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notesSlides/notesSlide4.xml" ContentType="application/vnd.openxmlformats-officedocument.presentationml.notesSlide+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notesSlides/notesSlide5.xml" ContentType="application/vnd.openxmlformats-officedocument.presentationml.notesSlide+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notesSlides/notesSlide6.xml" ContentType="application/vnd.openxmlformats-officedocument.presentationml.notesSlide+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notesSlides/notesSlide7.xml" ContentType="application/vnd.openxmlformats-officedocument.presentationml.notesSlide+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1" r:id="rId1"/>
  </p:sldMasterIdLst>
  <p:notesMasterIdLst>
    <p:notesMasterId r:id="rId13"/>
  </p:notesMasterIdLst>
  <p:handoutMasterIdLst>
    <p:handoutMasterId r:id="rId14"/>
  </p:handoutMasterIdLst>
  <p:sldIdLst>
    <p:sldId id="991" r:id="rId2"/>
    <p:sldId id="1040" r:id="rId3"/>
    <p:sldId id="1076" r:id="rId4"/>
    <p:sldId id="1077" r:id="rId5"/>
    <p:sldId id="1078" r:id="rId6"/>
    <p:sldId id="1079" r:id="rId7"/>
    <p:sldId id="1080" r:id="rId8"/>
    <p:sldId id="1081" r:id="rId9"/>
    <p:sldId id="1082" r:id="rId10"/>
    <p:sldId id="1083" r:id="rId11"/>
    <p:sldId id="1060" r:id="rId12"/>
  </p:sldIdLst>
  <p:sldSz cx="12192000" cy="6858000"/>
  <p:notesSz cx="7010400" cy="9296400"/>
  <p:defaultTextStyle>
    <a:defPPr>
      <a:defRPr lang="en-US"/>
    </a:defPPr>
    <a:lvl1pPr algn="l" rtl="0" eaLnBrk="0" fontAlgn="base" hangingPunct="0">
      <a:spcBef>
        <a:spcPct val="0"/>
      </a:spcBef>
      <a:spcAft>
        <a:spcPct val="0"/>
      </a:spcAft>
      <a:defRPr sz="1200" b="1" kern="1200">
        <a:solidFill>
          <a:srgbClr val="FFFF00"/>
        </a:solidFill>
        <a:latin typeface="Arial" panose="020B0604020202020204" pitchFamily="34" charset="0"/>
        <a:ea typeface="+mn-ea"/>
        <a:cs typeface="+mn-cs"/>
      </a:defRPr>
    </a:lvl1pPr>
    <a:lvl2pPr marL="457200" algn="l" rtl="0" eaLnBrk="0" fontAlgn="base" hangingPunct="0">
      <a:spcBef>
        <a:spcPct val="0"/>
      </a:spcBef>
      <a:spcAft>
        <a:spcPct val="0"/>
      </a:spcAft>
      <a:defRPr sz="1200" b="1" kern="1200">
        <a:solidFill>
          <a:srgbClr val="FFFF00"/>
        </a:solidFill>
        <a:latin typeface="Arial" panose="020B0604020202020204" pitchFamily="34" charset="0"/>
        <a:ea typeface="+mn-ea"/>
        <a:cs typeface="+mn-cs"/>
      </a:defRPr>
    </a:lvl2pPr>
    <a:lvl3pPr marL="914400" algn="l" rtl="0" eaLnBrk="0" fontAlgn="base" hangingPunct="0">
      <a:spcBef>
        <a:spcPct val="0"/>
      </a:spcBef>
      <a:spcAft>
        <a:spcPct val="0"/>
      </a:spcAft>
      <a:defRPr sz="1200" b="1" kern="1200">
        <a:solidFill>
          <a:srgbClr val="FFFF00"/>
        </a:solidFill>
        <a:latin typeface="Arial" panose="020B0604020202020204" pitchFamily="34" charset="0"/>
        <a:ea typeface="+mn-ea"/>
        <a:cs typeface="+mn-cs"/>
      </a:defRPr>
    </a:lvl3pPr>
    <a:lvl4pPr marL="1371600" algn="l" rtl="0" eaLnBrk="0" fontAlgn="base" hangingPunct="0">
      <a:spcBef>
        <a:spcPct val="0"/>
      </a:spcBef>
      <a:spcAft>
        <a:spcPct val="0"/>
      </a:spcAft>
      <a:defRPr sz="1200" b="1" kern="1200">
        <a:solidFill>
          <a:srgbClr val="FFFF00"/>
        </a:solidFill>
        <a:latin typeface="Arial" panose="020B0604020202020204" pitchFamily="34" charset="0"/>
        <a:ea typeface="+mn-ea"/>
        <a:cs typeface="+mn-cs"/>
      </a:defRPr>
    </a:lvl4pPr>
    <a:lvl5pPr marL="1828800" algn="l" rtl="0" eaLnBrk="0" fontAlgn="base" hangingPunct="0">
      <a:spcBef>
        <a:spcPct val="0"/>
      </a:spcBef>
      <a:spcAft>
        <a:spcPct val="0"/>
      </a:spcAft>
      <a:defRPr sz="1200" b="1" kern="1200">
        <a:solidFill>
          <a:srgbClr val="FFFF00"/>
        </a:solidFill>
        <a:latin typeface="Arial" panose="020B0604020202020204" pitchFamily="34" charset="0"/>
        <a:ea typeface="+mn-ea"/>
        <a:cs typeface="+mn-cs"/>
      </a:defRPr>
    </a:lvl5pPr>
    <a:lvl6pPr marL="2286000" algn="l" defTabSz="914400" rtl="0" eaLnBrk="1" latinLnBrk="0" hangingPunct="1">
      <a:defRPr sz="1200" b="1" kern="1200">
        <a:solidFill>
          <a:srgbClr val="FFFF00"/>
        </a:solidFill>
        <a:latin typeface="Arial" panose="020B0604020202020204" pitchFamily="34" charset="0"/>
        <a:ea typeface="+mn-ea"/>
        <a:cs typeface="+mn-cs"/>
      </a:defRPr>
    </a:lvl6pPr>
    <a:lvl7pPr marL="2743200" algn="l" defTabSz="914400" rtl="0" eaLnBrk="1" latinLnBrk="0" hangingPunct="1">
      <a:defRPr sz="1200" b="1" kern="1200">
        <a:solidFill>
          <a:srgbClr val="FFFF00"/>
        </a:solidFill>
        <a:latin typeface="Arial" panose="020B0604020202020204" pitchFamily="34" charset="0"/>
        <a:ea typeface="+mn-ea"/>
        <a:cs typeface="+mn-cs"/>
      </a:defRPr>
    </a:lvl7pPr>
    <a:lvl8pPr marL="3200400" algn="l" defTabSz="914400" rtl="0" eaLnBrk="1" latinLnBrk="0" hangingPunct="1">
      <a:defRPr sz="1200" b="1" kern="1200">
        <a:solidFill>
          <a:srgbClr val="FFFF00"/>
        </a:solidFill>
        <a:latin typeface="Arial" panose="020B0604020202020204" pitchFamily="34" charset="0"/>
        <a:ea typeface="+mn-ea"/>
        <a:cs typeface="+mn-cs"/>
      </a:defRPr>
    </a:lvl8pPr>
    <a:lvl9pPr marL="3657600" algn="l" defTabSz="914400" rtl="0" eaLnBrk="1" latinLnBrk="0" hangingPunct="1">
      <a:defRPr sz="1200" b="1" kern="1200">
        <a:solidFill>
          <a:srgbClr val="FFFF00"/>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329" userDrawn="1">
          <p15:clr>
            <a:srgbClr val="A4A3A4"/>
          </p15:clr>
        </p15:guide>
        <p15:guide id="2" orient="horz" pos="5742" userDrawn="1">
          <p15:clr>
            <a:srgbClr val="A4A3A4"/>
          </p15:clr>
        </p15:guide>
        <p15:guide id="3" orient="horz" pos="3953" userDrawn="1">
          <p15:clr>
            <a:srgbClr val="A4A3A4"/>
          </p15:clr>
        </p15:guide>
        <p15:guide id="4" pos="1127" userDrawn="1">
          <p15:clr>
            <a:srgbClr val="A4A3A4"/>
          </p15:clr>
        </p15:guide>
        <p15:guide id="5" pos="7719" userDrawn="1">
          <p15:clr>
            <a:srgbClr val="A4A3A4"/>
          </p15:clr>
        </p15:guide>
        <p15:guide id="6" pos="172" userDrawn="1">
          <p15:clr>
            <a:srgbClr val="A4A3A4"/>
          </p15:clr>
        </p15:guide>
        <p15:guide id="7" pos="2689" userDrawn="1">
          <p15:clr>
            <a:srgbClr val="A4A3A4"/>
          </p15:clr>
        </p15:guide>
        <p15:guide id="8" pos="335" userDrawn="1">
          <p15:clr>
            <a:srgbClr val="A4A3A4"/>
          </p15:clr>
        </p15:guide>
      </p15:sldGuideLst>
    </p:ext>
    <p:ext uri="{2D200454-40CA-4A62-9FC3-DE9A4176ACB9}">
      <p15:notesGuideLst xmlns:p15="http://schemas.microsoft.com/office/powerpoint/2012/main">
        <p15:guide id="1" orient="horz" pos="5654">
          <p15:clr>
            <a:srgbClr val="A4A3A4"/>
          </p15:clr>
        </p15:guide>
        <p15:guide id="2" pos="231">
          <p15:clr>
            <a:srgbClr val="A4A3A4"/>
          </p15:clr>
        </p15:guide>
        <p15:guide id="3" pos="4169">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84"/>
    <a:srgbClr val="003382"/>
    <a:srgbClr val="33CCCC"/>
    <a:srgbClr val="00337D"/>
    <a:srgbClr val="00ABD1"/>
    <a:srgbClr val="FF6600"/>
    <a:srgbClr val="0066CC"/>
    <a:srgbClr val="0339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841" autoAdjust="0"/>
    <p:restoredTop sz="95226" autoAdjust="0"/>
  </p:normalViewPr>
  <p:slideViewPr>
    <p:cSldViewPr snapToGrid="0">
      <p:cViewPr varScale="1">
        <p:scale>
          <a:sx n="86" d="100"/>
          <a:sy n="86" d="100"/>
        </p:scale>
        <p:origin x="979" y="58"/>
      </p:cViewPr>
      <p:guideLst>
        <p:guide orient="horz" pos="329"/>
        <p:guide orient="horz" pos="5742"/>
        <p:guide orient="horz" pos="3953"/>
        <p:guide pos="1127"/>
        <p:guide pos="7719"/>
        <p:guide pos="172"/>
        <p:guide pos="2689"/>
        <p:guide pos="3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73" d="100"/>
          <a:sy n="73" d="100"/>
        </p:scale>
        <p:origin x="-1920" y="-96"/>
      </p:cViewPr>
      <p:guideLst>
        <p:guide orient="horz" pos="5654"/>
        <p:guide pos="231"/>
        <p:guide pos="416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11B4CA3F-2161-4827-AF41-88ACBDF545C2}"/>
              </a:ext>
            </a:extLst>
          </p:cNvPr>
          <p:cNvSpPr>
            <a:spLocks noChangeArrowheads="1"/>
          </p:cNvSpPr>
          <p:nvPr/>
        </p:nvSpPr>
        <p:spPr bwMode="auto">
          <a:xfrm>
            <a:off x="3676650" y="8694738"/>
            <a:ext cx="3036888" cy="461962"/>
          </a:xfrm>
          <a:prstGeom prst="rect">
            <a:avLst/>
          </a:prstGeom>
          <a:noFill/>
          <a:ln>
            <a:noFill/>
          </a:ln>
          <a:effectLst/>
        </p:spPr>
        <p:txBody>
          <a:bodyPr lIns="92544" tIns="46275" rIns="92544" bIns="46275" anchor="ct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pPr algn="r">
              <a:defRPr/>
            </a:pPr>
            <a:fld id="{55A05C7C-25B9-459F-8F6B-12B9D9A3E01B}" type="slidenum">
              <a:rPr lang="en-US" altLang="en-US" b="0" smtClean="0">
                <a:solidFill>
                  <a:schemeClr val="tx1"/>
                </a:solidFill>
              </a:rPr>
              <a:pPr algn="r">
                <a:defRPr/>
              </a:pPr>
              <a:t>‹#›</a:t>
            </a:fld>
            <a:endParaRPr lang="en-US" altLang="en-US" b="0">
              <a:solidFill>
                <a:schemeClr val="tx1"/>
              </a:solidFill>
            </a:endParaRPr>
          </a:p>
        </p:txBody>
      </p:sp>
      <p:sp>
        <p:nvSpPr>
          <p:cNvPr id="2461698" name="Rectangle 2">
            <a:extLst>
              <a:ext uri="{FF2B5EF4-FFF2-40B4-BE49-F238E27FC236}">
                <a16:creationId xmlns:a16="http://schemas.microsoft.com/office/drawing/2014/main" id="{6D45E992-D1DB-465D-B4C9-59D97518CA0C}"/>
              </a:ext>
            </a:extLst>
          </p:cNvPr>
          <p:cNvSpPr>
            <a:spLocks noGrp="1" noChangeArrowheads="1"/>
          </p:cNvSpPr>
          <p:nvPr>
            <p:ph type="ftr" sz="quarter" idx="2"/>
          </p:nvPr>
        </p:nvSpPr>
        <p:spPr bwMode="auto">
          <a:xfrm>
            <a:off x="0" y="8832850"/>
            <a:ext cx="6253163" cy="46355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50000"/>
              </a:spcBef>
              <a:defRPr sz="800">
                <a:solidFill>
                  <a:schemeClr val="tx1"/>
                </a:solidFill>
                <a:latin typeface="Arial" charset="0"/>
              </a:defRPr>
            </a:lvl1pPr>
          </a:lstStyle>
          <a:p>
            <a:pPr>
              <a:defRPr/>
            </a:pPr>
            <a:r>
              <a:rPr lang="en-US" altLang="en-US"/>
              <a:t>EXPORT CONTROL WARNING:  This document and its contents are controlled for export by the International Traffic in Arms Regulations (ITAR).  Do not export or disclose to foreign nationals (including in the U.S.) without the prior written authorization of the U.S. State Department.</a:t>
            </a: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00.169"/>
    </inkml:context>
    <inkml:brush xml:id="br0">
      <inkml:brushProperty name="width" value="0.05" units="cm"/>
      <inkml:brushProperty name="height" value="0.05" units="cm"/>
    </inkml:brush>
  </inkml:definitions>
  <inkml:trace contextRef="#ctx0" brushRef="#br0">13 36 112,'0'0'744,"-2"-10"14,1 9-753,1 1-1,0 0 0,0 0 1,0 0-1,0 0 1,0 0-1,-1-1 1,1 1-1,0 0 1,0 0-1,0 0 1,-1 0-1,1 0 1,0 0-1,0 0 0,0 0 1,-1 0-1,1 0 1,0 0-1,0 0 1,0 0-1,-1 0 1,1 0-1,0 0 1,0 0-1,0 0 1,-1 0-1,1 0 0,0 0 1,0 0-1,0 0 1,-1 0-1,1 0 1,0 1-1,0-1 1,0 0-1,0 0 1,-1 0-1,1 0 1,0 0-1,0 0 0,0 1 1,0-1-1,0 0 1,0 0-1,-1 0 1,1 1-1,0-1 1,0 0-1,0 0 1,0 0-1,0 1 1,0-1-1,0 0 0,0 0 1,0 0-1,0 1 1,0-1-1,0 0 1,0 0-1,0 0 1,0 1-1,0-1 1,0 0-1,0 1 1,-1 4 1295,3-6-1261,-2 1-17,0 0 0,1 0-1,-1 0 1,0 0 0,1 0-1,-1 0 1,0 0 0,0 0-1,1 0 1,-1 0 0,0 0-1,1 0 1,-1 0 0,0 0-1,0 0 1,1 0 0,-1 0-1,0 0 1,0 0 0,1 0-1,-1 0 1,0 1 0,0-1-1,1 0 1,-1 0 0,0 0-1,0 0 1,1 1 0,-1-1-1,0 0 1,0 0 0,0 1 0,0-1-1,1 0 1,-1 0 0,0 1-1,0-1 1,0 0 0,0 0-1,0 1 1,0-1 0,0 0-1,1 1 1,-1 0 285,7 14 466,5-2-388,-2 14 527,-8-24-878,-1-3-21,-1 0 1,1 1-1,-1-1 0,1 1 0,-1-1 1,1 1-1,-1-1 0,1 1 0,-1 0 1,1-1-1,-1 1 0,0-1 0,0 1 1,1 0-1,-1 0 0,0-1 0,0 1 1,0 0-1,0-1 0,1 1 0,-1 0 1,0 0-1,7 27 494,5-1 90,-12-25-556,1 0-1,0 1 0,-1-1 0,1 0 0,0 0 0,0 0 1,0 1-1,0-1 0,2 2 0,7 18 569,9 11 387,-13-20-735,-6-13-227,1 1 0,-1-1-1,1 1 1,-1 0 0,1 0-1,-1-1 1,1 1 0,-1 0 0,1 0-1,-1 0 1,0 0 0,0-1 0,0 1-1,1 0 1,-1 0 0,0 1 0,0 0 14,1 0 1,-1 0-1,1 0 1,-1-1 0,1 1-1,0 0 1,0 0-1,0-1 1,0 1 0,2 2-1,6 15 253,-8-18-276,-1 1 1,0 0 0,0 0-1,1-1 1,-1 1 0,1 0 0,0-1-1,-1 1 1,1 0 0,0-1-1,0 1 1,0-1 0,1 2-1,-1-1-13,0-1 0,0 1 0,0-1 1,0 1-1,0-1 0,0 1 0,-1 0 0,1-1 0,0 1 0,-1 0 0,0 0 0,1 0 0,-1 1 0,0-1 20,0-1 0,1 1 0,-1-1 0,0 0-1,1 1 1,-1-1 0,1 0 0,-1 1 0,1-1 0,0 0 0,0 0 0,-1 0 0,3 3 0,-2-3-18,0 0 1,0 0-1,0 1 1,0-1-1,0 0 1,0 1-1,-1-1 1,1 1-1,0-1 1,-1 1-1,0 0 1,1-1-1,-1 1 1,0 1-1,1-1 4,0 0 0,-1 0 0,1-1-1,0 1 1,0 0 0,-1-1 0,2 1 0,-1-1-1,0 1 1,0-1 0,0 0 0,0 1-1,1-1 1,2 2 0,6 24 246,8-11-202,-15-6-84,5-7 314,-6-10 665,-2 6-976,-12-10-24,12-56-5,5 51 49,-4 14 4,0 0-1,0 1 1,0-1 0,0 0 0,-1 0 0,1 0-1,-1 1 1,0-1 0,1 0 0,-1-3 0,12-56-32,-4-67 355,-8 45 120,0 83-461,0-35 45,0 34-33,-1 1 0,1-1 0,0 1 1,0-1-1,0 1 0,1-1 0,-1 1 0,0-1 0,0 1 0,0-1 0,0 1 0,0-1 1,1 1-1,-1-1 0,0 1 0,0-1 0,1 1 0,-1-1 0,0 1 0,1 0 0,-1-1 1,0 1-1,1-1 0,0 1 0,0-1 8,-1 1 0,1-1 0,-1 1 0,1-1 0,-1 1 0,0-1 0,1 1 0,-1-1 0,1 1 0,-1-1 0,0 1 0,0-1 0,1 0-1,-1 1 1,0-1 0,0 0 0,0 1 0,0-1 0,1 0 0,-1 1 0,0-1 0,0 0 0,0 1 0,-1-2 0,2-10-387,-1-2 1719,0 14-1398,0-1 1,0 1-1,-1 0 0,1 0 1,0 0-1,0-1 1,0 1-1,-1 0 0,1 0 1,0 0-1,0 0 1,-1-1-1,1 1 0,0 0 1,0 0-1,-1 0 1,1 0-1,0 0 1,-1 0-1,1 0 0,0 0 1,0 0-1,-1 0 1,1 0-1,0 0 0,0 0 1,-1 0-1,1 0 1,0 0-1,0 0 0,-1 0 1,1 1-1,0-1 1,0 0-1,-1 0 1,1 0-1,0 0 0,0 0 1,-1 1-1,1-1 1,0 0-1,0 1 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15.139"/>
    </inkml:context>
    <inkml:brush xml:id="br0">
      <inkml:brushProperty name="width" value="0.05" units="cm"/>
      <inkml:brushProperty name="height" value="0.05" units="cm"/>
    </inkml:brush>
  </inkml:definitions>
  <inkml:trace contextRef="#ctx0" brushRef="#br0">1 40 160,'0'0'6528,"9"-12"-2987,-3 8-3292,-6 4-151,1-1 0,0 0 0,0 1 1,0-1-1,0 1 0,0-1 0,0 1 0,0 0 0,0-1 0,0 1 1,0 0-1,0-1 0,0 1 0,0 0 0,2 0 0,41-6 1586,69-5 1384,-101 14-3025,-12-3-18,0 0 0,-1 0 0,1 0 0,0 0 0,0 0 0,0 0 0,0 0 0,0 0 0,0 1 0,0-1 0,0 0-1,0 0 1,0 0 0,0 0 0,0 0 0,0 0 0,0 0 0,0 0 0,0 1 0,0-1 0,0 0 0,0 0 0,0 0 0,0 0 0,0 0 0,0 0 0,0 0 0,0 0 0,0 0 0,0 1 0,0-1 0,0 0 0,0 0 0,0 0 0,0 0-1,-1 0-141,-28 10-12587,20-9 10254,8-1 1405</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16.059"/>
    </inkml:context>
    <inkml:brush xml:id="br0">
      <inkml:brushProperty name="width" value="0.05" units="cm"/>
      <inkml:brushProperty name="height" value="0.05" units="cm"/>
    </inkml:brush>
  </inkml:definitions>
  <inkml:trace contextRef="#ctx0" brushRef="#br0">113 11 96,'0'0'1467,"10"0"6799,-38-9-2077,27 8-5885,-30 2 32,19 2-402,8-1 58,0-1 1,-1 0-1,1 1 1,0 0-1,0 0 1,0 0-1,0 1 1,0-1-1,-4 5 1,7-6 13,1 0 1,-1 0-1,0 0 0,1 0 1,0 0-1,-1 1 0,1-1 1,0 0-1,-1 0 0,1 1 1,0-1-1,0 0 0,0 0 1,0 1-1,0-1 1,0 0-1,0 0 0,1 1 1,-1-1-1,0 0 0,2 2 1,-2-1 5,1 0-1,-1 0 1,1 0 0,0 0 0,0-1 0,0 1 0,0 0 0,0 0 0,0-1 0,1 1 0,1 1 0,33 28 887,-34-29-806,0-2 0,0 1 1,0 0-1,0 0 0,0-1 1,0 1-1,1-1 0,-1 1 1,0-1-1,0 0 0,0 0 1,1 0-1,-1 0 0,0 0 1,0-1-1,0 1 0,4-2 1,12 0 8,-7 0-61,-1-1 1,0 0 0,19-7-1,-20 6-282,-3 2-1242,-3 0-906</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7.303"/>
    </inkml:context>
    <inkml:brush xml:id="br0">
      <inkml:brushProperty name="width" value="0.05" units="cm"/>
      <inkml:brushProperty name="height" value="0.05" units="cm"/>
    </inkml:brush>
  </inkml:definitions>
  <inkml:trace contextRef="#ctx0" brushRef="#br0">79 21 480,'7'-17'17376,"-9"17"-16818,0-1-1,0 0 1,0 1-1,1-1 0,-1 1 1,0 0-1,0 0 1,0 0-1,0 0 1,0 0-1,0 0 1,0 0-1,1 0 0,-1 1 1,0-1-1,-3 2 1,-24 9 1979,15 17-2359,12-26-195,1 0 0,0 1 0,0-1 0,1 0 0,-1 1 0,0-1 0,1 1 0,-1-1 0,1 1 0,0 4 0,0-6-26,0 0-1,0-1 1,0 1 0,0 0 0,1 0 0,-1 0 0,0-1-1,0 1 1,1 0 0,-1 0 0,0-1 0,1 1 0,-1 0-1,0 0 1,1-1 0,-1 1 0,1-1 0,0 1 0,-1 0-1,1-1 1,-1 1 0,1-1 0,0 1 0,-1-1 0,1 0-1,0 1 1,0-1 0,-1 0 0,1 1 0,0-1 0,0 0-1,-1 0 1,1 0 0,0 0 0,0 0 0,1 0 0,6 1-390,1-2 0,-1 1 0,1-1 0,-1-1 0,0 0 0,11-3 0,-11 5 237,-7 0 186,-1 0 0,0 0 1,1 0-1,-1 0 0,1 0 0,-1 0 1,1 0-1,-1 0 0,0 0 0,1 0 1,-1 0-1,1 0 0,-1 0 0,1 0 1,-1 0-1,0 0 0,1 0 0,-1 0 1,1-1-1,-1 1 0,0 0 0,1 0 1,-1-1-1,0 1 0,1 0 0,-1 0 1,0-1-1,1 1 0,-1 0 0,0-1 1,0 1-1,1 0 0,-1-1 0,0 1 1,0-1-1,1 1-46,9-5-299,-10 4 364,0 1 0,1 0 0,-1 0-1,0 0 1,0 0 0,0 0 0,1 0 0,-1 0-1,0 0 1,0 0 0,1 0 0,-1 0 0,0-1 0,0 1-1,1 1 1,-1-1 0,0 0 0,0 0 0,1 0 0,-1 0-1,0 0 1,0 0 0,1 0 0,-1 0 0,0 0 0,0 0-1,0 0 1,1 1 0,-1-1 0,0 0 0,0 0-1,0 0 1,1 0 0,-1 1 0,0-1 0,0 0 0,0 0-1,0 0 1,0 1 0,1-1 0,-1 0 0,0 0 0,0 1-1,0-1 1,0 0 0,0 0 0,0 1 0,0-1 0,0 0-1,0 0 1,0 1 0,19 15-2776,8-27-11858,-24 4 10626,7 3 2401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7.843"/>
    </inkml:context>
    <inkml:brush xml:id="br0">
      <inkml:brushProperty name="width" value="0.05" units="cm"/>
      <inkml:brushProperty name="height" value="0.05" units="cm"/>
    </inkml:brush>
  </inkml:definitions>
  <inkml:trace contextRef="#ctx0" brushRef="#br0">0 1 304,'0'7'3412,"2"21"-1291,0-24-1566,1 0 0,-1 0 0,0 1 0,0-1 0,-1 1 0,1-1 0,-1 1 0,0 0 0,0 0 0,-1-1-1,1 8 1,7 65 6939,-8-4-589,2-79-6422,0 5-498,0-1 0,-1 0-1,1 0 1,0 0 0,-1 0 0,1 0 0,-1 0-1,1 0 1,-1-1 0,0 1 0,1-3 0,0 1-75,-1 0 0,1 1 0,0 0 0,0-1 1,0 1-1,5-5 0,19-20-151,-21 22 236,0 0 0,0 0-1,1 0 1,11-8 0,39-31-110,-53 42-986,8-5 2667,-7 6-4792,-33 21-20182</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8.163"/>
    </inkml:context>
    <inkml:brush xml:id="br0">
      <inkml:brushProperty name="width" value="0.05" units="cm"/>
      <inkml:brushProperty name="height" value="0.05" units="cm"/>
    </inkml:brush>
  </inkml:definitions>
  <inkml:trace contextRef="#ctx0" brushRef="#br0">1 1 1040,'0'0'110,"0"1"0,-1-1 0,1 1 0,0-1 0,0 0-1,0 1 1,0-1 0,0 1 0,0-1 0,1 1-1,-1-1 1,0 1 0,0-1 0,0 0 0,0 1 0,0-1-1,1 1 1,-1-1 0,0 0 0,0 1 0,1-1-1,-1 1 1,0-1 0,0 0 0,1 0 0,-1 1 0,0-1-1,1 0 1,-1 1 0,1-1 0,0 0 0,-1 1 74,1-1 0,-1 0 1,0 0-1,1 0 1,-1 1-1,0-1 0,1 0 1,-1 1-1,0-1 1,1 0-1,-1 1 0,0-1 1,0 0-1,1 1 1,-1-1-1,0 0 0,0 1 1,0-1-1,0 1 1,1-1-1,-1 1 0,0-1 1,0 0-1,0 1 1,0-1-1,0 1 0,0-1 1,0 1-1,0-1 1,0 0-1,0 2 0,21 30 9170,-7-17-4640,-12-12-4375,0 0 0,0-1 0,0 1 0,0-1-1,0 1 1,1-1 0,-1 0 0,1 0 0,-1 0-1,1-1 1,0 1 0,0-1 0,0 1 0,-1-1 0,1 0-1,1 0 1,-1 0 0,3 0 0,6 4 291,-2 0-1652,-2-4-3396</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9.683"/>
    </inkml:context>
    <inkml:brush xml:id="br0">
      <inkml:brushProperty name="width" value="0.05" units="cm"/>
      <inkml:brushProperty name="height" value="0.05" units="cm"/>
    </inkml:brush>
  </inkml:definitions>
  <inkml:trace contextRef="#ctx0" brushRef="#br0">17 23 80,'-17'-7'26811,"21"7"-24024,-3 0-1886,30 0 1287,149-15-2188,-150 17 31,-26 0-84,-17-2-285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32.063"/>
    </inkml:context>
    <inkml:brush xml:id="br0">
      <inkml:brushProperty name="width" value="0.05" units="cm"/>
      <inkml:brushProperty name="height" value="0.05" units="cm"/>
    </inkml:brush>
  </inkml:definitions>
  <inkml:trace contextRef="#ctx0" brushRef="#br0">5 279 128,'0'0'219,"-2"11"7211,-1-10-5892,8-6 61,-6 3-1396,1 0 0,0 0 0,0 0-1,0-1 1,0 1 0,0 0 0,1 0-1,-1 0 1,1-2 0,4 2 39,-5 2-176,0 0 0,1 0 0,-1 0 0,0 0 0,1 0 0,-1-1 0,0 1 1,1 0-1,-1 0 0,0 0 0,0-1 0,1 1 0,-1 0 0,0 0 0,0-1 0,1 1 1,-1 0-1,0-1 0,0 1 0,0 0 0,0 0 0,1-1 0,-1 1 0,0 0 0,0-1 0,0 1 1,0-1-1,0 1 0,0 0 0,0-1 0,0 1 0,0 0 0,0-1 0,0 1 0,0 0 1,0-1-1,0 1 0,-1-1 0,2-1 168,-1 1 0,0-1 0,1 0 1,-1 1-1,1-1 0,0 0 0,0 1 0,0-1 0,-1 1 1,1-1-1,2 0 0,-2 0-64,0 1 1,0-1-1,0 0 1,0 1-1,0-1 1,0 0-1,-1 1 1,1-1-1,0 0 1,-1 0-1,1-2 0,-1 0 66,1 0 0,0-1 0,0 1 0,1 0 0,-1 0-1,1 1 1,0-1 0,0 0 0,3-4 0,-1-9 892,-3 16-1089,0 0-1,0 0 1,0 0-1,0 0 1,-1 0-1,1 0 1,0 0-1,-1 0 1,1 0-1,-1-1 1,1 1-1,-1 0 1,1 0 0,-1 0-1,0-1 1,0 1-1,1 0 1,-1-1-1,0 1 1,0 0-1,0 0 1,-1-3-1,9-35 429,-8-10 619,0 49-1085,1 0-1,-1 0 1,1 0 0,-1 0 0,1 0 0,-1 0 0,1 0-1,-1-1 1,1 1 0,-1 0 0,0 0 0,1 0-1,-1-1 1,1 1 0,-1 0 0,0 0 0,1-1 0,-1 1-1,0 0 1,1-1 0,-1 1 0,0 0 0,1-1 0,-1 1-1,0 0 1,0-1 0,1 1 0,-1-1 0,0 1-1,0-1 1,0 1 0,0-1 0,0 1 0,1 0 0,-1-1-1,0 1 1,0-1 0,0 0 0,0-2 48,-1 2-56,1 1 0,0-1-1,0 1 1,0 0-1,0-1 1,0 1 0,0-1-1,0 1 1,0 0 0,0-1-1,0 1 1,0-1-1,0 1 1,0 0 0,0-1-1,0 1 1,0-1 0,0 1-1,0 0 1,1-1-1,-1 1 1,0-1 0,0 1-1,1 0 1,-1 0 0,0-1-1,0 1 1,1 0-1,-1-1 1,0 1 0,1 0-1,-1 0 1,0-1 0,1 1-1,-1 0 1,0 0-1,1 0 1,-1 0 0,1-1-1,0 1-50,-1 2 48,0-1 1,0 0-1,0 0 1,-1 1-1,1-1 1,1 0 0,-1 0-1,0 1 1,0-1-1,0 0 1,1 1-1,-1-1 1,0 0-1,1 0 1,-1 0-1,1 0 1,0 1 0,1 1-1,4 15 179,-6-16-159,1 0 0,-1 0 0,1 1 0,0-1-1,-1 0 1,1 0 0,0 0 0,0 0 0,0 0 0,2 2 0,-2-2-7,0 0 1,1 0-1,-1 0 1,0 0-1,-1 0 0,1 0 1,0 0-1,-1 0 1,1 1-1,0 1 1,-1 0 5,1-1 1,-1 1 0,1 0 0,0-1-1,0 1 1,1-1 0,-1 1-1,1-1 1,3 5 0,-4-5 16,1 0-1,0 1 1,-1-1 0,1 0 0,-1 0 0,0 1-1,0-1 1,0 1 0,0 5 0,11 16 790,-3 1 118,-5-23-882,-3-3-47,-1 1 0,1-1 1,-1 0-1,1 1 0,-1-1 0,0 0 0,1 1 0,-1-1 0,0 1 0,1-1 0,-1 1 0,0-1 0,0 1 0,1-1 0,-1 1 1,0-1-1,0 1 0,0-1 0,0 1 0,0-1 0,1 1 0,-1-1 0,0 1 0,0-1 0,0 1 0,0-1 0,-1 2 0,5 4 14,-3-6-14,-1 0 0,1 1 0,0-1 0,-1 1 0,1-1 0,-1 1 0,0-1 0,1 1 0,-1-1 0,1 1 0,-1 0 0,0-1 0,1 1 0,-1 0 0,0-1 0,0 1 0,1 0 0,-1-1 1,0 1-1,0 0 0,0-1 0,0 1 0,0 0 0,0-1 0,0 2 0,3 5-102,4-13-165,-6 4 239,0 0 0,0 0 1,0 0-1,0 1 0,0-1 0,0-1 0,0 1 1,-1 0-1,1-4 0,1 2-81,-1-1 0,0 1 0,1-1 0,0 1 0,0 0 0,0-1 0,4-4 0,6-35-777,15-10 438,-18 21 379,-9 30 76,1-1 0,0 1 0,-1 0 0,0-1 0,1 1 0,-1-1 0,-1 1 0,1-4 0,-1-5 40,1 11 20,2 24-130,-1-22 64,0-1 1,0 1 0,-1 0-1,1 0 1,0 0-1,0 1 1,-1-1 0,1 0-1,0 0 1,-1 0-1,1 0 1,-1 1 0,0-1-1,1 0 1,-1 0-1,0 1 1,0-1 0,0 0-1,0 1 1,0-1 0,0 0-1,0 2 1,7 42 1641,-1-31-1042,-6-13-533,1 0-1,0 1 1,0-1-1,-1 0 0,1 0 1,-1 1-1,1-1 1,-1 1-1,0-1 0,1 0 1,-1 1-1,0-1 1,0 3-1,1-1-9,-1 0 0,1 0 1,0 0-1,0 0 0,0 0 0,1 0 1,-1-1-1,1 1 0,-1 0 0,1-1 0,0 1 1,0-1-1,0 1 0,0-1 0,1 0 1,2 2-1,-5-3-50,12 25 734,-9-24-672,-2-1-13,0 0 1,0 0-1,0-1 0,0 1 0,0 0 0,0 0 0,0 0 0,0 0 0,0 0 0,-1 1 0,1-1 0,0 0 0,-1 0 0,1 0 0,-1 1 0,1-1 0,-1 0 0,1 2 0,7 11-24,-7-13-38,0 0 0,0 0 0,0 1-1,0-1 1,0 0 0,0 0 0,0 0-1,-1 1 1,1-1 0,-1 1 0,1-1-1,-1 0 1,1 4 0,7 3 0,-7-7 0,0-1 0,0 1 0,0-1 0,-1 1 0,1-1 0,0 1 0,0 0 0,-1-1 0,1 1 0,0 0 0,-1 0 0,1 0 0,-1 0 0,1-1 0,-1 1 0,1 2 0,-9-38-27405,8 30 25180</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32.423"/>
    </inkml:context>
    <inkml:brush xml:id="br0">
      <inkml:brushProperty name="width" value="0.05" units="cm"/>
      <inkml:brushProperty name="height" value="0.05" units="cm"/>
    </inkml:brush>
  </inkml:definitions>
  <inkml:trace contextRef="#ctx0" brushRef="#br0">0 0 1313,'0'0'3572,"2"12"262,-1-11-3428,1 0-1,-1 0 1,0 0 0,0 0 0,0 0 0,0 0 0,0 0 0,0 0 0,0 0 0,0 0 0,0 1-1,0-1 1,-1 0 0,1 1 0,-1-1 0,1 0 0,-1 1 0,1-1 0,-1 1 0,1 2 0,4 5 2144,-5-9-2378,1 1-1,-1-1 1,1 1-1,-1-1 1,1 1-1,-1 0 1,1-1-1,-1 1 1,0-1-1,1 1 1,-1 0-1,0-1 1,1 1-1,-1 0 1,0-1-1,0 1 1,0 0-1,0-1 1,0 1-1,0 1 1,0 11 2390,-1-10-2357,1-1-1,0 1 1,-1 0 0,1 0 0,0 0 0,1 0 0,-1-1-1,0 1 1,1 0 0,0 0 0,-1 0 0,1-1 0,0 1-1,3 4 1,-1 3-4799,-13-42-16463,10 22 19584</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32.763"/>
    </inkml:context>
    <inkml:brush xml:id="br0">
      <inkml:brushProperty name="width" value="0.05" units="cm"/>
      <inkml:brushProperty name="height" value="0.05" units="cm"/>
    </inkml:brush>
  </inkml:definitions>
  <inkml:trace contextRef="#ctx0" brushRef="#br0">20 45 1105,'-5'-11'1714,"5"11"-1470,-1-1-1,0 0 0,1 0 1,-1 0-1,1 0 0,-1 0 1,1 0-1,-1 0 0,1 0 1,0 0-1,-1 0 0,1 0 0,0 0 1,0 0-1,0-1 0,-8-16 12019,8 22-13042</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33.373"/>
    </inkml:context>
    <inkml:brush xml:id="br0">
      <inkml:brushProperty name="width" value="0.05" units="cm"/>
      <inkml:brushProperty name="height" value="0.05" units="cm"/>
    </inkml:brush>
  </inkml:definitions>
  <inkml:trace contextRef="#ctx0" brushRef="#br0">0 0 256,'0'0'4247,"20"6"-226,-10 10-705,-8-14-2964,0 1 1,-1-1 0,1 0-1,0 1 1,-1-1 0,1 1-1,-1 0 1,0-1 0,0 1 0,1 5-1,-2-8-296,0 1 0,0-1-1,0 1 1,0-1 0,0 1-1,1-1 1,-1 1 0,0-1 0,0 1-1,0 0 1,1-1 0,-1 0-1,0 1 1,0-1 0,1 1-1,-1-1 1,1 1 0,-1-1 0,0 0-1,1 1 1,0 0 0,0-1-23,-1 0 1,0 1-1,1-1 0,-1 0 1,1 1-1,-1-1 1,0 1-1,1-1 1,-1 1-1,0-1 0,0 0 1,1 1-1,-1-1 1,0 1-1,0-1 1,0 1-1,1-1 0,-1 1 1,0 0-1,0-1 1,0 2-1,12 21 1165,-5 17 2428,-7-28-2232,-2-14-682,2 1-746,0 0 0,0 1-1,0-1 1,0 0 0,0 0 0,0 0-1,1 0 1,-1 0 0,0 0-1,0 0 1,1 0 0,-1 0 0,1 0-1,-1 0 1,1-1 0,6-5-678,-1-1 0,0 0 0,8-15-1,3-3 379,-16 25 331,0 0-1,-1 0 1,1 0 0,-1 1-1,1-1 1,0 0 0,-1 0-1,1 1 1,0-1 0,0 1-1,0-1 1,0 1 0,-1-1 0,1 1-1,0-1 1,0 1 0,0 0-1,0 0 1,0-1 0,0 1-1,0 0 1,0 0 0,0 0-1,0 0 1,0 0 0,0 0-1,0 0 1,2 1 0,-3-1 19,1 0 1,-1 0 0,1 0-1,-1 1 1,1-1-1,-1 0 1,1 0-1,0 0 1,-1 1 0,1-1-1,-1 0 1,1 1-1,-1-1 1,0 0 0,1 1-1,-1-1 1,1 1-1,-1-1 1,0 1-1,1-1 1,-1 1 0,0-1-1,1 1 1,-1-1-1,0 1 1,0-1-1,0 1 1,0 0 0,1-1-1,-1 1 1,0-1-1,0 1 1,0-1-1,0 2 1,-1 29 267,1-29-279,-1 1 0,1 0 0,0 0 0,0 0 0,0-1 0,0 1 1,0 0-1,1 0 0,1 3 0,5 9-51,-6-14 43,-1 0 0,1 0 1,-1 0-1,1 0 1,0 0-1,-1 0 0,1 0 1,0 0-1,-1-1 0,1 1 1,0 0-1,0 0 1,0-1-1,0 1 0,0 0 1,0-1-1,0 1 0,0-1 1,0 1-1,0-1 1,3 1-1,-3 0-392,10-5-6903,-11 4 7115,1 0 0,-1 0 1,0 0-1,1 0 0,-1 0 1,1 0-1,-1 0 0,0 0 1,1 0-1,-1-1 0,0 1 1,1 0-1,-1 0 1,0 0-1,1 0 0,-1-1 1,0 1-1,1 0 0,-1 0 1,0-1-1,0 1 0,1 0 1,-1 0-1,0-1 0,0 1 1,1 0-1,-1-1 0,0 1 1,0 0-1,0-1 0,0 1 1,0 0-1,0-1 0,1 1 1,-1-1-1,0 1 0,0 0 1,0-1-1,0 1 0,0 0 1,0-1-1,0 1 0,-1-1 1,1 1-1,0-1 1,0-5-2196</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35.023"/>
    </inkml:context>
    <inkml:brush xml:id="br0">
      <inkml:brushProperty name="width" value="0.05" units="cm"/>
      <inkml:brushProperty name="height" value="0.05" units="cm"/>
    </inkml:brush>
  </inkml:definitions>
  <inkml:trace contextRef="#ctx0" brushRef="#br0">20 103 752,'0'0'78,"0"-1"-1,0 1 1,0 0 0,0-1-1,0 1 1,0-1-1,0 1 1,0-1-1,0 1 1,0-1-1,0 1 1,-1 0-1,1-1 1,0 1 0,0-1-1,0 1 1,-1 0-1,1-1 1,0 1-1,0 0 1,-1-1-1,1 1 1,0 0-1,-1-1 1,1 1 0,0 0-1,-1 0 1,1 0-1,-1-1 1,1 1-1,0 0 1,-1 0-1,1 0 1,-1 0-1,1-1 1,-1 1 0,1 0-1,0 0 1,-1 0-1,1 0 1,-1 0-1,1 0 1,-1 0-1,1 1 1,-1-1-1,1 0 1,-1 0 0,-5 0 1036,10 9 324,0 5 32,1-4-576,-4-9-817,-1 0-1,1 0 0,0 0 0,-1-1 0,1 1 0,-1 0 0,1 0 0,-1 0 0,1 0 0,-1 0 0,0 0 0,1 1 1,-1-1-1,0 0 0,0 0 0,0 2 0,8 68 3069,3-32-2112,-3 39 2934,-16-51-3775,8-26-93,0-46-1527,8-83-4003,4 84 4980,-4-6 467,-7 47 54,1 0 1,-1-1-1,1 1 1,0 0-1,0 0 1,5-6-1,-3 4-46,0 0 27,-4 3-38,1 1 0,0 0 0,0-1 0,0 1 0,0 0 0,0 0 0,0 0 0,0 0 0,0 0 0,0 0 0,1 0 0,-1 0 0,2-1-1,2-4-68,2 0 115,-4 5-28,0 0-1,1 0 1,-1-1-1,0 1 1,0-1-1,0 0 1,0 0 0,0 0-1,-1-1 1,5-3-1,-7 6-14,0 0-1,0 0 1,1-1-1,-1 1 1,0 0-1,1 0 1,-1-1-1,0 1 1,1 0-1,-1 0 1,0 0-1,1 0 1,-1 0-1,1 0 1,-1-1-1,0 1 0,1 0 1,-1 0-1,0 0 1,1 0-1,-1 0 1,1 0-1,-1 1 1,0-1-1,1 0 1,-1 0-1,0 0 1,1 0-1,-1 0 1,1 0-1,-1 1 1,0-1-1,1 0 1,-1 0-1,0 1 1,16 6 675,-15-7-608,11 27 816,-11-26-890,1 0 12,-1 1-1,1-1 1,0 1 0,-1 0-1,1-1 1,-1 1-1,0 0 1,1 0-1,-1 0 1,0 0 0,0 0-1,0 0 1,-1 0-1,1 0 1,0 3-1,7 29 1408,-8-32-1360,0 1 1,0-1-1,0 1 1,-1 0-1,1-1 1,-1 1-1,1-1 1,-1 1-1,0-1 1,0 0-1,0 1 0,-1-1 1,1 0-1,0 0 1,-1 0-1,1 0 1,-4 3-1,-10 16 226,13-19-245,-1 0-1,1 0 1,-1 0 0,0-1 0,0 1-1,0-1 1,0 0 0,0 0 0,0 0-1,-4 1 1,-23 4-94,24-6-36,0 0 1,0 0-1,0-1 0,0 0 1,0 0-1,1-1 1,-1 0-1,0 0 1,-10-5-1,7 3-271,9 4 327,0 0-1,0 0 1,0 0-1,-1 0 1,1 0-1,0 0 1,0 0-1,0 0 1,-1 0-1,1 0 1,0 0-1,0 0 1,0 0-1,-1 0 1,1-1-1,0 1 1,0 0-1,0 0 1,0 0-1,0 0 1,-1-1-1,1 1 1,0 0-1,0 0 1,0 0-1,0 0 1,0-1-1,0 1 1,0 0-1,0 0 1,0 0 0,0-1-1,0 1 1,-1 0-1,1 0 1,0 0-1,0-1 1,1 1-1,-1 0 1,0 0-1,0-1 1,0 1-1,0 0 1,0 0-1,0 0 1,0-1-1,0 1 1,0 0-1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35.723"/>
    </inkml:context>
    <inkml:brush xml:id="br0">
      <inkml:brushProperty name="width" value="0.05" units="cm"/>
      <inkml:brushProperty name="height" value="0.05" units="cm"/>
    </inkml:brush>
  </inkml:definitions>
  <inkml:trace contextRef="#ctx0" brushRef="#br0">28 66 240,'4'0'11557,"7"-1"-7400,24-2-2434,-28 3-1535,0-1 0,1 0-1,-1-1 1,0 1 0,0-1-1,0 0 1,0-1 0,13-6-1,-7-4 2446,-14 11-2542,0 0-1,0 1 1,0-1-1,0 0 1,0 1-1,0-1 1,0 1-1,-1-1 1,1 1-1,-1 0 1,1-1-1,-1 1 1,0 0-1,1 0 1,-1 0-1,0 0 1,0 1-1,1-1 1,-1 0-1,0 1 1,0-1-1,0 1 1,0 0-1,-3-1 1,-32 4-135,35-2 41,0-1 1,0 0-1,0 1 0,0 0 1,0-1-1,0 1 1,0 0-1,0 0 1,0 0-1,0 0 0,1 0 1,-1 0-1,-3 4 1,-12 6 10,16-11-8,-1 0 0,1 1 1,0-1-1,0 1 1,-1-1-1,1 1 1,0 0-1,0 0 1,0-1-1,0 1 1,0 0-1,0 0 1,0 0-1,0 0 1,0 0-1,0 0 1,0 1-1,1-1 1,-1 0-1,0 0 0,1 0 1,-1 3-1,0-3-7,1 0-1,0 0 1,0 1-1,-1-1 0,1 0 1,-1 0-1,0 0 0,1 0 1,-1 0-1,0 1 0,1-1 1,-1 0-1,-1 1 0,1-1 20,0 0-1,0 0 0,0 0 1,0 1-1,0-1 0,0 1 0,1-1 1,-1 0-1,0 1 0,1-1 0,-1 1 1,1-1-1,-1 4 0,1-3 28,0 0-1,1-1 1,-1 1 0,0 0-1,1-1 1,-1 1-1,1 0 1,-1-1 0,1 1-1,0-1 1,0 1 0,0-1-1,0 1 1,0-1-1,0 0 1,0 1 0,0-1-1,1 0 1,-1 0 0,2 1-1,2 1 373,0-1-1,0 0 1,0 0-1,0 0 1,1-1-1,-1 0 1,6 1-1,38 0-1292,-36-2 166,-4 4-994,-8-4 1636,-1 1 1,0-1-1,0 0 1,1 0-1,-1 1 1,0-1 0,1 0-1,-1 0 1,0 1-1,1-1 1,-1 0-1,1 0 1,-1 0 0,0 0-1,1 0 1,-1 0-1,1 1 1,-1-1-1,0 0 1,1 0 0,-1 0-1,1 0 1,-1 0-1,0-1 1,1 1 0,-1 0-1,1 0 1,-1 0-1,0 0 1,1 0-1,-1 0 1,0-1 0,1 1-1,-1 0 1,1-1-1,13-6-3641,12-3-7519,-19 7 7820,3 2 1816</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19.659"/>
    </inkml:context>
    <inkml:brush xml:id="br0">
      <inkml:brushProperty name="width" value="0.05" units="cm"/>
      <inkml:brushProperty name="height" value="0.05" units="cm"/>
    </inkml:brush>
  </inkml:definitions>
  <inkml:trace contextRef="#ctx0" brushRef="#br0">131 0 80,'0'0'176,"-10"5"2236,10-5-2373,1 0-1,-1 0 1,0 0 0,1 0-1,-1 0 1,0 0 0,1 0 0,-1 0-1,1 0 1,-1 0 0,0 0-1,1 0 1,-1 0 0,0 1 0,1-1-1,-1 0 1,0 0 0,1 0-1,-1 1 1,0-1 0,1 0 0,-1 0-1,0 1 1,0-1 0,1 0-1,-1 0 1,0 1 0,0-1 0,0 0-1,1 1 1,-1-1 0,0 0-1,0 1 1,0-1 0,0 1 0,0-1-1,0 0 1,0 1 0,0-1-1,0 0 1,0 1 0,0-1-1,0 1 1,0-1 0,0 0 0,0 1-1,0-1 1,0 1 0,0 0 156,-2 5 383,1-6-474,0 1-1,0 0 1,0 0-1,0 0 0,1 0 1,-1 0-1,0 0 0,1 0 1,-1 0-1,1 0 1,-1 0-1,1 1 0,0-1 1,-1 0-1,1 0 0,0 2 1,-7 16 1089,4 2-571,-1-16-524,4-4-65,-1 0-1,0 0 1,1-1 0,-1 1-1,1 0 1,-1 0 0,1 0-1,0 0 1,-1-1-1,1 1 1,0 0 0,0 0-1,-1 0 1,1 0 0,0 0-1,0 0 1,0 1-1,0 0 35,-1 1-1,1-1 1,-1 0-1,1 0 0,-1 0 1,0 0-1,0 0 1,0 0-1,-3 3 0,-5 18 463,9-21-506,-1 0 0,1-1 0,0 1 0,-1 0 1,1 0-1,-1 0 0,0-1 0,1 1 0,-1 0 0,0 0 0,0-1 0,-2 3 0,2-2-12,0-1 0,0 1-1,0-1 1,0 1-1,0-1 1,0 1-1,1-1 1,-1 1-1,1 0 1,-1 0-1,1-1 1,-1 4-1,-7 30 786,3-23-481,4-11-286,1-1 0,-1 1 0,1-1-1,-1 1 1,1-1 0,-1 1 0,1 0 0,0-1-1,-1 1 1,1 0 0,0-1 0,0 1-1,-1 0 1,1-1 0,0 1 0,0 0-1,0 0 1,0-1 0,0 2 0,-1 2 20,0-1 0,0 1 0,0-1 0,0 1 0,0-1 0,-1 0 0,0 1 0,1-1 0,-1 0-1,-3 3 1,5-6-43,-1 1 1,1 0-1,0-1 0,0 1 0,-1-1 0,1 1 0,0 0 0,0-1 0,0 1 0,0 0 0,-1-1 0,1 1 0,0-1 0,0 1 0,0 0 0,1-1 0,-1 1 0,0 0 0,0 0 0,0 0 1,1 0 1,-1-1 0,0 1 0,0 0-1,0-1 1,0 1 0,0 0 0,0-1-1,0 1 1,0 0 0,0-1 0,0 1-1,0 0 1,-1-1 0,1 1 0,0 0-1,0-1 1,-1 1 0,1 0 0,-1 0-1,0 1 27,-1 0-1,1 0 0,0 0 1,0 1-1,0-1 1,0 0-1,0 1 0,0-1 1,1 1-1,-1-1 1,1 1-1,0-1 0,0 5 1,0 46 547,1-26-394,-5-13 0,4-14-184,-1 1 0,1 0 1,0-1-1,-1 1 0,1 0 0,0-1 0,-1 1 0,1 0 1,0 0-1,0-1 0,-1 1 0,1 0 0,0 0 0,0-1 1,0 1-1,0 0 0,0 0 0,0-1 0,0 1 0,0 0 1,0 0-1,1 0 0,-1-1 0,0 1 0,0 0 0,1-1 1,-1 1-1,1 0 0,-1-1 0,0 1 0,1 0 0,-1-1 1,1 1-1,-1-1 0,2 2 0,1 9 56,25 9 381,-20-17-369,0 0 1,0-1 0,0 0-1,0-1 1,0 1-1,1-1 1,-1-1-1,0 0 1,15-1 0,5 0 50,11-10-181,-36 10-645,-15 0-2473,-18-1-5353,27 1 7148,-7-5 83</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36.293"/>
    </inkml:context>
    <inkml:brush xml:id="br0">
      <inkml:brushProperty name="width" value="0.05" units="cm"/>
      <inkml:brushProperty name="height" value="0.05" units="cm"/>
    </inkml:brush>
  </inkml:definitions>
  <inkml:trace contextRef="#ctx0" brushRef="#br0">106 33 384,'1'0'165,"0"0"-1,0 0 0,0 0 1,0 0-1,0 0 0,0 0 1,0 0-1,0-1 0,-1 1 1,1 0-1,0 0 0,0-1 1,0 1-1,0-1 1,-1 1-1,1-1 0,0 1 1,0-1-1,-1 1 0,1-1 1,0 1-1,-1-1 0,1 0 1,-1 0-1,1 1 0,-1-1 1,1 0-1,-1 0 1,1 0-1,-1 1 0,0-1 1,1-2-1,-1 2 527,0 1-391,0-1-1,0 1 1,0-1-1,0 1 1,0-1-1,1 1 1,-1-1-1,-1 1 1,1-1-1,0 1 1,0-1-1,0 1 1,0-1-1,0 1 1,0-1-1,0 1 1,-1 0 0,1-1-1,0 1 1,0-1-1,-1 0 1,-17 0 3992,14 0-3740,0 1 0,0-1 0,-1 1 0,1 0-1,0 0 1,0 0 0,0 1 0,0 0 0,-1-1 0,1 2 0,0-1 0,0 0 0,-3 3-1,4-3-471,0 0 0,0 0-1,0 1 1,0-1 0,1 1-1,-1 0 1,1 0-1,-1 0 1,1 0 0,0 0-1,0 1 1,0-1-1,0 1 1,0-1 0,1 1-1,-1 0 1,1 0-1,-1 0 1,1-1 0,0 1-1,0 0 1,0 1-1,1-1 1,-1 3 0,1-5-83,0 0 0,1 0 0,-1 0 0,0 0 0,1 0 0,-1 0 0,1 0 0,-1 0 0,1 0 0,-1 0 0,1 0 0,0 0 0,-1 0 0,1 0 0,0 0 0,0-1 0,-1 1 0,1 0 0,0-1 0,0 1 0,0-1 1,0 1-1,0-1 0,0 1 0,0-1 0,0 0 0,0 1 0,2-1 0,33 5-1664,33-16-313,-67 11 1908,8 18-125,-1-12 84,-8-5 31,-1 0 1,1-1 0,-1 1-1,1-1 1,-1 1-1,1-1 1,0 0-1,-1 1 1,1-1 0,0 0-1,-1 1 1,1-1-1,0 0 1,-1 0 0,1 1-1,0-1 1,-1 0-1,1 0 1,0 0-1,0 0 1,-1 0 0,1 0-1,0 0 1,-1 0-1,1 0 1,0-1-1,0 1 1,-1 0 0,2-1-1,6 0-1995,-7 1 1964,-1 0 0,0 1 0,1-1 0,-1 0 0,0 0 0,0 0 0,1 0 0,-1 0 0,0 0 0,1 0 1,-1 0-1,0 0 0,1 0 0,-1 0 0,0 0 0,0 0 0,1 0 0,-1-1 0,0 1 0,1 0 0,-1 0 0,0 0 1,0 0-1,1 0 0,-1-1 0,0 1 0,0 0 0,1 0 0,-1-1 0,0 1 0,0 0 0,0 0 0,1-1 0,-1 1 1,0 0-1,0 0 0,0-1 0,0 1 0,0 0 0,0-1 0,8-16-10108,-8 11 8642</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36.793"/>
    </inkml:context>
    <inkml:brush xml:id="br0">
      <inkml:brushProperty name="width" value="0.05" units="cm"/>
      <inkml:brushProperty name="height" value="0.05" units="cm"/>
    </inkml:brush>
  </inkml:definitions>
  <inkml:trace contextRef="#ctx0" brushRef="#br0">1 0 720,'2'11'2303,"1"-8"-2049,-3-3-182,1 1 1,-1-1-1,1 0 1,-1 1-1,1-1 0,-1 1 1,0-1-1,1 1 1,-1-1-1,1 1 1,-1-1-1,0 1 0,0-1 1,1 1-1,-1-1 1,0 1-1,0 0 1,0-1-1,0 1 0,0-1 1,0 1-1,0 0 1,0-1-1,0 1 1,1 2 206,-1 0-1,1 0 1,-1 0 0,1-1 0,0 1 0,0 0 0,0-1 0,0 1 0,2 2 0,-1-3-23,-1 0 1,0 1-1,0-1 1,0 1 0,0-1-1,0 1 1,0-1-1,0 6 1,-1 141 11740,-12-114-7624,14-57-3567,9 5-877,-10 15 43,0 0-1,0 0 1,0 0-1,0 0 0,1 1 1,-1-1-1,0 0 1,1 1-1,-1-1 0,1 1 1,2-2-1,15-20-715,-8 12 411,-10 9 272,0 0 1,0 1 0,1-1 0,-1 1 0,1-1 0,-1 1 0,1 0 0,0-1 0,-1 1 0,1 0 0,2-1 0,7-4-266,0-2 0,0 1 0,16-17 0,-15 14-155,0 0-1,20-13 1,-30 22-383,-23 12-17675,11-11 17189</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37.193"/>
    </inkml:context>
    <inkml:brush xml:id="br0">
      <inkml:brushProperty name="width" value="0.05" units="cm"/>
      <inkml:brushProperty name="height" value="0.05" units="cm"/>
    </inkml:brush>
  </inkml:definitions>
  <inkml:trace contextRef="#ctx0" brushRef="#br0">1 1 832,'0'0'710,"0"11"5063,1 10-2785,11-6 749,-11-12-3274,0 0 1,1 0-1,0-1 1,0 1 0,0-1-1,0 0 1,0 1 0,0-1-1,0 0 1,6 3-1,53 40 4137,-60-45-4594,0 1 0,0 0 0,1 0 0,-1-1 0,0 1 0,0 0 0,0 0 0,0 0 0,1 0 0,-2 0 0,1 0 0,0 1 0,0-1 1,1 2-1,-2-2-7,0-1 0,0 0 1,0 0-1,0 1 0,0-1 1,0 0-1,0 1 1,0-1-1,0 0 0,0 0 1,0 1-1,1-1 0,-1 0 1,0 0-1,0 1 1,0-1-1,0 0 0,0 0 1,1 0-1,-1 1 0,0-1 1,0 0-1,0 0 0,1 0 1,-1 0-1,0 1 1,0-1-1,0 0 0,1 0 1,-1 0-1,0 0 0,0 0 1,1 0-1,-1 0 1,1 1-39,-1-1-1,0 0 1,1 0 0,-1 0 0,0 0 0,1 0 0,-1 0 0,0 1 0,1-1 0,-1 0 0,0 0 0,0 0 0,1 1 0,-1-1 0,0 0 0,0 0 0,1 1 0,-1-1 0,0 0 0,0 0 0,0 1 0,0-1 0,1 0 0,-1 1 0,0-1 0,0 0 0,0 1 0,0-1 0,0 0-1,0 1 1,0-1 0,0 0 0,0 1 0,0-1 0,0 1 0,-20 4-15016,9-9 12142</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41.003"/>
    </inkml:context>
    <inkml:brush xml:id="br0">
      <inkml:brushProperty name="width" value="0.05" units="cm"/>
      <inkml:brushProperty name="height" value="0.05" units="cm"/>
    </inkml:brush>
  </inkml:definitions>
  <inkml:trace contextRef="#ctx0" brushRef="#br0">0 163 96,'0'0'1683,"2"-12"-936,-1 12-711,-1 0 0,1-1-1,-1 1 1,1 0-1,-1 0 1,1 0-1,-1 0 1,1 0 0,-1 0-1,1-1 1,-1 1-1,1 0 1,-1 1-1,1-1 1,-1 0 0,1 0-1,-1 0 1,1 0-1,-1 0 1,1 0 0,-1 1-1,1-1 1,-1 0-1,1 0 1,-1 1-1,1-1 1,-1 0 0,0 1-1,1-1 1,-1 0-1,1 1 1,-1-1-1,0 1 1,0-1 0,1 0-1,-1 1 1,0-1-1,1 1 1,-1 0 388,22-4 880,-20 3-1191,0-1 0,0 0 0,0 1-1,0 0 1,1 0 0,-1-1 0,0 1 0,0 0 0,0 1 0,0-1 0,0 0-1,0 0 1,0 1 0,0 0 0,0-1 0,3 2 0,1 0 50,-1-1 0,1-1 0,-1 1 0,1-1 0,-1 0 0,1 0 0,-1-1 0,1 1 0,5-3 0,105-19 2689,-106 21-2460,1 0 0,-1 0 0,22 2 0,-23 0-183,1-1 0,-1 0 1,1-1-1,10-1 0,19-1 136,-34 4-300,0-1-1,0-1 0,1 1 1,-1-1-1,10-2 0,36-4 420,-23 3-370,-3-1-1,-1-1 106,0 2 1,0 0-1,29 0 1,-14 11 128,-13-5-37,-16-1-247,-1-1 0,1 0-1,-1 0 1,17-2 0,-2-3 46,1 2-1,42-1 1,14-3 62,-35 5-207,-30 0 48,-1 1 0,1 1 0,-1 1 0,25 3 0,12 2 76,-42-5-78,0 0 1,1 0-1,-1-1 0,0 0 1,0-1-1,1 0 0,16-5 1,51-7-219,-68 11 200,1 0 0,-1 0 0,1 1 1,13 0-1,-14 1 5,1 0 0,-1-1 1,0 0-1,12-4 0,-16 4-21,0 0 0,-1 0 0,1 0 0,0 1 0,0 0 0,0 0 0,0 1 0,0 0 0,0 0 1,9 3-1,29 3-200,46 6-152,-58-12 361,-21 0 26,0 0 0,0-1 0,15-2-1,41-5-289,33-15-1610,-88 20 1903,-1 0-1,1 0 1,0 1 0,0 1-1,0 0 1,-1 0 0,1 1-1,14 3 1,-14-2 46,-1 0 1,1-1-1,20 0 1,-31-1-43,118 11 276,-48-5-205,86-6 599,-126-2-521,-25 1-137,-1 0-1,1 0 0,-1 1 0,1 0 1,-1 0-1,1 1 0,-1-1 0,10 3 0,16 3-13,-27-5 3,0-1 1,-1 1 0,1-1-1,0 1 1,0 0 0,0 1 0,-1-1-1,7 4 1,-8-4-10,1-1 0,-1 1 0,1-1 0,-1 1 0,1-1 0,-1 0 0,1 0 0,-1 0 0,1 0 0,2-1 0,16 1-204,20 3-866,67-2 0,-52-2 457,62-3-1811,-76-3 2334,155 3 595,-136-3 417,7 1 1330,92 1 1095,-135 2-3298,-23 2-44,1 0 0,0 0 0,-1 1-1,1-1 1,0 1 0,0 0 0,-1 0 0,1 0 0,0 0 0,0 0-1,-1 0 1,1 1 0,0-1 0,-1 1 0,1 0 0,0 0-1,2 1 1,-3-1-61,0 0-1,1-1 0,-1 1 0,0-1 1,1 0-1,-1 0 0,0 0 1,1 0-1,-1 0 0,4-1 0,6 0-425,-3 1 264,0-1-1,0 0 0,0-1 0,15-4 0,-22 5 58,27 1-1114,-23 0 1205,0 0 0,0-1-1,0 0 1,0-1 0,0 1-1,6-4 1,-5 3-2,0 0 0,1 0 0,-1 0-1,1 1 1,-1 0 0,10-1 0,53-4-2,-21-5 444,8 6 1175,-55 5-1264,28 0 438,-13 0-702,-10-1-10,1 1 0,-1 0-1,0 0 1,0 1 0,1 0-1,9 2 1,-15-2-169,0-1 106,0 0 0,-1 1 0,1-1 0,0 1 0,0-1 0,0 1 0,0 0 0,0 0 0,-1 0 0,1 0 0,0 0 0,-1 0 1,3 2-1,-2-1 8,-1-1 0,1 0 0,0 1 0,0-1 0,0 0 1,0 0-1,0 0 0,1 0 0,-1 0 0,0-1 1,0 1-1,5 0 0,11 5 70,-16-5-61,16 6-286,-16-5 297,1-1 0,-1 0 0,0 0 0,1 0 0,0 0 0,-1 0 0,1 0 0,-1-1 0,7 1 0,-7 0 47,1-1 0,0 1 1,0-1-1,0 1 1,-1 0-1,1 0 1,0 0-1,-1 0 1,5 3-1,9 3 30,13-5-286,-22-1 249,1 0-1,0 0 0,-1-1 1,1 0-1,0 0 0,0-1 0,10-2 1,-16 2 37,50-6-134,-8 14-653,-42-7 699,-20-8-7849,16 3 6657</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43.383"/>
    </inkml:context>
    <inkml:brush xml:id="br0">
      <inkml:brushProperty name="width" value="0.05" units="cm"/>
      <inkml:brushProperty name="height" value="0.05" units="cm"/>
    </inkml:brush>
  </inkml:definitions>
  <inkml:trace contextRef="#ctx0" brushRef="#br0">1 117 112,'7'-5'12939,"-7"4"-12879,0 1-1,0-1 1,0 0 0,0 0-1,0 1 1,0-1-1,0 0 1,0 1-1,0-1 1,0 0-1,0 1 1,0-1 0,0 0-1,0 1 1,1-1-1,-1 0 1,0 1-1,0-1 1,1 1-1,-1-1 1,1 0 0,-1 1-1,0-1 1,1 1-1,-1-1 1,1 1-1,-1-1 1,1 1-1,0 0 1,-1-1 0,1 1-1,-1-1 1,2 1-1,8-26 742,-10 26-793,0-1 1,0 1 0,0 0 0,0-1-1,0 1 1,0-1 0,0 1 0,0 0-1,0-1 1,0 1 0,0 0 0,0-1-1,0 1 1,0 0 0,1-1-1,-1 1 1,0 0 0,0-1 0,0 1-1,1 0 1,-1-1 0,0 1 0,0 0-1,1 0 1,-1-1 0,0 1 0,1 0-1,-1 0 1,0 0 0,1-1 0,-1 1-1,1 0 1,-1 0 25,1 0 0,-1 0-1,0-1 1,1 1 0,-1 0-1,0 0 1,0 0 0,1-1-1,-1 1 1,0 0 0,1 0 0,-1-1-1,0 1 1,0 0 0,0-1-1,1 1 1,-1 0 0,0 0-1,0-1 1,0 1 0,0-1 0,1 1-1,-1 0 1,0-1 0,0 1-1,0 0 1,0-1 0,0 1-1,0 0 1,0-1 0,0 1 0,0-1-1,0 0 10,1 0-26,1 0 0,0 1 0,0-1 0,-1 0 1,1 0-1,-1 0 0,1-1 0,-1 1 0,1 0 0,-1-1 0,2-1 0,3-3 106,-5 5-24,19-11 669,-18 11-717,1-1-1,0 1 1,0-1-1,0 1 1,0 0-1,0 1 1,1-1-1,-1 0 1,0 1-1,0 0 1,0 0-1,1 0 1,-1 0-1,6 1 1,-8-1-52,0 1 23,0-1 0,1 1 1,-1 0-1,0-1 0,0 1 0,0 0 1,0 0-1,0 0 0,0 0 0,0 0 1,0 0-1,0 0 0,-1 0 0,1 0 0,1 2 1,2 2 72,-3-5-93,-1 1 0,1-1 0,-1 0 0,0 0 0,1 0 0,-1 0 0,0 1 0,1-1 0,-1 0 0,0 0-1,1 1 1,-1-1 0,0 0 0,1 1 0,-1-1 0,0 0 0,0 1 0,1-1 0,-1 0 0,0 1 0,0-1 0,0 0-1,0 1 1,1-1 0,-1 1 0,0-1 0,0 0 0,0 1 0,0-1 0,0 1 0,0-1 0,0 0 0,0 1-1,0 0 1,0 0 11,-1 0-6,1 0 0,0-1 0,0 1 0,0 0 0,0 0 0,0 0 0,0 0 0,0 0 0,1-1 0,-1 1 0,0 0 0,0 0 0,1 0 0,-1-1 1,0 1-1,1 0 0,-1 0 0,1-1 0,-1 1 0,1 0 0,-1-1 0,1 1 0,0 0 0,-1 0-3,1 0 1,-1-1 0,1 1-1,-1 0 1,0 0 0,0 0-1,1 0 1,-1 0-1,0-1 1,0 1 0,0 0-1,0 0 1,0 0 0,0 0-1,0 0 1,-1 0 0,1-1-1,0 1 1,-1 1-1,1-1 2,0-1-1,-1 1 0,1 0 0,0 0 1,0 0-1,0-1 0,0 1 0,0 0 1,0 0-1,0 0 0,0-1 0,0 1 1,0 0-1,0 0 0,0-1 0,1 1 1,-1 0-1,0 0 0,0 0 1,1-1-1,-1 1 0,1 1 0,0-2-20,0 0 35,-1 0 0,1 0 1,-1 1-1,1-1 0,-1 0 0,0 0 0,1 0 0,-1 1 0,1-1 1,-1 0-1,0 1 0,1-1 0,-1 0 0,1 1 0,-1-1 0,0 0 0,0 1 1,1-1-1,-1 1 0,0-1 0,0 0 0,1 1 0,-1-1 0,0 1 0,0-1 1,0 1-1,0-1 0,0 1 0,0-1 0,0 1 0,0-1 0,0 1 1,0-1-1,0 1 0,0 0 0,0-1 116,-2 22 408,2-22-537,-1 0 1,1 0-1,0 0 0,-1 0 0,1 0 1,0 0-1,-1 0 0,1 0 1,0 0-1,-1 0 0,1 0 0,0 0 1,-1 0-1,1 0 0,0 1 0,-1-1 1,1 0-1,0 0 0,0 0 0,-1 0 1,1 1-1,0-1 0,-1 0 0,1 0 1,0 1-1,0-1 0,0 0 0,-1 0 1,1 1-1,0-1 0,0 0 0,0 1 1,-1-1-1,1 0 0,0 0 0,0 1 1,0-1-1,0 0 0,0 1 1,0-1-1,0 0 0,0 1 0,0-1 1,0 1-1,0-1 0,0 0 0,0 1 1,0-1-1,0 1 0,0-1-10,0 0 10,-1 1 0,1-1 0,0 0 0,-1 0 0,1 1 0,-1-1 0,1 0 0,0 0 0,-1 1 0,1-1 0,0 0 0,-1 1 0,1-1 0,0 0 0,-1 1-1,1-1 1,0 1 0,0-1 0,-1 1 0,1-1 0,0 0 0,0 1 0,0-1 0,0 1 0,0-1 0,0 1 0,0-1 0,0 1 0,0 0 39,0-1 0,0 1 0,0 0 0,0-1 0,-1 1 1,1-1-1,0 1 0,0-1 0,0 1 0,0-1 0,-1 1 0,1-1 0,0 0 1,0 1-1,-1-1 0,1 1 0,0-1 0,-1 1 0,1-1 0,0 0 1,-1 1-1,1-1 0,-1 0 0,1 1 0,0-1 0,-1 0 0,1 0 1,-1 1-1,1-1 0,-1 0 0,1 0 0,-1 0 0,1 0 0,-1 0 0,0 0 1,-3 3 860,3-2-859,0 0 1,0-1-1,0 1 0,0 0 0,0 0 0,0-1 0,0 1 1,0-1-1,0 1 0,0-1 0,-1 1 0,1-1 0,-2 0 1,-53 11 1143,53-10-1120,0-1 1,0 0-1,0 1 0,0 0 1,0-1-1,0 1 0,0 1 1,0-1-1,1 0 0,-1 1 1,0-1-1,1 1 0,-1 0 1,1-1-1,0 1 0,-1 1 1,-3 3-1,-11 8 5,8 23-199,16-3 546,-7-31-430,0-3 4,0 1 1,0-1-1,0 1 1,-1 0-1,1-1 0,0 1 1,0 0-1,0-1 1,0 1-1,0 0 0,0-1 1,0 1-1,0 0 1,0-1-1,1 1 0,-1-1 1,0 1-1,0 0 1,0-1-1,1 1 0,-1-1 1,0 1-1,1-1 1,-1 1-1,1-1 0,-1 1 1,0-1-1,1 1 1,-1-1-1,1 1 0,-1-1 1,1 0-1,0 1 1,-1-1-1,1 0 0,-1 1 1,2-1-1,1 6 83,-3-6-80,0 0-1,0 0 1,0 1 0,0-1-1,0 0 1,0 0 0,0 0-1,0 0 1,0 1 0,0-1-1,0 0 1,0 0 0,0 0 0,0 0-1,1 1 1,-1-1 0,0 0-1,0 0 1,0 0 0,0 0-1,0 0 1,0 1 0,0-1-1,0 0 1,1 0 0,-1 0-1,0 0 1,0 0 0,0 0-1,0 0 1,0 0 0,1 0-1,-1 1 1,0-1 0,0 0-1,0 0 1,0 0 0,1 0 0,-1 0-1,0 0 1,0 0 0,0 0-1,0 0 1,1 0 0,-1 0-1,0 0 1,0 0 0,0 0-1,1-1 1,0 1 132,17-7 110,-11 3-21,0 1-1,0-1 0,1 1 1,-1 0-1,9-1 1,25-4 2047,-37 7-2228,1-1 0,0 1 0,0 0 0,0 0 0,0 0 0,0 1 0,0 0 0,0 0 0,0 0 0,0 0 0,9 3 0,-4 0-41,23 10 0,-32-12 0,0-1 0,0 1 0,0-1 0,0 1 0,0 0 0,0 0 0,0 0 0,0-1 0,0 1 0,-1 0 0,1 0 0,0 0 0,-1 0 0,1 0 0,0 1 0,-1-1 0,0 0 0,1 0 0,-1 0 0,1 0 0,-1 1 0,0 1 0,1-2-17,-1 1 0,1-1 1,-1 0-1,1 1 0,-1-1 0,1 0 0,0 0 0,0 0 1,0 0-1,0 0 0,-1 0 0,1 0 0,1 0 1,-1 0-1,0 0 0,0 0 0,0 0 0,0-1 1,1 1-1,-1-1 0,0 1 0,0-1 0,1 1 0,-1-1 1,1 0-1,-1 1 0,0-1 0,1 0 0,-1 0 1,1 0-1,-1 0 0,3-1 0,7-5-6777,-5-4-2090,-6 7 7107,1 1 0,0 0 0,0 0 0,-1-1 0,1-2 0</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55.523"/>
    </inkml:context>
    <inkml:brush xml:id="br0">
      <inkml:brushProperty name="width" value="0.05" units="cm"/>
      <inkml:brushProperty name="height" value="0.05" units="cm"/>
    </inkml:brush>
  </inkml:definitions>
  <inkml:trace contextRef="#ctx0" brushRef="#br0">9 0 32,'-8'0'12179,"27"10"-5099,2 2-1842,11-5-1306,35 4-2219,-55-10-1654,-10 0-49,1-1 0,-1 0 1,1 0-1,-1 1 1,1-2-1,-1 1 0,1 0 1,4-1-1,-4-1-3,1 1 0,0 0 0,-1 0 0,1 0 0,0 0 1,0 1-1,0-1 0,7 1 0,6-4 161,-15 4-197,6-6 77,-8 5-11,8 0-42,-7 0 2,-1 1 0,0 0 0,0 0 1,1 0-1,-1-1 0,0 1 0,0 0 1,1 0-1,-1 0 0,0 0 1,0 0-1,1-1 0,-1 1 0,0 0 1,1 0-1,-1 0 0,0 0 0,1 0 1,-1 0-1,0 0 0,0 0 1,1 0-1,-1 0 0,0 0 0,1 1 1,-1-1-1,0 0 0,0 0 0,1 0 1,-1 0-1,0 0 0,1 1 0,-1-1 1,0 0-1,0 0 0,0 0 1,1 1-1,-1-1 0,0 0 0,1 1 1,17 7 71,-12-6 3509,4-3-11694</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56.753"/>
    </inkml:context>
    <inkml:brush xml:id="br0">
      <inkml:brushProperty name="width" value="0.05" units="cm"/>
      <inkml:brushProperty name="height" value="0.05" units="cm"/>
    </inkml:brush>
  </inkml:definitions>
  <inkml:trace contextRef="#ctx0" brushRef="#br0">8 24 80,'-8'-7'8463,"28"-3"-1148,1 6-2187,-10 2-2908,-1 2-1,1-1 1,15 2 0,-9 0-1844,73 3-19,-89-4-314,31 6 149,-31-6-187,-1 1 1,1-1 0,0 0-1,0 0 1,0 0 0,0 1-1,0-1 1,0 0 0,0 0-1,0 0 1,0 0 0,0 0-1,0-1 1,0 1 0,0 0-1,0 0 1,-1-1 0,1 1-1,0 0 1,0-1 0,0 1-1,0-1 1,1 0-1,4-2 23,-3 3-27,-2 0 0,0 0 0,1-1 0,-1 1 0,0 0 0,0 0-1,0 0 1,0 0 0,0 0 0,1 0 0,-1 0 0,0 1 0,0-1-1,0 0 1,0 0 0,0 1 0,0-1 0,0 1 0,1-1-1,-1 1 1,-1 0 0,1-1 0,1 2 0,-2-1 42,26 1 378,-26-2-423,0 0 0,0 1-1,0-1 1,0 0-1,0 0 1,0 0 0,0 0-1,0 0 1,0 0 0,0 0-1,0 0 1,0 0 0,0 0-1,0 0 1,0 0 0,0 0-1,0 0 1,0 0 0,0 0-1,0 0 1,0 0 0,0 0-1,0 0 1,0 0 0,0 0-1,0 1 1,0-1 0,0 0-1,0 0 1,0 0-1,0 0 1,1 0 0,-18 0-3200,13 0 3182,-11 0-12368</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58.283"/>
    </inkml:context>
    <inkml:brush xml:id="br0">
      <inkml:brushProperty name="width" value="0.05" units="cm"/>
      <inkml:brushProperty name="height" value="0.05" units="cm"/>
    </inkml:brush>
  </inkml:definitions>
  <inkml:trace contextRef="#ctx0" brushRef="#br0">59 27 192,'0'0'1385,"0"-1"-1369,0 1 0,0-1 0,0 1 1,-1-1-1,1 1 0,0-1 0,0 1 1,0-1-1,0 1 0,1-1 0,-1 1 1,0-1-1,0 1 0,0-1 0,0 1 1,0-1-1,1 1 0,-1 0 0,0-1 1,0 1-1,1-1 0,-1 1 24,1 0 0,-1 0 0,1 0 0,-1 0 0,0 0 0,1 0 0,-1 0 0,1 0-1,-1 0 1,0 0 0,1-1 0,-1 1 0,1 0 0,-1 0 0,0 0 0,1-1 0,-1 1 0,0 0 0,1 0-1,-1-1 1,0 1 0,1 0 0,-1 0 0,0-1 0,0 1 0,1 0 0,-1-1 0,0 1 0,0-1 0,0 1 0,1 0-1,-1-1 1,0 1 0,0 0 0,0-1 0,0 1 0,0-1 0,0 1 0,0-1 0,0 1 0,0 0 0,0-1-1,0 1 1,0-1 0,0 1 0,0 0 0,0-1 0,-1 1 0,1-1 0,0 0 0,0 1 37,0-1 275,9 1 4181,-9 0-4514,0 0-1,-1 0 1,1 0 0,0 0 0,-1 0-1,1 0 1,-1 0 0,1 0-1,0 0 1,-1 0 0,1 1-1,-1-1 1,1 0 0,0 0-1,-1 0 1,1 0 0,0 1-1,-1-1 1,1 0 0,0 0-1,-1 1 1,1-1 0,0 0 0,-1 0-1,1 1 1,0-1 0,0 0-1,0 1 1,-1-1 0,1 0-1,0 1 1,0-1 0,0 1-1,1 15 1593,0-15-1499,-1 0 0,1 0 1,-1 0-1,0 1 0,0-1 0,1 0 0,-1 0 1,0 1-1,0-1 0,0 0 0,0 0 0,-1 1 1,1-1-1,0 0 0,0 0 0,-1 1 0,1-1 0,-1 0 1,1 0-1,-1 0 0,0 2 0,0-2 40,-1 1 0,1-1 0,0 1-1,0 0 1,0-1 0,1 1 0,-1 0-1,0 0 1,1 0 0,-1 0 0,1 0-1,0 0 1,-1-1 0,1 1 0,0 0 0,0 0-1,0 0 1,1 2 0,-1-3-144,-8 44 2727,-4-12-876,5 13 937,2-36-1982,4-9-737,0 0 0,1 0 0,-1 0 1,0 0-1,1 0 0,-1 0 0,1 0 0,0 0 1,-1 0-1,1 0 0,0 0 0,-1 0 1,1 0-1,0 0 0,0 2 0,-8 30 1393,3-22-1297,4-10-152,1-1 0,-1 1 1,0 0-1,1 0 0,-1 0 0,1 0 0,-1 0 1,1 0-1,0 0 0,-1 0 0,1 0 0,0 0 1,0 0-1,1 4 1886,0-5-1903,-1 0 0,0 0 0,0 1 0,1-1 0,-1 0 0,0 0-1,0 0 1,1 0 0,-1 0 0,0 0 0,0 0 0,1 0 0,-1 0 0,0 0 0,1 0-1,-1 0 1,0 0 0,0 0 0,1 0 0,-1 0 0,0 0 0,1 0 0,-1 0 0,0 0-1,0 0 1,1-1 0,-1 1 0,0 0 0,0 0 0,0 0 0,1 0 0,-1-1 0,0 1-1,0 0 1,0 0 0,1 0 0,-1-1 0,0 1 0,0 0 0,0 0 0,0-1 0,0 1 0,0 0-1,1-1 1,-1 1 0,0 0 0,0 0 0,0-1 0,0 1 0,0 0 0,0-1 0,0 1-1,0 0 1,0 0 0,0-1 0,-1 1 0,1 0 0,0-1 0,18-19-5095,-7-10-13216,0 20 14476,-4 5 1038</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59.003"/>
    </inkml:context>
    <inkml:brush xml:id="br0">
      <inkml:brushProperty name="width" value="0.05" units="cm"/>
      <inkml:brushProperty name="height" value="0.05" units="cm"/>
    </inkml:brush>
  </inkml:definitions>
  <inkml:trace contextRef="#ctx0" brushRef="#br0">61 23 272,'0'-1'108,"0"1"-1,0-1 1,0 1 0,0-1 0,0 1-1,0-1 1,0 1 0,0-1-1,0 1 1,0-1 0,0 1-1,0 0 1,0-1 0,0 1-1,0-1 1,1 1 0,-1-1-1,0 1 1,0-1 0,1 1 0,-1-1-1,2 1 77,5-2 452,-6-7 4683,-3 9-4731,0 0 1,0 0-1,0 0 0,0 0 0,0 0 1,0 0-1,0 1 0,0-1 1,0 1-1,0 0 0,-2 1 0,1-2-940,0 3 624,0-1-1,0 1 1,0 0 0,0 0-1,1 0 1,0 0 0,-1 0 0,-2 5-1,-7 11 1030,11-18-1231,0 0 1,1 0-1,-1 0 0,1 1 1,0-1-1,-1 0 0,1 0 1,0 1-1,0-1 0,-1 0 1,1 0-1,0 1 0,0-1 1,0 0-1,1 0 1,-1 1-1,0-1 0,0 0 1,1 0-1,-1 1 0,1-1 1,-1 0-1,1 0 0,-1 0 1,1 0-1,0 0 0,0 0 1,-1 0-1,1 0 1,0 0-1,0 0 0,0 0 1,0 0-1,0-1 0,0 1 1,0 0-1,0-1 0,1 1 1,-1-1-1,0 1 0,0-1 1,2 1-1,0-1 6,1-1-1,-1 1 0,0 0 1,0-1-1,0 0 1,0 0-1,0 0 1,0 0-1,0 0 1,0-1-1,4-2 0,-1 0 61,-5 3-14,0 0 1,0 0 0,0 0 0,-1 0-1,1 0 1,0 0 0,-1 0-1,1 0 1,0-1 0,-1 1 0,0 0-1,1 0 1,-1-1 0,0 1 0,1 0-1,-1-3 1,0-3 659,0 5-698,1 1 0,-1 0-1,0-1 1,0 1-1,0-1 1,0 1-1,0 0 1,0-1-1,0 1 1,0-1 0,-1 1-1,1 0 1,-1-1-1,1 1 1,-1 0-1,1-1 1,-1 1-1,0 0 1,1 0 0,-3-2-1,2 2 24,-17-5-155,2 13-33,14-7 71,1 0 0,0 1-1,-1-1 1,1 0-1,0 0 1,0 1 0,-1-1-1,1 1 1,0 0-1,0-1 1,0 1 0,0 0-1,0-1 1,0 1-1,0 0 1,0 0 0,0 0-1,0 0 1,0 0-1,-1 2 1,-3 5-46,5-8 54,-1 0 0,1 0 0,0 1-1,-1-1 1,1 0 0,-1 0 0,1 1 0,0-1 0,0 0 0,-1 1 0,1-1 0,0 0 0,-1 1 0,1-1 0,0 0 0,0 1 0,0-1 0,-1 1 0,1-1 0,0 0 0,0 1 0,0-1 0,0 1-1,0-1 1,0 0 0,0 1 0,0-1 0,0 1 0,0-1 0,0 1 0,0-1 0,0 1 0,0-1 0,0 0 0,0 1 0,1-1 0,-1 1 0,0-1 0,0 0 0,0 1 0,1-1 0,-1 0-1,0 1 1,1-1 0,-1 0 0,0 1 0,0-1 0,1 0 0,-1 0 0,1 1 0,-1-1 0,0 0 0,1 0 0,-1 0 0,1 1 0,-1-1 0,0 0 0,1 0 0,-1 0 0,1 0 0,1 1-25,16 4 54,-6-10-313,-9 4-116,0 0 1,0 0-1,-1-1 0,1 1 1,0-1-1,0 0 0,-1 0 1,5-3-1,0-5-3298,-6 6 13,-21-5-12510</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00.123"/>
    </inkml:context>
    <inkml:brush xml:id="br0">
      <inkml:brushProperty name="width" value="0.05" units="cm"/>
      <inkml:brushProperty name="height" value="0.05" units="cm"/>
    </inkml:brush>
  </inkml:definitions>
  <inkml:trace contextRef="#ctx0" brushRef="#br0">7 58 176,'-1'-14'15251,"2"10"-14855,12-3 2419,24-11 1818,-31 15-4383,0 1 1,1-1 0,-1 2-1,1-1 1,-1 1-1,1 0 1,7 0 0,0 0-146,-12 1-89,0 0 1,-1 0-1,1 0 1,0 0-1,-1 0 1,1 0-1,0 1 1,-1-1-1,1 1 0,0-1 1,-1 1-1,1-1 1,-1 1-1,3 1 1,-3-1-9,0-1 1,0 1 0,-1-1 0,1 1-1,0 0 1,-1-1 0,1 1-1,0 0 1,-1-1 0,1 1 0,-1 0-1,1 0 1,-1-1 0,0 1-1,1 0 1,-1 0 0,0 0 0,1 0-1,-1-1 1,0 1 0,0 0-1,0 0 1,0 0 0,0 0 0,0 0-1,0 0 1,0 0 0,0 0-1,0-1 1,-1 3 0,1-1 1,-4 6 18,-1 0-1,0-1 1,0 1 0,-6 6 0,-39 32 81,42-40-126,-6 3 56,13-9-45,1 0-1,0 0 1,0 0 0,-1 0-1,1 0 1,0 0 0,0 0-1,-1 0 1,1 0-1,0 0 1,0 0 0,-1 0-1,1 0 1,0 0 0,0 0-1,-1-1 1,1 1 0,0 0-1,0 0 1,-1 0 0,1 0-1,0 0 1,0-1 0,0 1-1,-1 0 1,1 0 0,0 0-1,0-1 1,0 1 0,0 0-1,0 0 1,-1-1 0,1 1-1,0 0 1,0 0 0,0-1-1,0 1 1,0 0 0,0 0-1,0-1 1,0 1 0,0 0-1,0-1 1,0 1 0,0 0-1,0 0 1,0-1 0,0 1-1,0 0 1,1-1-1,28 0-59,-18 2 197,-1 0-1,0 1 1,1 0 0,-1 0-1,17 7 1,-21-6-20,-1 1-1,0 0 1,0 0-1,-1 0 1,1 0-1,3 6 1,-7-9-52,0 1 0,0-1 0,-1 0 0,1 1-1,0-1 1,-1 1 0,1-1 0,-1 1 0,0-1 0,1 1 0,-1-1 0,0 1 0,0-1 0,0 1 0,0 0 0,0-1-1,-1 1 1,1-1 0,0 1 0,-2 2 0,0 11 828,2-13-793,-1 1 0,0-1 0,0 1 0,0-1 0,0 1 0,-1-1 0,1 1 0,-1-1 0,1 0 0,-1 0 0,0 0 0,-2 3 0,-9 12 65,11-14-141,-1-1 0,1 1-1,0-1 1,-1 0-1,1 0 1,-1 0 0,0 0-1,1 0 1,-1 0-1,0-1 1,0 0 0,0 1-1,0-1 1,-4 1-1,-7 3 10,10-3-98,0-1-1,-1 0 1,1 0-1,-1 0 1,1 0-1,-1-1 1,1 0-1,-1 0 1,1 0-1,-1 0 0,1-1 1,-1 1-1,1-1 1,-1-1-1,1 1 1,0 0-1,-1-1 1,1 0-1,0 0 1,-4-3-1,-3-1-779,3 2-644</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20.409"/>
    </inkml:context>
    <inkml:brush xml:id="br0">
      <inkml:brushProperty name="width" value="0.05" units="cm"/>
      <inkml:brushProperty name="height" value="0.05" units="cm"/>
    </inkml:brush>
  </inkml:definitions>
  <inkml:trace contextRef="#ctx0" brushRef="#br0">63 1 80,'0'0'30,"0"0"-1,0 0 1,-1 0-1,1 0 0,0 0 1,-1 0-1,1 0 1,0 0-1,0 0 1,-1 0-1,1 0 1,0 0-1,0 0 1,-1 0-1,1 0 1,0 1-1,-1-1 1,1 0-1,0 0 1,0 0-1,0 0 1,-1 1-1,1-1 1,0 0-1,0 0 1,0 0-1,-1 1 1,1-1-1,0 0 1,0 0-1,0 1 1,0-1-1,0 0 1,-1 0-1,1 1 1,0-1-1,0 0 1,0 1-1,0-1 1,0 0-1,0 0 1,0 1-1,0-1 1,0 0-1,0 1 1,0-1-1,0 0 1,1 1-1,-1 0-23,0 0 229,-38 3 1310,24-19 61,11 16-1164,7 0 129,14 7 1057,-14-7-1330,-1 1 0,1-1 0,0 0 0,0 0-1,0-1 1,-1 1 0,1-1 0,0 0 0,0 0 0,0 0-1,6-1 1,1 0 237,66-3 2005,-75 4-2586,27 0-191,-1 2 809,-19 0-1626,-18-2-5484,-11-5 1955,10 0 3511</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01.333"/>
    </inkml:context>
    <inkml:brush xml:id="br0">
      <inkml:brushProperty name="width" value="0.05" units="cm"/>
      <inkml:brushProperty name="height" value="0.05" units="cm"/>
    </inkml:brush>
  </inkml:definitions>
  <inkml:trace contextRef="#ctx0" brushRef="#br0">19 11 80,'-18'-3'17769,"26"2"-17997,-6 1 882,28 0 4164,12 1 7,-23 1-3984,1-2 0,24-2 0,38-6-561,-81 9-256,0 0 0,1-1 0,-1 1 0,0 0 0,1 0 0,-1 0 0,0 0 0,0 0 0,0 0 0,0 0 0,0 1 0,0-1 0,0 0 0,0 0 0,0 1 0,-1-1 0,1 1 0,-1-1 0,1 1 0,-1-1 0,1 3 0,-1-3 368,-9-10-513,5 7-2714,-6 0-272,-16-13-18971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02.313"/>
    </inkml:context>
    <inkml:brush xml:id="br0">
      <inkml:brushProperty name="width" value="0.05" units="cm"/>
      <inkml:brushProperty name="height" value="0.05" units="cm"/>
    </inkml:brush>
  </inkml:definitions>
  <inkml:trace contextRef="#ctx0" brushRef="#br0">141 26 336,'-19'-19'7249,"19"19"-7193,0 0 0,0 0 1,0-1-1,0 1 0,0 0 1,0 0-1,0-1 0,0 1 0,0 0 1,0 0-1,0 0 0,0-1 1,0 1-1,0 0 0,0 0 0,0-1 1,-1 1-1,1 0 0,0 0 1,0 0-1,0-1 0,0 1 0,0 0 1,0 0-1,-1 0 0,1 0 1,0 0-1,0-1 0,0 1 0,-1 0 1,1 0-1,0 0 0,0 0 1,0 0-1,-1 0 0,1 0 0,0 0 1,0 0-1,-1 0 0,1-1 1,0 1-1,-12 6 3934,-11 13-113,22-18-4168,-1 1 566,-5 3 544,0 1 1,0 1 0,1 0-1,0 0 1,0 0-1,1 0 1,0 1 0,0 0-1,-6 16 1,8-14-326,0-1 0,1 1 0,0 0 0,0 0 0,1 1 0,1 12-1,0-18-393,0 0 0,1 0 0,-1-1-1,1 1 1,1 0 0,-1-1 0,0 1-1,1-1 1,0 1 0,0-1 0,1 0-1,-1 0 1,1 0 0,-1 0 0,1 0-1,5 4 1,8 13-120,-13-19 27,0 0 0,-1 1 0,1-1 1,0 0-1,0 0 0,0 0 0,1-1 0,-1 1 0,7 1 1,7 5 5,-13-7-4,-1 0-1,1-1 1,0 1 0,0-1-1,0 1 1,0-1-1,0-1 1,0 1-1,4-1 1,6 0 33,-5-1-41,1 0 0,-1 0 0,0-1-1,0-1 1,0 1 0,0-1 0,16-11-1,-25 15 0,7-4 9,-1-1-1,0 0 1,0 0 0,6-7 0,1-1 123,-13 12-138,1 0 0,0 0 0,0-1 0,-1 1 0,1 0 0,0-1 0,-1 1 0,0-1 1,1 1-1,-1 0 0,0-1 0,0 1 0,1-1 0,-1 1 0,-1-3 0,1 3 10,0-1 0,0 1 0,0 0 0,0-1 0,0 1 0,1 0 0,-1 0 0,0 0 0,0-1 0,1 1 0,-1 0 0,1 0 0,-1 0 0,2-2 0,0 1-5,-1 1 0,0-1 0,0 0 0,0 1 0,0-1 0,0 0 0,0 1 0,0-1 0,0 0 0,-1 0 0,1 0 0,-1 0 0,1 0 0,-1 0 1,0 0-1,0 0 0,0 0 0,0 0 0,0 0 0,0 1 0,0-1 0,-1 0 0,1 0 0,-1 0 0,0 0 0,1 0 0,-1 0 0,0 1 0,0-1 0,-1-2 0,-1 0-19,0-1-1,0 0 1,-1 1-1,1 0 1,-1 0-1,0 0 1,0 0-1,-1 1 1,-8-7-1,2 3 11,10 5 3,0 1-1,-1 0 0,1 0 0,-1 0 0,1 0 0,-1 1 0,1-1 1,-1 0-1,1 0 0,-1 1 0,0-1 0,-1 1 0,-31-12-142,29 9 70,-1 1 1,1-1-1,-1 2 1,1-1-1,-1 0 0,0 1 1,-11-1-1,-7 0-90,19 1-17,1 0 0,-1 0-1,0 1 1,1 0 0,-1 0-1,0 0 1,1 0 0,-1 1-1,0-1 1,-7 4 0,2-3-3951,25 5-1118,-14-6 4312,37 0-9800,-26 0 7252,-3 0 1830</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03.163"/>
    </inkml:context>
    <inkml:brush xml:id="br0">
      <inkml:brushProperty name="width" value="0.05" units="cm"/>
      <inkml:brushProperty name="height" value="0.05" units="cm"/>
    </inkml:brush>
  </inkml:definitions>
  <inkml:trace contextRef="#ctx0" brushRef="#br0">9 16 384,'4'10'7592,"6"-9"-3470,-4-1-1861,13-1-351,-19 2-1860,0 1-11,0 0-1,-1 0 1,1 0-1,-1 0 1,1 0-1,-1 0 1,0 0-1,0-1 1,0 1-1,0 0 1,-1 2-1,-8 2 206,9-5-177,0 0 0,0 0 0,0-1 0,0 1 0,0 0 0,0-1 0,0 1 1,0-1-1,0 1 0,0-1 0,-1 0 0,1 1 0,0-1 0,0 0 0,0 0 1,-2 0 169,-4-5 76,6-4-264,1 8-57,0-1 1,0 0-1,0 1 0,-1-1 1,2 0-1,-1 1 0,0-1 1,0 0-1,0 1 1,1-1-1,-1 0 0,1 1 1,0-1-1,-1 1 0,1-1 1,0 1-1,1-3 1,4-5 5,-6 8-6,0 1 1,1-1-1,-1 1 0,0-1 1,0 0-1,1 1 0,-1-1 1,0 1-1,1-1 0,-1 1 1,1-1-1,-1 1 0,0-1 1,1 1-1,-1 0 0,1-1 1,-1 1-1,1-1 0,0 1 1,-1 0-1,1 0 0,-1-1 1,1 1-1,0 0 0,-1 0 1,1 0-1,1-1 0,-1 1 51,-2 23-86,-1-21 92,0-1 0,0 1-1,0-1 1,0 1-1,1 0 1,-1 0-1,0 0 1,1 0-1,-2 3 1033,3-11-3046,0-21-10943,0 21 11184</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04.313"/>
    </inkml:context>
    <inkml:brush xml:id="br0">
      <inkml:brushProperty name="width" value="0.05" units="cm"/>
      <inkml:brushProperty name="height" value="0.05" units="cm"/>
    </inkml:brush>
  </inkml:definitions>
  <inkml:trace contextRef="#ctx0" brushRef="#br0">31 73 336,'-11'7'5008,"11"-13"-1074,-2-21-974,1 24-2456,0 0 0,0 0 0,0 1 0,0-1 0,1 0 0,-1 0 0,1 0 0,-1 0 0,1 0 1,0 0-1,1-4 0,-1 1 316,0 5-265,-12 1-366,14 2-86,-1-1-98,0-1 1,-1 0 0,1 1-1,-1-1 1,1 0 0,-1 1-1,1-1 1,-1 0 0,1 1-1,-1-1 1,1 1 0,-1-1-1,1 1 1,-1-1 0,0 1-1,1 0 1,-1-1 0,0 1-1,0-1 1,1 1 0,-1 1 0,1-1 6,0 0 1,0 1-1,0-1 1,0 0 0,0 0-1,0 0 1,1 0-1,-1 0 1,0 0 0,1 0-1,-1 0 1,1 0 0,-1-1-1,1 1 1,-1-1-1,1 1 1,2 0 0,37 7 58,-16-5-114,-22-2 34,-1 0-1,1 0 1,0-1-1,0 0 0,0 1 1,0-1-1,0 0 1,0-1-1,0 1 0,0 0 1,0-1-1,0 0 1,0 1-1,3-3 1,4 1-243,-8 1 187,0 1 0,0 0 0,0 0-1,0-1 1,0 0 0,0 1 0,0-1 0,0 0-1,-1 0 1,1 0 0,0 0 0,2-1-1,2-4 88,-6 6-43,0 0 0,0 0 0,0 0 0,0-1 0,0 1 0,0 0 0,0 0 0,0 0 0,0 0 0,0 0 0,0 0 0,0 0 0,1 0 0,-1-1 0,0 1 0,0 0 0,0 0 0,0 0 0,0 0 0,0 0 0,0 0 0,1 0 0,-1 0 0,0 0 0,0 0 0,0 0 0,0 0 0,0 0 0,0 0 0,1 0 0,-1 0 0,0 0 0,0 0 0,0 0 0,0 0 0,0 0 0,1 0 0,-1 0 0,0 0 0,0 0 0,0 0 0,0 0 0,0 0 0,0 1 0,0-1 0,0 0 0,1 0 0,-1 0 0,0 0 0,0 0 0,0 0 0,0 0 0,0 0 0,0 1 0,0-1-1,0 0 1,0 0 0,0 0 0,0 0 0,0 0 0,0 0 0,0 1 0,0 0-72,0-1-120,-1 0 203,0 1 0,1-1 0,-1 0 0,1 0 0,-1 1 0,0-1 0,1 1 0,-1-1 0,1 0 0,-1 1 0,1-1 0,-1 1 0,1-1 0,0 1 0,-1-1 0,1 1 0,0 0 0,-1-1 0,1 1 0,0-1 0,-1 1 0,1 0 0,0-1 0,0 1 0,0 0 0,0 1 0,0-2 24,0 41 658,-8-3 1518,7-35-2039,-1 0 0,1-1 0,-1 1 0,1-1 0,-1 1-1,0-1 1,0 1 0,-3 2 0,-10 13 444,4 0 63,9-16-596,1-1 0,-1 1 0,1 0 0,0 0-1,-1 0 1,1 0 0,0 1 0,1-1 0,-1 0-1,0 0 1,0 1 0,1-1 0,-1 3-1,-10 28 793,5-14-144,5-18-555,0 0-1,1 1 1,-1-1 0,0 1 0,1-1-1,-1 1 1,1-1 0,0 1-1,-1-1 1,1 1 0,0-1 0,0 3-1,0 0 81,0-1-142,0-1 1,0 1-1,0-1 0,0 1 1,0-1-1,-1 1 1,1-1-1,-1 1 0,1-1 1,-1 1-1,0-1 1,-2 4-1,1 13 203,3-13-354,-1-15-1492,10-8-6564,9-17-4868,-17 23 10227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07.063"/>
    </inkml:context>
    <inkml:brush xml:id="br0">
      <inkml:brushProperty name="width" value="0.05" units="cm"/>
      <inkml:brushProperty name="height" value="0.05" units="cm"/>
    </inkml:brush>
  </inkml:definitions>
  <inkml:trace contextRef="#ctx0" brushRef="#br0">1 2 128,'0'0'891,"9"7"3879,2-7-3515,-8-1-1010,0 1 0,1 0 0,-1 0 1,0 0-1,0 0 0,1 1 0,-1-1 0,0 1 0,5 2 0,-7-3-45,17 1 990,-15 2-865,1-1 1,-1-1-1,0 1 1,0 0-1,1-1 1,-1 0-1,1 0 1,-1 0-1,1 0 1,-1 0-1,6 0 1,49-1 1332,-31 0-320,63-11 721,-31 22-615,20-15 895,-77 4-2264,19-7 939,62 0 293,-81 7-1213,22 7 407,-8-7 660,-8 1-842,-1-1-1,1 0 1,-1-1-1,1 0 1,-1 0 0,9-3-1,-12 3-241,0 1 0,1-1 1,-1 1-1,1 0 0,-1 0 0,1 0 0,-1 0 0,1 1 0,-1 0 1,1 0-1,7 3 0,-5-3 21,-1 0 0,1 0 1,0-1-1,0 0 0,0 0 1,9-1-1,4 0-82,2-3 58,-19 3-74,1 0 0,-1 0-1,1 0 1,0 1 0,-1-1-1,1 1 1,0 0 0,-1 0 0,1 0-1,0 1 1,-1-1 0,1 1 0,0 0-1,-1 0 1,1 0 0,3 2 0,-3-2 9,-1 0 0,0-1 0,0 1 1,0-1-1,1 1 0,-1-1 1,0 0-1,1-1 0,-1 1 1,5-1-1,4 0 49,-3 0-66,0 0 1,0-1 0,15-4-1,-20 5 6,1-1-1,0 0 0,0 1 0,1 0 0,-1 0 0,0 0 1,0 1-1,1 0 0,-1 0 0,0 0 0,0 1 0,0-1 0,1 1 1,-1 1-1,5 1 0,19 1-29,-17-3 56,5 1-35,0-1-1,1 0 1,33-3 0,-6 0-195,84 2 27,-81 7 62,105-18-390,-59 11-1158,-67 3 1171,-24-3 432,1 1 0,-1 0 0,0-1 0,0 0 0,1 0-1,-1 0 1,0 0 0,1 0 0,-1-1 0,0 1 0,0-1 0,5-1-1,-7 1 24,1 1 0,-1-1 0,1 1 0,-1 0 0,0-1-1,1 1 1,-1 0 0,1 0 0,-1 0 0,1 0 0,-1 0-1,2 1 1,-1-1-9,-1 0 0,0 0 0,0 0-1,1 1 1,-1-1 0,0 0 0,1-1 0,-1 1 0,0 0-1,0 0 1,1-1 0,-1 1 0,0 0 0,0-1-1,1 1 1,-1-1 0,1-1 0,5 2-219,0-1 1,0 1 0,0 0-1,9 1 1,-15-1 309,1 2-118,0-1 0,0 0 1,0 0-1,0 0 0,1 0 0,-1 0 0,0 0 0,1-1 0,-1 1 0,1-1 0,-1 0 1,0 1-1,1-1 0,4-1 0</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08.733"/>
    </inkml:context>
    <inkml:brush xml:id="br0">
      <inkml:brushProperty name="width" value="0.05" units="cm"/>
      <inkml:brushProperty name="height" value="0.05" units="cm"/>
    </inkml:brush>
  </inkml:definitions>
  <inkml:trace contextRef="#ctx0" brushRef="#br0">20 95 224,'0'0'1910,"-20"0"6017,22-5-5396,9-5-520,-11 9-1777,1 0 1,0 0 0,0 0-1,-1 0 1,1 0 0,0 0-1,0 0 1,0 0 0,0 1 0,0-1-1,0 0 1,1 1 0,-1-1-1,0 1 1,1-1 0,7-8 1309,-9 8-1530,0 0 0,1 0 0,-1 1 0,0-1 1,1 0-1,-1 1 0,1-1 0,-1 0 0,1 1 0,-1-1 0,1 1 1,-1-1-1,1 1 0,0-1 0,-1 1 0,1-1 0,0 1 0,-1-1 1,1 1-1,0 0 0,0 0 0,-1-1 0,2 1 0,26-22 1032,-23 19-636,1-1 0,-1 1-1,1 0 1,-1 1 0,1 0-1,9-3 1,-14 5-322,32 5 136,-26-2-134,-7-3-84,1 0 1,-1 0 0,1 0-1,-1 0 1,1 0 0,-1 0-1,0 0 1,1 0 0,-1 0-1,1 0 1,-1 1 0,0-1-1,1 0 1,-1 0 0,0 0-1,1 1 1,-1-1 0,0 0-1,1 0 1,-1 1 0,0-1-1,1 0 1,-1 1 0,0-1-1,0 0 1,1 1 0,-1-1-1,0 0 1,0 1 0,0-1-1,0 1 1,0-1 0,1 0-1,-1 1 1,0 0-1,0 0-1,0-1 0,0 1 1,1 0-1,-1-1 1,0 1-1,0 0 1,1-1-1,-1 1 1,0-1-1,1 1 1,-1-1-1,1 1 1,-1-1-1,1 1 1,-1-1-1,1 1 1,-1-1-1,1 0 1,-1 1-1,2-1 1,-2 1-4,1-1 0,0 1 0,-1-1 0,1 1 0,0-1 0,-1 1 0,1-1 0,0 1 0,-1 0 0,1-1 0,-1 1 0,0 0 0,1-1 1,-1 1-1,1 0 0,-1 0 0,0-1 0,1 1 0,-1 0 0,0 0 0,0 0 0,0 0 0,3 6 103,2 8 353,-5-10-108,1 17-190,-1-22-97,0 1 1,0-1-1,0 1 1,0-1-1,0 1 1,0-1 0,0 1-1,0-1 1,0 1-1,-1-1 1,1 1-1,0-1 1,0 0-1,0 1 1,-1-1 0,1 1-1,0-1 1,0 0-1,-1 1 1,1-1-1,0 0 1,-1 1-1,1-1 1,0 0 0,-1 1-1,1-1 1,0 0-1,-1 0 1,1 1-1,-1-1 1,1 0-1,-1 0 1,0 0 0,-10 10 222,10-9-273,-1 1 1,1-1-1,0 1 0,-1-1 1,1 1-1,-1-1 0,0 0 0,1 0 1,-1 0-1,0 0 0,0 0 0,0 0 1,1 0-1,-1 0 0,-4 0 0,-22 10 337,24-10-286,1-1-1,0 1 1,0 0 0,0 0 0,0 1 0,0-1-1,0 1 1,-2 2 0,-16 6 42,18-9-97,0 1 0,1-1 0,-1 1 0,0 0 0,1 0 0,0 0-1,-1 0 1,1 0 0,0 1 0,0-1 0,0 1 0,0-1 0,-1 5 0,-4 3 48,6-8-45,0 0-1,0-1 1,0 1 0,1 0 0,-1 0 0,0 0 0,1 0 0,0 0 0,-1 0 0,1 0 0,0 0 0,0 3-1,0-5 40,18 18 296,-17-18-332,0 0-1,1 0 1,-1 1 0,0-1 0,1 0-1,-1 1 1,0-1 0,0 1 0,0-1-1,1 1 1,-1-1 0,0 1 0,0 0-1,0 0 1,0-1 0,1 3 0,24-3 59,-19-3 8,-1 0 0,0 1 1,1 0-1,-1 0 0,1 1 0,0-1 0,6 1 0,11-3 118,-11 1-176,1 1 0,-1 1 0,16-1 0,-10 12-28,-7-1 139,-11-9-128,0 0 1,0 1-1,0-1 1,0 1-1,0-1 1,0 1 0,0 0-1,0-1 1,0 1-1,0 0 1,-1-1 0,1 1-1,0 0 1,-1 0-1,1 0 1,0 0-1,-1-1 1,1 1 0,-1 0-1,0 0 1,1 0-1,-1 0 1,0 0-1,1 2 1,-1-2-64,8-4-3912</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10.163"/>
    </inkml:context>
    <inkml:brush xml:id="br0">
      <inkml:brushProperty name="width" value="0.05" units="cm"/>
      <inkml:brushProperty name="height" value="0.05" units="cm"/>
    </inkml:brush>
  </inkml:definitions>
  <inkml:trace contextRef="#ctx0" brushRef="#br0">12 0 656,'0'0'963,"-12"7"3466,36-4 6518,-10-2-7751,67-3 2081,-2 0-4442,-75 2-756,-1 0 1,1 0-1,-1 1 1,1 0-1,-1-1 1,1 1 0,-1 0-1,0 0 1,0 1-1,4 1 1,-7-2 24,-7 10-37,-4-6-2678,10-4 2108,0-1 1,0 1-1,1 0 0,-1-1 0,0 1 0,0-1 1,-1 1-1,1-1 0,0 1 0,0-1 0,0 0 1,0 0-1,0 1 0,0-1 0,0 0 0,-1 0 1,1 0-1,0 0 0,0 0 0,0-1 0,0 1 1,0 0-1,0 0 0,-2-1 0,-12-8-7847,5 8 6693</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10.743"/>
    </inkml:context>
    <inkml:brush xml:id="br0">
      <inkml:brushProperty name="width" value="0.05" units="cm"/>
      <inkml:brushProperty name="height" value="0.05" units="cm"/>
    </inkml:brush>
  </inkml:definitions>
  <inkml:trace contextRef="#ctx0" brushRef="#br0">25 1 208,'0'0'518,"-14"0"1184,14 0-1668,0 0 0,-1 0 0,1 0 0,-1 0 0,1 0 1,0 0-1,-1 0 0,1 0 0,0 0 0,-1 0 0,1 0 0,-1 0 1,1 0-1,0 0 0,-1 1 0,1-1 0,0 0 0,-1 0 0,1 0 1,0 1-1,0-1 0,-1 0 0,1 0 0,0 1 0,0-1 0,-1 0 1,1 1-1,0-1 0,0 0 0,0 1 0,-1-1 0,1 0 0,0 1 0,0-1 1,0 0-1,0 1 0,0-1 0,0 1 0,0-1 0,0 0 0,0 1 1,0-1-1,0 0 0,0 1 0,0-1 0,0 1 0,0-1 0,1 1 1,-1 0 253,-1-1-41,1 1 0,0-1 1,0 1-1,0-1 1,0 1-1,0-1 0,0 1 1,0-1-1,0 1 1,0-1-1,0 1 0,0-1 1,0 1-1,1-1 0,-1 1 1,0-1-1,0 1 1,0-1-1,1 1 0,-1-1 1,1 1-1,0-1 237,0 0 0,0 0-1,0 1 1,0-1 0,1 0 0,-1 1-1,0-1 1,0 0 0,0 1-1,0 0 1,0-1 0,0 1 0,0-1-1,0 1 1,1 1 0,9 5 3296,27 4 5934,-32-11-9401,-3 1-287,1-1 0,0 0 1,-1 0-1,1 0 1,0-1-1,-1 1 1,1-1-1,0 0 0,-1 0 1,1 0-1,-1 0 1,6-4-1,-8 5-37,1-1-1,-1 1 1,0 0-1,0-1 1,1 1-1,-1 0 1,0 0-1,1 0 0,-1 0 1,0 0-1,1 0 1,-1 0-1,0 0 1,0 0-1,1 1 1,-1-1-1,0 0 1,1 1-1,-1-1 1,0 1-1,0 0 1,0-1-1,0 1 1,2 1-1,-3-1-239</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12.063"/>
    </inkml:context>
    <inkml:brush xml:id="br0">
      <inkml:brushProperty name="width" value="0.05" units="cm"/>
      <inkml:brushProperty name="height" value="0.05" units="cm"/>
    </inkml:brush>
  </inkml:definitions>
  <inkml:trace contextRef="#ctx0" brushRef="#br0">149 22 464,'0'0'72,"-1"0"1,1 0-1,-1 0 0,1 0 0,0 0 0,-1-1 1,1 1-1,0 0 0,-1 0 0,1 0 0,0 0 0,-1-1 1,1 1-1,0 0 0,-1 0 0,1 0 0,0-1 1,-1 1-1,1 0 0,0-1 0,0 1 0,-1 0 1,1-1-1,0 1 0,0 0 0,0-1 0,0 1 0,0 0 1,-1-1-1,1 1 0,0 0 0,0-1 0,0 1 1,0-1-1,0 1 0,0 0 0,0-1 0,0 1 1,0-1-1,0 1 0,0 0 0,1-1 0,-1 1 0,0-1 1,0-4 1464,-21 2 2118,14 6-3137,0 0 0,0 1-1,0 0 1,1 0-1,-1 1 1,1 0-1,0 0 1,1 0 0,-1 1-1,1-1 1,0 1-1,1 1 1,-5 6-1,0 3 234,7-14-667,1 0 0,0 0 0,0 0 0,0 0 0,0 1 0,0-1 0,0 0 0,0 0 0,1 1 0,-1-1 0,1 1 0,-1-1 0,1 4 0,-11 27 1049,11 98 5033,21-105-4357,-16-22-1467,1-1 1,-1 0 0,1-1-1,0 0 1,0 1-1,0-2 1,0 1 0,0-1-1,0 0 1,0 0-1,8 0 1,-12-2-326,0 1 0,1 0 1,-1-1-1,0 1 0,0-1 0,0 1 0,0-1 0,0 0 1,0 0-1,2-1 0,11-4 34,-10 5-40,-1 0 0,0 0 0,0 0 0,0-1 0,0 0 0,-1 0 0,1 0 0,0 0 0,-1 0 0,1-1 0,-1 0 0,0 1 0,0-1 0,0 0 0,0-1 0,2-3 0,13-11-35,-15 15 33,-1-1 0,0 1 0,0 0 0,0 0 0,-1-1 0,1 1 0,-1-1 0,0 0 0,0 1 0,0-1-1,0 0 1,-1 0 0,1 1 0,-1-1 0,0 0 0,0 0 0,-1 0 0,0-4 0,1-10-35,0 9 41,0 2-66,0 1-1,0 0 0,0 0 0,-1-1 0,0 1 0,0 0 0,-3-7 0,3 1-37,1 11 88,1 1 0,-1 0 0,0-1 0,0 1 0,0-1 0,0 1 0,0-1 0,0 1 0,0-1 0,0 1 0,0 0 0,0-1 0,0 1 0,-1-1 0,1 1 0,0-1 0,0 1 0,0 0 1,0-1-1,-1 1 0,1 0 0,0-1 0,-1 0 0,-2-2-16,2 3 9,1 0-1,-1-1 1,1 1 0,-1 0 0,1-1 0,0 1-1,-1 0 1,1-1 0,0 1 0,-1-1 0,1 1 0,0-1-1,-1 1 1,1-1 0,0 1 0,0-1 0,0 1-1,0-1 1,-1 0 0,1 1 0,0-1 0,0 1-1,0-2 1,-1-1-31,-1 0 0,0 0 0,0 0 0,0 0 0,0 0 1,-1 1-1,1-1 0,-1 1 0,1 0 0,-1-1 0,0 1 0,0 0 0,0 1 0,-5-3 0,2 2-11,1 0-1,-1 1 1,0 0 0,0 0 0,-12 0 0,16 1-156,2 1 43,0-1 0,0 1 0,0-1 0,0 1 0,0-1 0,0 1 0,0-1 0,0 1 0,0-1 0,0 1 0,0-1 0,0 1 0,0-1 0,0 1 0,1-1 0,-1 1 0,0-1 0,0 1 0,0-1 0,1 0 0,-1 1 0,6 1 1064,-2 3-5681,-4-4 4505</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12.953"/>
    </inkml:context>
    <inkml:brush xml:id="br0">
      <inkml:brushProperty name="width" value="0.05" units="cm"/>
      <inkml:brushProperty name="height" value="0.05" units="cm"/>
    </inkml:brush>
  </inkml:definitions>
  <inkml:trace contextRef="#ctx0" brushRef="#br0">1 8 240,'21'4'3951,"-14"-4"-1860,13 0 3433,-20 0-5441,1 0-1,-1 0 0,0 0 1,1 0-1,-1 0 0,1 0 1,-1 0-1,0 0 0,1 0 1,-1 0-1,1 0 0,-1 0 1,0 1-1,1-1 0,-1 0 1,1 0-1,-1 0 0,0 1 1,1-1-1,-1 0 0,0 0 1,0 1-1,1-1 0,-1 0 1,0 1-1,1-1 0,-1 0 1,0 1-1,0-1 0,0 1 1,0 0 445,0 5 958,-1 6 56,-6-7-935,-6 0 3132,13-5-3685,-1 0 1,1 0-1,-1 0 0,1 0 1,-1 0-1,1 0 0,-1 0 1,1 0-1,-1-1 0,1 1 1,0 0-1,-1 0 1,1-1-1,-1 1 0,1 0 1,0-1-1,-1 1 0,1 0 1,0-1-1,0 1 0,-1 0 1,1-1-1,0 1 1,0-1-1,-1 1 0,1-1 1,0 1-1,0 0 0,0-1 1,0 1-1,0-1 0,0 1 1,0-2-1,0-20 1556,0 10-575,0 11-753,20 1 908,-25 16-706,2-9-285,3-7-194,0 0 0,0 0-1,0 1 1,0-1 0,0 0 0,0 0-1,0 0 1,0 1 0,0-1-1,0 0 1,0 0 0,0 1 0,0-1-1,0 0 1,-1 0 0,1 0 0,0 1-1,0-1 1,0 0 0,0 0-1,0 0 1,-1 0 0,1 1 0,0-1-1,0 0 1,0 0 0,0 0 0,-1 0-1,1 0 1,0 0 0,0 0-1,0 1 1,-1-1 0,1 0 0,0 0-1,0 0 1,-1 0 0,1 0 0,0 0-1,-1 0 1,1 0-1,0 0-1,0 0 1,-1 0 0,1 0-1,0 0 1,0 0-1,-1 0 1,1 0 0,0 0-1,0 0 1,-1 0 0,1 1-1,0-1 1,0 0 0,-1 0-1,1 0 1,0 0 0,0 0-1,0 1 1,0-1 0,-1 0-1,1 0 1,0 0-1,0 1 1,0-1 0,0 0-1,0 0 1,-1 1 0,1-1-1,0 0 1,0 0 0,0 1-1,0-1 1,0 0 0,0 0-1,0 1 1,0-1-1,0 0 1,0 0 0,0 1-1,0-1 1,0 1 62,-1 0 0,0 0 0,1-1-1,-1 1 1,0 0 0,0-1 0,1 1 0,-1 0 0,0-1 0,0 1-1,0-1 1,0 1 0,0-1 0,0 0 0,0 1 0,0-1 0,0 0-1,-1 0 1,-8-18 609,11 11 606</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21.949"/>
    </inkml:context>
    <inkml:brush xml:id="br0">
      <inkml:brushProperty name="width" value="0.05" units="cm"/>
      <inkml:brushProperty name="height" value="0.05" units="cm"/>
    </inkml:brush>
  </inkml:definitions>
  <inkml:trace contextRef="#ctx0" brushRef="#br0">8 1 48,'0'0'3132,"-7"5"-1827,32 27 2758,5 8 256,-18-18-2723,-10-21-1457,0 1 0,-1 0-1,1 0 1,0 0 0,-1 0 0,0 0 0,1 0 0,-1 1 0,0-1 0,0 0 0,1 4 0,6 10 630,-7-15-698,0 1 0,1-1 0,-1 1 0,0-1 0,0 1 1,-1 0-1,1 0 0,0-1 0,0 1 0,-1 0 0,1 3 0,5 15 272,-5-19-332,0 0 0,-1 1 0,1-1 0,-1 1 0,1-1 0,0 1 0,-1-1 0,0 1 0,1 0 0,-1-1 0,0 4 0,5 16 99,2 5 4,-8-11-97,1-9-4,0 0 0,0-1 0,0 1 0,0 0 0,1 0 0,0 0 0,0 0 0,3 6 0,-2-6-3,-1 1 0,0-1 0,-1 0 0,1 1 1,-1-1-1,-1 1 0,0 9 0,-1 5 15,-5 25-22,6-44-4,1-1 1,0 1-1,-1-1 1,1 1-1,-1-1 0,1 0 1,-1 1-1,0-1 1,1 0-1,-1 1 0,0-1 1,0 0-1,0 0 1,-2 2-1,2-2 2,0 0 0,0 0-1,0 1 1,0-1 0,0 0 0,0 0-1,0 1 1,1-1 0,-1 1 0,0-1 0,1 1-1,-1-1 1,1 1 0,-1 2 0,-7 40-124,6-40 91,0-1 1,-1 1 0,1 0-1,-1-1 1,0 0-1,0 1 1,-1-1-1,-3 3 1,-14 16-142,20-21 160,-1 0 0,1 0 0,-1 0 0,1 1 0,0-1 0,-1 0 0,1 1 0,0-1 0,0 0 0,0 1 0,0-1 0,0 1 0,0 0 0,1-1 0,-1 1 1,0 0-1,1 0 0,-1-1 0,1 1 0,0 0 0,0 0 0,-1-1 0,1 1 0,0 0 0,1 0 0,-1 2 0,0-3-24,0-31-15264,0 20 12935</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14.493"/>
    </inkml:context>
    <inkml:brush xml:id="br0">
      <inkml:brushProperty name="width" value="0.05" units="cm"/>
      <inkml:brushProperty name="height" value="0.05" units="cm"/>
    </inkml:brush>
  </inkml:definitions>
  <inkml:trace contextRef="#ctx0" brushRef="#br0">1 73 96,'0'0'2337,"0"-2"-1173,0-13 7116,2 10-8672,-2 6 429,1-1 0,-1 0-1,0 0 1,1 0 0,-1 0 0,0 0-1,1 0 1,-1 0 0,0 0-1,1 0 1,-1 0 0,0 0-1,1-1 1,-1 1 0,0 0 0,1 0-1,-1 0 1,0 0 0,1 0-1,-1-1 1,0 1 0,1 0 0,-1 0-1,0 0 1,0-1 0,0 1-1,1 0 1,-1-1 0,0 1 0,0 0-1,0 0 1,1-1 0,-1 1-1,0 0 1,0-1 0,0 1 0,0 0-1,0-1 1,0 1 0,0 0-1,0-1 1,0 1 0,0 0-1,0-1 1,0 1 0,0 0 0,0-1-1,0 1 1,0-1 0,19-13 3810,-10 2-155,-9 11-3649,0 1 1,0 0-1,0 0 1,1-1-1,-1 1 1,0 0-1,0 0 1,0-1-1,1 1 0,-1 0 1,0 0-1,1 0 1,-1-1-1,0 1 1,0 0-1,1 0 1,-1 0-1,0 0 0,1 0 1,-1 0-1,0 0 1,1 0-1,-1-1 1,0 1-1,1 0 1,-1 0-1,0 0 0,0 1 1,1-1-1,-1 0 1,0 0-1,1 0 1,-1 0-1,0 0 1,1 0-1,-1 0 0,0 0 1,1 1-1,-1-2 7,0 1 0,0-1 0,0 1 0,1 0 1,-1-1-1,0 1 0,0-1 0,0 1 0,1-1 0,-1 1 0,0-1 0,0 1 0,1 0 0,-1-1 0,1 1 0,-1 0 0,0-1 0,1 1 0,-1 0 0,0 0 0,1-1 0,-1 1 0,1 0 0,-1 0 0,1 0 0,-1-1 0,1 1 1,-1 0-1,1 0 0,-1 0 0,1 0 0,-1 0 0,1 0 0,-1 0 0,1 0 0,0 0 0,2 0 259,-1-1 1041,20 1-152,-20 0-1180,0 1-1,0-1 1,0 0-1,0 1 1,0 0-1,-1 0 1,1-1-1,0 1 1,0 0-1,-1 0 1,1 1-1,0-1 1,-1 0-1,1 0 1,-1 1-1,0-1 1,1 1-1,-1-1 1,0 1-1,0 0 1,0-1-1,1 3 1,10 18 49,-4-5 71,-8-14-114,0 0 0,0 0 0,-1 0 0,1 0 0,0 0 0,-1-1 0,0 1 0,1 0 0,-1 0 0,0-1 0,-1 1-1,1 0 1,0-1 0,-1 1 0,1-1 0,-1 0 0,0 1 0,0-1 0,0 0 0,0 0 0,0 0 0,-1 0 0,1-1-1,0 1 1,-1-1 0,1 1 0,-1-1 0,-4 2 0,-4 4 1,9-5-5,0-1 1,0 1-1,0-1 0,0 0 0,-1 0 0,1 0 0,0 0 0,-1 0 0,1 0 1,0 0-1,-5 0 0,5-1-7,2 0-35,0 0 32,-1 0 0,1 0 0,0 0 0,0 1 0,0-1 0,0 0 0,0 0 0,0 0-1,-1 0 1,1 0 0,0 0 0,0 0 0,0 0 0,0 0 0,0 0 0,-1 0 0,1 0 0,0 0 0,0 0 0,0 0 0,0 0-1,-1 0 1,1 0 0,0 0 0,0 0 0,0 0 0,0 0 0,0 0 0,-1 0 0,1 0 0,0 0 0,0 0 0,0 0 0,0 0 0,0 0-1,0-1 1,-1 1 0,1 0 0,0 0 0,0 0 0,0 0 0,0 0 0,0 0 0,0 0 0,0-1 0,0 1 0,0 0 0,0 0-1,0 0 1,-1 0 0,1 0 0,0-1 0,0 1 0,0 0 0,0 0 0,0 0 0,0 0 0,0-1 0,0 1 0,0 0 0,0 0 12,0-1 1,0 1 0,0 0 0,1-1 0,-1 1 0,0 0 0,0-1 0,0 1 0,0 0 0,0-1 0,0 1 0,0 0 0,0 0 0,1-1 0,-1 1 0,0 0 0,0 0-1,0-1 1,1 1 0,-1 0 0,0 0 0,0-1 0,1 1 0,-1 0 0,0 0 0,0 0 0,1 0 0,-1-1 0,0 1 0,1 0 0,-1 0 0,0 0 0,1 0 0,-1 0-1,0 0 1,1 0 0,-1 0 0,1 0 0,8 2 52,-1 0 0,1 1-1,0 0 1,-1 1-1,0 0 1,1 0 0,-2 1-1,11 7 1,3 0 200,-8 9-341,-13 24 159,-1-44-86,0 1 1,0-1-1,0 1 1,0-1-1,0 0 0,0 1 1,0-1-1,0 0 1,-1 0-1,1 0 0,-3 2 1,-13 13 44,16-15-48,-1 0-1,1 0 1,-1 0-1,1 0 1,-1 0 0,0 0-1,1 0 1,-1-1-1,0 1 1,0-1-1,0 1 1,1-1-1,-1 1 1,0-1-1,-3 0 1,-38 0 67,28-1-73,-22-10-172,26 8 1058,10 3-1154,1-1-1,0 1 0,-1 0 1,1 0-1,0-1 1,-1 1-1,1 0 1,0-1-1,-1 1 1,1 0-1,0-1 1,0 1-1,-1 0 1,1-1-1,0 1 1,0-1-1,0 1 1,0 0-1,0-1 1,-1 1-1,1-1 1,0 1-1,0-1 1,0 1-1,0-1 1,0 1-1,0 0 1,0-1-1,1 1 1,-1-1-1,0 1 1,0-1-1,0 1 1,0 0-1,0-1 1,1 1-1,-1-1 1,0 1-1,0 0 0,1-1 1,-1 1-1,0 0 1,1-1-1,-1 1 1,1-1-1,20-15-17014</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4:16.203"/>
    </inkml:context>
    <inkml:brush xml:id="br0">
      <inkml:brushProperty name="width" value="0.05" units="cm"/>
      <inkml:brushProperty name="height" value="0.05" units="cm"/>
    </inkml:brush>
  </inkml:definitions>
  <inkml:trace contextRef="#ctx0" brushRef="#br0">1 0 144,'0'0'302,"12"19"-588,-13-19 287,1 0 0,0 0 0,0 1 0,0-1-1,0 0 1,0 0 0,0 1 0,-1-1 0,1 0 0,0 0 0,0 0 0,0 1-1,0-1 1,-1 0 0,1 0 0,0 0 0,0 0 0,-9-4 7621,21 19-2627,-2 3-1341,-8-16-3379,0 0 0,-1 0 0,1 0 0,-1 0 0,0 0 0,1 0 0,-1 0 0,0 1 0,0-1 0,0 0 0,-1 1 0,1-1 0,0 3 0,4 4 806,-4-8-1007,-1-1 0,1 0 0,-1 1 1,0-1-1,1 1 0,-1-1 1,1 0-1,-1 1 0,0-1 0,1 1 1,-1 0-1,0-1 0,1 1 1,-1-1-1,0 1 0,0-1 0,0 1 1,0 0-1,1-1 0,-1 1 1,0-1-1,0 1 0,0 0 0,0 0 1,7 65 4188,-1-53-3481,-5-12-730,-1-1 1,1 1 0,-1 0 0,1-1-1,-1 1 1,1 0 0,-1 0 0,0-1-1,1 1 1,-1 0 0,0 0 0,1 0 0,-1 0-1,0-1 1,0 1 0,0 0 0,0 1-1,8 37 1626,-3-28-1659,-4-11-17,-1 1 0,1 0 0,0 0 0,-1 0 0,1 0 0,-1 0 0,1 0 0,-1 0 0,0 0 0,1 0 0,-1 0 0,0 0 0,0 0 0,1 1 0,-1 0 0,-1 12 86,1-12-84,-1-1 1,1 1 0,0-1-1,0 1 1,-1-1 0,1 0-1,0 1 1,0-1-1,0 1 1,1-1 0,-1 1-1,0-1 1,1 1 0,-1-1-1,0 1 1,1-1 0,0 0-1,-1 1 1,1-1-1,0 0 1,0 0 0,0 1-1,-1-1 1,1 0 0,2 2-1,7 30 71,-10-33-69,0 0 0,0 0 0,0 0 0,0 0 0,0 0 0,0 1 0,0-1 0,0 0 0,0 0 0,0 0-1,0 0 1,0 0 0,0 1 0,0-1 0,0 0 0,0 0 0,0 0 0,0 0 0,0 0 0,0 1 0,0-1 0,1 0 0,-1 0 0,0 0 0,0 0 0,0 0 0,0 0 0,0 0 0,0 0 0,0 1 0,0-1 0,1 0-1,-1 0 1,0 0 0,0 0 0,0 0 0,0 0 0,0 0 0,1 0 0,-1 0 0,0 0 0,0 0 0,0 0 0,0 0 0,0 0 0,0 0 0,1 0 0,-1 0 0,0 0 0,0 0 0,0 0 0,0 0 0,0 0 0,1 0-1,-1 0 1,0 0 0,0 0 0,0 0 0,0-1 0,0 1 0,0 0 0,0 0 0,1 0 0,-1 0 0,0 0 0,0 0 0,0 0 0,0-1 0,1 1 0,-1-1 0,1 0 0,-1 0 0,1 1 0,-1-1 0,1 0 0,-1 0 0,1 0 0,-1 0 0,0 0 0,0 0 0,1 1 0,-1-1 0,0 0 0,0-2 0,0 0-10,0 1 1,0 0-1,0-1 1,1 1-1,-1 0 1,1-1-1,-1 1 1,1 0-1,0 0 1,0-1-1,0 1 1,0 0-1,0 0 1,0 0-1,1 0 1,-1 0-1,1 1 1,2-3-1,7-25-63,-9 27 69,0 1-1,0-1 0,-1 0 0,1 0 0,-1 0 0,1 0 0,-1 0 0,0-1 0,0 1 1,0 0-1,1-4 0,19-27 17,-10 23 0,-7 8-8,-1 0-1,0 0 1,0-1 0,0 1 0,-1-1 0,1 0-1,-1 1 1,1-1 0,-1-1 0,0 1 0,0 0 0,0 0-1,2-7 1,-4 8-5,1 1 0,-1 0-1,0 0 1,1 0 0,-1-1-1,1 1 1,-1 0 0,1 0-1,-1 0 1,1 0 0,0 0 0,0 0-1,1-1 1,-1 1 1,0-1 0,0 1 0,0 0 0,0 0 0,0-1 1,-1 1-1,1 0 0,0-1 0,-1 1 0,1-1 0,-1 1 0,1 0 0,-1-1 1,1-2-1,3-6-56,-3 9 46,0 0 0,-1 0-1,1 0 1,0 0 0,-1 0 0,1 0 0,-1 0 0,1 0 0,-1 0-1,0 0 1,1 0 0,-1 0 0,0 0 0,0 0 0,0-1 0,0 0 0,0 1 4,0 0 2,0 0 1,0 0-1,0 1 1,0-1-1,0 0 1,0 0-1,0 0 0,0 1 1,0-1-1,0 0 1,1 0-1,-1 0 1,0 1-1,0-1 0,1 0 1,-1 0-1,1 1 1,-1-1-1,0 0 1,1 1-1,0-1 0,-1 0 1,2 0-1,12-18 246,4-8-306,-12 19 19,-4 4-314,-12 7 179,9-3 163,0 0 0,0 1 0,0-1 1,1 1-1,-1-1 0,0 1 0,0-1 0,0 1 0,0 0 0,0 0 0,1-1 0,-1 1 1,0 0-1,0 0 0,1 0 0,-1 0 0,1-1 0,-1 1 0,1 0 0,-1 0 1,1 0-1,0 0 0,-1 0 0,1 2 0,0-2-45,-1-1-687,-3 0-1298</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51"/>
    </inkml:context>
    <inkml:brush xml:id="br0">
      <inkml:brushProperty name="width" value="0.05" units="cm"/>
      <inkml:brushProperty name="height" value="0.05" units="cm"/>
    </inkml:brush>
  </inkml:definitions>
  <inkml:trace contextRef="#ctx0" brushRef="#br0">0 719 80,'0'8'6235,"8"-11"-3703,-6-14 984,-1 17-3352,0-1-1,0 0 1,-1 0-1,1 0 1,0 0-1,0 0 1,-1 0-1,1 0 1,-1 0 0,1-1-1,-1 1 1,1 0-1,-1 0 1,0 0-1,1 0 1,-1-1 0,0 0-1,6-16 1818,-5 4-785,-2 13-1070,1 0 1,0 0 0,0 0 0,0 0 0,0 0 0,0 0 0,0 0-1,0-1 1,0 1 0,0 0 0,0 0 0,1 0 0,-1 0-1,0 0 1,1 0 0,-1 0 0,1-1 0,0 1-15,0 0-1,0 0 1,0 1 0,0-1 0,-1 0 0,1 0 0,0 0-1,-1 0 1,1-1 0,0 1 0,-1 0 0,0 0-1,1 0 1,-1 0 0,0 0 0,1-1 0,-1 1 0,0 0-1,0-2 1,0-30 3703,-1 18-2516,5 9-796,4-6-163,-8-42 2589,8 31-2051,-8-89-878,4 105 0,-3 6 0,-1 1 0,1 0 0,-1-1 0,1 1 0,-1-1 0,1 1 0,-1-1 0,1 1 0,-1-1 0,0 1 0,1-1 0,-1 1 0,0-1 0,0 0 0,1 1 0,-1-1 0,0 0 0,0 1 0,0-1 0,0 0 0,1 1 0,-1-1 0,0 0 0,-1 0 0,1-122 0,8 77 0,-8-32 0,5 72 0,-5 5 0,1 1 0,-1 0 0,1-1 0,-1 1 0,1-1 0,-1 1 0,1-1 0,-1 1 0,0-1 0,1 1 0,-1-1 0,0 0 0,1 1 0,-1-1 0,0 1 0,0-1 0,1 0 0,-1 1 0,0-1 0,0 0 0,0 1 0,0-1 0,0 0 0,0 0 0,0-12-20,-1 10 5,1 1-1,-1-1 0,1 1 1,0-1-1,0 0 1,0 1-1,0-1 0,1 0 1,-1 1-1,1-1 1,-1 1-1,1-1 0,0 1 1,0-1-1,2-3 1,-1-1-1036,-2 5-418,0 6 942,0-3 468,11 5-741,-3 29 914,-2-24-117,-6-10 2,1-1 1,-1 1-1,1-1 1,-1 1-1,1 0 0,-1-1 1,1 1-1,-1 0 1,0-1-1,1 1 0,-1 0 1,0-1-1,0 1 1,1 0-1,-1 0 0,0-1 1,0 1-1,0 0 1,0 0-1,0 0 0,0 3 11,1-1-1,-1 0 0,1 1 0,0-1 0,0 0 0,0 0 1,3 5-1,-2-4 57,0-1-1,-1 1 1,0-1 0,0 1 0,0-1 0,0 1 0,1 7 0,-2-7-3,1-1 0,-1 1 1,1 0-1,0-1 0,1 1 1,-1-1-1,0 1 0,1-1 0,0 1 1,4 5-1,-5-9-61,-1 1 0,0 0 1,1-1-1,-1 1 0,0 0 0,0-1 0,1 1 0,-1 0 0,0-1 1,0 1-1,0 0 0,0 0 0,0-1 0,0 1 0,0 0 0,0 0 1,0-1-1,0 1 0,-1 0 0,1 0 0,0 0-1,-1 0 0,1 0 0,0-1 0,0 1 0,0 0 0,0 0 0,0 0 0,0-1 0,0 1 0,0 0 0,0 0 1,0 0-1,0-1 0,0 1 0,1 0 0,-1 0 0,0-1 0,0 1 0,1 0 0,0 1 0,1-1 9,-1 1 0,1-1 0,-1 1 0,1 0 1,-1 0-1,0 0 0,0 0 0,0 0 0,0 0 0,0 0 1,0 0-1,0 0 0,-1 0 0,1 0 0,0 4 1,4 5 70,1 4 278,4 8-218,-8-21-114,0 0 0,-1-1 0,1 1 0,-1 0 0,1 0 0,-1 0-1,0 0 1,1 1 0,-1-1 0,0 0 0,1 5 0,3 2 161,-5-9-174,1 0-1,-1 1 0,1-1 0,-1 0 0,1 1 0,-1-1 1,0 1-1,1-1 0,-1 1 0,0-1 0,1 1 0,-1 0 0,0-1 1,1 1-1,-1-1 0,0 1 0,0 0 0,0-1 0,0 1 1,0-1-1,0 1 0,0 0 0,0 0 0,8 32 361,-3-22-266,-4-10-110,0 0 0,-1 0 0,1 0 0,0-1 0,-1 1 1,1 0-1,-1 1 0,0-1 0,1 0 0,-1 0 0,0 0 0,1 0 0,-1 0 1,0 2-1,1 1 22,0 0 0,0 0 0,0 0 0,1 0 0,0-1 1,0 1-1,0-1 0,3 6 0,-4-8-9,-1-1-1,1 1 1,-1-1-1,0 1 0,0 0 1,1-1-1,-1 1 1,0 0-1,0 0 1,0-1-1,0 1 1,1 0-1,-1-1 1,0 1-1,0 0 1,-1 0-1,1-1 1,0 1-1,0 1 1,-1-1-5,1-1 0,0 1 1,0 0-1,0-1 0,0 1 1,0 0-1,0-1 0,0 1 1,0-1-1,0 1 0,0 0 1,0-1-1,0 1 0,0 0 1,1-1-1,-1 1 0,0 0 1,1-1-1,-1 2 0,1-2-1,0 1 1,0 0-1,0 0 0,0 0 0,-1-1 1,1 1-1,0 0 0,-1 0 0,1 0 1,-1 0-1,1 0 0,-1 1 0,1-1 0,-1 0 1,0 0-1,0 0 0,1 0 0,-1 0 1,0 0-1,0 1 0,0-1 0,0 0 1,0 0-1,-1 2 0,9 36 35,-3-28-40,-4-11 0,-1 1 0,1 0 0,0 0 0,-1 0 0,1 0 0,-1 0 0,1 0 0,-1 0 0,0 0 0,1 0 0,-1 0 0,0 0 0,0 0 0,1 1 0,-1 0 0,7 54 0,-2-46 0,-4-9 0,0 0 0,-1 0 0,1 0 0,0 0 0,-1 0 0,1 0 0,-1 0 0,1 0 0,-1 0 0,0 0 0,1 0 0,-1 0 0,0 0 0,0 0 0,0 2 0,0 5-141,0 13 445,0-20-358,0-1 1,0 0-1,0 1 0,0-1 1,0 1-1,0-1 0,0 0 1,0 1-1,0-1 0,0 1 1,0-1-1,0 0 0,1 1 1,-1-1-1,0 0 0,0 1 1,1-1-1,-1 0 0,0 1 1,0-1-1,1 0 0,-1 0 1,0 1-1,1-1 0,-1 0 1,0 0-1,1 1 0,-1-1 1,0 0-1,1 0 0,-1 0 1,0 0-1,1 0 0,-1 0 1,1 0-1,-1 12-1485,-21-48-25225,15 25 24165</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52"/>
    </inkml:context>
    <inkml:brush xml:id="br0">
      <inkml:brushProperty name="width" value="0.05" units="cm"/>
      <inkml:brushProperty name="height" value="0.05" units="cm"/>
    </inkml:brush>
  </inkml:definitions>
  <inkml:trace contextRef="#ctx0" brushRef="#br0">43 63 112,'0'0'56,"1"-4"300,-1 0 1,0 0-1,0 0 0,0 0 1,-1 0-1,-1-4 1,0 7-245,0-1 233,-1 1 0,1-1 1,0 1-1,-1 0 0,1 0 0,-1 0 0,1 1 0,-1-1 0,0 1 1,1-1-1,-1 1 0,-4 0 0,5 0 1352,2-6-51,1 7-1626,-1-1 1,0 0-1,0 1 0,0-1 1,0 0-1,1 1 1,-1-1-1,0 0 1,0 0-1,0 1 0,1-1 1,-1 0-1,0 0 1,1 0-1,-1 1 0,0-1 1,0 0-1,1 0 1,-1 0-1,0 0 0,1 0 1,-1 0-1,0 1 1,1-1-1,-1 0 0,0 0 1,1 0-1,-1 0 1,0 0-1,1 0 0,-1 0 1,0-1-1,1 1 1,-1 0-1,1 0 1,21-3 1540,-2 0 876,55 10 3830,-21-18-2951,-50 9-3293,12-3 308,-16 5-308,1 0 1,-1 0 0,0 0-1,0 0 1,1 0 0,-1 0-1,0 0 1,0-1 0,1 1-1,-1 0 1,0 0 0,1 0-1,-1 1 1,0-1 0,0 0-1,1 0 1,-1 0 0,0 0-1,0 0 1,1 0 0,-1 0 0,0 0-1,0 1 1,1-1 0,-1 0-1,0 0 1,0 0 0,1 0-1,-1 1 1,0-1 0,0 0-1,0 0 1,0 0 0,1 1-1,-1-1 1,0 0 0,0 0-1,0 1 1,0-1 0,0 0-1,0 1 1,0-1 0,0 0-1,0 1 1,0 0 440</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53"/>
    </inkml:context>
    <inkml:brush xml:id="br0">
      <inkml:brushProperty name="width" value="0.05" units="cm"/>
      <inkml:brushProperty name="height" value="0.05" units="cm"/>
    </inkml:brush>
  </inkml:definitions>
  <inkml:trace contextRef="#ctx0" brushRef="#br0">174 22 112,'10'-4'13740,"-10"4"-13688,-1 0 0,1 0 0,0 0 0,-1 0 0,1 0 1,0 0-1,-1 0 0,1-1 0,-1 1 0,1 0 0,0 0 1,-1 0-1,1 0 0,0-1 0,-1 1 0,1 0 0,0 0 0,-1-1 1,1 1-1,0 0 0,0 0 0,-1-1 0,1 1 0,0 0 1,0-1-1,-1 1 0,1-1 72,0 1 1,0-1-1,0 1 1,0 0-1,-1-1 0,1 1 1,0 0-1,0 0 1,-1-1-1,1 1 0,0 0 1,-1 0-1,1-1 1,0 1-1,-1 0 1,1 0-1,0 0 0,-1 0 1,1-1-1,-1 1 1,1 0-1,0 0 1,-1 0-1,1 0 0,0 0 1,-1 0 607,-12-7 4052,6 7-4345,1 1-1,-1-1 1,1 1 0,0 1-1,0-1 1,-12 5 0,12-4-173,0 0 1,0 0-1,1 1 1,-1 0-1,1 0 0,-1 1 1,-6 6-1,3-1-57,8-8-202,0-1 1,1 0 0,-1 1 0,0-1-1,1 0 1,-1 1 0,1-1 0,-1 1-1,0-1 1,1 1 0,-1 0 0,1-1-1,0 1 1,-1-1 0,1 1-1,-1 0 1,1-1 0,0 1 0,0 0-1,-1 1 1,1 0 35,0 0 0,-1 0 0,1 0 0,-1-1 0,1 1 0,-1 0-1,0 0 1,0 0 0,0-1 0,0 1 0,-1 2 0,0-2 6,1-1 0,0 1 0,0 0 0,0 0 1,0 0-1,0 0 0,1 0 0,-1 0 0,1 0 0,-1 1 1,0 2-1,-2 13 347,2-17-390,1 0 1,0 0-1,-1 0 1,1 0-1,0 0 1,0 0-1,-1 0 1,1 0-1,0 0 1,0 0-1,0 0 1,0 0-1,0 0 1,1 0-1,-1 0 1,0 0-1,0 0 1,1 0-1,-1 0 1,0 0-1,1 0 1,-1 0-1,2 2 1,7 11 168,-9-12-118,1-1 1,0 1-1,0 0 0,0-1 0,-1 0 1,1 1-1,1-1 0,-1 0 1,0 1-1,0-1 0,0 0 0,1 0 1,-1 0-1,1 0 0,-1 0 0,1 0 1,2 1-1,10 3 191,-7-3-238,0 1 1,1-1-1,-1 0 0,1 0 0,-1-1 1,14 1-1,-10-3-10,-1-1 0,1 1 0,-1-2 0,0 1 0,0-1 0,0-1 0,0 0 0,9-5 0,-4-3 0,9-4 0,-18 14 4786</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54"/>
    </inkml:context>
    <inkml:brush xml:id="br0">
      <inkml:brushProperty name="width" value="0.05" units="cm"/>
      <inkml:brushProperty name="height" value="0.05" units="cm"/>
    </inkml:brush>
  </inkml:definitions>
  <inkml:trace contextRef="#ctx0" brushRef="#br0">1 1 128,'0'0'758,"-1"4"-268,3 3 4942,13-6 2580,0 1-3291,-11-1-4203,1 0 0,-1-1 1,1 1-1,-1-1 0,1 0 0,0-1 0,-1 1 0,1-1 1,-1 1-1,6-3 0,-1 1-28,-1 1 1,1-1-1,0 2 1,14-1-1,-20 1-373,47-6 846,-1 6-680,-43 7 1196</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55"/>
    </inkml:context>
    <inkml:brush xml:id="br0">
      <inkml:brushProperty name="width" value="0.05" units="cm"/>
      <inkml:brushProperty name="height" value="0.05" units="cm"/>
    </inkml:brush>
  </inkml:definitions>
  <inkml:trace contextRef="#ctx0" brushRef="#br0">0 27 80,'13'-5'15130,"25"5"-5403,-29 0-7956,10 1 1514,-10-1-2822,1 1-1,-1-2 0,0 1 0,1-1 1,14-4-1,4 0-462,-25 5 0,1 0 0,-1 0 0,1-1 0,-1 1 0,0-1 0,1 0 0,3-2 0,-2 2 0,0 0 0,0 0 0,0 1 0,0 0 0,-1 0 0,1 0 0,6 1 0,4 0 0,-8 1-1310,-44-9-27778</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56"/>
    </inkml:context>
    <inkml:brush xml:id="br0">
      <inkml:brushProperty name="width" value="0.05" units="cm"/>
      <inkml:brushProperty name="height" value="0.05" units="cm"/>
    </inkml:brush>
  </inkml:definitions>
  <inkml:trace contextRef="#ctx0" brushRef="#br0">1 17 128,'0'0'603,"0"-16"7067,0 16-7607,-1 1 0,1-1 0,0 0 0,0 1 0,0-1 0,0 0 0,0 1 0,0-1 0,0 0 0,1 1 0,-1-1 1,0 0-1,0 1 0,0-1 0,0 0 0,0 1 0,0-1 0,1 0 0,-1 1 0,0-1 0,0 0 0,1 0 0,-1 1 0,0-1 0,0 0 0,1 0 0,-1 1 0,0-1 0,0 0 0,1 0 0,-1 0 0,0 0 0,1 1 0,0-1 7,-1 0 0,0 0 1,1 0-1,-1 1 0,0-1 0,1 0 0,-1 0 0,0 0 0,1 1 0,-1-1 1,0 0-1,1 1 0,-1-1 0,0 0 0,0 1 0,0-1 0,1 0 1,-1 1-1,0-1 0,0 0 0,0 1 0,0-1 0,0 1 0,1-1 0,-1 0 1,0 1-1,0-1 0,0 1 0,0-1 0,0 0 0,0 1 0,0-1 0,-1 1 1,9 27 2826,-8-26-2674,1 1 0,-1-1 1,1 0-1,0 1 0,0-1 0,0 1 0,0-1 1,2 4-1,-1-3-36,-1-1 0,1 1 1,-1-1-1,0 1 0,0 0 1,-1-1-1,1 1 0,0 0 0,0 3 1,10 33 2306,1 0 102,-8 42 3010,0 3-3243,1-64-2363,-4-17 0,0-1 0,0 0 0,0 1 0,0-1 0,-1 1 0,1-1 0,-1 1 0,0-1 0,1 4 0,6 39 0,-7 33 0,-1-77 0,1 0 0,-1 1 0,0-1 0,0 1 0,0-1 0,1 1 0,-1-1 0,1 1 0,-1-1 0,1 1 0,0 0 0,0-1 0,0 1 0,0-1 0,0 3 0,-1-17-116,8-11-5835,-6 24 5199,-1-1 0,0 0 0,0 0 0,1 0 0,-1 0 1,0 0-1,0 0 0,0 0 0,0 0 0,0 0 0,0 0 0,0 0 0,0 0 0,0 0 0,-1 0 0,1 0 0,0 0 0,-1 0 0,1 0 0,-1 0 0,1 0 0,-2-1 0,-1-9-4182,3 5 2880</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57"/>
    </inkml:context>
    <inkml:brush xml:id="br0">
      <inkml:brushProperty name="width" value="0.05" units="cm"/>
      <inkml:brushProperty name="height" value="0.05" units="cm"/>
    </inkml:brush>
  </inkml:definitions>
  <inkml:trace contextRef="#ctx0" brushRef="#br0">98 73 96,'0'0'414,"-6"-7"1653,4 7-1715,-16 1 579,-13 20 1609,30-21-2169,-1-1-48,-3 8 29,2 4 166,-2-10-446,5-1-58,0 1-1,-1-1 0,1 0 1,0 0-1,-1 0 1,1 0-1,0 0 0,0 0 1,-1 1-1,1-1 1,0 0-1,0 0 0,-1 1 1,1-1-1,0 0 1,0 0-1,-1 1 0,1-1 1,0 0-1,0 0 0,0 1 1,0-1-1,0 0 1,0 1-1,-1-1 0,1 0 1,0 1-1,0-1 1,0 0-1,0 1 0,0-1 1,0 0-1,0 1 1,0-1-1,0 0 0,0 1 1,1-1-1,-1 0 0,0 1 1,0-1-1,0 1 46,0 1-1,-1-1 0,1 0 0,0 0 0,-1 1 1,1-1-1,-1 0 0,1 0 0,-1 0 1,1 0-1,-1 0 0,0 0 0,0 0 1,-1 1-1,1-1 37,0 1-1,0-1 1,0 0 0,0 1-1,0-1 1,1 0 0,-1 1 0,0-1-1,1 1 1,-1-1 0,1 1-1,-1 0 1,0 5 5633,3-18-4196,-1 11-1522,0-1 152,1-1 0,-1 1 0,1-1 0,-1 1 0,1-1 0,-1 0 0,0 0 0,0 1 0,0-1 0,0 0 0,0 0 0,0 0 0,0-3 0,11-17 1140,-12 21-1208,0-1 0,0 1 1,0 0-1,0 0 0,1 0 0,-1-1 1,0 1-1,1 0 0,-1 0 0,1 0 1,-1 0-1,1 0 0,0 0 0,-1 0 1,1 0-1,0 0 0,0 0 0,1-1 1,-1 1 34,0 0 0,0 1 0,-1-1 0,1 0 0,-1 1 1,1-1-1,0 0 0,-1 0 0,1 0 0,-1 0 0,0 1 0,1-1 1,-1 0-1,0 0 0,1 0 0,-1 0 0,0 0 0,0-1 0,1-2 181,0 1 0,0 0 0,0-1-1,1 1 1,-1 0 0,1 0 0,0 0-1,-1 0 1,5-4 0,-3 3-379,2-5 187,-5 8-113,0 1-1,0-1 1,0 0 0,0 1 0,1-1 0,-1 1 0,0-1-1,0 0 1,1 1 0,-1-1 0,0 1 0,1-1-1,-1 1 1,1-1 0,-1 1 0,1 0 0,-1-1-1,1 1 1,-1-1 0,1 1 0,-1 0 0,1 0-1,-1-1 1,1 1 0,0 0 0,2-1 3230,-6 4-2948,-3 1-473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58"/>
    </inkml:context>
    <inkml:brush xml:id="br0">
      <inkml:brushProperty name="width" value="0.05" units="cm"/>
      <inkml:brushProperty name="height" value="0.05" units="cm"/>
    </inkml:brush>
  </inkml:definitions>
  <inkml:trace contextRef="#ctx0" brushRef="#br0">96 1 48,'0'66'2294,"-6"-57"-2173,6-8-113,-1-1 1,1 0-1,0 1 0,-1-1 1,1 1-1,-1-1 1,1 0-1,0 1 1,-1-1-1,1 1 1,0-1-1,-1 1 1,1-1-1,0 1 1,0-1-1,0 1 0,0-1 1,-1 5 3822,1-5-3433,0 1-366,0-1-1,0 0 1,-1 1-1,1-1 1,0 0-1,0 1 1,0-1-1,0 0 1,-1 1-1,1-1 1,0 0-1,0 0 1,-1 1-1,1-1 1,0 0-1,0 0 1,-1 0-1,1 1 1,0-1-1,-1 0 1,1 0-1,0 0 1,-1 0-1,1 0 1,0 0-1,-1 1 1,1-1-1,-1 0 1,1 0-1,0 0 1,-1 0-1,0-1 1,-50 26 24512,36-34-24208,8 6-532,11 5-203,-3-1 453,30 5 490,-16-4-544,-11-2 0,-1 1 0,1-1 0,0 0 0,0 0 0,-1 0 0,8-2 0,70-15 0,-70 14 0,1 1 0,0 1 0,0-1 0,0 2 0,0 0 0,13 1 0,7 0 0,-21 2 0,-11-3 0,0 0 0,1 0 0,-1 0 0,1 0 0,-1 0 0,1 1 0,-1-1 0,0 0 0,1 0 0,-1 0 0,1 0 0,-1 0 0,1 0 0,-1 0 0,1-1 0,-1 1 0,0 0 0,1 0 0,-1 0 0,1 0 0,-1 0 0,0-1 0,1 1 0,-1 0 0,1-1 0,18-1 0,-18 3 0,-14-1 0,12 0-594,0 0 0,0 0 0,1 0 0,-1 0 0,0 0 0,0 0 0,0 0 0,0-1 0,1 1 0,-1 0 0,0 0 0,0-1 0,1 1 0,-1-1 0,0 1 0,0-1 0,-3-4-2970</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39.189"/>
    </inkml:context>
    <inkml:brush xml:id="br0">
      <inkml:brushProperty name="width" value="0.05" units="cm"/>
      <inkml:brushProperty name="height" value="0.05" units="cm"/>
    </inkml:brush>
  </inkml:definitions>
  <inkml:trace contextRef="#ctx0" brushRef="#br0">149 1 96,'0'0'1422,"6"15"1868,-9-14-3010,3-1-201,0 0 1,0 1-1,-1-1 1,1 0-1,0 0 0,0 0 1,-1 0-1,1 1 1,0-1-1,0 0 1,0 0-1,-1 1 1,1-1-1,0 0 0,0 0 1,0 1-1,0-1 1,0 0-1,-1 0 1,1 1-1,0-1 1,0 0-1,0 1 0,0-1 1,0 0-1,0 0 1,0 1-1,0-1 1,0 0-1,0 1 0,0-1 1,0 0-1,0 1 1,1-1-1,-1 1 793,-12 5 62,-17-1 1384,25-4-2311,1-1 0,-1 1-1,1-1 1,0 1 0,-1 0 0,1 0-1,0 1 1,-1-1 0,1 1 0,0 0-1,0-1 1,0 1 0,1 1 0,-1-1-1,0 0 1,1 1 0,-4 4 0,-2 3 43,0 0 0,1 1 1,-9 16-1,14-20 18,0 0 0,0-1-1,1 1 1,0 0 0,0 0 0,0 14 0,1-16-30,0-1 0,1 1 0,-1 0 0,1 0 0,0-1 0,0 1 0,0 0 0,1-1 0,-1 1 0,1-1 0,0 0 0,1 0 0,-1 1 0,1-1 0,-1-1 1,1 1-1,1 0 0,-1-1 0,0 1 0,1-1 0,-1 0 0,1 0 0,0-1 0,0 1 0,0-1 0,6 2 0,-5-2 127,-1 0 179,1 0-1,0-1 1,0 0-1,0 0 1,0 0-1,0-1 1,6 0-1,-5 1-49,-1-1-1,0-1 1,1 1-1,-1-1 1,0 0-1,0 0 1,0 0-1,1-1 1,-1 1-1,-1-1 0,8-4 1,8-5 86,18-12-157,-27 16-165,-5 3-5,-8 3-28,0 1-46,2 5-218</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59"/>
    </inkml:context>
    <inkml:brush xml:id="br0">
      <inkml:brushProperty name="width" value="0.05" units="cm"/>
      <inkml:brushProperty name="height" value="0.05" units="cm"/>
    </inkml:brush>
  </inkml:definitions>
  <inkml:trace contextRef="#ctx0" brushRef="#br0">178 78 160,'12'-5'12937,"-12"4"-12877,0 1 0,0-1 1,0 1-1,0 0 1,0-1-1,0 1 0,0 0 1,0-1-1,0 1 1,0 0-1,0-1 0,0 1 1,0-1-1,0 1 1,-1 0-1,1 0 0,0-1 1,0 1-1,0 0 1,-1-1-1,1 1 0,0 0 1,0 0-1,-1-1 1,1 1-1,0 0 1,0 0-1,-1-1 0,1 1 1,0 0-1,-1 0 1,0 0-1,1 0-24,0-1 0,-1 1 0,1 0-1,0 0 1,-1 0 0,1-1 0,0 1 0,-1 0 0,1 0 0,0 0 0,0-1 0,-1 1-1,1 0 1,0-1 0,0 1 0,-1 0 0,1-1 0,0 1 0,0 0 0,0-1 0,0 1-1,0 0 1,-1-1 0,1 1 0,0 0 0,0-1 0,0 1 0,0-1 0,0 1-1,0 0 1,0-1 0,0 0 0,0 1 439,-17-17 3890,5 4-380,-24-7 2202,35 19-5853,-5 1-143,1 0 0,-1 0 0,1 1 1,-1 0-1,-6 1 0,11-1-191,-1-1 0,1 0 0,0 0 0,-1 1 0,1-1 0,-1 1 0,1-1 0,0 1 0,-1 0 0,1-1 0,0 1 0,0 0 0,0 0 0,0 0 0,-2 2 0,-8 15 0,9-17 0,0 1 0,1 0 0,-1 0 0,1 0 0,0 0 0,-1 1 0,1-1 0,0 0 0,0 0 0,0 1 0,1-1 0,-2 5 0,2-4 0,-1 1 0,1-1 0,-1 0 0,0 0 0,0 1 0,0-1 0,-3 5 0,2-4 0,1-1 0,-1 1 0,1-1 0,0 1 0,0 0 0,0-1 0,0 1 0,1 4 0,-1 12 0,0-13 0,1 0 0,0-1 0,0 1 0,1 0 0,-1 0 0,1-1 0,1 1 0,2 8 0,7 13 0,-10-26 0,0 0 0,0 1 0,0-1 0,-1 0 0,1 0 0,-1 0 0,1 1 0,-1-1 0,0 5 0,0-5 0,0 1 0,0-1 0,0 0 0,1 0 0,-1 1 0,1-1 0,-1 0 0,1 0 0,0 1 0,1 1 0,0-2 0,-1 0 0,0-1 0,-1 0 0,1 1 0,0-1 0,0 0 0,-1 1 0,1-1 0,-1 1 0,1-1 0,-1 1 0,0 0 0,1-1 0,-1 1 0,0-1 0,0 1 0,0 1 0,8 59 0,-3-45 0,-4-15 0,0-1 0,0 1 0,-1 0 0,1-1 0,-1 1 0,1 0 0,-1 0 0,1-1 0,-1 1 0,0 3 0,0 134 0,-5-123 0,-1 7 0,6-22-49,0 0 1,0 1-1,0-1 1,0 0-1,0 0 0,-1 1 1,1-1-1,0 0 1,0 0-1,-1 0 0,1 1 1,-1-1-1,1 0 0,-2 2 1,-9-1-7443,7-2 5706</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60"/>
    </inkml:context>
    <inkml:brush xml:id="br0">
      <inkml:brushProperty name="width" value="0.05" units="cm"/>
      <inkml:brushProperty name="height" value="0.05" units="cm"/>
    </inkml:brush>
  </inkml:definitions>
  <inkml:trace contextRef="#ctx0" brushRef="#br0">0 16 624,'0'0'9164,"13"6"-4057,51-4 7775,-32 0-8742,-1-1-3290,-23-2-850,0 0 0,-1 0 0,1-1 0,0 0 0,13-5 0,-14 4 0,0 1 0,1 0 0,-1 0 0,1 1 0,14-2 0,-16 3 727,-11 0-2249</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61"/>
    </inkml:context>
    <inkml:brush xml:id="br0">
      <inkml:brushProperty name="width" value="0.05" units="cm"/>
      <inkml:brushProperty name="height" value="0.05" units="cm"/>
    </inkml:brush>
  </inkml:definitions>
  <inkml:trace contextRef="#ctx0" brushRef="#br0">69 11 96,'6'-11'23507,"-9"11"-21497,-19 2 2117,21-2-4119,0 0-1,1 0 0,-1 0 0,1 0 0,-1 1 0,1-1 0,-1 0 0,1 0 1,-1 1-1,1-1 0,-1 0 0,1 1 0,-1-1 0,1 0 0,-1 1 0,1-1 1,0 1-1,-1-1 0,1 1 0,0-1 0,-1 1 0,1-1 0,0 1 0,-1-1 1,1 1-1,0-1 0,0 1 0,0-1 0,0 1 0,0 0 0,0 0 0,-8 7 263,7-7-254,0-1 0,0 1 1,1-1-1,-1 1 0,0-1 1,0 1-1,1 0 0,-1-1 0,0 1 1,1 0-1,-1 0 0,1-1 0,-1 1 1,1 0-1,-1 0 0,1 0 1,0 0-1,-1 0 0,1 1 0,-5 12 242,4-13-233,0 0 0,1 0-1,-1 1 1,0-1 0,1 1 0,-1-1-1,1 0 1,-1 1 0,1-1-1,0 1 1,-1-1 0,1 3-1,-3 9 84,3-12-94,-1 0 0,1-1 1,0 1-1,0 0 0,-1-1 0,1 1 1,0 0-1,0-1 0,0 1 0,0 0 1,0-1-1,0 1 0,0 0 1,0-1-1,0 1 0,0 0 0,0-1 1,0 1-1,1 0 0,-1-1 0,0 1 1,0 0-1,1-1 0,-1 1 0,0-1 1,1 1-1,0 0 0,1 2 33,1 0-1,-1 0 1,1-1-1,0 1 1,-1-1 0,1 1-1,0-1 1,1 0-1,-1-1 1,0 1 0,1 0-1,-1-1 1,1 0-1,-1 1 1,1-2-1,-1 1 1,1 0 0,0-1-1,-1 1 1,1-1-1,0 0 1,0 0-1,4-1 1,-2 0-47,0 1 0,0-1 0,0 0 0,0 0 0,0-1 0,0 0 0,-1 0 0,1 0 0,9-6 0,5-2-64</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62"/>
    </inkml:context>
    <inkml:brush xml:id="br0">
      <inkml:brushProperty name="width" value="0.05" units="cm"/>
      <inkml:brushProperty name="height" value="0.05" units="cm"/>
    </inkml:brush>
  </inkml:definitions>
  <inkml:trace contextRef="#ctx0" brushRef="#br0">13 16 96,'-12'11'21858,"13"-12"-21603,0 1 0,0 0-1,0-1 1,0 1 0,0 0-1,0 0 1,0 0 0,0 0 0,0 0-1,0 0 1,0 0 0,0 1 0,0-1-1,0 0 1,0 1 0,0-1 0,0 0-1,0 1 1,0-1 0,1 2 0,7 1 571,90-14 3811,-62 8-3594,-21 1-2798,-57-11-27808,41 13 29557,-1-4-2448</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63"/>
    </inkml:context>
    <inkml:brush xml:id="br0">
      <inkml:brushProperty name="width" value="0.05" units="cm"/>
      <inkml:brushProperty name="height" value="0.05" units="cm"/>
    </inkml:brush>
  </inkml:definitions>
  <inkml:trace contextRef="#ctx0" brushRef="#br0">0 11 96,'0'0'912,"12"-7"1228,-11 7-2569,0 0 536,-1 0 0,0 0-1,0 0 1,1 0 0,-1 0 0,0 0 0,0 0-1,0 0 1,1 0 0,-1 0 0,0 0 0,0 0-1,0 0 1,1 0 0,-1 0 0,0 0 0,0 0 0,1 1-1,-1-1 1,0 0 0,0 0 0,0 0 0,0 0-1,1 0 1,-1 0 0,0 1 0,0-1 0,0 0-1,0 0 1,0 0 0,1 0 0,-1 1 0,0-1-1,0 0 1,0 0 0,0 4 3240,21 0 4518,-7-1-5978,-11-2-1375,-1 0 0,0 0 0,1-1-1,-1 1 1,1-1 0,-1 0 0,1 0 0,-1 1 0,1-2 0,0 1 0,-1 0 0,1 0 0,-1-1 0,1 1-1,-1-1 1,0 0 0,4-1 0,-2 0 15,0 1 0,1 1 0,-1-1 0,0 1 0,0-1 0,8 2 0,8-2-326,-9-2-214,0 0-20,1 1-1,-1 0 1,13 0-1,-22 2-964</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64"/>
    </inkml:context>
    <inkml:brush xml:id="br0">
      <inkml:brushProperty name="width" value="0.05" units="cm"/>
      <inkml:brushProperty name="height" value="0.05" units="cm"/>
    </inkml:brush>
  </inkml:definitions>
  <inkml:trace contextRef="#ctx0" brushRef="#br0">168 4 112,'-1'-4'25914,"-6"6"-22935,2 0-4190,0-2 3570,4 0-2015,-12 5 1040,7-2-1313,1-1-1,-1 0 0,0 0 0,0-1 1,-10 2-1,15-3-22,-30 4 368,-18-8-1104,47 4 648,14 21-2159,-2 2 2311,-9-22-113,-1 0-1,1 0 1,0 0-1,0 0 1,0 0-1,-1 0 0,1 0 1,0 0-1,-1 0 1,1 0-1,-1 1 0,1-1 1,-1 0-1,0 0 1,0 1-1,1-1 1,-1 0-1,0 0 0,0 1 1,0-1-1,-1 3 1,9 35 316,-8 33-17,0-71-63,1-1-341,-1 0 101,0 0 0,1 1 0,-1-1 0,1 0 0,-1 0 1,0 0-1,1 0 0,-1 0 0,1 0 0,-1 0 0,0-1 0,1 1 0,-1 0 1,1 0-1,-1 0 0,0 0 0,1 0 0,-1-1 0,1 1 0,-1 0 0,0 0 1,1-1-1,-1 1 0,0 0 0,0 0 0,1-1 0,-1 1 0,0 0 0,0-1 1,1 1-1,-1 0 0,0-1 0,0 1 0,0-1 0,1 1 0,-1 0 0,0-1 1,0 1-1,0-1 0,0 1 0,0 0 0,0-1 0,0 1 0,0-1 0,0 1 1,0 0-1,0-1 0,0 1 0,0-1 0,-1 1 0,1-1 0,0 1 0,0-5-121,4 1 89,-4 4 34,1-1-1,-1 1 1,1 0 0,-1-1-1,1 1 1,-1 0 0,0 0 0,1-1-1,-1 1 1,1-1 0,-1 1-1,0 0 1,1-1 0,-1 1 0,0-1-1,0 1 1,1-1 0,-1 1-1,0-1 1,0 1 0,0-1 0,0 1-1,0-1 1,1 1 0,-1-2-1,1 1-33,0 1 0,0-1 0,1 0 0,-1 1 0,1-1 0,-1 1-1,1-1 1,-1 1 0,0 0 0,1 0 0,-1 0 0,3 0 0,41 4-27,-44-4 74,0 0-15,0 0 0,0 0-1,0 0 1,0 1 0,0-1 0,0 0-1,1 0 1,-1 1 0,0-1 0,0 1-1,-1-1 1,1 1 0,0-1 0,0 1-1,0 0 1,1 0 0,-2 0 4,7 3-10,-6-4 15,-1 0-1,1 1 1,0-1-1,0 0 1,0 1-1,-1-1 1,1 1-1,0 0 0,0-1 1,-1 1-1,1-1 1,-1 1-1,1 0 1,0 0-1,-1-1 1,1 1-1,-1 0 1,0 0-1,1 0 0,-1-1 1,0 1-1,1 2 1,3 2 54,-4-5-46,1 1 0,0-1 0,-1 1 0,1-1 0,-1 1 0,1 0 0,-1-1 0,1 1 0,-1 0 0,1-1 0,-1 1 0,0 0 0,1-1 0,-1 1 0,0 0-1,0 0 1,0 0 0,1 1 0,3 6 141,-3-7-99,0 0-1,-1 0 0,1-1 1,0 1-1,-1 0 0,1 0 0,-1 1 1,1-1-1,-1 0 0,0 0 1,1 0-1,-1 0 0,0 0 1,0 0-1,0 2 0,0 1 237,1-2-196,-1 1 0,0-1-1,0 0 1,0 1-1,0-1 1,0 0-1,-1 1 1,1-1-1,-1 0 1,1 1 0,-1-1-1,0 0 1,0 0-1,0 0 1,0 0-1,-2 3 1,-1 11-94,-11 3 0,14-17 0,0 0 0,0 0 0,0 0 0,-1 0 0,1-1 0,-1 1 0,0 0 0,1-1 0,-1 1 0,0-1 0,0 1 0,0-1 0,0 0 0,0 0 0,0 0 0,0 0 0,-3 1 0,-34 14 0,35-15 0,1 1 0,0-1 0,-1 0 0,1 0 0,0 0 0,-1 0 0,1-1 0,-1 1 0,0-1 0,1 0 0,-1 0 0,1 0 0,-1-1 0,1 1 0,-1-1 0,1 0 0,-1 0 0,1 0 0,0 0 0,-1-1 0,1 1 0,0-1 0,0 0 0,0 0 0,-4-3 0,2 2 2235,4 2-2657</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65"/>
    </inkml:context>
    <inkml:brush xml:id="br0">
      <inkml:brushProperty name="width" value="0.05" units="cm"/>
      <inkml:brushProperty name="height" value="0.05" units="cm"/>
    </inkml:brush>
  </inkml:definitions>
  <inkml:trace contextRef="#ctx0" brushRef="#br0">8 11 128,'0'0'686,"-7"-6"1523,26 1-4018</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66"/>
    </inkml:context>
    <inkml:brush xml:id="br0">
      <inkml:brushProperty name="width" value="0.05" units="cm"/>
      <inkml:brushProperty name="height" value="0.05" units="cm"/>
    </inkml:brush>
  </inkml:definitions>
  <inkml:trace contextRef="#ctx0" brushRef="#br0">149 63 608,'0'0'486,"-12"-5"373,12 4-711,-1-1 1,1 1 0,-1 0-1,0-1 1,1 1-1,-1 0 1,0 0-1,0 0 1,0 0-1,0 0 1,0 0 0,0 0-1,0 0 1,0 0-1,0 0 1,-1 0-1,1 1 1,-2-2 0,3 2-80,0 0 0,0 0 1,0 0-1,0-1 1,0 1-1,0 0 1,0 0-1,0 0 1,0 0-1,0-1 0,0 1 1,0 0-1,0 0 1,0 0-1,0-1 1,0 1-1,0 0 1,0 0-1,0 0 0,0 0 1,0-1-1,0 1 1,0 0-1,0 0 1,0 0-1,0 0 1,0 0-1,-1-1 0,1 1 1,0 0-1,0 0 1,0 0-1,0 0 1,0 0-1,0 0 1,-1-1-1,1 1 0,0 0 1,0 0-1,0 0 1,0 0-1,-1 0 1,1 0-1,0 0 1,0 0-1,0 0 0,0 0 1,-1 0-1,1 0 1,0 0-1,0 0 1,0 0-1,-1 0 1,-6-6 2673,-1-16 3639,7 22-6212,1-1-1,-1 1 1,0 0 0,0-1 0,1 1 0,-1 0 0,0 0-1,0-1 1,1 1 0,-1 0 0,0 0 0,0 0 0,0 0-1,1 0 1,-1 0 0,0 0 0,0 1 0,0-1 0,1 0 0,-1 0-1,-1 1 1,-18 4 1648,19-3-1423,-1-3-216,0 1 0,1 0 0,-1 0 0,0 1 0,0-1 0,1 0-1,-1 0 1,0 1 0,1-1 0,-1 1 0,0 0 0,1-1 0,-1 1 0,1 0 0,-1 0-1,1 0 1,-2 1 0,-3 2 90,2 4 76,0-7-256,4-1-75,-1 0 1,1 0-1,0 0 0,-1 0 1,1 0-1,0 0 0,0 1 1,-1-1-1,1 0 0,0 0 1,-1 0-1,1 0 0,0 1 1,0-1-1,-1 0 0,1 0 1,0 1-1,0-1 0,0 0 1,-1 1-1,1-1 0,0 0 1,0 0-1,0 1 0,0-1 1,0 0-1,0 1 0,-1-1 1,1 0-1,0 1 0,0-1 1,0 0-1,0 1 0,0-1 1,0 0-1,0 1 0,1-1 1,-1 0-1,0 1 0,0-1 1,0 1-1,-3 6 488,-2 8 485,5 74 2166,1-86-3153,0 0 0,0 0 0,0 0 0,0 0 0,0 0 0,0 0 0,1 0 0,0 0 0,-1-1 0,1 1 0,0-1 0,0 1 0,0-1 0,1 0 0,2 2 0,32 25 0,-21-20 0,-13-6 0,1-1 0,0 1 0,-1-1 0,1 0 0,0 0 0,0 0 0,0-1 0,0 0 0,0 1 0,1-1 0,-1 0 0,0-1 0,1 1 0,-1-1 0,0 0 0,1 0 0,-1-1 0,0 1 0,1-1 0,-1 0 0,6-1 0,-6 0 0,1 0 0,-1 0 0,0 0 0,0-1 0,0 1 0,0-1 0,-1 0 0,1 0 0,3-4 0,-2 2 0,7-17 0,-11 20 0,0 0 0,0 1 0,0-1 0,0 0 0,0 0 0,0 0 0,0 0 0,0 0 0,-1 0 0,1 0 0,-1 0 0,0-1 0,0 1 0,1 0 0,-1 0 0,-1 0 0,1 0 0,0-3 0,-1-5 0,-3 5 0,3 5 0,1 0 0,0 0 0,-1 0 0,1-1 0,0 1 0,-1 0 0,1 0 0,0 0 0,-1-1 0,1 1 0,0 0 0,-1 0 0,1-1 0,0 1 0,-1 0 0,1-1 0,0 1 0,0 0 0,0-1 0,-1 1 0,1 0 0,0-1 0,0 1 0,0-1 0,0 1 0,0 0 0,0-1 0,0 1 0,0-1 0,0 1 0,0 0 0,0-1 0,0 0 0,-1-1 0,1 0 0,-1 1 0,1-1 0,-1 0 0,0 0 0,0 0 0,0 1 0,0-1 0,0 0 0,0 1 0,0-1 0,-1 1 0,-2-3 0,-6-9 0,0 4 0,9 9 0,1-1 0,-1 1 0,0-1 0,0 1 0,1-1 0,-1 1 0,0-1 0,1 0 0,-1 1 0,0-1 0,1 0 0,-1 0 0,1 1 0,-1-1 0,1 0 0,0 0 0,-1-1 0,1 1 0,-1-1 0,1 1 0,-1 0 0,1 0 0,-1 0 0,1 0 0,-1 0 0,0 0 0,1 0 0,-1 0 0,0 1 0,0-1 0,0 0 0,1 0 0,-1 1 0,0-1 0,0 0 0,0 1 0,0-1 0,0 1 0,-3-1 0,-28-11 0,24 9 0,3 1 0,0 0 0,0 1 0,0 0 0,0 0 0,0 0 0,-1 0 0,1 1 0,0 0 0,0 0 0,0 0 0,-1 1 0,1 0 0,0 0 0,0 0 0,-10 4 0,9-2-1523,39-14-21613,-30 10 22162,17-1-3329,-9-3 1520</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67"/>
    </inkml:context>
    <inkml:brush xml:id="br0">
      <inkml:brushProperty name="width" value="0.05" units="cm"/>
      <inkml:brushProperty name="height" value="0.05" units="cm"/>
    </inkml:brush>
  </inkml:definitions>
  <inkml:trace contextRef="#ctx0" brushRef="#br0">91 40 112,'-8'-7'20307,"4"8"-17449,4-1-2802,0 1 0,0-1 0,0 0 0,0 1 0,-1-1 0,1 0-1,0 0 1,0 1 0,0-1 0,0 0 0,-1 0 0,1 1 0,0-1-1,0 0 1,0 0 0,-1 1 0,1-1 0,0 0 0,0 0 0,-1 0-1,1 0 1,0 1 0,0-1 0,-1 0 0,1 0 0,0 0 0,-1 0 0,1 0-1,0 0 1,-1 0 0,1 0 0,0 0 0,0 0 0,-1 0 0,1 0-1,0 0 1,-1 0 0,1 0 0,0 0 0,-1 0 0,1-1-27,0 1 0,-1 0 1,1 0-1,0 0 0,-1 0 1,1 0-1,0 0 0,-1 0 1,1 0-1,0 0 0,-1 0 1,1 0-1,0 0 0,0 0 0,-1 0 1,1 0-1,0 1 0,-1-1 1,1 0-1,0 0 0,0 0 1,-1 0-1,1 0 0,0 1 1,0-1-1,-1 0 0,1 0 1,0 0-1,0 1 0,0-1 0,-1 0 1,1 0-1,0 1 0,0-1 1,0 0-1,0 1 0,0-1 1,0 0-1,-1 1 0,1 0 198,-1-1-160,0 1-1,1-1 1,-1 1-1,0-1 1,0 1-1,0-1 1,0 1 0,0-1-1,1 1 1,-1 0-1,0-1 1,1 1 0,-1 0-1,0 0 1,1 0-1,-1-1 1,1 1-1,-1 0 1,1 0 0,-1 0-1,1 0 1,0 0-1,0 0 1,-1 0-1,1 0 1,0 0 0,0 2-1,-3 28 2872,-2-19-1958,4-11-979,0 0 0,1 0 1,-1 0-1,0 0 0,1 0 0,-1 0 0,1 0 1,0 0-1,-1 1 0,1-1 0,0 0 0,-1 0 1,1 0-1,0 2 0,0 1-1,0-1 0,0 1 0,0 0 0,0-1 0,1 1 0,0-1 0,-1 1 0,1-1 0,1 0 0,-1 1 0,3 4 0,4 22 0,-4-13 0,0-13 0,2 0 0,-1-1 0,0 1 0,1-1 0,7 3 0,6 4 0,-16-9 0,-1 0 0,0 0 0,1 0 0,0 0 0,-1-1 0,1 1 0,-1-1 0,1 0 0,0 0 0,-1 0 0,1 0 0,-1 0 0,1 0 0,0-1 0,-1 1 0,1-1 0,2-1 0,40-19 0,-39 17 0,44-40 0,-30 9 0,-16 23 0,-3 11 0,0 1 0,-1-1 0,1 0 0,-1 0 0,1 0 0,-1 0 0,0 0 0,1 0 0,-1 0 0,0 0 0,0 0 0,0 0 0,0 0 0,0 0 0,0 0 0,0 0 0,0 0 0,0 0 0,0-1 0,0 1 0,-1 0 0,1 0 0,0 0 0,-1-1 0,-5-9 0,6 10 0,-1 0 0,1 0 0,0 1 0,0-1 0,-1 0 0,1 0 0,0 1 0,-1-1 0,1 0 0,-1 1 0,1-1 0,-1 1 0,1-1 0,-1 1 0,0-1 0,1 1 0,-1-1 0,0 1 0,-1-1 0,-9-20 0,-12 6 0,19 13 0,0-1 0,0 1 0,0-1 0,0 0 0,0 0 0,-5-6 0,2 5 0,0-1 0,-1 1 0,0 0 0,-14-5 0,13 7 0,1 0 0,0 1 0,-1 0 0,1 0 0,0 1 0,-1 0 0,1 1 0,-1-1 0,1 2 0,0-1 0,-1 1 0,1 0 0,-14 6 0,16-5-4,5-3 1,1 0 1,-1 0-1,1 0 0,-1 1 1,1-1-1,-1 0 1,1 0-1,-1 0 0,1 1 1,-1-1-1,1 0 0,-1 0 1,1 1-1,0-1 0,-1 0 1,1 1-1,0-1 1,-1 1-1,1-1 0,0 0 1,-1 1-1,1-1 0,0 1 1,0-1-1,-1 1 1,1-1-1,0 1 0,0-1 1,0 1-1,0-1 0,0 1 1,0-1-1,0 1 1,0 0-1,36 11-26906,-25-15 25071,0 2 171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16.268"/>
    </inkml:context>
    <inkml:brush xml:id="br0">
      <inkml:brushProperty name="width" value="0.05" units="cm"/>
      <inkml:brushProperty name="height" value="0.05" units="cm"/>
    </inkml:brush>
  </inkml:definitions>
  <inkml:trace contextRef="#ctx0" brushRef="#br0">64 71 208,'-2'-11'16037,"1"11"-15633,-1 0 1,1 0 0,0 0-1,0 0 1,0 0-1,-1 1 1,1-1 0,0 0-1,0 1 1,0-1-1,0 1 1,0-1 0,0 1-1,0 0 1,0-1-1,0 1 1,0 0 0,0 0-1,0-1 1,0 1-1,0 0 1,1 0 0,-1 0-1,0 0 1,1 0-1,-1 0 1,1 0 0,-1 1-1,1-1 1,-1 0-1,1 2 1,-5 5 565,4-7-890,1-1 1,-1 1 0,1-1 0,-1 1 0,1 0 0,-1-1 0,1 1 0,-1 0 0,1-1 0,-1 1 0,1 0 0,0 0 0,0-1 0,-1 1 0,1 0 0,0 0 0,0 0 0,0-1 0,0 1 0,0 0 0,0 1 0,-1 1 28,1 0 1,-1 0-1,1 0 1,-1 0-1,0 0 1,0 0-1,-3 4 1,2-3-116,1-1 0,-1 0 1,1 1-1,0-1 0,0 1 0,0-1 1,0 1-1,0 4 0,1-1 6,0-5 0,0 0 0,0 0 0,-1 0 0,1 0 0,0 0 0,1 0 0,-1-1 0,0 1 0,1 0 0,-1 0 0,1 0 0,-1-1 0,1 1 0,0 0 0,0 0 0,0-1 0,0 1 0,0-1 0,1 2 0,-1-2 0,0 1 0,-1-1 0,1 0 0,-1 0 0,1 0 0,-1 1 0,1-1 0,-1 0 0,0 0 0,0 1 0,1-1 0,-1 0 0,0 3 0,0-3 0,0 0 0,0 1 0,0-1 0,0 0 0,0 1 0,1-1 0,-1 0 0,0 1 0,1-1 0,-1 0 0,1 0 0,0 1 0,1 1 0,0-1 0,-1-2 0,-1 1 0,1-1 0,-1 1 0,1-1 0,-1 1 0,1-1 0,-1 1 0,1 0 0,-1-1 0,1 1 0,-1-1 0,0 1 0,0 0 0,1-1 0,-1 1 0,0 0 0,0-1 0,0 1 0,0 0 0,1 0 0,-1-1 0,0 2 0,0-2 0,0 1 0,0-1 0,0 1 0,0 0 0,0-1 0,0 1 0,1-1 0,-1 1 0,0-1 0,1 1 0,-1-1 0,0 1 0,1-1 0,-1 1 0,0-1 0,1 0 0,-1 1 0,1-1 0,-1 1 0,1-1 0,-1 0 0,1 0 0,-1 1 0,1-1 0,-1 0 0,1 0 0,0 1 0,-1-1 0,1 0 0,-1 0 0,1 0 0,-1 1 0,1-1 0,-1 0 0,1 0 0,-1 1 0,0-1 0,1 0 0,-1 0 0,1 1 0,-1-1 0,0 1 0,1-1 0,-1 0 0,0 1 0,1-1 0,-1 1 0,0-1 0,0 1 0,0-1 0,1 1 0,-1-1 0,0 0 0,0 2 0,33 26 0,-32-27 0,0 0 0,0-1 0,1 1 0,-1 0 0,1 0 0,-1-1 0,0 1 0,1 0 0,-1-1 0,1 0 0,0 1 0,-1-1 0,1 0 0,-1 0 0,1 0 0,-1 0 0,1 0 0,0 0 0,-1 0 0,1 0 0,-1-1 0,3 0 0,33-19 0,-14 6 0,-18 11 0,-1-1 0,0 1 0,1-1 0,-1 0 0,-1 1 0,1-2 0,0 1 0,2-5 0,-5 7 0,-1 1 0,1-1 0,0 1 0,0-1 0,0 1 0,0-1 0,0 1 0,0-1 0,0 1 0,0 0 0,0 0 0,1 0 0,1-2 0,-1 2 0,-1 0 0,0 0 0,1 0 0,-1 0 0,0 0 0,0-1 0,0 1 0,0 0 0,0 0 0,0-1 0,-1 1 0,1-1 0,0-1 0,0 2 0,-1 0 0,0-1 0,1 1 0,-1 0 0,1-1 0,-1 1 0,1 0 0,0 0 0,-1-1 0,1 1 0,0 0 0,0 0 0,0 0 0,2-1 0,5-12 0,0-25 0,-3 28 0,-5 10 0,1 1 0,0-1 0,-1 0 0,1 0 0,-1 0 0,1 1 0,-1-1 0,1 0 0,-1 0 0,0 0 0,1 0 0,-1 0 0,0 0 0,0 0 0,0 0 0,0-1 0,1 1 0,-1-1 0,0 1 0,0 0 0,0-1 0,0 1 0,0 0 0,0 0 0,0-1 0,-1 1 0,1 0 0,0 0 0,-1-1 0,1 1 0,-1 0 0,1 0 0,-1 0 0,0 0 0,1 0 0,-1 0 0,0 0 0,0 0 0,-1-2 0,-4-12 0,6 14 0,0-1 0,0 1 0,0 0 0,0 0 0,-1-1 0,1 1 0,-1 0 0,1 0 0,-1 0 0,1 0 0,-1 0 0,1 0 0,-2-2 0,-12-11 0,12 11 0,0 0 0,0 0 0,-1 1 0,1-1 0,-1 1 0,0 0 0,0-1 0,0 1 0,0 1 0,0-1 0,0 0 0,0 1 0,-1-1 0,1 1 0,0 0 0,-1 0 0,1 0 0,-8 0 0,-2-2 0,12 3 0,1 0 0,-1-1 0,0 1 0,0 0 0,0 0 0,1 0 0,-1-1 0,0 1 0,0 0 0,0 0 0,0 0 0,1 0 0,-1 1 0,0-1 0,0 0 0,0 0 0,1 0 0,-1 1 0,0-1 0,0 0 0,1 1 0,-1-1 0,0 1 0,-37 11 0,31-8 0,0 1 0,1 0 0,-1 1 0,1 0 0,1 0 0,-1 0 0,-7 11 0,0-9 13,12-8-22,1 0-1,-1 0 1,1 1 0,-1-1-1,0 0 1,1 0-1,-1 1 1,0-1 0,1 0-1,-1 1 1,1-1-1,-1 1 1,1-1 0,-1 0-1,1 1 1,-1-1-1,1 1 1,-1 0 0,1-1-1,-1 1 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40.469"/>
    </inkml:context>
    <inkml:brush xml:id="br0">
      <inkml:brushProperty name="width" value="0.05" units="cm"/>
      <inkml:brushProperty name="height" value="0.05" units="cm"/>
    </inkml:brush>
  </inkml:definitions>
  <inkml:trace contextRef="#ctx0" brushRef="#br0">122 18 80,'7'-6'8575,"-47"-1"-5867,33 8-2595,1-1 1,-1 1 0,1 1 0,-1-1 0,-7 4 0,12-5-91,1 0 1,-1 1-1,1-1 0,-1 1 1,1 0-1,-1-1 0,1 1 0,-1 0 1,1 0-1,0 0 0,-1 0 1,1 0-1,0 0 0,0 0 0,0 1 1,0-1-1,0 0 0,0 0 1,0 1-1,0-1 0,0 1 0,0 2 1,-4 6 11,4-10-31,0 0-1,1 1 1,-1-1-1,1 1 1,-1-1-1,1 1 1,0 0-1,-1-1 1,1 1-1,0 0 1,-1-1-1,1 1 1,0-1-1,0 1 1,-1 0 0,1 0-1,0-1 1,0 1-1,0 0 1,0 0-1,0 92 325,2-89-306,0 0 0,0 0 0,0 0 0,0 0 0,1-1 0,0 1-1,0-1 1,0 0 0,4 4 0,-5-5 79,0-1 0,0 0-1,1 1 1,-1-1 0,0 0-1,0 0 1,1-1 0,-1 1 0,0 0-1,1-1 1,-1 1 0,1-1 0,-1 0-1,1 0 1,-1 0 0,1 0 0,-1 0-1,1 0 1,-1-1 0,1 1 0,-1-1-1,0 0 1,1 0 0,2-1 0,7 0 67,-11 2-162,1 0 0,-1 0 0,0 0-1,0 0 1,0 0 0,0 0 0,0 0-1,0 0 1,0-1 0,0 1 0,0 0-1,0-1 1,0 1 0,0-1 0,0 1 0,1-2-1,14-7 49,-14 8-43,0 0 0,1-1-1,-1 1 1,0 0-1,0-1 1,0 0 0,0 1-1,0-1 1,2-3-1,8-4 3,-11 9-10,0-1-1,-1 1 0,1-1 1,0 1-1,0-1 1,0 0-1,0 1 1,-1-1-1,1 0 1,0 1-1,-1-1 1,1 0-1,0 0 1,-1 0-1,1 0 1,-1 0-1,1 1 1,-1-1-1,0 0 1,1 0-1,-1 0 1,0 0-1,0 0 1,0-1-1,5-13 47,-4 14-60,0-1-1,0 1 1,0-1 0,-1 1-1,1-1 1,0 0-1,-1 1 1,0-1-1,1 0 1,-1 1 0,0-4-1,0 3 4,0 0-1,0 0 1,-1 0-1,1 0 1,-1 0-1,1 1 1,-1-1-1,0 0 1,1 0-1,-1 1 1,0-1-1,0 1 1,0-1-1,0 0 1,-1 1-1,1 0 1,0-1-1,-1 1 1,1 0-1,-1 0 1,1 0-1,-1 0 1,1 0-1,-1 0 1,0 0-1,-2-1 1,-34-18 42,18 12-19,18 6-37,-1 1 0,0-1-1,0 1 1,0 0 0,1 0 0,-1 1 0,0-1 0,-6 0 0,-10-5-1759,38-6-10727,-9 8 11838</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46.561"/>
    </inkml:context>
    <inkml:brush xml:id="br0">
      <inkml:brushProperty name="width" value="0.05" units="cm"/>
      <inkml:brushProperty name="height" value="0.05" units="cm"/>
    </inkml:brush>
  </inkml:definitions>
  <inkml:trace contextRef="#ctx0" brushRef="#br0">1 5 16,'-1'12'3,"6"-9"2961,14-3-2903,-15 0 3714,-1 0-3639,12 0 5651,-10 0-5739,59 0 5893,-60 0-3313,-1 0-2206,9 0 45,-9 0 987,2 0-1420,13 0-18,-13 0 136,-2 0 11,35 0 1451,-34 0-1131,-1 0-376,-2 0-105,-1 0 0,1 0 1,-1 0-1,1 0 0,-1 0 1,1 0-1,-1 0 0,1 0 1,-1 0-1,1 0 1,-1 0-1,1 0 0,-1 0 1,1-1-1,-1 1 0,1 0 1,-1 0-1,1-1 0,-1 1 1,1 0-1,-1-1 0,1 1 1,-1 0-1,0-1 0,1 1 1,-1-1-1,0 1 0,1-1 1,-1 1-1,0 0 1,0-1-1,0 1 0,1-1 1,-1 1-1,0-1 0,0 1 1,0-1-1,0 0 0,0 1 1,0-1-1,0 0 0,0-1 249,23 2-264,-18 0 280,-1 0-107,14 0-70,-13 0 100,-2 0 2,9 0 104,-9 0 448,2 0-680,58 0 126,-58 0-195,-2 0-17,35 0 169,-34 0-115,-4 0-36,0 1 9,0-1-1,0 1 1,0-1-1,0 1 0,0-1 1,0 1-1,0-1 1,0 1-1,0-1 0,0 1 1,0-1-1,0 1 1,0-1-1,0 1 1,1-1-1,-1 1 0,0-1 1,0 1-1,0-1 1,1 0-1,-1 1 0,0-1 1,1 1-1,-1-1 1,8 2 55,1-1 0,-1 0 0,0-1 0,12-1 1,-15 1 3,-2 0 59,2 0-59,13 0 0,-18 0-65,0 0 0,0 0 0,1 0 0,-1 0-1,0 0 1,0 0 0,0 0 0,0 0 0,1 0 0,-1 0 0,0 0 0,0 0 0,0 0 0,0 0 0,1 0 0,-1 0-1,0 0 1,0 0 0,0 0 0,0 1 0,0-1 0,1 0 0,-1 0 0,0 0 0,0 0 0,0 0 0,0 0 0,0 0-1,0 1 1,0-1 0,1 0 0,-1 0 0,0 0 0,0 0 0,0 1 0,0-1 0,0 0 0,0 0 0,0 0-1,0 0 1,0 1 0,0-1 0,0 0 0,0 0 0,0 0 0,0 0 0,0 1 0,0-1 0,0 0 0,0 0 0,0 0-1,0 1 1,-1-1 4,1 0-1,0 0 0,0 0 0,0 0 0,0 0 0,0 0 1,0 1-1,0-1 0,0 0 0,0 0 0,0 0 1,0 0-1,0 0 0,0 0 0,0 1 0,0-1 1,0 0-1,0 0 0,0 0 0,0 0 0,0 0 0,0 0 1,0 1-1,0-1 0,0 0 0,1 0 0,-1 0 1,0 0-1,0 0 0,0 0 0,0 0 0,0 1 0,0-1 1,0 0-1,0 0 0,0 0 0,1 0 0,-1 0 1,0 0-1,0 0 0,0 0 0,0 0 0,0 0 0,0 0 1,1 0-1,-1 0 0,0 0 0,0 0 0,0 0 1,0 0-1,0 0 0,13 0 78,-10 0-48,1 0 3,14 0 31,-13 0-68,0 0-65,-5 0 65,1 0 2,0 0-1,-1 0 1,1 0 0,0-1 0,-1 1-1,1 0 1,0 0 0,0 0-1,-1 0 1,1 1 0,0-1-1,0 0 1,-1 0 0,1 0 0,0 0-1,-1 1 1,1-1 0,0 0-1,-1 1 1,1-1 0,0 1-1,-1-1 1,1 1 0,-1-1 0,1 1-1,-1-1 1,1 1 0,-1-1-1,1 1 1,-1-1 0,0 1-1,1 0 1,-1-1 0,0 1 0,1 0-1,-1 0 1,0 0 0,0 2 90,64-3 908,-59 8-550,3-6-313,0-1 0,1 1 0,0-2 0,-1 1 0,1-1-1,16-2 1,11 0 290,-15 3-425,-18-1 0,1 1 0,0-1 0,-1 0 0,1 0 0,0 0 0,-1 0 0,1-1 0,-1 0 0,6-1 0,2-1 0,-1 0 0,1 1 0,0 0 0,0 1 0,0 0 0,0 1 0,0 0 0,14 2 0,10 0 0,-33-2 0,-1 0 0,1 0 0,-1-1 0,0 1 0,1 0 0,-1 0 0,1-1 0,-1 1 0,0-1 0,1 1 0,-1-1 0,0 0 0,1 0 0,-1 1 0,1-2 0,-1 1 0,1 0 0,-1 0 0,0 1 0,0-1 0,0 0 0,1 1 0,-1-1 0,0 1 0,1-1 0,-1 1 0,1 0 0,-1-1 0,0 1 0,1 0 0,1 0 0,3 0 0,-3 1 0,0-1 0,0 0 0,0 0 0,0 0 0,0-1 0,0 1 0,0-1 0,0 1 0,0-1 0,-1 0 0,1 0 0,0 0 0,3-2 0,-3 2 0,1 0 0,-1 0 0,1 0 0,0 1 0,-1 0 0,1 0 0,0 0 0,-1 0 0,6 1 0,12 0 0,331-1 0,-261 10 0,67-10 0,-107-10 0,-39 10 0,-1 0 0,1-1 0,-1 0 0,0-1 0,1-1 0,10-3 0,-13 4 0,-1 1 0,1-1 0,-1 1 0,1 1 0,0 0 0,-1 0 0,10 2 0,16 0 0,109-2 0,-141 0 0,-1 0 0,0 0 0,1 0 0,-1 0 0,1 0 0,-1 1 0,1-1 0,-1 1 0,0-1 0,1 1 0,-1-1 0,0 1 0,1 0 0,-1 0 0,1 0 0,-1 0 0,1 0 0,-1 0 0,0 0 0,0-1 0,0 1 0,1 0 0,-1-1 0,0 0 0,1 1 0,-1-1 0,0 1 0,1-1 0,-1 0 0,1 0 0,1 0 0,109 10 0,-110-10 0,0 0 0,0 1 0,0-1 0,0 0 0,0 1 0,0-1 0,0 1 0,0 0 0,0 0 0,0 0 0,2 1 0,-3-1 0,1 0 0,0 0 0,0 0 0,0 0 0,0-1 0,0 1 0,0-1 0,0 1 0,0-1 0,0 0 0,2 1 0,571-1 0,-573 0 0,-1 0 0,1 0 0,-1-1 0,1 1 0,-1 0 0,1 0 0,-1-1 0,1 1 0,-1-1 0,1 1 0,-1-1 0,0 0 0,1 1 0,-1-1 0,2-1 0,-2 1 0,0 0 0,0 0 0,0 0 0,0 1 0,1-1 0,-1 1 0,0-1 0,1 1 0,-1-1 0,0 1 0,1 0 0,-1-1 0,1 1 0,-1 0 0,2 0 0,7 0 0,-4 1 0,0-1 0,1 0 0,-1 0 0,0-1 0,0 0 0,0 0 0,0 0 0,10-4 0,-13 4 0,1 0 0,-1 0 0,1 0 0,0 1 0,-1 0 0,1 0 0,0 0 0,-1 0 0,6 1 0,12 0 0,-7-1 0,-7 1 0,0-1 0,-1 0 0,1 0 0,0 0 0,12-4 0,-12-2 0,-6 5 0,-1 0 0,0 1 0,1-1 0,-1 1 0,1 0 0,0-1 0,-1 1 0,1-1 0,-1 1 0,1 0 0,-1-1 0,1 1 0,0 0 0,-1 0 0,1 0 0,0-1 0,-1 1 0,1 0 0,0 0 0,-1 0 0,1 0 0,0 0 0,-1 0 0,1 0 0,1 1 0,417-1 0,-418 0 0,0 0 0,1 0 0,-1 0 0,1 0 0,-1 0 0,0 1 0,1-1 0,-1 1 0,0-1 0,1 1 0,-1-1 0,0 1 0,0 0 0,1-1 0,0 2 0,-1-1 0,0 0 0,0 0 0,1 0 0,-1-1 0,0 1 0,1-1 0,-1 1 0,0-1 0,1 1 0,-1-1 0,1 1 0,-1-1 0,1 0 0,-1 0 0,2 0 0,231 0 0,-189 10 0,256-10 0,-256-10 0,119 10 0,-161 0 0,0 0 0,0 0 0,0-1 0,0 1 0,0-1 0,0 0 0,0 0 0,0 0 0,3-2 0,-3 2 0,0 0 0,0 0 0,0 0 0,0 0 0,0 0 0,0 1 0,0-1 0,0 1 0,4 0 0,21-1 0,-15-1 0,-1 2 0,1 0 0,-1 0 0,25 5 0,-23 0 0,-11-3 0,0-1 0,0 0 0,1 0 0,-1 0 0,0 0 0,1-1 0,4 1 0,65 9 0,-71-10 0,-1 0 0,1 0 0,-1 0 0,1 1 0,-1-1 0,0 0 0,1 1 0,-1-1 0,1 1 0,-1-1 0,0 1 0,1 0 0,-1-1 0,0 1 0,1 1 0,0-1 0,-1 0 0,0 0 0,0-1 0,0 1 0,1 0 0,-1-1 0,0 1 0,1-1 0,-1 0 0,0 1 0,1-1 0,-1 0 0,0 0 0,1 1 0,1-1 0,3 0 0,-3-1 0,0 1 0,0 0 0,0 0 0,0 0 0,0 0 0,0 1 0,0-1 0,0 1 0,0 0 0,0 0 0,-1 0 0,1 0 0,3 2 0,32 1 0,-31 3 0,-6-6 0,-1-1 0,1 1 0,-1-1 0,1 1 0,-1-1 0,1 1 0,-1-1 0,1 0 0,-1 1 0,1-1 0,0 0 0,-1 1 0,1-1 0,-1 0 0,1 0 0,0 0 0,-1 1 0,1-1 0,0 0 0,0 0 0,-1 0 0,1 0 0,0 0 0,-1 0 0,2-1 0,6 1 0,-5-1 0,0 1 0,-1 0 0,1 0 0,0 0 0,0 0 0,0 0 0,-1 1 0,1-1 0,5 3 0,-6-2 0,-1 1 0,1-1 0,-1 0 0,1 0 0,0 0 0,0 0 0,0 0 0,0 0 0,0 0 0,0 0 0,0-1 0,0 1 0,0-1 0,0 0 0,0 1 0,0-1 0,0 0 0,0 0 0,0 0 0,0-1 0,3 1 0,0 0 0,47 10 0,175-10 0,-180-10 0,-37 10 0,-7 0 0,-1 1 0,1-1 0,0 0 0,0 0 0,-1 0 0,1-1 0,0 1 0,-1-1 0,1 1 0,3-2 0,-5 1 0,1-1 0,-1 1 0,1 0 0,0-1 0,0 1 0,-1 0 0,1 0 0,0 1 0,0-1 0,0 0 0,0 1 0,0-1 0,0 1 0,0-1 0,0 1 0,1 0 0,-1 0 0,0 0 0,0 0 0,0 0 0,2 1 0,2-1 0,2 1 0,-6-1 0,1 0 0,0 0 0,0 0 0,0 0 0,0 0 0,-1 0 0,1-1 0,0 1 0,5-2 0,-7 0 0,1 1 0,-1-1 0,1 1 0,0 0 0,0 0 0,-1 0 0,1 0 0,0 0 0,0 0 0,0 1 0,0-1 0,0 1 0,0-1 0,0 1 0,0 0 0,1 0 0,-1 0 0,0 0 0,0 0 0,0 0 0,2 1 0,2-1 0,158 0 0,-119-10 0,163 10 0,-207 0 0,1 0 0,-1 0 0,1-1 0,-1 1 0,1 0 0,-1 0 0,1-1 0,-1 1 0,1-1 0,-1 1 0,0-1 0,1 0 0,-1 1 0,0-1 0,2-1 0,-2 1 0,0 0 0,1 0 0,-1 0 0,0 1 0,0-1 0,1 1 0,-1-1 0,0 1 0,1-1 0,-1 1 0,0 0 0,1-1 0,-1 1 0,1 0 0,1 0 0,133-10 0,-122 10 0,4 1 0,0-1 0,0-1 0,0-1 0,-1 0 0,23-7 0,-31 7 0,-1 1 0,1-1 0,-1 1 0,1 1 0,0 0 0,-1 0 0,10 2 0,16 0 0,36-2 0,-68 0 0,-1 0 0,1 0 0,-1 0 0,0 0 0,1 0 0,-1 1 0,1-1 0,-1 1 0,0-1 0,1 1 0,-1-1 0,0 1 0,1 0 0,-1 0 0,1 0 0,-1 0 0,1 0 0,-1 0 0,0 0 0,0-1 0,0 1 0,1 0 0,-1-1 0,0 0 0,1 1 0,-1-1 0,0 1 0,1-1 0,-1 0 0,1 0 0,1 0 0,44 10 0,-42-9 0,0-1 0,0 1 0,0 0 0,-1 0 0,9 3 0,21 4 0,11 2 0,-43-10 0,-1 0 0,1 0 0,-1 0 0,1 0 0,-1 1 0,1-1 0,-1 0 0,0 1 0,1-1 0,-1 1 0,0-1 0,1 1 0,-1 0 0,0 0 0,2 1 0,-2-2 0,0 1 0,0 0 0,0 0 0,1 0 0,-1-1 0,0 1 0,0-1 0,1 1 0,-1-1 0,0 0 0,1 1 0,-1-1 0,1 0 0,-1 0 0,2 0 0,-2 0 0,1 0 0,-1 0 0,1 0 0,-1 1 0,1-1 0,-1 0 0,1 1 0,-1-1 0,0 1 0,1-1 0,-1 1 0,0 0 0,1-1 0,-1 1 0,1 1 0,-1-1 0,0 0 0,1-1 0,-1 1 0,0 0 0,0 0 0,1-1 0,-1 1 0,0-1 0,1 0 0,-1 1 0,0-1 0,1 0 0,-1 0 0,1 1 0,0-1 0,18 0 0</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46.911"/>
    </inkml:context>
    <inkml:brush xml:id="br0">
      <inkml:brushProperty name="width" value="0.05" units="cm"/>
      <inkml:brushProperty name="height" value="0.05" units="cm"/>
    </inkml:brush>
  </inkml:definitions>
  <inkml:trace contextRef="#ctx0" brushRef="#br0">0 1 32511,'0'0'-256</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57.121"/>
    </inkml:context>
    <inkml:brush xml:id="br0">
      <inkml:brushProperty name="width" value="0.05" units="cm"/>
      <inkml:brushProperty name="height" value="0.05" units="cm"/>
    </inkml:brush>
  </inkml:definitions>
  <inkml:trace contextRef="#ctx0" brushRef="#br0">27 120 16,'0'0'35,"-4"0"-11,-14 0-16,13 0 5,10 0 0,17 0 806,-22 12 222,4-1 1342,15-9-284,-13-1-2262,1-1 575,0 1 0,-1-1 0,1 0 0,10-2 0,-17-3 86,0 5-473,0 0 1,0-1 0,0 1-1,0 0 1,0-1-1,0 1 1,0 0 0,0-1-1,-1 1 1,1 0-1,0-1 1,0 1 0,0 0-1,0-1 1,1 1-1,-1 0 1,0 0 0,0-1-1,0 1 1,0 0-1,0-1 1,0 1-1,0 0 1,1-1 0,-1 1-1,0 0 1,0 0-1,0-1 1,1 1 0,-1 0-1,0 0 1,0-1-1,1 1 1,-1 0 0,0 0-1,66 0 2400,-44 0-2051,-22-2-246,0 1-121,0 1 1,0 0-1,0 0 0,0-1 0,0 1 0,0 0 0,0 0 0,0 0 0,0-1 0,0 1 0,0 0 0,0 0 0,0-1 0,0 1 0,0 0 0,0 0 0,0-1 0,0 1 0,0 0 0,0 0 0,0-1 0,0 1 0,0 0 0,1 0 0,-1 0 0,0-1 0,0 1 0,0 0 0,0 0 0,0 0 0,1 0 0,-1-1 0,0 1 0,0 0 0,0 0 1,1 0-1,-1 0 0,0 0 0,43 0 1303,-40-13-868,5 11-280,0 1 0,0 1 0,0-1-1,12 2 1,-14-1-192,-3 0 249,1 0-24,4 0 299,-1-1-1,1 0 1,-1 0-1,1 0 1,-1-1-1,12-5 1,-15 5 677,24 2-952,-28-3-77,0 3-129,0 0 1,-1 0-1,1 0 0,0-1 1,0 1-1,0 0 1,0 0-1,0-1 0,0 1 1,0 0-1,0 0 1,0 0-1,0-1 0,0 1 1,0 0-1,0 0 0,0-1 1,0 1-1,0 0 1,0 0-1,0-1 0,1 1 1,-1 0-1,0 0 1,0 0-1,0-1 0,0 1 1,0 0-1,0 0 1,1 0-1,-1 0 0,0 0 1,0-1-1,0 1 1,1 0-1,-1 0 0,0 0 1,0 0-1,1 0 0,-1 0-8,1 0 0,-1 0 0,1 0 0,-1 0-1,1 0 1,-1 0 0,1 0 0,-1 0-1,1 0 1,0 0 0,-1-1 0,1 1-1,-1 0 1,1 0 0,-1 0 0,1-1-1,-1 1 1,0 0 0,1 0 0,-1-1 0,1 1-1,-1 0 1,0-1 0,1 1 0,-1-1-1,1 1 1,-1 0 0,0-1 0,0 1-1,1-1 1,-1 1 0,0-1 0,0 1-1,0-1 1,1 1 0,-1-1 0,0 1-1,0-1 1,0 1 0,0-1 0,0 0 0,0-2 80,23 3-77,-19 0 53,14-1-101,-18 0 55,0 1-1,1-1 1,-1 1-1,0 0 1,0-1-1,0 1 1,0-1-1,0 1 1,0 0-1,1-1 0,-1 1 1,0 0-1,0-1 1,1 1-1,-1 0 1,0 0-1,0-1 1,1 1-1,-1 0 1,0 0-1,1-1 1,-1 1-1,0 0 1,1 0-1,-1 0 1,0-1-1,1 1 1,-1 0-1,1 0 0,-1 0 1,0 0-1,1 0 1,-1 0-1,1 0 1,21 0 286,6-1-85,-27 1-209,-1 0-1,1 0 0,-1 0 0,1 0 1,0 0-1,-1-1 0,1 1 0,-1 0 0,1 0 1,-1-1-1,1 1 0,-1 0 0,1-1 1,-1 1-1,1-1 0,-1 1 0,1-1 1,-1 1-1,1-1 0,-1 1 0,0-1 1,1 1-1,-1-1 0,0 1 0,0-1 1,0 1-1,1-1 0,-1 0 0,0 1 0,0-1 1,0 0-1,0 0 0,41 1 1160,-36 0-824,36 0-28,-37 0-76,19 0-81,-23 0-153,0 0 0,0 0-1,1 0 1,-1 0 0,0 0 0,0 0-1,0 0 1,0 0 0,1 0-1,-1 0 1,0 0 0,0 0 0,0 0-1,0 0 1,1-1 0,-1 1-1,0 0 1,0 0 0,0 0 0,0 0-1,1 0 1,-1 0 0,0 0-1,0 0 1,0 0 0,0-1 0,0 1-1,0 0 1,0 0 0,1 0-1,-1 0 1,0 0 0,0-1 0,0 1-1,0 0 1,0 0 0,0 0-1,0 0 1,0-1 0,0 1 0,0 0-1,0 0 1,0 0 0,0 0-1,0-1 1,0 1 0,0 0 0,0 0-1,0 0 1,0 0 0,0-1-1,0 1 1,-1 0 1,1 0 0,0 0 0,0 0 1,0-1-1,0 1 0,0 0 0,0 0 0,0 0 0,0 0 0,0 0 0,0 0 0,0-1 0,0 1 0,0 0 0,0 0 1,0 0-1,0 0 0,0 0 0,0 0 0,0-1 0,0 1 0,0 0 0,0 0 0,0 0 0,1 0 0,-1 0 1,0 0-1,0-1 0,0 1 0,0 0 0,0 0 0,0 0 0,0 0 0,0 0 0,0 0 0,1 0 0,-1 0 1,0 0-1,0 0 0,0 0 0,0 0 0,0-1 0,0 1 0,0 0 0,1 0 0,-1 0 0,0 0 0,0 0 0,0 0 1,0 0-1,1 0 0,31 2 1583,-31-2-470,-3 0-124,-14-2-202,15 2-789,1 0-1,0 0 0,0 0 0,-1 0 0,1 0 0,0 0 0,-1 0 0,1 0 0,0 0 0,-1 0 0,1 0 0,0 0 0,0 1 1,-1-1-1,1 0 0,0 0 0,0 0 0,-1 0 0,1 0 0,0 0 0,0 1 0,-1-1 0,1 0 0,0 0 0,0 0 0,0 1 1,-1-1-1,1 0 0,0 0 0,0 1 0,-1 0-4,1-1 0,0 1 0,-1-1 0,1 1 0,-1-1-1,1 0 1,-1 1 0,1-1 0,-1 1 0,1-1 0,-1 0 0,1 0 0,-1 1 0,1-1 0,-1 0 0,1 0 0,-1 0 0,0 1 0,1-1 0,-1 0-1,1 0 1,-1 0 0,0 0 0,1 0 0,-2 0 0,-44 2 125,38 6-130,8-8 7,0 0 1,-1 1-1,1-1 0,0 1 1,-1-1-1,1 0 1,0 1-1,-1-1 0,1 0 1,-1 0-1,1 1 0,-1-1 1,1 0-1,0 0 1,-1 0-1,1 1 0,-1-1 1,1 0-1,-1 0 1,1 0-1,-1 0 0,1 0 1,-1 0-1,0 0 1,-2 0 28,-2 0-48,-13 0 27,18 0-9,-1 0 0,1 0-1,0 0 1,0 0 0,-1 0 0,1 0-1,0 0 1,-1 1 0,1-1 0,0 0-1,0 0 1,-1 0 0,1 0 0,0 1-1,0-1 1,0 0 0,-1 0 0,1 0-1,0 1 1,0-1 0,0 0 0,-1 0-1,1 1 1,0-1 0,0 0 0,0 0-1,0 1 1,0-1 0,0 0 0,0 0-1,0 1 1,-2 2-17,-5-2 38,1 0 1,-1-1-1,0 0 1,-12 0-1,0-1 38,7 2-57,-44-2 30,56 1-33,-1 0 1,1 0 0,0 0-1,-1 0 1,1 0 0,0 0 0,0 0-1,-1 0 1,1 0 0,0 0-1,-1 1 1,1-1 0,0 0 0,0 0-1,-1 0 1,1 0 0,0 0 0,0 0-1,-1 1 1,1-1 0,0 0-1,0 0 1,0 0 0,-1 1 0,1-1-1,0 0 1,0 0 0,0 1-1,0-1 1,0 0 0,-1 0 0,1 1-1,0-1 1,0 1 0,0-1 0,0 1 1,-1-1 0,1 1-1,0 0 1,-1-1 0,1 1 0,0-1-1,-1 1 1,1-1 0,-1 1-1,1-1 1,-1 0 0,1 1-1,-1-1 1,1 1 0,-1-1 0,0 0-1,1 0 1,-1 1 0,1-1-1,-1 0 1,0 0 0,1 0-1,-1 0 1,0 1 0,1-1 0,-2 0-1,-89 0 63,87 0-68,4-1-78,0 1 82,0-1 0,0 1 1,0-1-1,0 1 0,0-1 0,0 1 1,0-1-1,0 1 0,0-1 0,0 1 1,0-1-1,0 1 0,0-1 0,0 1 1,-1-1-1,1 1 0,0-1 0,0 1 1,0-1-1,-1 1 0,1-1 0,0 1 1,-1 0-1,1-1 0,-4 0-24,0 0 0,0 0 0,1 1 0,-1 0-1,0-1 1,0 1 0,-5 1 0,7-1-5,1 0 27,1 0-1,0 0 0,0 0 1,0 0-1,0 0 1,-1 0-1,1 0 0,0 0 1,0 0-1,0 0 1,0 0-1,-1 0 0,1 0 1,0 0-1,0 0 1,0 0-1,0 0 1,-1 0-1,1 0 0,0 0 1,0 0-1,0-1 1,0 1-1,0 0 0,0 0 1,-1 0-1,1 0 1,0 0-1,0 0 0,0-1 1,0 1-1,0 0 1,0 0-1,0 0 1,0 0-1,0-1 0,0 1 1,0 0-1,0 0 1,0 0-1,0 0 0,0-1 1,0 1-1,0 0 1,0 0-1,0 0 0,0 0 1,0-1-1,0 1 1,0 0-1,0 0 1,0 0-1,0-1-4,0 1 0,0 0 0,0 0 0,0 0 0,0 0 0,0 0 0,0 0 0,0 0 0,0-1 0,0 1 0,0 0 0,0 0 0,0 0 0,0 0 0,0 0 0,0-1 0,0 1 0,0 0 1,0 0-1,0 0 0,0 0 0,0 0 0,0 0 0,0-1 0,0 1 0,0 0 0,0 0 0,0 0 0,0 0 0,0 0 0,0 0 0,-1 0 0,1 0 0,0 0 0,0-1 0,0 1 0,0 0 0,0 0 0,0 0 0,0 0 0,-1 0 0,1 0 0,0 0 0,0 0 0,0 0 0,0 0 0,0 0 0,0 0 0,-1 0 0,1 0 0,0 0 0,-7 0-1,-3-1-383,0 0-1,0 1 0,-14 2 1,24 1 191,0-3 197,0 1-1,1-1 1,-1 0-1,0 0 1,0 0-1,0 0 0,0 1 1,0-1-1,0 0 1,0 0-1,0 0 1,0 1-1,0-1 1,0 0-1,0 0 0,0 0 1,0 1-1,0-1 1,0 0-1,0 0 1,0 0-1,0 1 0,0-1 1,0 0-1,-1 0 1,1 0-1,0 0 1,0 1-1,0-1 1,0 0-1,0 0 0,0 0 1,0 0-1,-1 0 1,1 0-1,0 1 1,0-1-1,0 0 0,0 0 1,-1 0-1,1 0 1,0 0-1,0 0 1,0 0-1,-1 0 0,1 0 1,0 0-1,0 0 1,0 0-1,-1 0 1,1 0-1,0 0 1,-64 0-46,60 0 48,4 1-21,0-1 1,0 1-1,0-1 0,0 1 0,0-1 0,0 1 0,0-1 1,0 1-1,0-1 0,0 1 0,0-1 0,0 1 1,0-1-1,0 1 0,0-1 0,0 1 0,0-1 0,-1 1 1,1-1-1,0 1 0,0-1 0,-1 0 0,1 1 1,0-1-1,0 1 0,-1-1 0,1 0 0,-1 1 1,1-1-1,0 0 0,-1 1 0,1-1 0,-1 0 0,1 0 1,-1 1-1,1-1 0,-1 0 0,1 0 0,0 0 1,-1 0-1,1 0 0,-1 0 0,1 0 0,-1 0 1,0 0-1,1 0 0,-1 0 0,1 0 0,-1 0 0,1 0 1,-1 0-1,0 0 0,-2 0-69,3 2-194,0-2 282,0 0 1,1 1 0,-1-1 0,0 0 0,0 0 0,0 0 0,0 1 0,0-1-1,0 0 1,0 0 0,0 0 0,0 1 0,0-1 0,0 0 0,0 0 0,0 1-1,0-1 1,0 0 0,0 0 0,0 0 0,0 1 0,0-1 0,0 0 0,0 0-1,-1 0 1,1 1 0,0-1 0,0 0 0,0 0 0,0 0 0,0 0 0,-1 1-1,1-1 1,0 0 0,0 0 0,0 0 0,0 0 0,-1 0 0,1 0 0,0 0-1,0 1 1,0-1 0,-1 0 0,1 0 0,0 0 0,0 0 0,-1 0-1,1 0 1,0 0 0,-23 0-340,18 13 259,-13-11 55,14-2 228,4-5-540,0 5 319,-1 0 0,1-1 0,0 1 0,0 0 0,0 0 0,0-1 0,0 1 0,0 0 0,0-1 0,0 1 0,0 0 0,0 0 0,0-1 0,0 1 0,0 0 0,0-1 0,0 1 0,0 0 0,0 0 0,0-1 0,0 1 0,0 0 0,0-1 0,1 1 0,-1 0 0,0 0 0,0-1 0,0 1 0,0 0 0,1 0 0,-1 0 0,0-1 0,0 1 0,1 0 0,-1 0 0,0 0 0,0-1 0,1 1 0,-1 0 0,0 0 0,0 0 0,1 0 0,45 0-39,-46 0 61,0 0-1,1 0 0,-1 0 0,0 0 1,0 0-1,1-1 0,-1 1 1,0 0-1,1 0 0,-1 0 1,0 0-1,0 0 0,1-1 1,-1 1-1,0 0 0,0 0 1,0 0-1,1-1 0,-1 1 1,0 0-1,0 0 0,0-1 0,0 1 1,1 0-1,-1 0 0,0-1 1,0 1-1,0 0 0,0 0 1,0-1-1,0 1 0,1-3-2,4 2 0,-1 0 1,1 1-1,-1-1 1,1 1-1,-1-1 1,1 2 0,7 0-1,10 0-54,61-1 144,-80 0-95,2 0 58,3 0-40,1 0 26,-1 1 0,1-2 0,-1 1 0,13-3 0,-13-4-2,-8 6-34,0 1 0,1-1-1,-1 1 1,1-1 0,0 1 0,-1-1-1,1 1 1,-1-1 0,1 1 0,0 0-1,-1-1 1,1 1 0,0 0 0,0 0-1,-1-1 1,1 1 0,0 0 0,0 0-1,-1 0 1,1 0 0,0 0 0,0 0-1,-1 0 1,1 0 0,0 0 0,-1 1-1,1-1 1,1 0 0,63 0-23,-62 0-8,20 0 45,-19 0-5,37 0 208,5 0-216,-42 0 78,37 0 631,-36 0-717,36 0 78,-37 0 242,1-8-229,46 6 159,-31 2-26,23-15 726,-25 13-536,36 3 1,-20 0-329,-31-1-88,1 0-4,19 0 161,-23 4-146,0-4 0,0 0-1,0 1 1,0-1 0,-1 1-1,1-1 1,0 0-1,0 1 1,0-1-1,0 0 1,0 1-1,0-1 1,0 1-1,0-1 1,0 0-1,0 1 1,1-1 0,-1 0-1,0 1 1,0-1-1,0 0 1,0 1-1,0-1 1,1 0-1,-1 1 1,0-1-1,0 0 1,1 1 0,-1-1-1,0 0 1,0 0-1,1 1 1,37-1 47,-33 0 61,-1 0-77,80 0 841,-81 0-759,1 0-28,14 0-46,-13 0-67,-2 0 54,17-3-43,-13 1 25,0-1 1,0 1-1,1 0 1,-1 1-1,1 0 1,11 0-1,-14 1 146,36 0-134,-37 0-53,65 0 150,-65 0-33,37 0-122,32 0 418,-55 0-311,-13 0 10,36 0-64,-37 0 37,156 0 110,-160 0-164,0 0 1,0 0-1,1-1 0,-1 1 1,0 0-1,1 0 1,-1 0-1,0 0 0,0 0 1,1 0-1,-1 0 1,0-1-1,0 1 0,1 0 1,-1 0-1,0 0 1,0-1-1,0 1 0,1 0 1,-1 0-1,0 0 1,0-1-1,0 1 0,0 0 1,0 0-1,1-1 1,-1 1-1,0 0 0,0-1 1,0 1-1,0 0 1,1-3-16,2 2 19,1 0 0,-1 0 0,0 1 0,1-1-1,-1 1 1,1-1 0,-1 1 0,1 0 0,-1 1 0,1-1 0,4 2-1,30 7-31,-34-7-16,37-2 74,-36 0-79,81 0 199,-81 0-151,-1 0 52,14 0-34,-13 0 24,36 0 110,-37 0-110,37 0-86,-36 0 33,36 0-43,4 0 141,-40 0-146,36 0 216,-36 0-147,35 0 72,-35 0-102,0 0-20,13 0 20,-14 0 33,37 0 21,-36 0-48,36 0 83,-37 0-57,12 2-130,-11 3 144,-4-4-17,-1-1 0,1 1-1,0 0 1,0-1 0,-1 1 0,1 0-1,0-1 1,0 1 0,0-1 0,0 0-1,0 1 1,0-1 0,0 0 0,0 1-1,0-1 1,0 0 0,0 0 0,0 0-1,0 0 1,1 0 0,3 0 22,36 0 214,-37 0-262,37 0-58,-36 0 93,36 0 27,-37 0 15,5 0-18,32 1 0,-41-1-39,1 0 0,0 0 0,0 0 0,0 0-1,0 0 1,0 0 0,0 0 0,0 0 0,0-1 0,0 1 0,-1 0-1,1-1 1,0 1 0,0 0 0,0-1 0,0 1 0,-1-1 0,1 1 0,0-1-1,-1 1 1,1-1 0,0 0 0,-1 1 0,1-1 0,0 0 0,-1 0-1,1 1 1,-1-1 0,0 0 0,1-1 0,22-1 17,-5 4-60,-13-1 178,-5-1-133,1 0-1,0 0 1,-1 1-1,1-1 1,0 0-1,0 1 1,-1-1-1,1 0 1,0 1 0,0-1-1,0 1 1,0 0-1,0-1 1,0 1-1,0 0 1,0-1 0,0 1-1,0 0 1,0 0-1,0 0 1,0 0-1,0 0 1,1 0-1,17-1-2,26 1-184,-45 0 185,1 0 0,-1 0 1,0 0-1,0 0 0,1 0 0,-1 0 0,0 0 0,0 0 0,1 0 0,-1 0 0,0 0 0,0-1 0,0 1 0,1 0 1,-1 0-1,0 0 0,0 0 0,0-1 0,0 1 0,1 0 0,-1 0 0,0 0 0,0-1 0,0 1 0,0 0 0,0 0 1,0 0-1,0-1 0,0 1 0,0 0 0,0 0 0,1-1 0,-1 1 0,0 0 0,0 0 0,0-1 0,-1 1 1,1 0-1,0 0 0,0-1 0,0 1 0,0 0 0,0 0 0,0-1 0,0 1 0,0 0-1,0 0-1,-1-1 0,1 1 1,0 0-1,0 0 0,0 0 1,0 0-1,0-1 0,0 1 1,0 0-1,0 0 0,0 0 1,0-1-1,0 1 0,0 0 1,0 0-1,0 0 0,0-1 1,0 1-1,0 0 0,0 0 1,0 0-1,1-1 0,-1 1 1,0 0-1,0 0 0,0 0 1,0 0-1,0-1 0,0 1 1,0 0-1,1 0 0,-1 0 1,0 0-1,0 0 0,0 0 1,0-1-1,1 1 0,-1 0 1,0 0-1,0 0 0,1 0 1,37 0 170,-34 0-218,-1 0-32,9 0 35,-9 0 56,2 0 31,40 0-12,-44 0-31,-1 0 1,0 0 0,0 0 0,0 0 0,0 0 0,1 0 0,-1 0 0,0 0-1,0 0 1,0 0 0,1 0 0,-1 0 0,0 0 0,0 0 0,0 0 0,0 0-1,0 0 1,1 0 0,-1 0 0,0-1 0,0 1 0,0 0 0,0 0-1,0 0 1,1 0 0,-1 0 0,0 0 0,0 0 0,0-1 0,0 1 0,0 0-1,0 0 1,0 0 0,0 0 0,0-1 0,0 1 0,0 0 0,1 0 0,-1 0-1,0 0 1,0-1 0,0 1 0,0 0 0,0 0 0,0 0 0,0 0-1,-1-1 1,1 1 0,0 0 0,0 0 0,0 0 0,0-1 0,0 1 1,0 0 1,0 0-1,0 0 1,0 0-1,0 0 0,0 0 1,0-1-1,0 1 1,0 0-1,0 0 1,0 0-1,0 0 1,0 0-1,0 0 1,0-1-1,0 1 1,0 0-1,0 0 1,0 0-1,0 0 0,0 0 1,0 0-1,0-1 1,0 1-1,0 0 1,0 0-1,0 0 1,0 0-1,0 0 1,0 0-1,1 0 1,-1-1-1,0 1 1,0 0-1,0 0 1,0 0-1,0 0 0,0 0 1,0 0-1,0 0 1,1 0-1,-1 0 1,0 0-1,0 0 1,0 0-1,0 0 1,0 0-1,1 0 1,-1 0-1,0 0 1,0 0-1,149 0-78,-146 0 23,1 0 70,-1 0-12,-3-1-5,1 1 0,0 0 0,-1 0 0,1 0 0,0 0 0,-1 0 0,1 0 0,0 0 0,0 0 0,-1 0 0,1 0 0,0 0 0,-1 0 0,1 0 0,0 1 0,-1-1 0,1 0 0,0 0 0,-1 1 0,1-1 0,-1 1 0,1-1 0,0 0 0,-1 1 0,1-1 0,-1 1 0,1-1 0,-1 1 0,0 0 0,1-1 0,-1 1 0,1 0 0,40 1 113,-39-2-111,-1 0 0,1 0 0,-1 0 0,1 0 0,0 0 0,-1 1 0,1-1 0,-1 0 0,1 1 0,-1-1 0,1 1 0,-1 0 0,0-1 0,1 1 0,-1 0 0,2 1 0,-2-1 0,0 0 0,0-1 0,0 1 0,1 0 0,-1 0 0,0-1 0,0 1 0,1-1 0,-1 0 0,0 1 1,1-1-1,-1 0 0,0 0 0,1 0 0,-1 1 0,2-2 0,202 1 503,-205 0-501,1 0 0,-1 0 0,1 0 0,-1 0 0,1 0 1,-1 0-1,1 0 0,-1 0 0,1 0 0,0 0 0,-1 0 0,1 0 0,-1 0 0,1 1 1,-1-1-1,0 0 0,1 0 0,-1 0 0,1 1 0,-1-1 0,1 0 0,-1 1 0,0-1 0,1 0 1,-1 1-1,1-1 0,-1 1 0,1 0 0,-1-1 1,0 0-1,0 1 1,1-1-1,-1 1 1,0-1 0,1 0-1,-1 1 1,1-1-1,-1 0 1,1 0 0,-1 1-1,0-1 1,1 0 0,-1 0-1,1 1 1,-1-1-1,1 0 1,-1 0 0,1 0-1,-1 0 1,1 0-1,-1 0 1,1 0 0,0 0-1,-1 0 1,1 0-1,-1 0 1,1 0 0,63 0 326,-60 0-201,1 0 71,0 0-155,-1 0-36,0 1 0,-1-1 1,1 0-1,0-1 0,0 1 0,6-2 0,0-1-9,1 0 0,0 1 0,0 1 0,0-1 0,0 2 0,0-1 0,20 4 0,3-3 0,-33 0 0,1 0 0,-1 0 0,1 0 0,-1 0 0,0 0 0,1-1 0,-1 1 0,0-1 0,1 1 0,-1-1 0,0 1 0,1-1 0,-1 0 0,0 1 0,1-2 0,-1 1 0,1 0 0,-1 0 0,0 0 0,0 1 0,1-1 0,-1 1 0,0-1 0,1 1 0,-1-1 0,1 1 0,-1-1 0,1 1 0,-1 0 0,0 0 0,3 0 0,184 0 0,-185 0 0,0 0 0,0 0 0,0 1 0,0-1 0,0 1 0,0 0 0,0 0 0,0 0 0,3 2 0,-3-2 0,0 0 0,-1 0 0,1 0 0,0 0 0,0 0 0,0-1 0,0 1 0,0-1 0,4 0 0,2 0 0,-5 0 0,-1-1 0,1 1 0,-1 0 0,1 1 0,-1-1 0,1 0 0,3 2 0,-1 0 0,-1 0 0,0 0 0,1-1 0,0 0 0,-1 0 0,10 1 0,-9-2 0,0 1 0,1-1 0,-1 2 0,0-1 0,0 1 0,11 4 0,14 12 0,-19-10 0,1-1 0,22 10 0,-10-7 0,-19-7 0,0 0 0,0-1 0,1 0 0,-1 0 0,1 0 0,0-1 0,-1 0 0,9 1 0,78-2 0,-92 0 0,1 0 0,-1 0 0,1 0 0,-1 0 0,1 0 0,-1 1 0,0-1 0,1 1 0,-1-1 0,1 1 0,-1-1 0,0 1 0,1 0 0,-1 0 0,2 1 0,-2-2 0,0 1 0,0 0 0,0 0 0,1 0 0,-1-1 0,0 1 0,1-1 0,-1 1 0,0-1 0,1 0 0,-1 1 0,0-1 0,1 0 0,-1 0 0,3 0 0,111 0 0,-112 0 0,0 0 0,0 0 0,0-1 0,0 1 0,0-1 0,0 0 0,0 0 0,0 0 0,3-2 0,-3 2 0,0 0 0,0 0 0,0 0 0,0 0 0,-1 0 0,2 1 0,-1-1 0,0 1 0,4 0 0,4-1 0,1 0 0,0-1 0,-1 0 0,13-5 0,-12 4 0,-1 0 0,1 0 0,0 1 0,13 0 0,-23 2 0,-1 0 0,1 0 0,-1 0 0,0 0 0,1-1 0,-1 1 0,1 0 0,-1-1 0,1 1 0,-1-1 0,0 1 0,0-1 0,1 0 0,-1 0 0,1-1 0,-1 2 0,1-1 0,-1 0 0,0 0 0,0 0 0,1 1 0,-1-1 0,0 1 0,0-1 0,1 1 0,-1 0 0,1-1 0,-1 1 0,0 0 0,1 0 0,1 0 0,19 0 0,-16 1 0,1-1 0,0 0 0,-1 0 0,1 0 0,-1-1 0,1 0 0,0 0 0,-1-1 0,8-3 0,-10 4 0,-1 0 0,1 1 0,0-1 0,-1 1 0,1-1 0,-1 1 0,1 0 0,0 0 0,5 2 0,11-1 0,-15-2 0,0 1 0,0 0 0,0 0 0,0 0 0,0 1 0,0-1 0,-1 1 0,1 1 0,0-1 0,0 0 0,-1 1 0,7 3 0,-6 0 0,-4-4 0,0 0 0,-1-1 0,1 1 0,0 0 0,0-1 0,0 1 0,0 0 0,0-1 0,0 1 0,0-1 0,0 0 0,0 1 0,0-1 0,0 0 0,1 0 0,-1 0 0,0 1 0,0-1 0,0 0 0,0-1 0,2 1 0,-2 0 0,0 0 0,1 0 0,-1 0 0,1 1 0,-1-1 0,1 0 0,-1 1 0,1-1 0,-1 1 0,0-1 0,1 1 0,-1 0 0,0-1 0,0 1 0,2 1 0,-2-1 0,0 0 0,0-1 0,0 1 0,1 0 0,-1 0 0,0-1 0,0 1 0,1-1 0,-1 0 0,1 1 0,-1-1 0,0 0 0,1 0 0,-1 1 0,2-1 0,43 10 0,117-10 0,-117-10 0,-45 10 0,1 0 0,-1-1 0,1 1 0,-1 0 0,1 0 0,-1-1 0,0 1 0,1 0 0,-1-1 0,1 1 0,-1-1 0,0 0 0,0 0 0,1 1 0,0-2 0,-1 1 0,0 0 0,1 0 0,-1 1 0,0-1 0,0 0 0,1 1 0,-1-1 0,0 1 0,1-1 0,-1 1 0,0 0 0,1-1 0,-1 1 0,0 0 0,2 0 0,16 1 0,-16 0 0,1-1 0,-1 1 0,0-1 0,1 0 0,-1 0 0,0-1 0,0 1 0,1 0 0,-1-1 0,0 0 0,5-1 0,-6 0 0,0 0 0,0 0 0,0 0 0,1 0 0,-1 0 0,1 1 0,-1-1 0,1 1 0,-1-1 0,1 1 0,0 0 0,0 0 0,0 1 0,-1-1 0,1 0 0,0 1 0,4 0 0,-6 0 0,0 0 0,1-1 0,-1 1 0,1 0 0,-1 0 0,0 0 0,1-1 0,-1 1 0,0-1 0,1 1 0,-1-1 0,0 0 0,0 1 0,1-1 0,0-1 0,-1 1 0,0 0 0,1 0 0,-1 1 0,0-1 0,0 0 0,1 1 0,-1-1 0,0 1 0,1-1 0,-1 1 0,1 0 0,-1-1 0,1 1 0,-1 0 0,2 0 0,252 0 0,-221 8 0,-29-7 0,0 1 0,-1-1 0,1 0 0,0 0 0,8 1 0,359-2 0,-371 0 0,1 0 0,-1 0 0,1-1 0,-1 1 0,1 0 0,-1 0 0,1-1 0,-1 1 0,0-1 0,1 1 0,-1-1 0,0 0 0,1 0 0,-1 1 0,1-2 0,-1 1 0,0 0 0,1 0 0,-1 1 0,0-1 0,0 0 0,1 1 0,-1-1 0,0 1 0,1-1 0,-1 1 0,0 0 0,1-1 0,-1 1 0,1 0 0,0 0 0,229 0 0,-161 16 0,-40-17 0,-15 0 0,0 1 0,0 0 0,0 1 0,0 1 0,22 5 0,-24-5 0,0-1 0,0 0 0,1 0 0,17-3 0,-2 1 0,-28 1 0,1 0 0,-1 0 0,1 0 0,-1 0 0,0 1 0,1-1 0,-1 0 0,1 1 0,-1-1 0,0 1 0,1-1 0,-1 1 0,0 0 0,0 0 0,2 1 0,-2-2 0,0 1 0,0 0 0,1 0 0,-1 0 0,0-1 0,0 1 0,1-1 0,-1 1 0,0-1 0,1 0 0,-1 1 0,0-1 0,1 0 0,-1 0 0,2 0 0,643 0 0,-642 0 0,-1 0 0,0 0 0,0-1 0,0 1 0,0-1 0,0 0 0,0 0 0,-1 0 0,5-2 0,-4 2 0,-1 0 0,1 0 0,0 0 0,0 0 0,0 0 0,0 1 0,0-1 0,0 1 0,4 0 0,8-1 0,-10 0 0,-1 1 0,1-1 0,-1 1 0,1 0 0,0 0 0,-1 1 0,1-1 0,-1 1 0,8 2 0,-7-2 0,0 0 0,0 0 0,-1-1 0,1 1 0,0-1 0,0-1 0,-1 1 0,10-2 0,30-1 0,-16 2 0,-15 0 0,-1 0 0,1 1 0,0 1 0,23 3 0,-26 0 0,1-2 0,-1 1 0,1-1 0,-1-1 0,1 0 0,20-1 0,39 16 0,21-16 0,-45 10 0,-29-10 0,-12 0 0,0 1 0,0-1 0,0 0 0,0-1 0,0 1 0,0-1 0,-1 0 0,1 0 0,0-1 0,6-2 0,-7 3 0,-1 0 0,1 1 0,-1-1 0,1 1 0,0-1 0,0 1 0,-1 0 0,1 1 0,6 0 0,-7 0 0,1-1 0,-1 0 0,1 1 0,0-1 0,-1-1 0,1 1 0,-1 0 0,1-1 0,4-1 0,0-5 0,-8 7 0,1-1 0,-1 1 0,1-1 0,-1 1 0,1-1 0,-1 1 0,1-1 0,-1 1 0,1 0 0,0-1 0,-1 1 0,1 0 0,0 0 0,-1-1 0,1 1 0,0 0 0,-1 0 0,1 0 0,0 0 0,-1 0 0,1 0 0,0 0 0,-1 0 0,1 0 0,1 0 0,6 1 0,-6-1 0,1 0 0,0 0 0,0 0 0,0 0 0,0 0 0,-1 0 0,1-1 0,0 1 0,5-2 0,-3-3 0,-4 4 0,0 0 0,-1 1 0,1-1 0,0 0 0,0 1 0,0-1 0,0 0 0,0 1 0,0-1 0,0 1 0,0 0 0,0-1 0,0 1 0,0 0 0,0 0 0,1 0 0,-1-1 0,0 1 0,0 0 0,0 1 0,2-1 0,42-10 0,-22 10 0,-19 1 0,1-1 0,-1 1 0,1-1 0,-1-1 0,1 1 0,-1 0 0,1-1 0,6-2 0,-4-7 0,9 7 0</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1:57.451"/>
    </inkml:context>
    <inkml:brush xml:id="br0">
      <inkml:brushProperty name="width" value="0.05" units="cm"/>
      <inkml:brushProperty name="height" value="0.05" units="cm"/>
    </inkml:brush>
  </inkml:definitions>
  <inkml:trace contextRef="#ctx0" brushRef="#br0">1 16 32767,'0'-16'-13291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01.431"/>
    </inkml:context>
    <inkml:brush xml:id="br0">
      <inkml:brushProperty name="width" value="0.05" units="cm"/>
      <inkml:brushProperty name="height" value="0.05" units="cm"/>
    </inkml:brush>
  </inkml:definitions>
  <inkml:trace contextRef="#ctx0" brushRef="#br0">1 129 64,'0'0'376,"5"0"-234,-4 0-111,-1 0 0,1 0 0,0 0 1,0 0-1,0 0 0,-1 0 0,1 0 1,0 0-1,0 0 0,0 0 0,0 0 1,-1-1-1,1 1 0,0 0 1,0-1-1,-1 1 0,1 0 0,0-1 1,-1 1-1,1-1 0,0 1 0,-1-1 1,1 1-1,-1-1 0,1 0 0,-1 1 1,1-1-1,-1 0 0,1 1 0,-1-1 1,1 0-1,-1 0 0,0 1 0,0-1 1,1 0-1,-1 0 0,0 0 1,0 1-1,0-1 0,0 0 0,0 0 1,0 0-1,0 0 0,0 1 0,0-2 1,0-1 440,-1 3-452,1-1 0,0 1 0,0-1 0,0 1 0,0-1 0,-1 0 0,1 1 0,0-1 0,-1 1 0,1-1 0,0 1 0,-1-1 0,1 1 0,0 0 0,-1-1 0,1 1 0,-1-1 0,1 1 0,-1 0 0,1-1 0,-1 1 0,1 0 0,-1 0 0,1-1 0,-1 1 0,1 0 0,-1 0 0,0 0 0,1 0 0,-1 0 0,1 0 0,-1 0 0,0 0 0,1 0 0,-1 0 1,1 0-1,-1 0 0,1 0 0,-1 0 0,-1 1 0,-1-1-156,2 1 269,1-1 0,-1 1 0,1 0 0,-1-1 0,1 1 0,-1 0 0,1-1 0,0 1 0,0 0 0,-1-1 0,1 1 0,0 0 0,0 0 0,0-1 0,-1 1-1,1 0 1,0 0 0,0 0 0,0-1 0,1 1 0,-1 0 0,0 0 0,0-1 0,0 1 0,0 0 0,1 0 0,-1-1 0,0 1 0,1 0 0,-1 0 0,1-1-1,-1 1 1,1-1 0,0 2 0,17-2 59,-18 0-187,0 0 0,0 0 0,1 0 0,-1 0 0,0 0-1,0 0 1,0 0 0,0 0 0,1 0 0,-1 0 0,0 0-1,0 0 1,0 0 0,0 0 0,1 0 0,-1 0 0,0 0 0,0 0-1,0 0 1,0 0 0,1 0 0,-1 0 0,0 1 0,0-1-1,0 0 1,0 0 0,0 0 0,0 0 0,0 0 0,1 1 0,-1-1-1,0 0 1,0 0 0,0 0 0,0 0 0,0 0 0,0 1-1,0-1 1,0 0 0,0 0 0,0 0 0,0 0 0,0 1 0,0-1-1,0 0 1,0 0 0,0 0 0,0 0 0,0 1 0,0-1-1,0 0 1,0 0 0,-1 0 11,1 1 0,0-1 0,0 0 0,0 0 0,0 0 0,0 0 0,0 0 0,0 0 1,0 1-1,0-1 0,0 0 0,0 0 0,0 0 0,0 0 0,0 0 0,0 0 0,0 1 0,0-1 0,0 0 0,0 0 0,0 0 0,0 0 0,0 0 0,0 0 0,0 1 0,1-1 0,-1 0 0,0 0 0,0 0 1,0 0-1,0 0 0,0 0 0,0 0 0,0 0 0,0 1 0,1-1 0,-1 0 0,0 0 0,0 0 0,0 0 0,0 0 0,0 0 0,0 0 0,0 0 0,1 0 0,-1 0 0,0 0 0,0 0 0,0 0 0,0 0 0,1 0 1,11 0 252,-9 0 417,1 0-566,80 0 2516,-81 0-2426,1 0-186,34 0 46,-35 0 106,2 0-75,13 0 62,-13 0 392,-2-2-214,1 1-199,0-1-1,0 1 0,0 0 1,0 0-1,1 0 1,7 0-1,-11 1-137,-1 0 1,0 0-1,0 0 1,1 0-1,-1 0 0,0 0 1,0 0-1,0-1 1,1 1-1,-1 0 0,0 0 1,0 0-1,0 0 1,1 0-1,-1 0 0,0 0 1,0-1-1,0 1 0,0 0 1,1 0-1,-1 0 1,0 0-1,0-1 0,0 1 1,0 0-1,0 0 1,0 0-1,0-1 0,1 1 1,-1 0-1,0 0 1,0 0-1,0-1 0,0 1 1,0 0-1,0 0 1,0-1-1,0 1 0,0 0 1,0 0-1,0 0 0,0-1 1,0 1-1,-1 0 1,1 0-1,0 0 0,0-1 1,0 1 5,0 0 0,0-1 0,0 1 0,0 0 0,0 0 0,-1 0-1,1-1 1,0 1 0,0 0 0,0 0 0,0 0 0,0-1 0,0 1 0,0 0 0,0 0 0,0-1 0,0 1 0,1 0 0,-1 0 0,0 0 0,0-1 0,0 1 0,0 0 0,0 0 0,0 0 0,0-1-1,0 1 1,1 0 0,-1 0 0,0 0 0,0 0 0,0-1 0,0 1 0,1 0 0,-1 0 0,0 0 0,0 0 0,0 0 0,1 0 0,-1 0 0,0 0 0,0 0 0,0-1 0,1 1 0,-1 0 0,0 0-1,1 0 1,17 0 28,-14 0 2120,-4 0-2158,0 0 0,0-1 0,0 1 0,0-1 0,0 1 0,0 0 0,0-1 0,1 1-1,-1-1 1,0 1 0,0 0 0,0-1 0,0 1 0,0-1 0,1 1 0,-1 0 0,0-1 0,0 1 0,1 0 0,-1-1 0,0 1 0,0 0-1,1 0 1,-1-1 0,0 1 0,1 0 0,-1 0 0,0-1 0,1 1 0,-1 0 0,1 0 0,-1 0 0,0 0 0,1 0 0,-1 0 0,1 0-1,-1-1 1,0 1 0,1 0 0,-1 0 0,1 1 0,-1-1 0,0 0 0,1 0 0,0 0 0,2 0 22,0 0 82,1 0-192,14 0 82,5-2 134,-23 1-128,0 0-1,1 0 0,-1 1 0,0-1 1,0 0-1,1 1 0,-1-1 0,1 0 1,-1 1-1,0-1 0,1 1 0,-1-1 1,1 1-1,0-1 0,-1 1 0,1-1 0,-1 1 1,1-1-1,0 1 0,-1 0 0,1-1 1,0 1-1,-1 0 0,1 0 0,0-1 1,-1 1-1,1 0 0,0 0 0,0 0 1,-1 0-1,1 0 0,0 0 0,0 0 0,-1 0 1,1 0-1,0 0 0,0 1 0,0-1 1,3 0 88,-4 0-173,0-1 86,0 1-1,0 0 1,0 0-1,0-1 1,0 1-1,-1 0 1,1 0 0,0 0-1,0-1 1,0 1-1,0 0 1,0 0-1,0-1 1,0 1-1,0 0 1,0 0-1,0-1 1,0 1-1,0 0 1,0 0-1,1-1 1,-1 1-1,0 0 1,0 0-1,0-1 1,0 1-1,0 0 1,0 0-1,1 0 1,-1-1 0,0 1-1,0 0 1,0 0-1,0 0 1,1 0-1,-1-1 1,0 1-1,0 0 1,0 0-1,1 0 1,-1 0-1,0 0 1,0 0-1,1 0 1,-1 0-1,0 0 1,0 0-1,1 0 1,-1 0-1,0 0 1,0 0 0,1 0-1,-1 0 1,17-4 111,1-6-101,-13 7-46,-2 3 8,-3 0 27,1 0-1,-1 1 0,1-1 1,-1 0-1,1 0 0,-1 0 0,1 0 1,-1 0-1,1 0 0,-1 0 0,1 0 1,-1 0-1,1 0 0,-1-1 0,1 1 1,-1 0-1,1 0 0,-1 0 0,1-1 1,-1 1-1,0 0 0,1 0 1,-1-1-1,1 1 0,-1 0 0,0-1 1,1 1-1,-1-1 0,0 1 0,0 0 1,1-1-1,-1 1 0,0-1 0,0 1 1,1-1-1,-1 1 0,0 0 0,0-1 1,0 1-1,0-1 0,0 1 0,0-1 1,0 1-1,0-1 0,0 1 1,0-2-1,0 0-34,4 2 44,1 0 0,-1 1 0,0-2 0,0 1 0,1 0 0,-1-1 0,0 0 0,0 0 1,0 0-1,0-1 0,0 1 0,0-1 0,0 0 0,0 0 0,-1 0 0,1-1 0,3-2 0,-3 4-14,-1 0 0,1 0 0,0 1 0,0 0 0,-1-1 0,1 1 0,6 1 0,-8-1-6,-2 0 11,0 0-1,0 0 1,0 0-1,1 0 1,-1 0 0,0 0-1,0 0 1,0 0-1,0 0 1,1 0 0,-1 0-1,0 0 1,0 0-1,0 0 1,0 0-1,0 0 1,1 0 0,-1 0-1,0 0 1,0 0-1,0 0 1,0 0-1,0 0 1,1 0 0,-1 0-1,0-1 1,0 1-1,0 0 1,0 0-1,0 0 1,0 0 0,0 0-1,0 0 1,1-1-1,-1 1 1,0 0 0,0 0-1,0 0 1,0 0-1,0-1 1,0 1-1,0 0 1,0 0 0,0 0-1,0 0 1,0 0-1,0-1 1,0 1-1,0 0 1,0 0 0,0 0-1,0 0 1,0-1-1,-1 1 1,1 0 1,0 0-1,0 0 1,0 0 0,0-1-1,0 1 1,0 0 0,0 0 0,0 0-1,0 0 1,0-1 0,0 1-1,0 0 1,0 0 0,0 0 0,0 0-1,0-1 1,0 1 0,0 0-1,0 0 1,0 0 0,0 0 0,0 0-1,0-1 1,1 1 0,-1 0-1,0 0 1,0 0 0,0 0 0,0 0-1,0 0 1,0 0 0,0-1-1,1 1 1,-1 0 0,0 0 0,0 0-1,0 0 1,0 0 0,0 0-1,1 0 1,-1 0 0,0 0 0,0 0-1,0 0 1,0 0 0,0 0-1,1 0 1,-1 0 0,0 0 0,0 0-1,0 0 1,0 0 0,1 0-1,-1 0 1,7 0 19,15 0-55,-22 0 36,1 0 1,-1 0 0,1 0-1,-1 0 1,1 0-1,-1 0 1,1 0 0,-1 0-1,1 0 1,-1 0-1,1 1 1,-1-1 0,0 0-1,1 0 1,-1 0-1,1 1 1,-1-1 0,0 0-1,1 1 1,-1-1-1,0 0 1,1 1 0,-1-1-1,0 0 1,0 1-1,1-1 1,-1 1 0,0-1-1,0 1 1,1-1-1,-1 0 1,0 2 0,0-1 48,23-1-66,-19 0 203,-1 0-40,9 0-30,-9 0-24,2 0-23,33 0 26,-35 0-107,1 0 62,15 0-62,-15 0 38,-1 0 56,55 0 842,-55 0-639,2 0-257,32 0 179,-34 0-101,2 0-11,132 0 4469,-137 0-4556,0 0 0,0 0 0,0 0 0,0 0 1,1 0-1,-1 0 0,0 0 0,0 0 0,0 0 0,0 0 0,1 0 1,-1 0-1,0 0 0,0 0 0,0 0 0,0 0 0,1 0 1,-1 0-1,0 0 0,0 0 0,0 0 0,0-1 0,0 1 0,0 0 1,1 0-1,-1 0 0,0 0 0,0 0 0,0 0 0,0-1 1,0 1-1,0 0 0,0 0 0,0 0 0,0 0 0,0-1 0,1 1 1,-1 0-1,0 0 0,0 0 0,0 0 0,0-1 0,0 1 1,0 0-1,0 0 0,0 0 0,0 0 0,-1-1 0,1 1 0,0 0 1,0 0-1,0 0 0,0-1-4,0 1 0,0 0 0,0 0 0,0 0 1,0 0-1,0 0 0,0 0 0,0 0 0,0-1 0,0 1 0,0 0 1,0 0-1,0 0 0,0 0 0,0 0 0,0-1 0,0 1 0,0 0 1,0 0-1,0 0 0,0 0 0,0 0 0,0 0 0,0-1 0,0 1 1,0 0-1,0 0 0,0 0 0,0 0 0,0 0 0,1 0 0,-1 0 1,0 0-1,0 0 0,0-1 0,0 1 0,0 0 0,0 0 0,0 0 0,1 0 1,-1 0-1,0 0 0,0 0 0,0 0 0,0 0 0,0 0 0,0 0 1,1 0-1,-1 0 0,0 0 0,0 0 0,38 0 214,-33 0 2,36 0 420,-37 0-313,37 0 795,-36 0-822,36 0 1183,-37 0 458</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02.101"/>
    </inkml:context>
    <inkml:brush xml:id="br0">
      <inkml:brushProperty name="width" value="0.05" units="cm"/>
      <inkml:brushProperty name="height" value="0.05" units="cm"/>
    </inkml:brush>
  </inkml:definitions>
  <inkml:trace contextRef="#ctx0" brushRef="#br0">711 3 32767,'-4'0'0,"-15"0"0,-1 0 0,0 1 0,-28 7 0,30-6 0,-1 0 0,1-1 0,-1-1 0,-18-2 0,-14 0 0,34 2 0,-1 0 0,1-2 0,-24-4 0,31 4 0,-1 1 0,0 0 0,0 0 0,0 1 0,1 1 0,-1 0 0,0 1 0,0 0 0,-12 4 0,-18-2 0,28 1 0,10-4 0,-1 1 0,1-1 0,0 0 0,0 0 0,-1-1 0,1 1 0,-8 0 0,6-1 0,-1 0 0,1 0 0,-1 1 0,1 0 0,0 0 0,-1 1 0,1-1 0,0 1 0,0 0 0,0 0 0,0 1 0,-7 5 0,9-7 0,0-1 0,0 1 0,1 0 0,-1-1 0,0 0 0,0 0 0,0 0 0,0 0 0,-5 0 0,1-1 0,-13 1 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04.931"/>
    </inkml:context>
    <inkml:brush xml:id="br0">
      <inkml:brushProperty name="width" value="0.05" units="cm"/>
      <inkml:brushProperty name="height" value="0.05" units="cm"/>
    </inkml:brush>
  </inkml:definitions>
  <inkml:trace contextRef="#ctx0" brushRef="#br0">0 52 32767,'0'0'0,"0"-1"0,0 0 0,1 1 0,-1-1 0,0 1 0,0-1 0,0 1 0,1-1 0,-1 1 0,0-1 0,1 1 0,-1-1 0,0 1 0,1-1 0,-1 1 0,1 0 0,-1-1 0,0 1 0,1 0 0,-1-1 0,1 1 0,-1 0 0,1-1 0,-1 1 0,1 0 0,0 0 0,24-5 0,38 5 0,-43 1 0,118-11 0,-68-6 0,252 16 0,-288 8 0,-29-7 0,-1 1 0,1-1 0,0 0 0,0 0 0,8 1 0,335-2 0,-303 10 0,-35-10 0,-1 1 0,1 0 0,0 1 0,-1 0 0,13 5 0,-14-5 0,1-1 0,-1 0 0,1 0 0,0 0 0,-1-1 0,1 0 0,9-2 0,16 0 0,618 2 0,-650 0 0,-1 0 0,1 0 0,-1 0 0,1 0 0,-1-1 0,1 1 0,-1 0 0,0-1 0,1 1 0,-1-1 0,0 1 0,1-1 0,-1 0 0,0 0 0,2-1 0,-2 2 0,0-1 0,0 0 0,0 0 0,0 0 0,1 1 0,-1-1 0,0 1 0,1-1 0,-1 1 0,0 0 0,1-1 0,-1 1 0,1 0 0,-1 0 0,2 0 0,19 0 0,-15 1 0,-1-1 0,1 0 0,-1 0 0,1 0 0,0-1 0,-1 0 0,1 0 0,-1-1 0,8-3 0,-10 4 0,-1 0 0,1 1 0,0-1 0,-1 1 0,1-1 0,0 1 0,-1 0 0,1 0 0,5 2 0,12-1 0,76-1 0,-52 10 0,-26-11 0,-16 0 0,1 1 0,-1-1 0,0 1 0,0 0 0,1 0 0,-1 0 0,0 1 0,1-1 0,-1 1 0,0 0 0,4 1 0,-5 0 0,0-1 0,-1 1 0,1-1 0,0 0 0,-1 0 0,1 0 0,0 0 0,0 0 0,0 0 0,0-1 0,0 1 0,0-1 0,0 1 0,0-1 0,0 0 0,0 0 0,0 0 0,0 0 0,1 0 0,-1 0 0,2-1 0,1 1 0,138 0 0,-141 0 0,-1 0 0,0 0 0,1 0 0,-1 0 0,1-1 0,-1 1 0,1 0 0,-1-1 0,0 1 0,1-1 0,-1 1 0,0-1 0,1 0 0,-1 0 0,1-1 0,-1 2 0,1-1 0,-1 0 0,0 0 0,0 0 0,0 1 0,1-1 0,-1 1 0,0-1 0,1 1 0,-1 0 0,0-1 0,1 1 0,-1 0 0,1 0 0,1 0 0,19 0 0,-16 1 0,1-1 0,0 0 0,-1 0 0,1 0 0,-1-1 0,1 0 0,-1 0 0,1-1 0,7-3 0,-10 4 0,0 0 0,-1 0 0,1 1 0,0-1 0,0 1 0,0 0 0,0 0 0,0 0 0,6 1 0,-4 0 0,0-1 0,-1 0 0,1 0 0,0 0 0,8-2 0,-1-2 0,0 2 0,0-1 0,0 1 0,0 1 0,15 0 0,108 1 0,-90-10 0,397 10 0,-398 10 0,46-10 0,-90 0 0,0 0 0,-1 0 0,1 0 0,0 0 0,-1 0 0,1 0 0,0 0 0,-1 0 0,1 0 0,0 0 0,-1 0 0,1 0 0,0 0 0,-1 1 0,1-1 0,0 0 0,-1 0 0,1 1 0,-1-1 0,1 1 0,-1-1 0,1 0 0,-1 1 0,1-1 0,-1 1 0,1-1 0,-1 1 0,1 0 0,0 0 0,-2-1 0,1 1 0,-1 0 0,1-1 0,0 1 0,-1-1 0,1 1 0,-1-1 0,1 1 0,-1-1 0,1 0 0,-1 1 0,0-1 0,1 1 0,-1-1 0,0 0 0,1 0 0,-1 1 0,1-1 0,-1 0 0,0 0 0,1 0 0,-1 0 0,0 0 0,0 0 0,1 0 0,-1 0 0,0 0 0,1 0 0,-2 0 0,-18 4-27,18-3-374,-1 0 0,1 0 1,-1 0-1,1-1 0,-1 1 1,0-1-1,1 1 0,-1-1 1,-2 0-1,-34 0-4973,-6 0-8325,38-2 10533,-16-6 306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11.691"/>
    </inkml:context>
    <inkml:brush xml:id="br0">
      <inkml:brushProperty name="width" value="0.05" units="cm"/>
      <inkml:brushProperty name="height" value="0.05" units="cm"/>
    </inkml:brush>
  </inkml:definitions>
  <inkml:trace contextRef="#ctx0" brushRef="#br0">193 0 32,'0'0'192,"3"0"-16,-3 0-62,1 0 0,0 0 0,-1 0 0,1 0 0,0 0 0,-1 0 0,1 1 0,0-1-1,-1 0 1,1 0 0,-1 0 0,1 1 0,0-1 0,-1 0 0,1 1 0,-1-1 0,1 1 0,-1-1 0,1 0 0,-1 1-1,1-1 1,-1 1 0,0-1 0,1 1 0,-1 0 0,1-1 0,-1 1 0,0-1 0,0 1 0,1 0 0,-1-1 0,0 1-1,0 0 1,0-1 0,0 1 0,0-1 0,0 1 0,0 0 0,0-1 0,0 1 0,0 0 0,0-1 0,0 1 0,0 0-1,-1-1 1,1 2 0,0-1-412,0 2 543,0 0-109,0 0 0,0 0 0,0 0 1,0 0-1,-1 0 0,1-1 0,-1 1 0,0 0 0,0 0 0,0 0 0,0 0 0,0-1 0,0 1 0,-1 0 0,0-1 0,-1 3 0,2-4-65,0 0-1,1 1 0,-1-1 0,1 0 0,-1 0 1,1 1-1,0-1 0,0 0 0,-1 1 0,1-1 0,0 0 1,0 1-1,0-1 0,0 0 0,1 1 0,-1-1 1,0 0-1,1 2 0,-1-2-36,1 0 0,-1 0 0,0 0-1,1 0 1,-1 1 0,0-1 0,0 0 0,0 0 0,0 0-1,0 0 1,0 0 0,-1 0 0,1 0 0,0 0 0,0 0-1,-1 0 1,1 0 0,-1 0 0,1 0 0,-1 0 0,1 0-1,-1 0 1,1 0 0,-2 1 0,-4 3 55,5-4-37,-1 0-1,1 0 1,0 0-1,0 1 1,-1-1-1,1 0 1,0 0-1,0 1 1,0-1-1,1 1 1,-1-1 0,0 0-1,1 1 1,-1 0-1,1-1 1,-1 1-1,1-1 1,-1 1-1,1 0 1,0-1-1,0 1 1,0 0-1,0 2 1,0-2 7,0 0 0,0 1 0,-1-1 0,1 0 0,-1 0 0,1 0 1,-1 0-1,0 1 0,0-1 0,-2 3 0,1-3 87,1 1-1,0-1 1,0 1-1,0-1 1,0 1 0,0-1-1,1 1 1,-1 0-1,1-1 1,-1 6 0,1-7-107,0 0 0,0 0 0,0 0 0,0 0 0,-1 0 0,1 0 0,0-1 0,0 1 0,-1 0 0,1 0 0,-1 0 0,1-1 0,0 1 0,-1 0 0,0 0 0,1-1 0,-1 1 0,1-1 0,-1 1 0,0 0 0,1-1 0,-1 1 0,0-1 0,-1 1 0,-9 9 304,9 4-22,2-12-281,1-1 1,-1 0-1,0 0 1,0 0-1,0 1 1,0-1 0,0 0-1,-1 0 1,1 1-1,0-1 1,0 0-1,-1 0 1,1 0-1,-1 0 1,1 0-1,-1 1 1,0-1-1,0 1 1,-1 0 86,0 1 1,1-1 0,-1 1-1,1-1 1,-1 1-1,1 0 1,0 0-1,0-1 1,0 1 0,1 0-1,-1 0 1,1 0-1,-1 0 1,1 0 0,0 0-1,1 4 1,-1-6-93,0 0 0,-1 0 0,1 0 0,0 0 1,0 0-1,0 0 0,-1 0 0,1 0 0,0 0 1,-1 0-1,1 0 0,-1 0 0,1 0 0,-1 0 1,0-1-1,1 1 0,-1 0 0,0 0 0,1-1 0,-1 1 1,0 0-1,0-1 0,-1 1 0,1 0 5,0 0-1,0 0 1,0 0-1,0 0 1,0 0-1,0 0 1,0 0-1,0 0 1,0 0-1,1 0 1,-1 0-1,0 1 1,1-1-1,-1 0 1,1 0-1,-1 1 1,1-1-1,0 0 1,0 1-1,-1-1 1,1 1 0,0-1-1,0 2 1,0-2-22,0 0 1,0 0-1,0 1 1,-1-1-1,1 0 1,0 0 0,-1 0-1,1-1 1,-1 1-1,1 0 1,-1 0 0,0 0-1,1 0 1,-1 0-1,0 0 1,1-1 0,-1 1-1,0 0 1,0-1-1,0 1 1,0-1-1,0 1 1,1-1 0,-1 1-1,0-1 1,0 1-1,0-1 1,-2 1 0,1-1 2,1 2 1,0-1 1,0 0-1,1 1 0,-1-1 1,0 0-1,1 1 1,-1-1-1,1 1 0,0-1 1,0 1-1,-1-1 1,1 1-1,0-1 0,0 1 1,0-1-1,1 1 1,-1-1-1,1 3 0,-1-2 38,0-1-41,0-1-1,0 1 1,0 0 0,0 0-1,0 0 1,0-1-1,0 1 1,0 0-1,0 0 1,0-1-1,-1 1 1,1 0-1,0 0 1,0-1 0,-1 1-1,1 0 1,-1-1-1,1 1 1,-1 0-1,1-1 1,-1 1-1,1-1 1,-1 1-1,1-1 1,-1 1-1,1-1 1,-2 1 0,1 0-3,1-1 1,-1 0 0,0 1-1,1-1 1,-1 1 0,1 0 0,-1-1-1,0 1 1,1-1 0,0 1-1,-1 0 1,1-1 0,-1 1 0,1 0-1,0 0 1,-1-1 0,1 1-1,0 0 1,0 0 0,0 0 0,-1-1-1,1 1 1,0 0 0,0 0-1,0 0 1,0-1 0,1 2-1,-1 0-1,0-1 0,0 1-1,0-1 1,0 1-1,0-1 1,0 1-1,-1-1 1,1 1-1,0-1 1,-1 0 0,1 1-1,-1-1 1,0 1-1,1-1 1,-1 0-1,0 0 1,0 1-1,0-1 1,0 0 0,0 0-1,0 0 1,0 0-1,0 0 1,0 0-1,-1 0 1,1 0-1,0-1 1,0 1 0,-1 0-1,1-1 1,-1 1-1,-2 0 1,5 1 121,-2-2-119,1 0 0,0 1 0,0-1 1,0 0-1,0 0 0,0 0 1,0 1-1,0-1 0,0 0 0,0 0 1,0 0-1,0 1 0,0-1 1,0 0-1,0 0 0,0 1 1,0-1-1,0 0 0,0 0 0,0 0 1,0 1-1,0-1 0,0 0 1,0 0-1,0 0 0,0 1 0,1-1 1,-1 0-1,0 0 0,0 0 1,0 0-1,0 1 0,1-1 1,-1 0-1,0 0 0,0 0 0,0 0 1,0 0-1,1 0 0,-1 0 1,0 1-1,0-1 0,0 0 0,1 0 1,-1 0-1,0 0 0,0 0 1,1 0-1,-1 0 0,18 0 31,-13 0 14,36 0 516,-36 0-546,-1 0 0,1 1 0,0-1 0,0 1 0,-1 0 0,9 4 0,-8-4-17,-1 1 1,0-1-1,1 0 0,-1 0 1,1-1-1,7 1 0,2-1 77,0 1 0,1 0 0,26 6 0,-39-6-64,1-1-1,0 1 1,0-1-1,0 1 0,0-1 1,-1 0-1,1 0 0,4-1 1,-7 1-26,1 0 1,-1-1 0,1 1-1,-1 0 1,1 0-1,0 0 1,-1-1 0,1 1-1,-1 0 1,1 0-1,0 0 1,-1 0-1,1 0 1,-1 0 0,1 0-1,0 0 1,-1 1-1,1-1 1,-1 0 0,1 0-1,-1 0 1,1 1-1,0-1 1,-1 0 0,1 1-1,-1-1 1,1 0-1,-1 1 1,0-1 0,1 1-1,-1-1 1,1 0-1,-1 1 1,0-1-1,1 1 1,-1-1 0,0 1-1,1 0 1,-1-1-1,0 1 1,0-1 0,0 1-1,0-1 1,0 1-1,1 0 1,-1 0 0,41 3 258,-41-3-252,1-1-1,-1 1 1,0-1-1,1 1 1,-1 0 0,0-1-1,1 1 1,-1-1-1,0 1 1,0 0-1,1-1 1,-1 1 0,0-1-1,0 1 1,0 0-1,0-1 1,0 1-1,0 0 1,0-1 0,0 1-1,0 0 1,3 9 186,7-10 3063,-20 0-3071,7 0-1703,-1 0-221,-15 0-202,19 0 1759,-1 0 0,1-1 1,-1 1-1,1 0 0,-1-1 1,1 1-1,-1-1 0,1 1 1,0-1-1,-1 1 0,1-1 1,0 1-1,-1-1 0,1 0 1,0 1-1,0-1 0,0 1 1,-1-1-1,1 0 0,0 1 1,0-2-1,0 2-352,-21-10-6913,20 10 7210,0 0 1,0 0-1,0 0 1,0 0 0,0-1-1,0 1 1,0-1 0,0 1-1,0 0 1,0-1-1,0 0 1,0 1 0,1-1-1,-1 1 1,0-1 0,0 0-1,1 0 1,-1 1-1,0-1 1,1 0 0,-1 0-1,1 0 1,-1 0-1,1 0 1,-1 0 0,1 0-1,0 0 1,-1 0 0,1 0-1,0 0 1,0 0-1,0 0 1,0 0 0,0 0-1,0 0 1,0 0 0,0 0-1,0-2 1,0-11-1276</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12.291"/>
    </inkml:context>
    <inkml:brush xml:id="br0">
      <inkml:brushProperty name="width" value="0.05" units="cm"/>
      <inkml:brushProperty name="height" value="0.05" units="cm"/>
    </inkml:brush>
  </inkml:definitions>
  <inkml:trace contextRef="#ctx0" brushRef="#br0">46 0 240,'0'1'23,"0"-1"0,0 1 0,0 0 0,0-1 1,0 1-1,0 0 0,-1-1 0,1 1 0,0 0 0,0-1 0,-1 1 0,1-1 0,0 1 0,-1 0 0,1-1 0,0 1 0,-1-1 1,1 1-1,-1-1 0,1 1 0,-1-1 0,1 0 0,-1 1 0,1-1 0,-1 0 0,0 1 0,1-1 0,-1 0 0,0 1 1,1-1-1,-1 0 0,0 0 0,1 0 0,-1 0 0,0 0 0,1 0 0,-1 0 0,0 0 0,1 0 0,-1 0 0,0 0 0,0-1 1,-2 1 53,-1 0 3405,4 13-1788,0-12-1680,0-1 1,0 1 0,0-1 0,0 1 0,0-1-1,0 1 1,-1-1 0,1 1 0,0-1 0,0 1-1,0-1 1,-1 1 0,1-1 0,0 1 0,0-1-1,-1 1 1,1-1 0,0 1 0,-1-1 0,1 0-1,-1 1 1,1-1 0,-1 0 0,1 1 0,0-1-1,-1 0 1,1 0 0,-1 1 0,1-1 0,-1 0-1,1 0 1,-1 0 0,1 0 0,-1 0 0,0 0-1,1 0 1,-1 0 0,1 0 0,-1 0 0,1 0-1,-1 0 1,-2 0 281,3 13 11127,2-5-8580,-2-8-2792,1 1 0,-1-1 0,0 1-1,1-1 1,-1 0 0,1 1 0,-1-1-1,1 0 1,-1 1 0,1-1 0,-1 0-1,1 0 1,-1 0 0,1 1 0,-1-1 0,1 0-1,-1 0 1,1 0 0,-1 0 0,1 0-1,-1 0 1,1 0 0,0 0 0,0 0-1,2 0 1613,1 0-132,68 0 4661,107 0-5749,-178 0-443,0 0 0,0 0 0,0 0 0,0 0 0,1 0 0,-1 0 0,0 0 0,0 0 0,0-1 0,0 1 0,0 0 0,1-1 0,-1 1 0,0-1 0,0 1 0,0-1 0,0 1 0,0-1 0,0 0 0,0 1 0,1-2 0,3-3 0,10 2 0</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12.621"/>
    </inkml:context>
    <inkml:brush xml:id="br0">
      <inkml:brushProperty name="width" value="0.05" units="cm"/>
      <inkml:brushProperty name="height" value="0.05" units="cm"/>
    </inkml:brush>
  </inkml:definitions>
  <inkml:trace contextRef="#ctx0" brushRef="#br0">19 92 32463,'0'0'-1793,"0"-10"-6195,-18 10 5395,18-15-4946,0 4 5266,0-4-2321,0 5 2209,0-6 1312,0 1 113</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41.149"/>
    </inkml:context>
    <inkml:brush xml:id="br0">
      <inkml:brushProperty name="width" value="0.05" units="cm"/>
      <inkml:brushProperty name="height" value="0.05" units="cm"/>
    </inkml:brush>
  </inkml:definitions>
  <inkml:trace contextRef="#ctx0" brushRef="#br0">124 11 128,'8'-5'7558,"-8"4"-6974,-21-4 4131,14 7-4546,0-1 0,1 1 0,-1 0 0,0 0 0,0 1 0,1 0 0,0 0 0,-1 1 0,1-1 0,1 1 0,-1 1 0,0-1 0,-6 8 0,-1 2-227,13-13 56,-1-1-1,1 1 1,0 0 0,0-1 0,-1 1 0,1-1 0,0 1 0,0-1 0,0 1 0,0 0 0,-1-1 0,1 1-1,0 0 1,0-1 0,0 1 0,0-1 0,1 1 0,-1 0 0,0-1 0,0 1 0,0-1 0,0 1-1,1 0 1,-1-1 0,0 1 0,0-1 0,1 1 0,-1-1 0,1 1 0,-1-1 0,1 2 0,2 0 12,1 0 1,-1 0 0,1 0 0,-1-1 0,1 1-1,0-1 1,-1 0 0,1 0 0,0 0-1,0 0 1,0-1 0,6 1 0,61-2 301,-36 0-183,-33 1-121,0 1 0,0-1 0,0 1-1,-1-1 1,1 1 0,0-1 0,0 1 0,0 0 0,0 0-1,1 1 1,11 3 8,-14-4 11,1-1 0,-1 0-1,1 0 1,0 1 0,-1-1 0,1 0 0,-1 1 0,1-1 0,-1 1 0,1-1 0,-1 1 0,1-1 0,-1 1 0,0-1 0,1 1 0,-1-1 0,1 1 0,-1-1 0,0 1 0,0 0-1,1-1 1,-1 1 0,0 0 0,0-1 0,0 1 0,0 0 0,0-1 0,0 1 0,0 0 0,0-1 0,0 2 0,0 29 1440,-1-20-1422,0-9 39,0 0-1,0 0 1,0 1 0,0-2-1,-1 1 1,1 0 0,-1 0-1,1 0 1,-1-1 0,-2 3-1,-2-1-57,0-1 0,0 0 0,0 0 0,0 0 0,0-1 0,0 0 0,-1 0 0,1-1 0,0 1-1,-1-1 1,-11-2 0,-6 1-387,18 0 3042,-3-1-9989</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13.101"/>
    </inkml:context>
    <inkml:brush xml:id="br0">
      <inkml:brushProperty name="width" value="0.05" units="cm"/>
      <inkml:brushProperty name="height" value="0.05" units="cm"/>
    </inkml:brush>
  </inkml:definitions>
  <inkml:trace contextRef="#ctx0" brushRef="#br0">119 133 64,'0'0'197,"-5"0"54,-13 0 99,13 0 338,-63 0 2145,45 0-1432,23-3-1059,5-9 5620,7 12-5434,17-2 5112,-28 1-5515,0 1 0,0-1 0,0 0 0,0 0 0,0 0 0,0 1 0,0-1 0,0 1-1,0-1 1,0 0 0,0 1 0,1 0 0,-1-1 0,0 1 0,0 0 0,1 0 0,-1 0 0,0 0 0,0 0-1,1 0 1,-1 0 0,2 0 0,45 1 3439,-36-1-2523,-11 0-970,1 0-1,-1 0 0,0-1 0,1 1 1,-1 0-1,0-1 0,1 1 1,-1 0-1,0-1 0,1 0 0,-1 1 1,0-1-1,0 0 0,0 0 0,2-1 1,4-2 98,-3 3-67,1 0 0,0 0-1,-1 1 1,1 0-1,0 0 1,5 0-1,-6 1-97,1-1 124,-1 0 19,68 0 1537,-72 0-1659,1 0 0,0 0 1,-1 0-1,1 0 0,0 0 1,-1 0-1,1 0 0,0 1 1,-1-1-1,1 0 0,-1 1 1,1-1-1,0 0 0,-1 1 0,1-1 1,-1 1-1,1-1 0,-1 1 1,1-1-1,-1 1 0,1-1 1,-1 2-1,2-7-54,-2-1-834,0-14-2109,0-33-18110,0 52 19612,0-2-85,0-10-662</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14.251"/>
    </inkml:context>
    <inkml:brush xml:id="br0">
      <inkml:brushProperty name="width" value="0.05" units="cm"/>
      <inkml:brushProperty name="height" value="0.05" units="cm"/>
    </inkml:brush>
  </inkml:definitions>
  <inkml:trace contextRef="#ctx0" brushRef="#br0">19 31 48,'0'-1'87,"0"1"-1,0-1 1,0 0-1,0 1 1,1-1 0,-1 0-1,0 1 1,0-1-1,0 0 1,0 1 0,-1-1-1,1 1 1,0-1-1,0 0 1,0 1 0,0-1-1,-1 0 1,1 1-1,0-1 1,-1 1 0,1-1-1,0 1 1,-1-2-1,0 3-16,1-1 0,-1 0 0,1 0 0,-1 0 1,1 0-1,-1 0 0,1 0 0,-1 0 0,1 0 0,-1 0 0,1 0 0,-1 0 0,1 0 0,-1 0 0,1-1 0,-1 1 0,1 0 0,-1 0 0,1 0 0,0-1 0,-1 1 0,1 0 0,-1 0 0,1-1 0,0 1 1,-1-1-1,1 1 0,0 0 0,-1-1 0,1 1 0,0-1 0,0 1 0,-1 0 0,1-1 0,0 1 0,0-1 0,0 1 0,0-1 0,-1 1 0,1-1 0,0 1 0,0-1 0,0 1 0,0-1 0,0 1 0,0-1 0,0-2 1166,0 59 1130,0-56-2342,0 1 0,0 0 0,0 0 0,0 0 0,0-1 0,0 1 0,0 0 0,1 0 0,-1 0 0,0-1 0,0 1 0,1 0 0,-1 0 0,0-1 0,1 1 0,-1 0-1,0-1 1,1 1 0,-1 0 0,1-1 0,0 1 0,-1-1 0,1 1 0,-1-1 0,1 1 0,1 0 0,-2-1-16,1 1 0,0-1 0,-1 1-1,1-1 1,-1 1 0,1-1 0,0 1 0,-1-1 0,0 1 0,1-1-1,-1 1 1,1 0 0,-1-1 0,0 1 0,1 0 0,-1-1 0,0 1-1,0 0 1,1 0 0,-1-1 0,0 1 0,0 0 0,0 0 0,0-1-1,0 1 1,0 1 0,0 179 7809,0-178-7593,0 15 10637,0-24-12333,0 4 1901,0-11-261,0-62-216,0 74 44,0 0 1,0 0-1,0 0 0,0 0 0,0 0 1,0 0-1,1 1 0,-1-1 1,0 0-1,1 0 0,-1 0 0,1 0 1,-1 1-1,1-1 0,-1 0 1,1 0-1,-1 1 0,1-1 0,0 0 1,-1 1-1,1-1 0,0 1 1,0-1-1,-1 1 0,1-1 0,1 0 1,-1 1 3,0 0 0,0-1 0,0 1 0,-1-1-1,1 1 1,0-1 0,0 1 0,-1-1 0,1 0 0,0 1 0,-1-1 0,1 0 0,-1 1 0,1-1 0,-1 0 0,1 0 0,-1 0 0,0 1 0,1-1 0,-1 0 0,0 0 0,1 0 0,-1 0 0,0 0 0,0 0 0,0-1 0,0-1-2,0 1 4,-1 0 0,1 0 0,0 0 0,0 0 0,0 0 0,0 0 0,0 0 0,0 0 0,1 0 0,-1 0-1,1 0 1,-1 1 0,1-1 0,0 0 0,-1 0 0,1 0 0,0 1 0,0-1 0,0 0 0,1 1 0,-1-1 0,0 1 0,3-3 0,-3 4-2,-1 0 0,0-1 0,1 1 0,-1 0 0,0-1-1,1 1 1,-1 0 0,0-1 0,0 1 0,1-1 0,-1 1 0,0-1 0,0 1 0,0-1-1,1 1 1,-1 0 0,0-1 0,0 1 0,0-1 0,0 1 0,0-1 0,0 1 0,0-1-1,0 1 1,0-1 0,0 1 0,0-1 0,-1 0 0,1 1-1,0-1-1,0 0 1,0 1 0,0-1-1,0 0 1,0 0 0,0 1-1,0-1 1,0 0 0,0 1-1,0-1 1,0 0 0,1 1 0,-1-1-1,0 0 1,0 1 0,1-1-1,-1 0 1,0 1 0,1-1-1,0 0 1,17-11-18,-18 12 19,1 0 0,-1 0 0,0 0 0,0-1 0,1 1 0,-1 0 0,0 0 0,0 0 0,1-1 0,-1 1 0,0 0 0,0 0 0,1-1 0,-1 1 0,0 0 0,0 0 0,0-1 0,0 1 0,0 0 0,1-1 0,-1 1 0,0 0 0,0-1 0,0 1 0,0 0 0,0-1 0,0 1 0,0 0 0,0-1 0,0 1 0,0 0 0,0-1 0,-1 1 0,1 0 0,0 0 0,0 0 0,0-1 0,0 1 0,0 0 1,0 0-1,0 0 0,0 0 0,0 0 0,0 0 0,0 0 0,0 0 0,0-1 0,0 1 0,0 0 1,0 0-1,0 0 0,0 0 0,0 0 0,0 0 0,0 0 0,0-1 0,1 1 0,-1 0 1,0 0-1,0 0 0,0 0 0,0 0 0,0 0 0,0 0 0,0 0 0,0 0 0,0 0 0,0 0 1,0 0-1,1-1 0,-1 1 0,0 0 0,0 0 0,0 0 0,0 0 0,0 0 0,0 0 1,0 0-1,0 0 0,1 0 0,-1 0 0,0 0 0,0 0 0,0 0 0,0 0 0,0 0 0,0 0 1,1 0-1,-1 0 0,1 1 0,-1-1-1,1 0 1,-1 0 0,1 0 0,-1 0 0,1 0 0,-1-1 0,1 1 0,-1 0 0,1 0 0,-1 0 0,1 0 0,-1-1 0,1 1-1,-1 0 1,1 0 0,-1-1 0,1 1 0,-1 0 0,1-1 0,-1 1 0,0-1 0,1 1 0,-1-1 0,3-19-6,1 20-88,92 0-15,-93 8 98,35 7-50,-34-13 42,-3 0 35,-1-1 0,0 0 0,1 0 1,-1 1-1,0-1 0,1 0 0,0 0 0,-1 0 0,1 0 0,0 0 0,-1 0 0,1 0 0,0 0 0,0 0 0,0 0 0,0 0 0,1 1 1,1 0 27,-3 0 28,1 0 0,0 0 1,0 0-1,-1 0 0,1 0 1,-1 0-1,0 0 0,1 0 1,-1 0-1,0 0 0,0 0 1,-1 0-1,1 0 0,-1 4 1,1 0 277,0 90 3085,0 2-3327,0-89-100,0-16-208,0 4-993,0-35-22975,0 26 21866,0 1 255</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14.941"/>
    </inkml:context>
    <inkml:brush xml:id="br0">
      <inkml:brushProperty name="width" value="0.05" units="cm"/>
      <inkml:brushProperty name="height" value="0.05" units="cm"/>
    </inkml:brush>
  </inkml:definitions>
  <inkml:trace contextRef="#ctx0" brushRef="#br0">29 0 288,'0'0'3610,"-4"0"-3047,-19 0 6437,23 1-6958,0-1-1,-1 1 1,1 0-1,0-1 1,0 1 0,0 0-1,0-1 1,0 1-1,0 0 1,0-1-1,0 1 1,0 0-1,0-1 1,0 1-1,1 0 1,-1-1-1,0 1 1,0-1 0,1 1-1,-1 0 1,0-1-1,1 1 1,-1-1-1,0 1 1,1-1-1,-1 1 1,2 0-1,0 1 85,-1-1-53,0 0 0,0 0 0,1 0 0,-1 0 1,0 0-1,1 0 0,-1-1 0,0 1 0,1 0 0,-1-1 0,1 1 0,2 0 0,-4 12 2048,0-13-2087,0 1 1,0-1-1,0 1 0,1-1 1,-1 1-1,0-1 1,0 1-1,0-1 1,0 1-1,1-1 1,-1 0-1,0 1 1,0-1-1,1 1 1,-1-1-1,0 1 1,0-1-1,1 0 1,-1 1-1,1-1 1,-1 0-1,0 1 0,1-1 1,-1 0-1,1 0 1,-1 1-1,1-1 1,-1 0-1,1 0 1,-1 0-1,1 0 1,-1 0-1,1 0 1,-1 1-1,1-1 1,-1 0-1,1 0 1,0-1-1,-1 1 17,1 0 1,-1 0-1,1 0 0,0 0 0,-1 0 1,1 0-1,-1 0 0,1 1 0,-1-1 0,1 0 1,-1 0-1,0 0 0,1 0 0,-1 1 1,1-1-1,-1 0 0,1 0 0,-1 1 1,1-1-1,-1 0 0,0 1 0,1-1 1,-1 1-1,0-1 0,1 0 0,-1 1 1,0-1-1,0 1 0,1-1 0,-1 1 1,0-1-1,0 1 0,0-1 0,0 1 0,1-1 1,-1 1-1,0-1 0,0 1 0,-1 3 225,1-1 0,0 0 0,1 0 0,-1 0-1,0 0 1,1 0 0,0 0 0,0 0 0,0 0-1,0 0 1,0 0 0,0 0 0,1 0 0,-1-1-1,4 5 1,-3 3 351,-2-9-568,0-1 0,0 1 1,0 0-1,0 0 0,0 0 0,0-1 1,0 1-1,0 0 0,1 0 0,-1-1 0,0 1 1,0 0-1,1 0 0,-1-1 0,1 1 1,-1 0-1,1-1 0,-1 1 0,1 0 1,5 3 312,-5-4-311,0 1 0,0-1 0,0 1 1,0-1-1,0 1 0,0-1 0,0 1 0,0 0 1,-1-1-1,1 1 0,0 0 0,0 0 0,-1 0 1,1-1-1,0 1 0,-1 0 0,1 0 1,-1 0-1,0 0 0,1 0 0,-1 0 0,0 0 1,1 0-1,-1 0 0,0 2 0,0-2 26,1 1 0,-1-1 0,0 1 0,1-1 1,-1 1-1,0-1 0,1 1 0,0-1 0,-1 1 0,1-1 0,0 0 0,0 0 0,0 1 0,0-1 0,0 0 0,0 0 0,0 0 0,0 0 0,0 0 1,1 0-1,-1 0 0,0-1 0,1 1 0,-1 0 0,3 0 0,-3 0-47,1-1 1,-1 1-1,0-1 0,0 1 1,0-1-1,0 1 1,0-1-1,0 1 0,0 0 1,0 0-1,0 0 1,0 0-1,-1-1 0,1 1 1,0 0-1,0 0 1,-1 0-1,1 1 0,-1-1 1,1 0-1,-1 0 1,1 0-1,-1 0 0,1 2 1,-2-1 13,1-1 1,0 0 0,0 1 0,0-1-1,0 0 1,0 1 0,0-1 0,0 0-1,0 1 1,0-1 0,1 0 0,-1 1-1,1-1 1,-1 0 0,1 0 0,-1 1-1,1-1 1,-1 0 0,1 0-1,0 0 1,0 0 0,0 0 0,0 0-1,0 0 1,0 0 0,0 0 0,0 0-1,2 0 1,-3 0-36,1-1-1,-1 0 1,0 1 0,1-1-1,-1 0 1,0 1 0,1-1-1,-1 0 1,0 1 0,0-1-1,0 1 1,1-1 0,-1 0-1,0 1 1,0-1 0,0 1-1,0-1 1,0 1 0,0-1-1,1 0 1,-1 1 0,0-1-1,0 1 1,-1-1 0,1 1-1,0-1 1,0 1 0,0-1-1,0 1 1,0-1 0,-1 1-1,1-1-19,0 1 0,0-1 0,0 0 0,0 1 0,0-1 0,-1 0-1,1 1 1,0-1 0,0 0 0,0 1 0,0-1 0,0 1 0,0-1-1,0 0 1,0 1 0,0-1 0,1 0 0,-1 1 0,0-1-1,0 0 1,0 1 0,0-1 0,0 0 0,1 1 0,-1-1 0,0 0-1,0 1 1,0-1 0,1 0 0,-1 0 0,0 1 0,1-1 0,-1 0-1,0 0 1,0 1 0,1-1 0,7 2 1,-8-2 0,1 0 0,0 0 0,-1 0 0,1 0 0,-1 0 0,1 0 0,0 0 0,-1 0 0,1 0 0,-1 0 0,1 1 0,-1-1 0,1 0 0,-1 0 0,1 1 0,-1-1 0,1 0 0,-1 1 0,1-1 0,-1 1 0,1-1 0,-1 0 0,0 1 0,1-1 0,-1 1 0,0-1 0,1 1 0,-1-1 0,0 1 0,0 0 0,1-1 0,-1 1 0,0-1 0,0 1 0,0-1 0,0 1 0,0 0 0,0 0 0,0-1 0,0-1 0,1 1 0,-1 0 0,0-1 0,0 1 0,0 0 0,0-1 0,1 1 0,-1 0 0,0-1 0,0 1 0,1 0 0,-1-1 0,0 1 0,1 0 0,-1 0 0,0-1 0,1 1 0,-1 0 0,0 0 0,1 0 0,-1 0 0,1-1 0,-1 1 0,0 0 0,1 0 0,-1 0 0,1 0 0,-1 0 0,0 0 0,1 0 0,-1 0 0,1 0 0,-1 0 0,0 0 0,1 0 0,-1 0 0,1 1 0,-1-1 0,0 0 0,1 0 0,-1 0 0,0 1 0,1-1 0,-1 0 0,0 0 0,1 1 0,-1-1 0,0 0 0,1 0 0,-1 1 0,0-1 0,0 0 0,0 1 0,1-1 0,-1 0 0,0 1 0,0-1 0,0 1 0,0-78 0,0 77 0,0-1 0,0 0 0,0 0 0,0 1 0,1-1 0,-1 0 0,0 0 0,0 0 0,0 1 0,1-1 0,-1 0 0,0 1 0,1-1 0,-1 0 0,0 1 0,1-1 0,-1 0 0,1 1 0,-1-1 0,1 1 0,0-1 0,-1 1 0,1-1 0,0 1 0,-1-1 0,1 1 0,0-1 0,-1 1 0,2-1 0,-1 1 0,0 0 0,0-1 0,0 1 0,0 0 0,-1-1 0,1 1 0,0-1 0,-1 0 0,1 1 0,0-1 0,-1 1 0,1-1 0,0 0 0,-1 0 0,1 1 0,-1-1 0,1 0 0,-1 0 0,0 0 0,1 1 0,-1-1 0,0 0 0,0 0 0,1 0 0,-1 0 0,0 0 0,0 0 0,0 0 0,0-1 0,0-1 0,0 1 0,0-1 0,1 0 0,-1 1 0,1-1 0,0 1 0,0-1 0,0 1 0,0 0 0,0-1 0,0 1 0,1 0 0,-1 0 0,3-3 0,-4 5 0,1-1 0,-1 0 0,1 0 0,-1 0 0,1 0 0,-1 0 0,1 0 0,-1 0 0,0 0 0,1-1 0,-1 1 0,0 0 0,0 0 0,0 0 0,0 0 0,0-3 0,2-11 0,13 1 0,-13 12 0,0 1 0,0-1 0,0 0 0,0 1 0,0-1 0,0 0 0,-1 0 0,1-1 0,-1 1 0,1 0 0,-1 0 0,0-1 0,0 1 0,0 0 0,0-1 0,0-3 0,-1 5 0,0 0 0,0 0 0,0 0 0,1 0 0,-1 1 0,0-1 0,0 0 0,0 0 0,1 0 0,-1 1 0,0-1 0,1 0 0,-1 1 0,0-1 0,1 0 0,-1 0 0,1 1 0,-1-1 0,1 1 0,0-1 0,-1 1 0,1-1 0,0 1 0,-1-1 0,1 1 0,0-1 0,-1 1 0,1 0 0,1-1 0,-1 1 0,-1 0 0,1-1 0,0 1 0,0-1 0,0 1 0,-1-1 0,1 1 0,0-1 0,-1 1 0,1-1 0,0 1 0,-1-1 0,1 0 0,-1 1 0,1-1 0,-1 0 0,1 0 0,-1 1 0,0-1 0,1 0 0,-1 0 0,0 0 0,0 1 0,0-1 0,1 0 0,-1 0 0,0 0 0,0 0 0,0-1 0,1-10-1894</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15.651"/>
    </inkml:context>
    <inkml:brush xml:id="br0">
      <inkml:brushProperty name="width" value="0.05" units="cm"/>
      <inkml:brushProperty name="height" value="0.05" units="cm"/>
    </inkml:brush>
  </inkml:definitions>
  <inkml:trace contextRef="#ctx0" brushRef="#br0">1 129 352,'0'0'2463,"4"15"6074,15-15-8140,-19 0-383,0 0-1,0 0 0,0 0 0,1 1 0,-1-1 1,0 0-1,0 0 0,1 0 0,-1 0 0,0 0 1,0 0-1,0 0 0,1 1 0,-1-1 1,0 0-1,0 0 0,0 0 0,1 0 0,-1 1 1,0-1-1,0 0 0,0 0 0,0 0 0,0 1 1,0-1-1,1 0 0,-1 0 0,0 0 0,0 1 1,0-1-1,0 0 0,0 0 0,0 1 1,0-1-1,0 0 0,0 0 0,0 1 0,0-1 1,0 0-1,0 0 0,0 1 0,0-1 0,-1 0 1,1 0-1,0 1 0,0-1 15,0 0 0,0 0 0,0 0 0,0 1 0,0-1 0,0 0 0,0 0 0,-1 0-1,1 1 1,0-1 0,0 0 0,0 0 0,0 0 0,0 1 0,0-1 0,0 0 0,0 0 0,1 0 0,-1 1 0,0-1 0,0 0 0,0 0 0,0 0-1,0 1 1,0-1 0,0 0 0,0 0 0,0 0 0,1 0 0,-1 0 0,0 1 0,0-1 0,0 0 0,0 0 0,0 0 0,1 0 0,-1 0 0,0 0-1,0 0 1,0 1 0,1-1 0,-1 0 0,12 0 516,-9 0 94,2 0 69,8 0 95,1-1 0,-1-1 0,1 1 0,23-8 0,-33 6-378,-3 4-390,0-1 1,-1 0-1,1 0 1,-1 0-1,1 0 0,0 0 1,-1 0-1,1 0 0,-1 0 1,1 0-1,-1-1 1,1 1-1,0 0 0,-1 0 1,1 0-1,-1-1 0,1 1 1,-1 0-1,1-1 1,-1 1-1,1 0 0,-1-1 1,1 1-1,-1-1 0,0 1 1,1-1-1,7-6 353,30-9 1761,-14 3 14,-22 12-2046,-2 0-16,1 1 0,-1 0 0,1-1 1,-1 1-1,1-1 0,-1 1 0,0-1 0,1 1 0,-1-1 0,0 1 0,0-1 0,1 0 0,-1 1 0,0-1 0,0 1 0,0-1 0,0 0 0,1 1 0,-1-1 0,0 1 0,0-1 0,0-1 0,1-6 529,6 3-196,-6 5-395,0 0 1,-1-1-1,1 1 1,-1-1-1,1 1 0,0-1 1,-1 0-1,1 1 1,-1-1-1,0 1 1,1-1-1,-1 0 0,1 1 1,-1-1-1,0 0 1,0 0-1,1 1 0,-1-1 1,0 0-1,0 0 1,0 1-1,0-1 1,0 0-1,0 0 0,0 0 1,0 1-1,0-1 1,0-1-1,-1 1-14,1 0-1,-1 0 0,0 0 1,1 0-1,-1 0 1,0 1-1,1-1 1,-1 0-1,0 0 0,0 1 1,0-1-1,0 0 1,1 1-1,-1-1 1,-2 0-1,1 0 32,2-3 9,0 3-35,0-1 1,0 1-1,-1 0 0,1-1 1,0 1-1,-1-1 0,1 1 1,-1 0-1,1-1 0,-1 1 1,1 0-1,-1-1 0,-1-1 1,-18-4 170,18 6-204,0 0 0,0 0 0,1 0 0,-1 0 0,0 1-1,0-1 1,0 0 0,0 1 0,0-1 0,0 1 0,0 0 0,0 0 0,0 0 0,0 0 0,0 0 0,0 0 0,0 0-1,-1 1 1,1-1 0,-2 2 0,-3 4-27,6-5 32,1 0-1,-1-1 0,1 1 1,-1-1-1,1 0 1,-1 1-1,1-1 0,-1 1 1,1-1-1,-1 0 0,0 1 1,1-1-1,-1 0 0,0 0 1,1 0-1,-1 1 1,0-1-1,1 0 0,-1 0 1,0 0-1,1 0 0,-1 0 1,0 0-1,1 0 1,-2-1-1,-3 2-4,-1-1 1,1 1-1,0 0 0,0 0 0,0 0 1,0 1-1,0-1 0,0 1 1,1 0-1,-1 1 0,1-1 1,-5 4-1,-17 8-143,25-14 147,0 0 0,0 0 1,0 1-1,0-1 0,-1 0 1,1 1-1,0-1 0,0 1 1,1-1-1,-1 1 0,0-1 1,0 1-1,0 0 0,0-1 1,0 1-1,1 0 0,-1 0 1,0 0-1,1-1 0,-1 1 1,0 0-1,1 0 0,-1 0 1,1 0-1,0 0 0,-1 0 1,1 0-1,0 0 0,-1 0 1,1 0-1,0 1 0,0 1 1,0-2-5,0 0 1,0 0-1,0 0 1,0-1-1,0 1 0,-1 0 1,1 0-1,0 0 1,0 0-1,-1 0 0,1 0 1,-1 0-1,1 0 1,-1-1-1,1 1 1,-1 0-1,0 0 0,1-1 1,-1 1-1,0 0 1,1-1-1,-1 1 1,0-1-1,-1 1 0,1 0 5,0 0 0,0 0 0,0 0 0,0 0 0,0 0 0,0 0 0,0 0 0,0 0 0,0 1 0,0-1-1,0 0 1,1 0 0,-1 1 0,1-1 0,-1 0 0,1 1 0,-1-1 0,1 1 0,0-1 0,0 1-1,0-1 1,-1 0 0,1 1 0,1 1 0,-1 61 343,0-63-338,0 0-1,0 0 1,0 0-1,0 0 0,0-1 1,0 1-1,1 0 1,-1 0-1,0 0 1,0-1-1,1 1 0,-1 0 1,1 0-1,-1-1 1,1 1-1,-1 0 1,1-1-1,-1 1 0,1 0 1,-1-1-1,1 1 1,0-1-1,-1 1 1,1-1-1,0 1 0,0-1 1,-1 0-1,2 1 1,-1-1-1,0 1 1,0-1 0,0 0 0,-1 1-1,1-1 1,0 1 0,-1-1-1,1 1 1,0-1 0,-1 1-1,1-1 1,-1 1 0,1 0 0,-1-1-1,1 1 1,-1 0 0,1-1-1,-1 1 1,1 0 0,-1 0-1,0-1 1,0 1 0,1 0 0,-1 0-1,0 0 1,0 0 0,0-1-1,0 3 1,0-2 17,0 0 0,0 0 0,0 0 0,0 0 0,1 0 0,-1 0 0,0 0 0,0 0 0,1 0 0,-1 0 0,1 0 1,-1 0-1,1 0 0,-1 0 0,1 0 0,0 0 0,-1 0 0,1-1 0,0 1 0,0 0 0,0 0 0,-1-1 0,3 2 0,23 6 576,-4 0-497,-17-3-102,-4-4 0,0-1 0,0 1 0,0 0 0,0 0 0,0-1 0,0 1 0,0-1 0,0 1 0,0-1 0,0 1 0,0-1 0,0 0 0,0 1 0,0-1 0,0 0 0,1 0 0,-1 0 0,0 0 0,0 0 0,0 0 0,2 0 0,135 0 0,-131-1 0,0 0 0,0 0 0,-1-1 0,13-3 0,5-2 0,-18 5-321,0-1-1,0 1 1,0-1 0,9-6-1,-12 6-53,-2 3 266,-1 0 0,1-1 1,-1 1-1,1 0 0,-1-1 1,0 1-1,1 0 0,-1-1 1,0 1-1,1-1 0,-1 1 1,0 0-1,0-1 0,1 1 1,-1-1-1,0 1 0,0-1 1,0 1-1,0-1 0,0 1 1,0-1-1,0 1 0,0-1 1,0 1-1,0-1 0,0 1 1,0-1-1,0 0 0,0 1 0,0-1 1,0 1-1,0-1 0,-1 1 1,1-1-1,0 1-24,0-1 0,-1 1 0,1-1 0,0 1 0,0 0 0,0-1 0,0 1 1,0-1-1,0 1 0,-1-1 0,1 1 0,0 0 0,0-1 0,1 1 0,-1-1 0,0 1 0,0-1 0,0 1 0,0 0 0,0-1 0,0 1 0,1-1 0,-1 1 0,0 0 0,0-1 1,0 1-1,1 0 0,-1-1 0,0 1 0,1 0 0,-1-1 0,0 1 0,1-1 0,0 0-238,1 0 1,-1 0-1,0 0 0,0 0 1,0 0-1,0-1 1,0 1-1,0-1 0,0 1 1,0-1-1,0 1 0,-1-1 1,1 1-1,-1-1 0,1 1 1,-1-1-1,0 0 1,1 1-1,-1-4 0,0-42-7707,-1 22 5868,1 24 2068,0-1 0,0 0 1,0 1-1,0-1 0,1 0 1,-1 1-1,0-1 1,1 1-1,-1-1 0,1 0 1,1-1-1,20-14-1333</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16.701"/>
    </inkml:context>
    <inkml:brush xml:id="br0">
      <inkml:brushProperty name="width" value="0.05" units="cm"/>
      <inkml:brushProperty name="height" value="0.05" units="cm"/>
    </inkml:brush>
  </inkml:definitions>
  <inkml:trace contextRef="#ctx0" brushRef="#br0">1 101 1008,'0'-59'6497,"0"57"-6094,0-7-66,0-21 6129,0 31-6433,1 0 0,-1 1 1,1-1-1,-1 1 0,1-1 1,0 0-1,-1 0 0,1 1 1,0-1-1,0 0 0,0 0 1,0 0-1,0 0 0,0 0 1,2 1-1,-2-1-25,0 0 59,-1 0 0,1 0 0,-1 0 0,1 0 0,-1 0 0,1 0 0,-1 0-1,0 0 1,0 0 0,1 0 0,-1 0 0,0 0 0,0 0 0,0 0 0,0 0 0,0 0 0,0 0-1,0 0 1,-1 3 0,0 4 588,1-6-572,0 0 1,1-1-1,-1 1 0,0 0 0,1 0 0,-1 0 1,1 0-1,0 0 0,0-1 0,0 1 0,0 0 1,0-1-1,0 1 0,0 0 0,2 1 0,-2-1 46,1-1-1,-1 1 1,1 0-1,-1 0 0,0 0 1,0 0-1,0 0 1,0 0-1,-1 0 0,1 0 1,0 0-1,-1 0 1,1 0-1,-1 1 0,0 2 1,-1 20 1219,1-17-869,-1 0-1,1 0 1,0 0-1,1 0 1,0 0-1,2 9 1,1-7 159,-1-1 0,-1 1 0,0 0 0,0 0 0,-1 1 0,0 17 0,-1 81 2334,1-106-2972,-1 0 0,0-1 0,1 1 0,0 0 0,-1-1 0,1 1 0,0-1 0,0 1 0,1-1 0,-1 1 0,0-1 0,1 0 0,0 1 0,3 2 0,-1 1 0,-3-5 0,0 1 0,0-1 0,-1 0 0,1 1 0,0-1 0,-1 1 0,1-1 0,-1 1 0,0-1 0,1 1 0,-1 0 0,0-1 0,0 1 0,0-1 0,0 1 0,0 0 0,-1-1 0,1 3 0,-1 2 0,1 128 0,0-127-20,0-11 69,3-11-550,3 12-551,-5 3 944,-1 0 0,1 0 0,-1 0-1,0 0 1,1 0 0,-1 0 0,0 0 0,1-1 0,-1 1-1,0 0 1,1 0 0,-1 0 0,0-1 0,1 1 0,-1 0-1,0 0 1,1-1 0,-1 1 0,0 0 0,0 0 0,1-1-1,-1 1 1,0 0 0,0-1 0,0 1 0,1-1 0,-1 1-1,0 0 1,0-1 0,0 1 0,0 0 0,0-1 0,0 1-1,0-1 1,0 1 0,0 0 0,0-1 0,0 1-1,0-1 1,0 0-91,0 0 0,0 0-1,0 0 1,0 0 0,1 0-1,-1 0 1,0 0 0,1 0-1,-1 0 1,0 0 0,1 0-1,-1 0 1,1 0 0,-1 1-1,1-1 1,0 0 0,-1 0-1,1 0 1,0 1 0,0-1-1,0 0 1,-1 1 0,2-1-1,-1 0-102,0 0 0,1 0 0,-1 0-1,0 1 1,0-1 0,0 0 0,-1-1-1,1 1 1,0 0 0,0 0 0,0 0 0,-1 0-1,1-1 1,-1 1 0,1 0 0,-1-1-1,1 1 1,-1 0 0,0-1 0,0 1-1,0 0 1,0-1 0,0-1 0,1 0-194,0-1 0,0 1 1,0 0-1,1 0 0,-1 0 1,1 0-1,-1 0 0,1 1 0,0-1 1,0 0-1,0 1 0,1-1 1,-1 1-1,1 0 0,-1 0 0,4-2 1,1-3-282,-6 7 700,-1-1 1,1 1-1,-1-1 1,1 1-1,-1-1 1,0 0 0,1 1-1,-1-1 1,0 1-1,1-1 1,-1 0-1,0 1 1,0-1 0,0 0-1,1 1 1,-1-1-1,0 0 1,0 0 0,0 1-1,0-2 1,3-9-742,9 4 270,14-12-1035,-25 18 1551,0 0 0,0 0 1,0 0-1,0 0 1,0 1-1,0-1 0,0 0 1,0 0-1,0 1 1,0-1-1,0 1 1,0-1-1,0 1 0,1-1 1,1 1-1,-3 0 29,1 0-1,-1 0 0,1-1 1,-1 1-1,1 0 0,-1 0 1,1 0-1,-1 0 0,1 0 0,-1-1 1,1 1-1,-1 0 0,1 0 1,-1-1-1,0 1 0,1 0 1,-1-1-1,0 1 0,1 0 1,-1-1-1,0 1 0,1-1 1,-1 1-1,0 0 0,0-1 1,1 1-1,-1-1 0,0 1 1,0-1-1,0 1 0,0-1 1,1 1-1,-1-1 0,0 1 1,0-2-1,22-1 720,-3 4-216,-19-1-490,0 0-1,0 0 0,0 0 0,0 0 0,1 0 0,-1 0 1,0 0-1,0 0 0,0 0 0,0 0 0,1 0 1,-1 0-1,0 0 0,0 0 0,0-1 0,0 1 0,1 0 1,-1 0-1,0 0 0,0 0 0,0 0 0,0 0 0,0 0 1,1 0-1,-1 0 0,0-1 0,0 1 0,0 0 0,0 0 1,0 0-1,0 0 0,0 0 0,0-1 0,0 1 0,0 0 1,1 0-1,-1 0 0,0 0 0,0-1 0,0 1 1,0 0-1,0 0 0,0 0 0,0 0 0,0-1 0,0 1 1,0 0-1,0 0 0,-1 0 0,1 0 0,0-1 0,0 1 1,0 0-4,0 0 1,0 0 0,0 0 0,0-1 0,0 1 0,0 0 0,0 0 0,0 0-1,0 0 1,0 0 0,0 0 0,0-1 0,0 1 0,0 0 0,0 0-1,0 0 1,0 0 0,0 0 0,0-1 0,0 1 0,0 0 0,0 0-1,0 0 1,0 0 0,0 0 0,0 0 0,0 0 0,0-1 0,0 1 0,1 0-1,-1 0 1,0 0 0,0 0 0,0 0 0,0 0 0,0 0 0,0 0-1,0 0 1,0 0 0,1 0 0,-1-1 0,0 1 0,0 0 0,0 0-1,0 0 1,0 0 0,0 0 0,1 0 0,-1 0 0,0 0 0,0 0-1,38 0 1731,-33 0 1523,10 2 6473,-15-2-9746,-1 1 192,0-1 0,0 0 0,0 1 0,0-1 0,0 1 0,1 0 0,-1-1 0,0 1 0,0 0-1,1-1 1,-1 1 0,0 0 0,1 0 0,-1 0 0,1 0 0,-1-1 0,1 1 0,-1 0 0,1 0 0,0 0 0,-1 0 0,1 0-1,0 0 1,0 0 0,0 0 0,0 2 0,0-2-75,-1 0 0,1 0 0,0 0 1,0 1-1,-1-1 0,1 0 0,-1 0 0,1 0 0,-1 0 0,1 0 1,-1-1-1,1 1 0,-1 0 0,0 0 0,0 0 0,1 0 0,-1-1 0,0 1 1,0 0-1,0-1 0,0 1 0,0-1 0,0 1 0,0-1 0,0 1 0,-2 0 1,0 0 303,2-1-334,1 0 0,0 1-1,-1-1 1,1 0 0,0 0 0,-1 0-1,1 1 1,0-1 0,-1 0-1,1 1 1,0-1 0,-1 0 0,1 1-1,0-1 1,0 0 0,0 1-1,-1-1 1,1 0 0,0 1 0,0-1-1,0 1 1,0-1 0,0 1 0,0-1-1,-1 0 1,1 1 0,-1 4 270,-1-2-241,1-2 47,-1 1 0,1 0 1,0 0-1,0 0 0,0 0 0,0 0 1,0 0-1,0 1 0,0-1 1,1 0-1,-1 0 0,1 0 1,-1 1-1,1-1 0,0 3 0,0-4-107,0 0-1,0 1 0,0-1 1,0 0-1,0 0 0,-1 1 1,1-1-1,0 0 0,-1 0 1,1 0-1,-1 0 0,1 0 1,-1 1-1,1-1 0,-1 0 1,0 0-1,0 0 0,0 0 1,1-1-1,-1 1 0,0 0 1,0 0-1,-2 0 0,2 0-11,0 0 0,0-1 0,0 1-1,1 0 1,-1 0 0,0 0 0,0 0 0,0 0 0,1 0-1,-1 0 1,0 0 0,1 0 0,-1 0 0,1 0 0,-1 1-1,1-1 1,0 0 0,-1 0 0,1 0 0,0 1-1,0-1 1,0 0 0,0 2 0,-1 9 680,1-9-699,-1 1-1,1 0 0,-1-1 1,1 1-1,0 0 0,1-1 1,-1 1-1,1-1 1,-1 1-1,1 0 0,0-1 1,2 5-1,4-7-11,-6-1 0,-1 0 0,1 0 0,0 0 0,-1 0 0,1 0 0,-1 0 0,1 0 0,-1 0 0,1 0 0,0 1 0,-1-1 0,1 0 0,-1 0 0,1 0 0,-1 1 0,1-1 0,-1 0 0,1 1 0,-1-1 0,1 0 0,-1 1 0,0-1 0,1 1 0,-1-1 0,1 0 0,-1 1 0,0-1 0,0 1 0,1-1 0,-1 1 0,0-1 0,0 1 0,1 0 0,-1-1 0,0 1 0,0-1 0,0 2 0,1-1 0,-1 0 0,1 0 0,0 1 0,0-1 0,0 0 0,0 0 0,0 0 0,0 0 0,0 0 0,0 0 0,0 0 0,0 0 0,1-1 0,-1 1 0,0 0 0,1-1 0,-1 1 0,0-1 0,1 1 0,1-1 0,43 14 0,-27-9 0,-12-3 0,1-1 0,-1 0 0,1 0 0,0-1 0,0 0 0,13-1 0,4 0 0,-18 0 0,1 0 0,-1 0 0,0 0 0,0-1 0,14-5 0,15-4 0,-35 11 0,0 0 0,1-1 0,-1 1 0,0 0 0,1-1 0,-1 1 0,0-1 0,0 1 0,0-1 0,1 1 0,-1-1 0,0 0 0,0 0 0,0 0 0,0 1 0,0-1 0,0 0 0,1-2 0,1-25 0,-4 15 0,2 0 0,-4-26 0,2 37 0,1 0 0,-1 0 0,0 0 0,0 1 0,0-1 0,0 0 0,0 1 0,0-1 0,0 1 0,-1-1 0,1 1 0,-1-1 0,1 1 0,-1 0 0,1 0 0,-4-2 0,-23-20 0,26 20 0,-1 1 0,0-1 0,0 0 0,0 1 0,0 0 0,0-1 0,-1 1 0,1 0 0,-1 1 0,-4-3 0,-28-14 0,20 9 0,-26-5 0,34 7 5,7 7-13,1-1-1,0 1 1,-1-1-1,1 1 1,0 0-1,-1-1 1,1 1-1,0 0 1,-1-1-1,1 1 1,-1 0-1,1 0 0,-1-1 1,1 1-1,0 0 1,-1 0-1,1 0 1,-1 0-1,1 0 1,-1 0-1,1 0 1,-1-1-1,1 1 0,-2 1 1,-1-1-1091,26 11-18433,-22-10 19269,-1 0-1,1 0 1,0-1 0,0 1-1,0 0 1,0 0-1,0-1 1,0 1-1,0 0 1,0-1-1,0 1 1,1-1 0,-1 0-1,0 1 1,0-1-1,0 0 1,1 0-1,-1 1 1,2-1 0,42 3-3806,-18-3 2919</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17.481"/>
    </inkml:context>
    <inkml:brush xml:id="br0">
      <inkml:brushProperty name="width" value="0.05" units="cm"/>
      <inkml:brushProperty name="height" value="0.05" units="cm"/>
    </inkml:brush>
  </inkml:definitions>
  <inkml:trace contextRef="#ctx0" brushRef="#br0">2 53 144,'0'0'11045,"0"28"-6560,-1-18-3501,1-6-650,-1-1 1,1 1-1,0 0 0,0-1 1,1 1-1,-1 0 0,1-1 1,-1 1-1,3 5 0,0 1 204,0-1-1,0 0 1,-1 1-1,0-1 1,-1 1 0,0-1-1,-1 14 1,0-20-418,1 0 1,-1-1-1,0 1 1,1-1-1,0 1 1,-1 0-1,1-1 1,0 1-1,0-1 1,1 0-1,-1 1 1,1-1-1,1 2 1,-2-1-39,1-1-1,-1 0 1,1 1 0,-1-1-1,0 1 1,0-1 0,0 1-1,0 0 1,0-1 0,-1 1-1,1 0 1,-1-1 0,1 4-1,-2-1 31,1 0-1,0 0 1,0 0-1,1-1 0,-1 1 1,1 0-1,0 0 0,0 0 1,1-1-1,0 1 1,0-1-1,0 1 0,0-1 1,0 0-1,5 6 1,-6-8-70,0 0-1,0 0 1,0 0 0,0 0 0,0 0 0,-1 0 0,1 0 0,-1 1 0,1-1 0,-1 0 0,0 0 0,0 0 0,0 1 0,0-1 0,0 0 0,-1 3 0,2 20 224,4-12-143,-3-9-71,-1 0-1,1 0 1,-1 0 0,0 1 0,0-1 0,0 0 0,0 1-1,-1 6 1,0 62 581,0-71 663,0-28-941,0 24-365,0 1 1,0 0-1,-1-1 0,1 1 1,0-1-1,-1 1 0,1-1 1,-1 1-1,1 0 0,-1-1 1,0 1-1,1 0 0,-1 0 1,-1-2-1,1 2-37,0-1-1,-1 0 1,1 1-1,1-1 1,-1 0 0,0 0-1,0 1 1,1-1-1,-1 0 1,1 0-1,-1 0 1,1 0-1,0 0 1,0-2 0,0 2 4,0 1 0,-1-1 0,1 1 0,0-1 1,-1 1-1,1-1 0,-1 1 0,1 0 0,-1-1 1,0 1-1,0 0 0,1-1 0,-1 1 0,0 0 0,0 0 1,0 0-1,-3-2 0,3 2 20,0 0 0,0 0 0,0 0-1,0-1 1,0 1 0,0 0 0,0 0 0,0-1 0,0 1 0,1-1-1,-1 1 1,1-1 0,-1 1 0,1-1 0,-1 1 0,1-1 0,0-2-1,0-141-520,0 142 550,0-1-1,0 1 1,1 0-1,-1 0 1,1 0-1,0 0 1,0-1-1,0 1 1,0 1-1,1-1 1,3-6-1,-3 6 3,-1 0 0,1 0 0,0 0 0,-1-1-1,0 1 1,0 0 0,0-1 0,0 1 0,0-1 0,-1 0 0,1 1-1,-1-5 1,0 2 16,1-1-1,0 0 0,0 1 1,0-1-1,1 1 0,0-1 1,5-9-1,-5-4 197,-2 18-209,0 1 1,0 0-1,0 0 1,0 0-1,0 0 1,0 0-1,0 0 1,0 0-1,1-1 0,-1 1 1,0 0-1,1 0 1,-1 0-1,0 0 1,1 0-1,0 0 1,-1 0-1,2-1 1,6-3 18,-7 5-27,-1-1 1,1 1-1,0-1 1,0 1-1,0-1 1,0 1-1,-1-1 1,1 1-1,0-1 1,-1 0-1,1 1 1,0-1 0,-1 0-1,1 0 1,-1 0-1,1 1 1,-1-1-1,1 0 1,-1 0-1,0 0 1,1 0-1,-1 0 1,0 0-1,0 1 1,0-1-1,0-1 1,1 0-3,-1 1 1,0 0-1,0-1 1,1 1-1,-1 0 1,1 0-1,-1-1 1,1 1-1,0 0 0,-1 0 1,1 0-1,0 0 1,0 0-1,0-1 1,0 2-1,0-1 1,0 0-1,0 0 0,1-1 1,27-14-15,-12 6 66,-16 9-55,-1 1-1,1-1 1,-1 1-1,1-1 1,0 0 0,0 1-1,-1-1 1,1 1-1,0 0 1,0-1-1,-1 1 1,1 0-1,0-1 1,0 1-1,0 0 1,0 0-1,0 0 1,-1 0 0,3-1-1,-2 2 3,-1-2 0,1 1 0,0 0 0,0 0 0,0 0 0,0 0 0,0 0-1,0-1 1,-1 1 0,1 0 0,0-1 0,0 1 0,-1-1 0,1 1 0,0-1 0,0 1 0,-1-1 0,1 1 0,0-2 0,4 0-11,-1 0 1,0 0-1,1 0 1,-1 0-1,1 1 1,-1 0-1,1 0 1,9 0-1,13 3-54,-27-2 61,1 0 0,-1 0 0,1 0 0,0 0 0,-1 1 0,1-1-1,-1 0 1,1 0 0,-1 1 0,1-1 0,-1 0 0,1 1 0,-1-1 0,0 0-1,1 1 1,-1-1 0,1 1 0,-1-1 0,0 1 0,1-1 0,-1 1 0,0-1 0,0 1-1,1-1 1,-1 1 0,0-1 0,0 1 0,0 0 0,0 0 0,0-1 0,0 1 1,0-1 0,1 0-1,-1 1 1,0-1 0,0 0-1,0 1 1,0-1 0,0 0-1,0 1 1,1-1 0,-1 0-1,0 0 1,0 1 0,1-1-1,-1 0 1,0 0-1,0 1 1,1-1 0,-1 0-1,0 0 1,0 0 0,1 1-1,-1-1 1,0 0 0,1 0-1,-1 0 1,0 0 0,1 0-1,-1 0 1,0 0 0,1 1-1,-1-1 1,0 0-1,1-1 1,0 1 4,-1 0 0,1 0 0,-1 0-1,0 0 1,1 1 0,-1-1 0,0 0 0,1 0 0,-1 0-1,0 0 1,1 0 0,-1 0 0,0 0 0,1 1 0,-1-1-1,0 0 1,0 0 0,1 0 0,-1 1 0,0-1 0,0 0-1,1 0 1,-1 1 0,0-1 0,0 0 0,1 1 0,-1-1-1,0 0 1,0 0 0,0 1 0,0-1 0,0 0 0,0 1-1,0-1 1,1 1 0,-1 100 87,0-100-80,0-1-1,0 1 1,0 0-1,0-1 1,-1 1-1,1 0 1,0 0-1,0-1 1,0 1-1,-1 0 1,1-1-1,0 1 1,-1 0-1,1-1 1,0 1 0,-1-1-1,1 1 1,-1 0-1,1-1 1,-1 1-1,1-1 1,-1 1-1,0 0 1,0-1-2,0 1 1,0 0-1,0 0 1,1-1-1,-1 1 1,0 0-1,1 0 1,-1 0-1,0 0 1,1 0-1,-1 0 1,1 0-1,-1 0 0,1 0 1,0 0-1,0 0 1,-1 0-1,1 1 1,0-1-1,0 0 1,0 0-1,0 0 1,0 2-1,0-3-4,0 1 0,1-1 0,-1 1 0,-1 0 0,1-1-1,0 1 1,0-1 0,0 1 0,0-1 0,0 1 0,0-1 0,-1 1-1,1-1 1,0 1 0,0-1 0,-1 1 0,1-1 0,0 1 0,-1-1-1,1 0 1,0 1 0,-1-1 0,1 1 0,-1-1 0,1 0 0,-1 0-1,1 1 1,0-1 0,-1 0 0,1 0 0,-1 1 0,0-1 0,1 0-1,-1 0 1,1 0 0,-1 0 0,0 0 0,0 1 4,0-1 0,0 0 0,-1 1 0,1-1 0,0 0-1,0 1 1,0 0 0,0-1 0,0 1 0,0-1 0,0 1 0,0 0 0,0 0 0,0 0 0,-1 1 0,-2 2-2,1 0 1,-1 0-1,0-1 1,-1 0-1,1 0 1,-1 0-1,1 0 1,-1-1-1,0 0 1,0 0 0,0 0-1,0 0 1,0-1-1,0 0 1,0 0-1,-1 0 1,1-1-1,0 0 1,-9 0-1,11 0-217,-2 0-123,-2-1-149,-1 1-1,0-1 1,1 0 0,-1-1 0,1 0 0,-11-4 0,17 6 446,1-1 1,0 1 0,-1 0 0,1 0 0,0 0-1,0 0 1,-1-1 0,1 1 0,0 0 0,0 0-1,-1-1 1,1 1 0,0 0 0,0 0 0,0-1-1,0 1 1,-1 0 0,1-1 0,0 1 0,0 0-1,0 0 1,0-1 0,0 1 0,0 0 0,0-1-1,0 1 1,0 0 0,0-1 0,0 1 0,0 0-1,0-1 1,0 1 0,0-1 22,0 1 0,0 0-1,0 0 1,0 0 0,0 0-1,0 0 1,0 0 0,0 0 0,0 0-1,0-1 1,0 1 0,0 0 0,0 0-1,0 0 1,0 0 0,0 0-1,0 0 1,0 0 0,0-1 0,0 1-1,0 0 1,0 0 0,0 0 0,0 0-1,0 0 1,0 0 0,0 0-1,0 0 1,0 0 0,0-1 0,0 1-1,-1 0 1,1 0 0,0 0 0,0 0-1,0 0 1,0 0 0,0 0 0,0 0-1,0 0 1,0 0 0,-1 0-1,1 0 1,0 0 0,0 0 0,0 0-1,0 0 1,0 0 0,0 0 0,0 0-1,0 0 1,-1 0 0,1 0-1,0 0 1,0 0 0,-1 0-37,1 0 0,-1 0 1,1 0-1,-1 0 0,1 0 0,-1 0 1,1 0-1,-1 0 0,1 0 0,-1 0 0,1 0 1,-1 0-1,1-1 0,-1 1 0,1 0 1,-1 0-1,1-1 0,-1 1 0,1 0 0,-1-1 1,1 1-1,0 0 0,-1-1 0,1 1 1,0 0-1,-1-1 0,1 1 0,0-1 1,-1 1-1,1-1 0,0 1 0,0-1 0,0 1 1,-1-1-1,1 1 0,0-1 0,0 1 1,0-1-1,0 1 0,0-1 0,0 1 1,0-1-1,0 1 0,0-1 0,0 0 0,0 1 1,0-1-1,1 1 0,-1-1 0,0 1 1,1-1-1,-1-1-717,0 0 0,0 1 0,1-1 0,-1 0 0,0 1 0,-1-1 0,1 0 0,0 1 0,0-1 0,-1 1 0,0-4 0,19 3-3459,-18 2 4122,0-1 1,0 1-1,0 0 0,0-1 0,1 1 0,-1-1 1,0 1-1,0 0 0,0-1 0,1 1 0,-1-1 1,0 1-1,0 0 0,1-1 0,-1 1 0,0 0 1,1-1-1,-1 1 0,0 0 0,1 0 0,-1-1 1,0 1-1,1 0 0,-1 0 0,1 0 1,-1 0-1,1-1 0,-1 1 0,0 0 0,1 0 1,-1 0-1,1 0 0,0 0 0,23 0-1674,-9 1-208,8-1 410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18.081"/>
    </inkml:context>
    <inkml:brush xml:id="br0">
      <inkml:brushProperty name="width" value="0.05" units="cm"/>
      <inkml:brushProperty name="height" value="0.05" units="cm"/>
    </inkml:brush>
  </inkml:definitions>
  <inkml:trace contextRef="#ctx0" brushRef="#br0">2 187 608,'0'0'12985,"0"0"-12954,0 0-1,-1 1 1,1-1 0,0 0-1,0 0 1,0 1 0,0-1 0,0 0-1,0 0 1,0 1 0,0-1-1,0 0 1,0 1 0,0-1 0,0 0-1,0 0 1,0 1 0,0-1-1,0 0 1,0 1 0,0-1-1,0 0 1,0 0 0,0 1 0,0-1-1,1 0 1,-1 0 0,0 1-1,0-1 1,0 0 0,0 0 0,1 0-1,-1 1 1,0-1 0,0 0-1,0 0 1,1 0 0,-1 0 0,0 1-1,0-1 1,1 0 0,-1 0-1,0 0 1,1 0 0,-1 0 0,0 0-1,19 0 426,-15 0 257,37 13 4521,-39-12-4956,0 0 0,0 0 0,1-1 1,-1 1-1,0 0 0,0-1 0,0 0 0,1 1 0,-1-1 0,0 0 0,1 0 0,-1 0 1,0-1-1,4 0 0,10 0 2167,12 2-417,-16 0-1581,0-1 0,0 0 1,0 0-1,0-1 0,14-3 0,41-17-447,-65 20 0,1 0 0,0 0 0,-1 0 0,1 0 0,-1 0 0,1 0 0,-1-1 0,0 1 0,3-3 0,16-8 0,-19 12 0,-1-1 0,0 1 0,1-1 0,-1 1 0,0-1 0,1 1 0,-1-1 0,0 0 0,0 0 0,1 1 0,-1-1 0,0 0 0,0 0 0,1-2 0,1-28 0,-3 23 0,1 7 0,-1-1 0,0 0 0,1 0 0,-1 0 0,0 0 0,-1 0 0,1 0 0,0 0 0,-1 0 0,1 0 0,-1 0 0,1 0 0,-1 1 0,0-1 0,0-2 0,-25-21 0,1 7 0,12 10 0,8 5 0,1-1 0,-1 1 0,0 1 0,0-1 0,0 1 0,0-1 0,0 1 0,-1 1 0,1-1 0,0 1 0,-1 0 0,0 0 0,1 1 0,-1 0 0,1-1 0,-1 2 0,0-1 0,1 1 0,-10 2 0,10-1 0,0-1 0,0 0 0,0 1 0,0 0 0,0 0 0,0 0 0,1 1 0,-1-1 0,1 1 0,-1 0 0,1 1 0,0-1 0,-4 5 0,-7 6 0,14-14 0,0 1 0,0 0 0,0-1 0,0 1 0,0 0 0,0 0 0,0 0 0,1 0 0,-1 0 0,0 0 0,0 0 0,1 0 0,-1 0 0,1 0 0,-1 0 0,1 0 0,-1 1 0,1-1 0,0 0 0,-1 0 0,1 0 0,0 3 0,-1 9 0,1-7 0,-1 0 0,1 0 0,0 0 0,0 0 0,1 0 0,-1 0 0,1 0 0,3 10 0,22 11 0,-23-24 0,1 0 0,-1 0 0,0 0 0,1-1 0,0 1 0,-1-1 0,1 0 0,0 0 0,0-1 0,5 2 0,15 8 0,-9-3 0,0 0 0,1-1 0,0-1 0,0-1 0,1 0 0,26 4 0,-30-6 0,0 0 0,26 9 0,2 0 0,-25-9 0,1-1 0,0-1 0,0-1 0,20-2 0,6 1 0,-28-3-220,-12-3-1362,-17-10-2851,10 9-2227,1 2 5020,-4 1 563,-21-12-7749,20 13 7546,-17-10-1703</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20.061"/>
    </inkml:context>
    <inkml:brush xml:id="br0">
      <inkml:brushProperty name="width" value="0.05" units="cm"/>
      <inkml:brushProperty name="height" value="0.05" units="cm"/>
    </inkml:brush>
  </inkml:definitions>
  <inkml:trace contextRef="#ctx0" brushRef="#br0">856 28 112,'0'0'307,"18"10"13726,-39-11-9899,4 2 414,17-1-4553,-1 0 1,1 0 0,0-1 0,-1 1 0,1 0 0,0 0 0,-1 0 0,1 0 0,0-1 0,-1 1 0,1 0-1,0 0 1,-1-1 0,1 1 0,0 0 0,0 0 0,-1-1 0,1 1 0,0 0 0,0-1 0,-1 1 0,1 0 0,0-1-1,0 1 1,0-1 0,0 1 0,0 0 0,0-1 0,0 1 0,0-1 0,0 1 0,0 0 0,0-1 0,-3 1 252,-10 0-14,10 0-31,-1 0-48,3 0-148,0 0 1,0 0-1,0-1 1,-1 1-1,1 0 1,0 0-1,0-1 1,0 1-1,0 0 1,0-1-1,0 1 1,0-1-1,1 1 1,-1-1-1,-2-1 1,2 1 12,0 0 1,-1 0-1,1 0 1,-1 0-1,1 1 1,-1-1-1,1 0 1,-1 1-1,1-1 1,-1 1-1,0 0 1,1-1 0,-1 1-1,0 0 1,-3 0-1,-248 0 3207,141 0 1256,109 0-4347,-2 0-5,-2 1-68,0 0-11,0 0 1,1-1-1,-1 0 0,0 0 0,0 0 0,1-1 0,-11-2 0,11 0-54,1 2-1,-1-1 1,0 1-1,0-1 1,0 2-1,0-1 1,0 1-1,0 0 1,0 0-1,0 0 1,0 1-1,0 0 1,0 0-1,0 1 1,-8 3-1,12-5 5,0 1 0,0 0 0,0 0 0,-1-1-1,1 1 1,0-1 0,0 0 0,0 0 0,0 0-1,0 0 1,-1 0 0,1 0 0,-4-1 0,-13-1 26,-121 2-15,123-1-13,14-8 0</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21.431"/>
    </inkml:context>
    <inkml:brush xml:id="br0">
      <inkml:brushProperty name="width" value="0.05" units="cm"/>
      <inkml:brushProperty name="height" value="0.05" units="cm"/>
    </inkml:brush>
  </inkml:definitions>
  <inkml:trace contextRef="#ctx0" brushRef="#br0">717 0 32767,'0'2'0,"-1"-1"0,1 1 0,-1-1 0,1 1 0,-1-1 0,0 1 0,0-1 0,0 1 0,0-1 0,0 0 0,0 1 0,0-1 0,0 0 0,0 0 0,0 0 0,-1 0 0,1 0 0,-1 0 0,1 0 0,0 0 0,-1-1 0,1 1 0,-4 0 0,-8 7 0,4 1 0,8-8 0,0 1 0,0-1 0,0 0 0,0 0 0,0 0 0,-1 0 0,1 0 0,0 0 0,-1 0 0,1 0 0,-1-1 0,-1 2 0,1-2 0,-1 1 0,1 0 0,0-1 0,0 1 0,0 0 0,0 0 0,0 0 0,0 1 0,0-1 0,0 0 0,1 1 0,-1-1 0,1 1 0,-1-1 0,1 1 0,-1 0 0,1 0 0,0 0 0,0 0 0,-1 0 0,2 0 0,-1 0 0,0 0 0,0 0 0,0 4 0,1-5 0,0 0 0,0 0 0,0 0 0,-1 0 0,1 0 0,0 0 0,0 0 0,-1 0 0,1 0 0,0 0 0,-1-1 0,1 1 0,-1 0 0,1 0 0,-1 0 0,0-1 0,1 1 0,-1 0 0,0-1 0,1 1 0,-1 0 0,0-1 0,0 1 0,1-1 0,-1 1 0,-2 0 0,-5 4 0,-10 15 0,15-16 0,0 0 0,0-1 0,0 0 0,0 1 0,-1-1 0,0 0 0,-7 4 0,8-5 0,0-1 0,0 1 0,0 0 0,0 0 0,1 0 0,-1 1 0,0-1 0,1 1 0,0-1 0,-1 1 0,1 0 0,0 0 0,0 0 0,1 0 0,-1 0 0,1 0 0,-3 6 0,5-8 0,-1-1 0,0 1 0,0-1 0,0 1 0,-1 0 0,1-1 0,0 1 0,0-1 0,0 1 0,0-1 0,0 1 0,-1-1 0,1 1 0,0-1 0,0 1 0,-1-1 0,1 0 0,0 1 0,-1-1 0,1 1 0,-1-1 0,1 0 0,0 1 0,-1-1 0,1 0 0,-1 1 0,1-1 0,-1 0 0,1 0 0,-1 1 0,1-1 0,-1 0 0,1 0 0,-1 0 0,1 0 0,-1 0 0,1 0 0,-1 0 0,1 0 0,-2 0 0,2 0 0,-1 0 0,1 0 0,-1 0 0,1 0 0,-1 0 0,1 0 0,-1 0 0,1 0 0,-1 0 0,1 0 0,0 1 0,-1-1 0,1 0 0,-1 0 0,1 0 0,-1 1 0,1-1 0,0 0 0,-1 0 0,1 1 0,-1-1 0,1 0 0,0 1 0,-1-1 0,1 1 0,0-1 0,0 0 0,-1 1 0,1-1 0,0 1 0,0-1 0,0 1 0,0-1 0,-1 1 0,1-1 0,0 1 0,0-1 0,0 0 0,0 2 0,0-1 0,0-1 0,0 1 0,0-1 0,0 1 0,0-1 0,0 1 0,0 0 0,0-1 0,0 1 0,-1-1 0,1 1 0,0-1 0,0 1 0,-1-1 0,1 1 0,0-1 0,-1 1 0,1-1 0,0 1 0,-1-1 0,1 1 0,-1-1 0,1 0 0,-1 1 0,1-1 0,-1 0 0,1 1 0,-1-1 0,0 0 0,1 1 0,-1-1 0,0 0 0,1 0 0,-1 1 0,1-1 0,-1 0 0,1 1 0,-1-1 0,1 0 0,0 1 0,-1-1 0,1 1 0,-1-1 0,1 1 0,0-1 0,0 1 0,-1-1 0,1 1 0,0-1 0,0 1 0,-1 0 0,1-1 0,0 1 0,0-1 0,0 1 0,0-1 0,0 1 0,0 0 0,0 0 0,0-1 0,0 1 0,0-1 0,0 1 0,0-1 0,0 1 0,0-1 0,0 1 0,-1-1 0,1 1 0,0-1 0,0 1 0,0-1 0,-1 0 0,1 1 0,0-1 0,0 1 0,-1-1 0,1 0 0,0 1 0,-1-1 0,1 0 0,0 1 0,-1-1 0,1 0 0,-1 0 0,1 1 0,-1-1 0,1 0 0,0 0 0,-1 0 0,1 1 0,-1-1 0,1 0 0,-1 0 0,1 0 0,-1 0 0,1 0 0,-1 0 0,0 0 0,0 0 0,1 0 0,-1 0 0,1 0 0,-1 0 0,1 0 0,-1 0 0,1 0 0,-1 0 0,1 0 0,-1 0 0,0 0 0,1 1 0,-1-1 0,1 0 0,0 0 0,-1 1 0,1-1 0,-1 0 0,1 1 0,-1-1 0,1 0 0,0 1 0,-1-1 0,1 1 0,0-1 0,-1 1 0,1-1 0,0 0 0,0 1 0,-1-1 0,1 1 0,0 0 0,0-1 0,0 1 0,0-1 0,0 1 0,0-1 0,0 1 0,0-1 0,0 2 0,-2 17 0,-6-13 0,2-3 0,-1 20 0,-2-17 0,8-5 0,0 0 0,0-1 0,0 1 0,0 0 0,0 0 0,0 0 0,0 0 0,1 0 0,-1 0 0,0 0 0,1 0 0,-1 0 0,0 0 0,1 0 0,-1 0 0,1 0 0,0 1 0,-1-1 0,1 0 0,0 0 0,0 1 0,0-1 0,0 0 0,0 0 0,0 1 0,0-1 0,0 1 0,0-1 0,0-1 0,0 1 0,0-1 0,0 1 0,0-1 0,0 1 0,0-1 0,0 1 0,0-1 0,0 1 0,0-1 0,-1 1 0,1-1 0,0 1 0,0-1 0,-1 0 0,1 1 0,0-1 0,0 1 0,-1-1 0,1 0 0,-1 1 0,1-1 0,0 0 0,-1 1 0,1-1 0,-1 0 0,1 0 0,0 1 0,-1-1 0,1 0 0,-1 0 0,0 1 0,0-1 0,1 0 0,-1 0 0,1 0 0,0 0 0,-1 0 0,1 1 0,-1-1 0,1 0 0,0 0 0,-1 1 0,1-1 0,-1 0 0,1 1 0,0-1 0,-1 0 0,1 1 0,0-1 0,0 0 0,-1 1 0,1-1 0,0 1 0,0-1 0,0 0 0,-1 1 0,1-1 0,0 1 0,0-1 0,0 1 0,0-1 0,0 1 0,0-1 0,0 1 0,0 0 0,-4 21 0,-8-15 0,5-5 0,7-1 0,-1-1 0,1 1 0,-1-1 0,1 0 0,0 1 0,-1-1 0,1 1 0,-1-1 0,1 1 0,0-1 0,0 1 0,-1-1 0,1 1 0,0-1 0,0 1 0,0 0 0,0-1 0,-1 1 0,1-1 0,0 1 0,0 0 0,0-1 0,0 1 0,0-1 0,0 1 0,1 0 0,-1-1 0,0 1 0,0-1 0,1 1 0,-1 0 0,0 0 0,0-1 0,0 1 0,0-1 0,1 1 0,-1 0 0,0-1 0,0 1 0,0 0 0,0-1 0,-1 1 0,1-1 0,0 1 0,0 0 0,0-1 0,0 1 0,0-1 0,-1 1 0,1 0 0,0-1 0,-1 1 0,1-1 0,0 1 0,-1 0 0,-6 1 0,7-2 0,0 1 0,-1-1 0,1 0 0,-1 0 0,1 0 0,-1 0 0,1 1 0,-1-1 0,1 0 0,0 0 0,-1 1 0,1-1 0,-1 0 0,1 1 0,0-1 0,0 0 0,-1 1 0,1-1 0,0 1 0,-1-1 0,1 0 0,0 1 0,0-1 0,0 1 0,0-1 0,-1 1 0,1-1 0,0 1 0,0-1 0,0 1 0,0-1 0,0 1 0,0-1 0,0 1 0,0-1 0,0 1 0,0 0 0,0-1 0,0 1 0,0-1 0,0 0 0,0 1 0,0-1 0,0 1 0,0-1 0,0 1 0,0-1 0,-1 1 0,1-1 0,0 1 0,0-1 0,-1 0 0,1 1 0,0-1 0,-1 1 0,1-1 0,0 0 0,-1 1 0,1-1 0,0 0 0,-1 0 0,1 1 0,-1-1 0,1 0 0,0 0 0,-1 0 0,1 1 0,-1-1 0,1 0 0,-1 0 0,1 0 0,-1 0 0,1 0 0,-1 0 0,1 0 0,-2 0 0,2 0 0,-1 0 0,1 0 0,-1 0 0,1 0 0,-1 0 0,1 0 0,-1 0 0,1 0 0,-1 0 0,0 0 0,1 1 0,-1-1 0,1 0 0,-1 0 0,1 1 0,0-1 0,-1 0 0,1 0 0,-1 1 0,1-1 0,-1 1 0,1-1 0,0 0 0,-1 1 0,1-1 0,0 1 0,0-1 0,-1 1 0,1-1 0,0 1 0,0-1 0,0 1 0,-1-1 0,1 1 0,0-1 0,0 1 0,0-1 0,0 1 0,0-1 0,0 2 0,0-2 0,0 1 0,0 0 0,0 0 0,0 0 0,0-1 0,0 1 0,0 0 0,-1 0 0,1-1 0,0 1 0,-1 0 0,1-1 0,0 1 0,-1 0 0,1-1 0,-1 1 0,1 0 0,-1-1 0,1 1 0,-1-1 0,1 1 0,-1-1 0,0 1 0,1-1 0,-1 1 0,0-1 0,1 0 0,-1 1 0,0-1 0,-1 0 0,2 1 0,-1-1 0,0 0 0,1 0 0,-1 1 0,0-1 0,0 0 0,1 1 0,-1-1 0,1 1 0,-1-1 0,0 1 0,1-1 0,-1 1 0,1 0 0,-1-1 0,1 1 0,-1-1 0,1 1 0,0 0 0,-1-1 0,1 1 0,0 0 0,0 0 0,-1-1 0,1 1 0,0 0 0,0 0 0,0 0 0,0-1 0,0 2 0,0-1 0,0-1 0,0 1 0,0-1 0,0 1 0,0-1 0,0 1 0,0-1 0,0 1 0,0-1 0,-1 1 0,1-1 0,0 1 0,0-1 0,0 1 0,-1-1 0,1 0 0,0 1 0,0-1 0,-1 1 0,1-1 0,0 0 0,-1 1 0,1-1 0,-1 0 0,1 1 0,0-1 0,-1 0 0,1 0 0,-1 1 0,1-1 0,-1 0 0,1 0 0,-1 0 0,0 1 0,1-1 0,-1 0 0,1 0 0,-1 0 0,1 0 0,-1 1 0,1-1 0,0 0 0,-1 0 0,1 1 0,-1-1 0,1 0 0,0 0 0,-1 1 0,1-1 0,0 1 0,0-1 0,-1 0 0,1 1 0,0-1 0,0 1 0,-1-1 0,1 0 0,0 1 0,0-1 0,0 1 0,0-1 0,0 1 0,0-1 0,0 1 0,0-1 0,0 1 0,0 0 0,0 4 0,0-3 0,1 0 0,-1-1 0,0 1 0,0 0 0,0 0 0,0 0 0,0 0 0,0-1 0,0 1 0,-1 0 0,1 0 0,0-1 0,-1 1 0,0 0 0,1 0 0,-3 2 0,-4-2 0,6-2 0,1 0 0,-1 0 0,0 0 0,1 0 0,-1 0 0,1 0 0,-1 0 0,0 0 0,1 0 0,-1 1 0,1-1 0,-1 0 0,1 0 0,-1 1 0,1-1 0,-1 0 0,1 1 0,-1-1 0,1 0 0,-1 1 0,1-1 0,-1 1 0,1-1 0,0 1 0,-1-1 0,1 1 0,0-1 0,0 1 0,-1-1 0,1 1 0,0-1 0,0 1 0,0-1 0,-1 1 0,1 0 0,0-1 0,0 1 0,0 0 0,0 0 0,0 0 0,0 0 0,0 0 0,0 0 0,0 0 0,0-1 0,0 1 0,0 0 0,-1 0 0,1 0 0,0 0 0,-1-1 0,1 1 0,-1 0 0,1 0 0,-1-1 0,1 1 0,-1 0 0,1-1 0,-1 1 0,0 0 0,1-1 0,-2 1 0,1 0 0,1-1 0,-1 1 0,0-1 0,1 1 0,-1 0 0,1-1 0,-1 1 0,1 0 0,-1-1 0,1 1 0,-1 0 0,1 0 0,0-1 0,-1 1 0,1 0 0,0 0 0,-1 0 0,1 0 0,0-1 0,0 1 0,0 0 0,0 0 0,0 1 0,0-1 0,0-1 0,0 1 0,0-1 0,0 1 0,0-1 0,0 1 0,0-1 0,0 1 0,0-1 0,-1 1 0,1-1 0,0 1 0,0-1 0,0 1 0,-1-1 0,1 1 0,0-1 0,-1 1 0,1-1 0,0 0 0,-1 1 0,1-1 0,-1 0 0,1 1 0,-1-1 0,1 0 0,-1 1 0,1-1 0,-1 0 0,1 0 0,-1 0 0,1 0 0,-1 1 0,1-1 0,-1 0 0,1 0 0,-1 0 0,1 0 0,-1 0 0,0 0 0,0 0 0,1 0 0,-1 0 0,1 0 0,-1 0 0,1 0 0,0 0 0,-1 0 0,1 0 0,-1 0 0,1 0 0,-1 0 0,1 0 0,-1 1 0,1-1 0,-1 0 0,1 0 0,0 1 0,-1-1 0,1 0 0,-1 0 0,1 1 0,0-1 0,-1 0 0,1 1 0,0-1 0,0 1 0,-1-1 0,1 0 0,0 1 0,0-1 0,-1 1 0,1-1 0,0 1 0,0-1 0,0 1 0,0-1 0,0 1 0,0-1 0,0 2 0,0-1 0,0 0 0,0 0 0,-1 0 0,1 0 0,0 0 0,-1 1 0,1-1 0,0 0 0,-1 0 0,1 0 0,-1 0 0,0 0 0,1 0 0,-1 0 0,0 0 0,0-1 0,0 2 0,0-1 0,0 0 0,0 0 0,0 0 0,1-1 0,-1 1 0,0 0 0,1 0 0,-1 0 0,1 1 0,-1-1 0,1 0 0,0 0 0,-1 0 0,1 0 0,0 0 0,0 0 0,0 2 0,0-3 0,0 1 0,0-1 0,0 1 0,0-1 0,0 1 0,-1-1 0,1 1 0,0-1 0,0 0 0,0 1 0,0-1 0,-1 1 0,1-1 0,0 1 0,0-1 0,-1 0 0,1 1 0,0-1 0,0 0 0,-1 1 0,1-1 0,0 0 0,-1 1 0,1-1 0,-1 0 0,1 0 0,-1 1 0,1-1 0,0 0 0,-1 0 0,1 0 0,-1 0 0,1 1 0,-1-1 0,1 0 0,-1 0 0,1 0 0,-1 0 0,1 0 0,-1 0 0,0-1 0,1 1 0,-1 0 0,1 0 0,-1 0 0,0 1 0,1-1 0,-1 0 0,1 0 0,-1 0 0,1 0 0,-1 0 0,1 1 0,-1-1 0,1 0 0,-1 0 0,1 1 0,-1-1 0,1 0 0,-1 1 0,1-1 0,0 0 0,-1 1 0,1-1 0,0 1 0,-1-1 0,1 1 0,0-1 0,-1 1 0,1-1 0,0 1 0,0-1 0,0 1 0,-1-1 0,1 1 0,0-1 0,0 1 0,0-1 0,0 1 0,0 0 0,0-1 0,0 1 0,0 0 0,0-1 0,1 1 0,-1-1 0,0 1 0,0-1 0,-1 1 0,1-1 0,0 1 0,0-1 0,0 1 0,0 0 0,0-1 0,0 0 0,-1 1 0,1-1 0,0 1 0,0-1 0,-1 1 0,1-1 0,0 1 0,-1-1 0,1 0 0,-1 1 0,1-1 0,0 0 0,-1 1 0,1-1 0,-1 0 0,1 0 0,-1 1 0,1-1 0,-1 0 0,1 0 0,-1 1 0,0-1 0,1 0 0,-1 0 0,1 0 0,0 0 0,-1 0 0,1 1 0,-1-1 0,1 0 0,0 0 0,-1 1 0,1-1 0,-1 0 0,1 0 0,0 1 0,-1-1 0,1 0 0,0 1 0,0-1 0,-1 1 0,1-1 0,0 0 0,0 1 0,0-1 0,-1 1 0,1-1 0,0 1 0,0-1 0,0 0 0,0 1 0,0-1 0,0 1 0,0-1 0,0 1 0,0 0 0,0-1 0,0 1 0,0-1 0,0 1 0,0-1 0,0 1 0,0-1 0,0 1 0,0 0 0,0-1 0,-1 1 0,1-1 0,0 1 0,0-1 0,-1 1 0,1-1 0,0 0 0,0 1 0,-1-1 0,1 1 0,-1-1 0,1 0 0,0 1 0,-1-1 0,1 0 0,-1 1 0,1-1 0,-1 0 0,1 1 0,-1-1 0,1 0 0,-1 0 0,1 0 0,-1 0 0,1 0 0,-1 1 0,1-1 0,-1 0 0,1 0 0,-1 0 0,0-1 0,0 1 0,1 0 0,-1 0 0,1 0 0,-1 0 0,1 0 0,0 0 0,-1 0 0,1 1 0,-1-1 0,1 0 0,-1 0 0,1 0 0,-1 0 0,1 1 0,-1-1 0,1 0 0,0 0 0,-1 1 0,1-1 0,-1 0 0,1 1 0,0-1 0,-1 0 0,1 1 0,0-1 0,0 0 0,-1 1 0,1-1 0,0 1 0,0-1 0,-1 1 0,1-1 0,0 1 0,0-1 0,0 0 0,0 1 0,0-1 0,0 1 0,0 0 0,0 0 0,0-1 0,0 1 0,0-1 0,0 1 0,0-1 0,0 1 0,0-1 0,0 1 0,0-1 0,-1 1 0,1-1 0,0 1 0,0-1 0,0 1 0,-1-1 0,1 1 0,0-1 0,0 0 0,-1 1 0,1-1 0,0 0 0,-1 1 0,1-1 0,-1 0 0,1 1 0,0-1 0,-1 0 0,1 1 0,-1-1 0,1 0 0,-1 0 0,1 0 0,-1 1 0,0-1 0,1 0 0,-1 0 0,1 0 0,-1 0 0,1 0 0,-1 1 0,1-1 0,0 0 0,-1 0 0,1 1 0,-1-1 0,1 0 0,0 1 0,-1-1 0,1 0 0,0 1 0,-1-1 0,1 0 0,0 1 0,0-1 0,0 1 0,-1-1 0,1 1 0,0-1 0,0 0 0,0 1 0,0-1 0,0 1 0,0-1 0,-1 1 0,1-1 0,0 1 0,1 0 0,-1-1 0,0 1 0,0 0 0,0-1 0,0 1 0,0-1 0,-1 1 0,1-1 0,0 1 0,0-1 0,0 1 0,0-1 0,-1 1 0,1-1 0,0 1 0,0-1 0,-1 1 0,1-1 0,0 0 0,-1 1 0,1-1 0,0 1 0,-1-1 0,1 0 0,-1 1 0,1-1 0,-1 0 0,1 0 0,-1 1 0,1-1 0,-1 0 0,1 0 0,-1 0 0,1 1 0,-1-1 0,1 0 0,-1 0 0,1 0 0,-1 0 0,1 0 0,-2 0 0,2 0 0,-1 0 0,1 0 0,-1 0 0,1 0 0,-1 0 0,1 0 0,0 0 0,-1 0 0,1 0 0,-1 0 0,1 0 0,-1 0 0,1 1 0,-1-1 0,1 0 0,-1 0 0,1 0 0,0 1 0,-1-1 0,1 0 0,0 1 0,-1-1 0,1 0 0,0 1 0,-1-1 0,1 1 0,0-1 0,0 0 0,-1 1 0,1-1 0,0 1 0,0-1 0,0 1 0,0-1 0,-1 1 0,1-1 0,0 1 0,0-1 0,0 2 0,0-1 0,0 0 0,0 1 0,0-1 0,0 0 0,0 1 0,0-1 0,0 0 0,-1 1 0,1-1 0,-1 0 0,1 0 0,-1 1 0,1-1 0,-2 2 0,1-3 0,1 1 0,-1-1 0,1 1 0,-1-1 0,0 0 0,1 0 0,-1 1 0,1-1 0,-1 0 0,0 0 0,1 0 0,-1 0 0,0 0 0,1 1 0,-1-1 0,0 0 0,1-1 0,-1 1 0,0 0 0,1 0 0,-1 0 0,0 0 0,1 0 0,-1-1 0,0 1 0,-2-4 0,10 0 0,7 0 0,-14 4 0,1 0 0,-1-1 0,0 1 0,1-1 0,-1 1 0,0 0 0,1-1 0,-1 1 0,0-1 0,0 1 0,1-1 0,-1 1 0,0-1 0,0 0 0,0 1 0,0-1 0,0 1 0,1-1 0,-1 1 0,0-1 0,0 1 0,0-1 0,-1 0 0</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21.761"/>
    </inkml:context>
    <inkml:brush xml:id="br0">
      <inkml:brushProperty name="width" value="0.05" units="cm"/>
      <inkml:brushProperty name="height" value="0.05" units="cm"/>
    </inkml:brush>
  </inkml:definitions>
  <inkml:trace contextRef="#ctx0" brushRef="#br0">0 0 32767</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42.879"/>
    </inkml:context>
    <inkml:brush xml:id="br0">
      <inkml:brushProperty name="width" value="0.05" units="cm"/>
      <inkml:brushProperty name="height" value="0.05" units="cm"/>
    </inkml:brush>
  </inkml:definitions>
  <inkml:trace contextRef="#ctx0" brushRef="#br0">90 17 128,'0'0'1059,"0"-17"2271,-8 84 784,-4-35-2484,12-28-1452,-1-1-1,1 1 1,-1-1 0,0 1 0,0-1 0,0 1 0,-4 5 0,4-6-80,-1 0 0,1-1 0,0 1 1,0 1-1,0-1 0,0 0 0,0 5 1,1-5-22,-1-1 1,1 1-1,-1 0 1,0-1 0,1 1-1,-1-1 1,0 1-1,-3 4 1,2-4-13,1 0 0,-1-1 0,1 1-1,0 0 1,0 0 0,0 1 0,1-1 0,-1 0 0,0 4 0,1-3 10,-1 0 1,1 1-1,-1-1 0,0 0 1,-1 0-1,-2 6 1,2-6-29,0 1 0,1-1-1,0 1 1,-1 0 0,1 0 0,0 9 0,-11 47 460,12 44 990,0-102-1449,1 0 0,0 0 0,0 0 0,-1 0 0,2 0 0,-1 0-1,0-1 1,0 1 0,1-1 0,0 1 0,-1-1 0,5 5 0,8 14 455,17 8 671,8 0 66,-35-26-1165,0 1-1,0-1 1,0 0-1,1 0 1,-1 0-1,1-1 1,8 4-1,8 5 152,-20-10-192,0 0 0,0 0 1,1-1-1,-1 1 0,0-1 0,0 1 0,1-1 0,-1 0 1,0 1-1,1-1 0,-1 0 0,1 0 0,-1 0 1,0 0-1,3 0 0,-3 0 243,6 0 17,-35-7-2212,26 7 1221,-6-11-8376,8-8 2442,0 13 4778</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22.571"/>
    </inkml:context>
    <inkml:brush xml:id="br0">
      <inkml:brushProperty name="width" value="0.05" units="cm"/>
      <inkml:brushProperty name="height" value="0.05" units="cm"/>
    </inkml:brush>
  </inkml:definitions>
  <inkml:trace contextRef="#ctx0" brushRef="#br0">73 389 32767,'0'-1'0,"0"0"0,0 0 0,0 1 0,1-1 0,-1 0 0,0 0 0,0 1 0,0-1 0,1 0 0,-1 1 0,0-1 0,1 0 0,-1 1 0,0-1 0,1 0 0,-1 1 0,1-1 0,-1 1 0,1-1 0,-1 1 0,1-1 0,0 1 0,-1-1 0,1 1 0,-1 0 0,1-1 0,0 1 0,0 0 0,1-1 0,-2 1 0,1 0 0,0-1 0,0 1 0,-1 0 0,1-1 0,0 1 0,-1-1 0,1 1 0,0-1 0,-1 1 0,1-1 0,0 1 0,-1-1 0,1 1 0,-1-1 0,1 0 0,-1 1 0,0-1 0,1 0 0,-1 1 0,0-1 0,1 0 0,-1 0 0,0 1 0,0-1 0,0 0 0,1 0 0,-1 0 0,0 1 0,0-2 0,-1 1 0,1 0 0,0 1 0,0-1 0,0 0 0,0 0 0,0 0 0,0 1 0,0-1 0,0 0 0,0 0 0,0 0 0,0 0 0,0 1 0,1-1 0,-1 0 0,0 0 0,0 1 0,1-1 0,-1 0 0,1 0 0,-1 1 0,1-1 0,-1 1 0,1-1 0,-1 0 0,1 1 0,0-1 0,-1 1 0,2-1 0,5-4 0,-7 4 0,1-1 0,0 1 0,-1 0 0,1 0 0,-1 0 0,0 0 0,1-1 0,-1 1 0,0 0 0,0 0 0,0-1 0,0 1 0,0 0 0,0 0 0,0-1 0,0 1 0,-1-2 0,1 1 0,-1 1 0,1-1 0,0 1 0,0-1 0,0 1 0,0-1 0,0 1 0,0-1 0,0 1 0,0-1 0,1 0 0,-1 1 0,1 0 0,-1-1 0,1 1 0,-1-1 0,2-1 0,7-4 0,-8 6 0,0 1 0,0-1 0,0 0 0,0 0 0,0 1 0,0-1 0,0 0 0,0 0 0,-1 0 0,1 0 0,0 0 0,-1 0 0,1 0 0,-1-1 0,1 1 0,-1 0 0,1 0 0,-1 0 0,0-1 0,0 1 0,1 0 0,-1 0 0,0-1 0,0 1 0,0 0 0,0 0 0,-1-2 0,1-8 0,-1 6 0,0 0 0,1 0 0,0 1 0,0-1 0,1 0 0,-1 0 0,1 0 0,2-8 0,1 10 0,5-8 0,-7-14 0,-2 23 0,0-1 0,0 1 0,-1 0 0,1 0 0,-1 0 0,0 0 0,0 0 0,0 0 0,1 0 0,-3-3 0,1 3 0,1 0 0,0 0 0,0 0 0,0-1 0,0 1 0,0 0 0,1 0 0,-1-1 0,1 1 0,-1-5 0,2 0 0,-1 5 0,0 1 0,0 0 0,1 0 0,-1-1 0,0 1 0,0 0 0,0-1 0,0 1 0,0 0 0,-1 0 0,1-1 0,0 1 0,0 0 0,-1-1 0,1 1 0,-1 0 0,1 0 0,-1 0 0,0 0 0,0-2 0,-1 3 0,1 0 0,-1-1 0,1 1 0,0-1 0,-1 0 0,1 1 0,0-1 0,0 0 0,-1 0 0,1 1 0,0-1 0,0 0 0,-2-2 0,0-28 0,3 226 0,0-192 0,-1 0 0,1 0 0,-1 0 0,0 0 0,1 0 0,-1 0 0,0 0 0,-3 5 0,2-5 0,1-1 0,0 1 0,0 0 0,0 0 0,0 1 0,0-1 0,0 0 0,1 6 0,0 6 0,1-12 0,0 1 0,-1-1 0,0 1 0,0 0 0,0-1 0,0 1 0,0-1 0,-1 1 0,0 0 0,0-1 0,0 1 0,-2 4 0,-6-1 0,8-6 0,0-1 0,0 1 0,0 0 0,0 0 0,0 0 0,0-1 0,1 1 0,-1 0 0,0 0 0,0 0 0,1 0 0,-1 1 0,0-1 0,1 0 0,0 0 0,-1 0 0,1 0 0,-1 1 0,1-1 0,0 0 0,0 0 0,0 0 0,0 1 0,0-1 0,0 0 0,0 0 0,0 2 0,1-2 0,-1-1 0,0 1 0,0 0 0,0 0 0,0-1 0,0 1 0,0 0 0,0 0 0,0-1 0,0 1 0,0 0 0,0 0 0,0 0 0,0-1 0,-1 1 0,1 0 0,0-1 0,-1 1 0,1 0 0,0-1 0,-1 1 0,1 0 0,-1-1 0,1 1 0,-1-1 0,1 1 0,-1 0 0,1-1 0,-1 0 0,0 1 0,1-1 0,-1 1 0,0-1 0,1 0 0,-1 1 0,0-1 0,-1 0 0,-7 4 0,8-3 0,1-1 0,-1 0 0,1 1 0,0-1 0,0 0 0,-1 1 0,1-1 0,0 0 0,0 1 0,-1-1 0,1 1 0,0-1 0,0 1 0,0-1 0,0 1 0,-1-1 0,1 1 0,0-1 0,0 1 0,0-1 0,0 0 0,0 1 0,1 0 0,-5 10 0,-2-9 0,5-2 0,1 0 0,-1 0 0,1 1 0,-1-1 0,1 0 0,0 0 0,-1 0 0,1 1 0,-1-1 0,1 0 0,0 0 0,-1 1 0,1-1 0,-1 0 0,1 1 0,0-1 0,0 0 0,-1 1 0,1-1 0,0 1 0,0-1 0,-1 1 0,1-1 0,0 0 0,0 1 0,0-1 0,0 1 0,0-1 0,-1 1 0,1-1 0,0 1 0,0-1 0,0 1 0,0-1 0,1 1 0,-1 0 0,0-1 0,0 1 0,0-1 0,0 1 0,0-1 0,0 1 0,0-1 0,-1 1 0,1-1 0,0 0 0,0 1 0,0-1 0,0 1 0,-1-1 0,1 1 0,0-1 0,0 0 0,-1 1 0,1-1 0,0 0 0,-1 1 0,1-1 0,0 0 0,-1 1 0,1-1 0,-1 0 0,1 0 0,0 1 0,-1-1 0,1 0 0,-1 0 0,1 0 0,-1 0 0,1 1 0,-1-1 0,1 0 0,0 0 0,-1 0 0,1 0 0,-1 0 0,0 0 0,0-1 0,1 1 0,-1 0 0,1 0 0,-1 0 0,1 0 0,-1 1 0,1-1 0,-1 0 0,0 0 0,1 0 0,-1 0 0,1 0 0,-1 1 0,1-1 0,-1 0 0,1 1 0,-1-1 0,1 0 0,0 1 0,-1-1 0,1 0 0,-1 1 0,1-1 0,0 1 0,-1-1 0,1 1 0,0-1 0,0 1 0,-1-1 0,1 1 0,0-1 0,0 1 0,0-1 0,0 1 0,-1-1 0,1 1 0,0-1 0,0 1 0,0-1 0,0 1 0,0 0 0,0 15 0</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23.031"/>
    </inkml:context>
    <inkml:brush xml:id="br0">
      <inkml:brushProperty name="width" value="0.05" units="cm"/>
      <inkml:brushProperty name="height" value="0.05" units="cm"/>
    </inkml:brush>
  </inkml:definitions>
  <inkml:trace contextRef="#ctx0" brushRef="#br0">0 145 32767,'12'-6'0,"-9"5"0,1-1 0,-1 0 0,1 0 0,-1 0 0,0 0 0,0 0 0,5-5 0,-3 2 0,0 0 0,1 0 0,-1 1 0,1 0 0,0 0 0,0 0 0,12-4 0,24-18 0,-39 23 0,0-1 0,0 1 0,0 0 0,1 0 0,0 1 0,-1-1 0,1 1 0,0 0 0,0 0 0,0 0 0,1 0 0,-1 1 0,0-1 0,1 1 0,7-1 0,14-6 0,-25 7 0,1 0 0,-1 0 0,1 0 0,-1 0 0,1 1 0,0-1 0,-1 1 0,1-1 0,0 1 0,-1-1 0,1 1 0,0 0 0,0 0 0,0 0 0,-1 0 0,1 0 0,0 0 0,0 0 0,-1 1 0,1-1 0,0 1 0,2 0 0,4 6 0,-8-6 0,0-1 0,1 1 0,-1-1 0,1 1 0,-1-1 0,1 1 0,0-1 0,-1 0 0,1 1 0,-1-1 0,1 0 0,0 1 0,-1-1 0,1 0 0,-1 0 0,1 0 0,0 1 0,-1-1 0,1 0 0,0 0 0,0 0 0,-1 0 0,1 0 0,0 0 0,0-1 0,21 1 0,-1 2 0,33 5 0,-32-6 0,3-1 0</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23.361"/>
    </inkml:context>
    <inkml:brush xml:id="br0">
      <inkml:brushProperty name="width" value="0.05" units="cm"/>
      <inkml:brushProperty name="height" value="0.05" units="cm"/>
    </inkml:brush>
  </inkml:definitions>
  <inkml:trace contextRef="#ctx0" brushRef="#br0">0 67 31262,'0'-10'-5026,"0"-5"-6819,0 5 6338,0-21-3281</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30.511"/>
    </inkml:context>
    <inkml:brush xml:id="br0">
      <inkml:brushProperty name="width" value="0.05" units="cm"/>
      <inkml:brushProperty name="height" value="0.05" units="cm"/>
    </inkml:brush>
  </inkml:definitions>
  <inkml:trace contextRef="#ctx0" brushRef="#br0">168 0 80,'0'1'6,"0"0"0,-1 1 1,1-1-1,0 0 0,-1 0 0,1 0 0,-1 0 0,1 0 1,-1 0-1,1 0 0,-1 0 0,0-1 0,0 1 0,1 0 1,-1 0-1,0 0 0,0-1 0,0 1 0,0 0 0,0-1 1,0 1-1,0-1 0,0 1 0,0-1 0,-2 1 0,0 0 31,3 0-12,-1 0 0,0 0-1,1-1 1,-1 1 0,1 0-1,-1 0 1,1 0 0,-1 0-1,1 0 1,0 0 0,-1 0-1,1 0 1,0 0 0,0 0-1,0 0 1,0 0 0,0 0-1,0 0 1,0 0 0,0 0-1,0 0 1,0 0 0,1 2-1,0 2 430,-1-4-446,0-1 0,0 1 0,1-1 0,-1 1 0,0 0 0,0-1 0,1 1 0,-1-1 0,1 1 0,-1-1 0,0 0 0,1 1 0,-1-1 0,1 1 0,-1-1 0,1 0 0,-1 1 0,1-1 0,-1 0 0,1 0 0,0 1 0,-1-1 0,1 0 0,-1 0 0,1 0 0,0 0 0,-1 0 0,1 0 0,-1 0 0,1 0 0,0 0 0,-1 0 0,1 0 0,-1 0-1,1 0 1,0 0 0,-1 0 0,2-1 0,5 1-12,-12 0 23,5-1-18,-1 1-1,0 0 1,0 0 0,1 0-1,-1 0 1,0 0 0,0 0 0,0 0-1,1 0 1,-1 0 0,0 0 0,0 0-1,0 1 1,1-1 0,-1 0 0,0 1-1,0-1 1,1 0 0,-1 1 0,0-1-1,1 1 1,-1-1 0,1 1 0,-1-1-1,0 1 1,1-1 0,-1 1 0,1 0-1,-1-1 1,1 1 0,0 0 0,-1-1-1,1 1 1,0 0 0,-1 0 0,1-1-1,0 1 1,0 0 0,0 0 0,0 0-1,0-1 1,0 1 0,0 0 0,0 0-1,0 0 1,0-1 0,0 1 0,0 0-1,1 1 1,-1-1 74,0 0-56,0-1 0,0 1 0,0 0 0,1-1 0,-1 1 0,0 0 0,0-1 0,0 1 0,0 0 0,0-1 0,-1 1 0,1 0 0,0-1 0,0 1 0,0-1 0,0 1 0,-1 0 0,1-1 0,0 1 0,-1-1 0,1 1 0,0-1 0,-1 2 0,-1-2-240,1-1 259,1 1 1,0 0-1,-1 0 0,1 0 1,-1 0-1,1 0 0,-1 0 1,1 0-1,0 0 1,-1 0-1,1 0 0,-1 0 1,1 0-1,0 0 1,-1 0-1,1 1 0,-1-1 1,1 0-1,0 0 0,-1 0 1,1 1-1,-1-1 1,1 0-1,0 0 0,-1 1 1,1-1-1,0 0 1,0 1-1,-1-1 0,1 0 1,0 1-1,0-1 1,-1 0-1,1 1 0,0-1 1,0 1-1,0-1 0,0 0 1,0 1-1,-1 0 1,1 1 235,0 2-184,1-4-88,-1 0 1,0 0-1,0 1 1,0-1-1,0 0 1,0 1-1,0-1 1,0 0-1,1 1 1,-1-1-1,0 0 1,0 1-1,0-1 1,0 1-1,-1-1 1,1 0-1,0 1 1,0-1-1,0 0 1,0 1-1,0-1 1,0 0-1,0 0 1,-1 1-1,1-1 1,0 0-1,0 1 1,0-1-1,-1 0 1,1 0-1,0 1 1,0-1-1,-1 0 1,1 0-1,0 0 1,-1 1-1,1-1 1,0 0-1,-1 0 1,-17 0 90,17 3-18,0-1-1,0 0 1,0 1-1,0-1 1,1 1-1,-1-1 1,1 1-1,0-1 1,0 1-1,0-1 1,0 1-1,0-1 1,1 4 0,-1-1 229,0 3-68,-1 11 180,0-18-412,1-1 0,0 1 1,0-1-1,-1 1 0,1-1 0,-1 0 0,1 1 0,0-1 0,-1 0 1,1 1-1,-1-1 0,1 0 0,-1 1 0,1-1 0,-1 0 0,1 0 0,-1 1 1,1-1-1,-1 0 0,1 0 0,-1 0 0,1 0 0,-1 0 0,1 0 0,-1 0 1,0 0-1,0 0 0,0 1 33,1 0-1,0 0 1,-1 0 0,1 0 0,-1 0-1,1 0 1,0 0 0,0 0 0,0 0 0,0 0-1,-1 0 1,1 0 0,1 0 0,-1 1-1,0-1 1,0 0 0,0 0 0,0 0-1,1 0 1,-1 0 0,1 0 0,0 2 0,-1-4-16,1 1 0,-1 0 0,1 0 0,-1 0 0,1 0 0,-1 0 0,1 0 0,-1 0 0,1 0 0,-1 0 0,1 0 0,-1 0 0,1 0 0,-1 0 0,1 1 0,-1-1 0,1 0 0,-1 0 0,1 0 0,-1 1 0,0-1 0,1 0 0,-1 1 0,1-1 0,-1 0 0,0 1 0,1-1 0,-1 0 0,0 1 0,1-1 0,-1 1 0,0-1 0,0 0 0,0 1 0,1-1 0,-1 1 0,0-1 0,0 1 0,0-1 0,0 1 0,0-1 0,0 1 0,0-1 0,0 1 0,0-1 0,0 1 0,0 2 221,7-3 42,-6 0-261,-1-1 0,1 1-1,0 0 1,-1 0 0,1 0-1,0 0 1,-1-1 0,1 1-1,-1 0 1,1 0 0,0 1-1,-1-1 1,1 0-1,0 0 1,-1 0 0,1 0-1,-1 0 1,1 1 0,-1-1-1,1 0 1,0 0 0,-1 1-1,1-1 1,-1 0 0,1 1-1,-1-1 1,1 1 0,-1-1-1,0 1 1,1-1-1,-1 1 1,1-1 0,-1 1-1,0-1 1,0 1 0,1-1-1,-1 1 1,0 0 0,0 0-1,41-1 3545,-40-2-3231,0 1-1,0-1 1,0 0 0,-1 0-1,1 0 1,-1 0-1,1 0 1,-1 1 0,0-1-1,0 0 1,1 0-1,-2 0 1,1 0-1,0 0 1,-1-3 0,1 0 468,0-17-303,0 21-383,-5-2-73,-13-7-10,14 7 13,4 3-42,0 0 0,0 0 0,0-1 0,0 1 0,0 0 1,0-1-1,1 1 0,-1 0 0,0-1 0,0 1 0,0 0 0,0-1 0,0 1 1,0 0-1,-1-1 0,1 1 0,0 0 0,0-1 0,0 1 0,0 0 0,0-1 0,0 1 1,-1 0-1,1 0 0,0-1 0,0 1 0,0 0 0,-1 0 0,1-1 0,0 1 1,0 0-1,-1 0 0,1-1 0,-38 11-292,38-10 287,-1 0-1,1 0 1,0 0 0,0 0-1,0 0 1,-1 0-1,1 1 1,0-1-1,0 0 1,-1 0-1,1 0 1,0 0-1,0 0 1,0 0-1,0 0 1,-1 0-1,1 0 1,0 1-1,0-1 1,0 0-1,0 0 1,-1 0-1,1 0 1,0 0-1,0 1 1,0-1 0,0 0-1,0 0 1,0 0-1,0 1 1,0-1-1,0 0 1,0 0-1,-1 0 1,1 1-1,0-1 1,0 0-1,0 0 1,0 0-1,0 1 1,0-1-1,1 0 1,-1 0-1,0 0 1,0 1-1,0-1 1,0 0-1,0 0 1,0 1-1,0-1 1,0 0 0,0 1 0,1-1 0,-1 0 0,0 1 0,0-1 0,0 1 0,0-1 0,0 0 0,0 1 0,0-1 0,0 0 0,-1 1 0,1-1 0,0 0 0,0 1 0,0-1-1,0 0 1,0 1 0,-1-1 0,1 0 0,0 1 0,0-1 0,0 0 0,-1 1 0,1-1 0,0 0 0,-1 0 0,0 2-9,-1-1 0,1 0-1,0 0 1,0 1 0,-1-1 0,1 0 0,0 1 0,0-1 0,1 1 0,-1-1-1,0 1 1,0 0 0,1-1 0,-1 1 0,1 0 0,-1 0 0,1-1 0,0 1-1,0 0 1,0 0 0,0-1 0,0 1 0,0 0 0,0 0 0,1 2 0,-1-1-5,0-2 10,0-1 1,0 0 0,0 1 0,0-1 0,0 1-1,0-1 1,1 0 0,-1 0 0,0 1-1,0-1 1,0 0 0,0 1 0,1-1-1,-1 0 1,0 1 0,0-1 0,1 0-1,-1 0 1,0 0 0,0 1 0,1-1 0,-1 0-1,0 0 1,1 0 0,-1 1 0,0-1-1,1 0 1,-1 0 0,0 0 0,1 0-1,-1 0 1,0 0 0,1 0 0,-1 0-1,1 0 1,-1 0 4,1 0-1,-1 0 0,1 0 1,-1 0-1,0 0 0,1 0 1,-1 0-1,0 0 0,1 0 1,-1 1-1,0-1 0,1 0 1,-1 0-1,0 0 0,0 0 1,1 1-1,-1-1 0,0 0 1,1 0-1,-1 0 1,0 1-1,0-1 0,1 0 1,-1 1-1,0-1 0,0 0 1,0 0-1,0 1 0,1-1 1,-1 0-1,0 1 0,0-1 1,0 0-1,0 1 0,0 0 1,0-1 0,0 1 0,0-1 1,0 1-1,0-1 0,0 1 1,1 0-1,-1-1 0,0 1 0,0-1 1,0 1-1,1-1 0,-1 1 1,0-1-1,0 0 0,1 1 1,-1-1-1,0 1 0,1-1 1,-1 1-1,1-1 0,-1 0 0,0 1 1,1-1-1,-1 0 0,1 0 1,-1 1-1,1-1 0,-1 0 1,1 0-1,-1 0 0,1 1 1,-1-1-1,1 0 0,-1 0 0,1 0 1,-1 0-1,1 0 0,0 0 1,0 0-1,7 1-1,12 10 194,-20-10-174,0 0-14,0-1-1,0 1 1,0 0-1,0-1 0,1 1 1,-1-1-1,0 1 1,0 0-1,1-1 0,-1 1 1,0-1-1,0 1 1,1-1-1,-1 1 1,1-1-1,-1 1 0,1-1 1,-1 1-1,1-1 1,-1 0-1,1 1 1,1-1-3,-1 0 1,1 1 0,-1-1-1,1 0 1,-1 1 0,0-1 0,1 1-1,-1-1 1,0 1 0,1 0-1,-1 0 1,2 1 0,15 6 184,-15-8-50,2 0 18,2 0-113,3 0 277,0 0 0,0 0 1,16-3-1,-17-4-58,-9 6-249,0 1-1,1-1 0,-1 1 1,0 0-1,1-1 0,-1 1 0,0 0 1,1-1-1,-1 1 0,1 0 0,-1-1 1,0 1-1,1 0 0,-1 0 0,1 0 1,-1 0-1,1-1 0,-1 1 0,1 0 1,-1 0-1,1 0 0,-1 0 0,1 0 1,0 0-1,7-13 651,10 11-333,2-21 814,-20 22-1073,1 0 0,-1 0 0,1-1 0,-1 1 0,1 0 0,-1 0 0,0 0 0,1-1 0,-1 1 0,0 0 0,0 0 0,0-1 0,0 1 0,0 0 0,0 0 0,-1 0 0,1-1 0,0 1 0,0 0 0,-1 0 0,1 0 0,-1 0 0,0-2 0,1 3-72,-1-1 14,0 1 0,0 0 1,0-1-1,0 1 0,0-1 0,0 0 1,1 1-1,-1-1 0,0 0 0,0 1 1,1-1-1,-1 0 0,1 0 0,-1 0 1,0 0-1,1 1 0,0-1 0,-1 0 1,1 0-1,-1 0 0,1 0 0,0 0 1,0 0-1,0 0 0,0 0 0,0-2 1,-1 2-15,1 1 1,0-1 0,0 1-1,0-1 1,0 0 0,0 1-1,0-1 1,-1 1 0,1-1 0,0 1-1,-1-1 1,1 1 0,0-1-1,-1 1 1,1 0 0,0-1-1,-1 1 1,1-1 0,-1 1-1,1 0 1,-1-1 0,1 1 0,-1 0-1,1 0 1,-1-1 0,1 1-1,-1 0 1,1 0 0,-1 0-1,1 0 1,-1-1 0,0 1-1,1 0 1,-1 0 0,1 0-1,-1 0 1,0 1 0,-6-3 23,-2-7 26,8 8-57,0-1 0,0 1 1,0-1-1,-1 1 1,1 0-1,0-1 1,-1 1-1,1 0 1,-1 0-1,1 0 1,-4-1-1,-2-1-11,-1 0-1,1 1 1,-1 0-1,0 1 1,0-1 0,0 2-1,0-1 1,0 1-1,-10 1 1,-3-1-6,21 0 20,-1 1 0,1-1 1,-1 0-1,1 1 0,-1-1 0,1 1 1,-1-1-1,1 1 0,0-1 0,-1 1 1,1-1-1,0 1 0,-1-1 0,1 1 1,0-1-1,0 1 0,-1 0 0,1-1 1,0 1-1,0 0 0,0 0 0,0 0-4,-20 12-32,14-9 38,5-4-1,0 1 1,0-1 0,0 1-1,0-1 1,0 1 0,0-1-1,1 1 1,-1 0-1,0-1 1,0 1 0,0 0-1,1 0 1,-1 0 0,0-1-1,1 1 1,-1 0-1,1 0 1,-1 0 0,1 0-1,0 0 1,-1 0 0,1 0-1,0 0 1,-1 0-1,1 2 1,0-3 2,0 1 1,0-1-1,0 1 0,0-1 1,0 1-1,0-1 0,0 1 0,0-1 1,0 1-1,0-1 0,0 1 1,0-1-1,0 0 0,-1 1 0,1-1 1,0 1-1,0-1 0,-1 0 1,1 1-1,0-1 0,-1 1 1,1-1-1,0 0 0,-1 1 0,1-1 1,0 0-1,-1 0 0,1 1 1,-1-1-1,1 0 0,-1 0 0,1 0 1,0 1-1,-2-1 0,2 0-1,-1 0 0,1 0 0,-1 0 0,1 1 0,-1-1 0,1 0 0,-1 0 0,1 1 0,0-1 0,-1 0 0,1 1 0,-1-1 0,1 0 0,0 1-1,-1-1 1,1 0 0,0 1 0,-1-1 0,1 1 0,0-1 0,0 1 0,0-1 0,-1 1 0,1-1 0,0 1 0,0-1 0,0 1 0,0-1 0,0 1 0,0-1 0,0 1 0,0-1 0,0 1-1,0 0 1,0 1-3,0 0 0,0 0 0,0 0 0,0 0-1,1 0 1,-1 0 0,1-1 0,-1 1 0,1 0-1,0 0 1,0 0 0,0-1 0,0 1-1,0-1 1,0 1 0,0 0 0,0-1 0,3 3-1,-3-4 6,-1 1 0,0-1 0,1 1 0,-1-1 0,0 1 0,1-1 0,-1 1-1,0-1 1,0 1 0,1-1 0,-1 1 0,0-1 0,0 1 0,0-1 0,0 1-1,0 0 1,0-1 0,0 1 0,0-1 0,0 1 0,0-1 0,0 1 0,0 0 0,0-1-1,0 1 1,0-1 0,-1 1 0,1 0 0,0-1 1,0 1-1,-1-1 0,1 1 0,0-1 1,0 1-1,0-1 0,0 1 1,0-1-1,0 1 0,0-1 0,0 1 1,0-1-1,0 1 0,0-1 0,0 1 1,0-1-1,0 0 0,1 1 1,-1-1-1,0 1 0,0-1 0,0 1 1,1-1-1,-1 0 0,0 1 1,1-1-1,-1 1 0,0-1 0,1 0 1,-1 1-1,0-1 0,1 0 1,0 1-1,17 9-23,-14-7 164,-1-3 69,-2 0-123,-1 0 1,1 0-1,0 0 0,0 0 1,0 0-1,0 0 0,-1 0 0,1 0 1,0 0-1,0 0 0,0 0 1,0-1-1,-1 1 0,1 0 1,0 0-1,0-1 0,1 0 1,-2 0-30,0-1 1,1 1 0,-1-1 0,1 1-1,-1 0 1,1 0 0,0-1 0,0 1-1,-1 0 1,1 0 0,0 0 0,0 0-1,0 0 1,0 0 0,0 0 0,0 0-1,1 0 1,-1 0 0,0 0 0,0 1-1,3-2 1,-3 1-107,0 1 55,-1 0-1,0 0 1,1 0 0,-1 0 0,0 0-1,0-1 1,1 1 0,-1 0 0,0 0-1,0 0 1,1-1 0,-1 1 0,0 0-1,0 0 1,0 0 0,0-1-1,1 1 1,-1 0 0,0-1 0,0 1-1,0 0 1,0 0 0,0-1 0,0 1-1,0 0 1,0-1 0,0 1 0,0 0-1,0-1 1,0 1 0,0 0 0,0 0-1,0-1 1,0 1 0,0 0 0,0-1-1,0 1 1,0 0 0,0 0 0,-1-1-1,1 1 1,0 0 0,0 0-1,0-1 1,0 1 0,-1 0 0,1 0-1,0-1 1,0 1 0,-1 0 0,1 0-1,0 0 1,0 0 0,-1-1 0,0 1 25,-17-12 143,18 11-163,-1 0 1,0 0-1,1 0 1,-1 0-1,1 0 1,-1 0-1,1 0 0,-1 0 1,1-1-1,0 1 1,-1 0-1,1 0 1,0 0-1,0 0 0,0 0 1,0-1-1,0 1 1,0 0-1,0 0 1,1 0-1,-1-2 1,1 1-1,-1 1-8,-1 0 0,1 0-1,0 0 1,0-1 0,-1 1 0,1 0-1,-1 0 1,1 0 0,-1 0 0,1 0-1,-1 0 1,0 0 0,1 0-1,-1 0 1,0 0 0,0 0 0,0 0-1,0 0 1,0 0 0,-1 0-1,1 0-12,-2-8 43,3 9-33,0 0 0,0 0 0,0 0 0,0 0-1,0-1 1,0 1 0,0 0 0,0 0 0,0 0-1,0 0 1,0 0 0,0-1 0,0 1 0,0 0-1,0 0 1,0 0 0,0 0 0,0-1 0,0 1-1,-1 0 1,1 0 0,0 0 0,0 0 0,0 0-1,0 0 1,0-1 0,0 1 0,0 0 0,0 0-1,-1 0 1,1 0 0,0 0 0,0 0 0,0 0-1,0 0 1,0 0 0,-1 0 0,1 0 0,0 0-1,0 0 1,0-1 0,0 1 0,0 0 0,-1 0-1,1 0 1,0 0 0,0 1 0,0-1 0,0 0-1,-1 0 1,1 0 0,0 0 0,-8-1-64,-13 1-124,20 0 178,1 0 1,-1 0-1,1 0 0,-1 0 0,1 0 0,-1 0 0,1 0 0,-1 1 0,1-1 1,0 0-1,-1 0 0,1 0 0,-1 0 0,1 1 0,0-1 0,-1 0 1,1 0-1,-1 1 0,1-1 0,0 0 0,-1 1 0,1-1 0,0 1 0,0-1 1,-1 0-1,1 1 0,0-1 0,0 1 0,0-1 0,-1 0 0,1 1 1,0-1-1,0 1 0,-5 4-69,-40 32-20,44-36 96,1-1 0,-1 1 0,1-1 0,-1 1 0,1 0 0,-1-1-1,1 1 1,0 0 0,-1 0 0,1-1 0,0 1 0,0 0 0,-1 0-1,1 0 1,0-1 0,0 1 0,0 0 0,0 0 0,0 0 0,0-1-1,0 1 1,0 0 0,0 0 0,1 1 0,-1-2-2,0 1 1,1 0-1,-1 0 1,0 0-1,0 0 0,0 0 1,0 0-1,0 0 1,0 0-1,0 0 1,-1 0-1,1 0 0,0 0 1,-1-1-1,1 1 1,0 0-1,-1 0 1,0 1-1,-14 26-52,15-26 44,-1-1 1,1 1-1,-1 0 1,1 0-1,-1-1 0,1 1 1,0 0-1,0 0 1,0 0-1,0-1 0,0 1 1,1 0-1,-1 0 1,0 0-1,1-1 1,-1 1-1,1 0 0,0-1 1,-1 1-1,2 1 1,3 2-13,-4-4 18,0 0 1,0-1-1,-1 1 0,1 0 0,0 0 0,0 0 1,-1 0-1,1-1 0,-1 1 0,1 0 0,-1 0 1,1 0-1,-1 0 0,0 1 0,1-1 0,-1 0 1,0 0-1,0 0 0,0 0 0,0 0 0,0 2 1,1-2 3,-1 0 0,0 0 1,0 0-1,1 0 1,-1 0-1,1-1 1,-1 1-1,1 0 0,-1 0 1,1 0-1,0 0 1,-1 0-1,1-1 0,0 1 1,0 0-1,-1-1 1,1 1-1,0 0 1,2 0-1,22 12 50,-14-8-1,-5-3 47,0-1 0,-1 0 0,1-1 0,0 0 0,-1 0 0,1 0 0,0 0 0,-1-1 0,10-2 0,-14-1 50,0 0-1,0 0 1,0 0 0,0 0 0,-1-1-1,0 1 1,0 0 0,0-1 0,0 1 0,-2-5-1,2-3-96,0-42-50,0 53 6,-1-1-1,1 1 1,0 0 0,0 0 0,-1 0 0,1 0-1,0 0 1,-1 0 0,1 0 0,-1 0 0,1 0-1,-1 1 1,0-1 0,1 0 0,-1 0 0,-1-1-1,1 2-9,0-1 0,0 0-1,1 0 1,-1 0-1,0 0 1,1 0-1,-1 0 1,0 0-1,1-1 1,-1 1-1,1 0 1,0 0-1,-1 0 1,1-1-1,0 1 1,-1-2-1,2 3 7,-1-1 0,0 1-1,0-1 1,0 1 0,0-1-1,-1 1 1,1-1 0,0 1-1,0 0 1,0-1 0,0 1-1,0-1 1,-1 1 0,1 0-1,0-1 1,0 1 0,-1-1-1,1 1 1,0 0-1,0-1 1,-1 1 0,1 0-1,0-1 1,-1 1 0,1 0-1,-1 0 1,1-1 0,0 1-1,-1 0 1,1 0 0,-1 0-1,1 0 1,0 0 0,-1-1-1,1 1 1,-1 0 0,1 0-1,-1 0 1,1 0-1,-1 0 1,0 1 0,1-1-1,-1 0 0,0 0 0,1 0 0,-1 0 0,1 0 0,-1-1 1,0 1-1,1 0 0,-1 0 0,1 0 0,-1 0 0,1-1 0,-1 1 0,1 0 0,-1 0 0,1-1 0,-1 1 1,1-1-1,-1 1 0,1 0 0,-1-1 0,1 1 0,0-1 0,-1 1 0,1-1 0,0 1 0,-1-1 1,1 1-1,0-1 0,0 1 0,-1-1 0,1 1 0,0-1 0,0 0 0,0 1 0,0-1 0,0 1 1,0-1-1,0 1 0,0-1 0,0 0 0,0 0 0,0 0 0,0 1 0,0-1 1,0 1-1,-1 0 0,1-1 0,0 1 0,0-1 1,0 1-1,-1-1 0,1 1 0,0 0 0,-1-1 0,1 1 1,0 0-1,-1-1 0,1 1 0,-1 0 0,1-1 1,0 1-1,-1 0 0,1 0 0,-1 0 0,1-1 0,-1 1 1,1 0-1,-1 0 0,1 0 0,-1 0 0,1 0 1,-1 0-1,1 0 0,-1 0 0,1 0 0,-1 0 0,1 0 1,-1 0-1,0 0 0,1 0 0,0 0 1,0 0 1,-1 0-1,1 0 0,0 0 0,0 0 1,0 0-1,0 0 0,-1 0 1,1 0-1,0-1 0,0 1 0,0 0 1,0 0-1,-1 0 0,1 0 1,0 0-1,0-1 0,0 1 0,0 0 1,0 0-1,0 0 0,0 0 1,0-1-1,0 1 0,-1 0 0,1 0 1,0 0-1,0-1 0,0 1 1,0 0-1,0 0 0,0 0 0,0-1 1,0 1-1,0 0 0,0 0 0,0 0 1,1-1-1,-1 1 0,0 0 1,0 0-1,0-1 0,0 1-1,0 0-1,0 0 1,0 0 0,1-1-1,-1 1 1,0 0 0,0 0-1,0-1 1,0 1 0,0 0-1,0 0 1,0-1-1,0 1 1,0 0 0,0 0-1,0-1 1,0 1 0,0 0-1,-1 0 1,1 0-1,0-1 1,0 1 0,0 0-1,0 0 1,0-1 0,0 1-1,0 0 1,-1 0 0,1 0-1,0 0 1,0-1-1,0 1 1,-1 0 0,1 0-1,0 0 1,0 0 0,0 0-1,-1-1 1,1 1 0,0 0-1,0 0 1,-1 0-1,1 0 1,0 0 0,-1 0-1,-17 0-35,17 2 20,0 1 0,0-1 0,1 1 0,-1-1 0,0 0 0,1 1 0,0 0 0,-1-1-1,1 1 1,0-1 0,0 1 0,1-1 0,0 4 0,-1-1-32,0-5 44,-1 2-3,1 0-1,0 1 1,-1-1-1,1 0 0,0 0 1,0 1-1,1-1 1,-1 0-1,0 1 0,1-1 1,-1 0-1,1 0 1,0 0-1,1 3 1,1-3-5,-2-1 10,0 0 0,0 1 0,0-2 0,1 1 0,-1 0 0,0 0 0,1 0 1,-1-1-1,1 1 0,-1 0 0,1-1 0,2 1 0,-1 12 142,0-11-128,-1-1 0,1 1 1,0-1-1,0 0 0,0 1 1,0-1-1,0-1 0,0 1 1,0 0-1,0-1 0,3 1 1,-2-1 65,19-2 459,-5-5-368,-17 7-165,-1 0-1,1 0 1,-1-1-1,0 1 1,1 0 0,-1 0-1,1-1 1,-1 1-1,0 0 1,1-1-1,-1 1 1,0 0-1,0-1 1,1 1-1,-1 0 1,0-1-1,0 1 1,0-1 0,1 1-1,-1 0 1,0-1-1,0 1 1,0-1-1,0 1 1,0-1-1,0 1 1,0-1-1,0 0 1,1-2-2,6-2-1,-6 4 0,0 1 0,0-1 0,-1 1 0,1-1 0,-1 0 0,1 1 0,0-1 0,-1 0 0,0 1 0,1-1 0,-1 0 0,1 1 0,-1-1 0,0 0 0,1 0 0,-1 0 0,0 1 0,0-1 0,0 0 0,1 0 0,-1 0 0,0 0 0,0 0 0,0 1 0,0-1 0,-1 0 0,1 0 0,0 0 0,0 0 0,-1 0 0,1 0 0,0 1 0,0-1 0,0 1 0,0-1 0,0 0 0,0 1 0,0-1 0,1 1 0,-1-1 0,0 1 0,0-1 0,0 1 0,1-1 0,-1 1 0,0-1 0,0 1 0,1 0 0,-1-1 0,0 1 0,1-1 0,-1 1 0,1 0 0,-1-1 0,0 1 0,1 0 0,-1-1 0,1 1 0,-1 0 0,1 0 0,-1 0 0,1-1 0,-1 1 0,1 0 0,-1 0 0,1 0 0,0 0 0,-1 0 0,1 0 0,-1 0 0,1 0 0,0 0 0,-1 0 0,1 0 0,-1 0 0,1 0 0,-1 0 0,1 0 0,-1 0 0,1 0 0,-1 0 0,1 0 0,-1-1 0,1 1 0,-1 0 0,0 0 0,1 0 0,-1-1 0,1 1 0,-1 0 0,1 0 0,-1-1 0,0 1 0,1 0 0,-1-1 0,0 1 0,0-1 0,1 1 0,-1 0 0,0-1 0,0 1 0,1-1 0,-1 1 0,0-1 0,0 1 0,0-1 0,0 1 0,0 0 0,1-1 0,-1 1 0,0-2 0,0-5 0,0 5 0,1 0 0,-1 0 0,0 0 0,0 0 0,0 0 0,0 0 0,0 0 0,-1 0 0,1 0 0,-1 0 0,1 0 0,-1 1 0,0-1 0,-1-3 0,-6-1 0,7 6 0,0 0 0,0-1 0,0 1 0,1-1 0,-1 1 0,0-1 0,0 1 0,1-1 0,-1 1 0,0-1 0,1 0 0,-1 0 0,0 1 0,1-1 0,-1 0 0,1 0 0,-1 0 0,1 1 0,0-1 0,-1 0 0,1 0 0,0 0 0,0 0 0,-1 0 0,1 0 0,0-1 0,0 2 0,0-1 0,0 1 0,0-1 0,0 1 0,0-1 0,0 1 0,0-1 0,0 1 0,0 0 0,0-1 0,0 1 0,-1-1 0,1 1 0,0-1 0,0 1 0,-1 0 0,1-1 0,0 1 0,0-1 0,-1 1 0,1 0 0,0-1 0,-1 1 0,1 0 0,-1 0 0,1-1 0,0 1 0,-1 0 0,1 0 0,-1 0 0,1-1 0,-1 1 0,0 0 0,1 0 0,-1 0 0,1 0 0,-1-1 0,1 1 0,-1 0 0,1 0 0,0 0 0,-1-1 0,1 1 0,-1 0 0,1-1 0,0 1 0,-1 0 0,1-1 0,-1 1 0,1 0 0,0-1 0,0 1 0,-1-1 0,1 1 0,0-1 0,0 1 0,0-1 0,-1 1 0,1-1 0,0 1 0,0-1 0,0 1 0,0-1 0,0 1 0,0-1 0,0 1 0,0-1 0,0 0 0,0 1 0,0-1 0,0 0 0,0 1 0,-1-1 0,1 1 0,0-1 0,0 1 0,-1-1 0,1 1 0,0-1 0,0 1 0,-1-1 0,1 1 0,-1-1 0,1 1 0,0 0 0,-1-1 0,1 1 0,-1-1 0,1 1 0,-1 0 0,1 0 0,-1-1 0,1 1 0,-1 0 0,1 0 0,-1 0 0,1-1 0,-1 1 0,0 0 0,1 0 0,-1 0 0,1 0 0,-1 0 0,1 0 0,-2 0 0,-5-1 0,0-6 0,6 7 0,1-1 0,-1 1 0,1-1 0,-1 1 0,1-1 0,-1 1 0,1-1 0,-1 1 0,1 0 0,-1-1 0,0 1 0,1 0 0,-1 0 0,1-1 0,-1 1 0,0 0 0,1 0 0,-1 0 0,0 0 0,1 0 0,-1 0 0,0 0 0,0 0 0,1 0 0,-2 0 0,-1 0-1,2 0-4,1 0-1,-1 0 1,0-1-1,1 1 0,-1 0 1,0 0-1,0 0 0,1 0 1,-1 0-1,0 0 1,1 0-1,-1 0 0,0 0 1,0 0-1,1 1 0,-1-1 1,0 0-1,1 0 0,-1 1 1,0-1-1,1 0 1,-1 1-1,1-1 0,-1 1 1,1-1-1,-1 1 0,1-1 1,-1 1-1,1-1 0,-1 1 1,1 0-1,-1-1 1,1 1-1,0-1 0,-1 1 1,1 0-1,0-1 0,0 1 1,0 0-1,-1-1 0,1 1 1,0 1-1,-1 0-21,0 0-1,-1 1 1,1-1-1,-1 0 1,1 0 0,-1 0-1,0 0 1,0 0-1,0-1 1,0 1-1,0-1 1,0 1-1,-4 1 1,-7 6-37,12-6 49,0 1-1,-1-1 1,2 0-1,-1 1 1,0-1 0,0 1-1,1-1 1,0 1 0,0-1-1,0 1 1,0-1-1,1 1 1,0 3 0,0 6-71,-2-1-16,0-9 88,1-1-1,0 1 1,0-1-1,0 1 0,0-1 1,0 1-1,0-1 1,0 1-1,1-1 0,-1 1 1,1-1-1,0 1 1,0-1-1,1 3 0,6 0 2,-7-4 10,0-1 0,-1 1 0,1-1 0,0 1 0,0 0 0,0-1 0,0 1 0,0 0 0,-1-1 0,1 1 0,0 0 0,0 0 0,-1 0 0,1 0-1,-1 0 1,1 0 0,-1 0 0,1 0 0,-1 0 0,0 0 0,1 1 0,0-1 5,-1 0-1,1 0 0,-1 0 0,1 0 0,0 0 0,0 0 1,0 0-1,-1 0 0,1 0 0,0 0 0,0-1 0,0 1 1,0 0-1,1-1 0,0 2 0,-1-2 6,0 1 0,0-1-1,0 1 1,0-1 0,0 1 0,0-1 0,1 0-1,-1 1 1,0-1 0,0 0 0,0 0-1,0 0 1,0 0 0,1 0 0,-1 0 0,0 0-1,0 0 1,0 0 0,0-1 0,2 0-1,-2 1 17,2 0 17,1 0 0,-1 0 0,1-1 0,-1 0 0,1 1 0,-1-1 0,0 0 0,1-1 0,-1 1-1,0-1 1,5-2 0,17-7 130,-22 11-166,-1-1 0,1 0 0,0 0 0,0 0 0,-1 0 0,1 0 0,-1 0 0,1-1 0,-1 0 0,0 1 0,1-1 1,-1 0-1,0 0 0,2-2 0,5-5 7,6 0 50,-14 9-54,1-1 0,-1 1 0,0-1 1,1 1-1,-1-1 0,0 0 0,1 1 0,-1-1 0,0 0 0,0 0 1,0 0-1,0 0 0,0 0 0,0 0 0,0 0 0,0 0 1,0-1-1,0 1 0,0 0 0,-1-1 0,1 1 0,-1 0 0,1-1 1,-1 1-1,1-1 0,-1 1 0,0-3 0,1-7 172,-1 7-198,1 0 0,-1-1 0,0 1 0,0-1 0,0 1 0,0 0 0,-1-1 1,0 1-1,-2-7 0,-4 8 0,7 3 17,0 0 1,-1 0-1,1 0 1,-1 0 0,1 0-1,0 0 1,-1 0-1,1 0 1,0-1 0,0 1-1,-1 0 1,1 0-1,0 0 1,-1 0 0,1-1-1,0 1 1,0 0-1,-1 0 1,1-1 0,0 1-1,0 0 1,-1 0-1,1-1 1,0 1 0,0 0-1,0-1 1,0 1-1,-1 0 1,1-1 0,0 1-1,0 0 1,0-1-1,0 1 1,0 0 0,0-1-1,-5-1-6,-13 2-37,14 0-46,-14 2-226,18-2 315,-1 1 1,1-1 0,0 0 0,0 1-1,0-1 1,0 1 0,0-1 0,0 0-1,0 1 1,-1-1 0,1 0 0,0 1 0,0-1-1,0 0 1,-1 1 0,1-1 0,0 0-1,0 1 1,-1-1 0,1 0 0,0 0-1,-1 0 1,1 1 0,0-1 0,-1 0-1,1 0 1,0 0 0,-1 0 0,1 1-1,-1-1 1,1 0 0,0 0 0,-1 0-1,1 0 1,-1 0 0,1 0 0,0 0 0,-1 0-1,0 0 1,1-1 0,-1 1 0,0 0 0,1 0-1,-1 0 1,1 1 0,-1-1 0,0 0 0,1 0 0,-1 0-1,0 0 1,1 0 0,-1 1 0,1-1 0,-1 0 0,1 1-1,-1-1 1,1 0 0,-1 1 0,1-1 0,-1 1 0,1-1-1,-1 0 1,1 1 0,0-1 0,-1 1 0,1-1-1,0 1 1,-1 0 0,1-1 0,0 1 0,0-1 0,-1 1-1,1 0 1,0-1 0,0 1 0,0-1 0,0 1 0,0 0-1,0-1 1,0 1 0,0 0 0,0 72-567,0-73 566,0 0 1,0 0-1,0 0 1,0 1 0,0-1-1,0 0 1,0 0-1,0 0 1,0 0 0,0 0-1,0 0 1,0 1-1,0-1 1,0 0 0,1 0-1,-1 0 1,0 0-1,0 0 1,0 0 0,0 0-1,0 0 1,0 1-1,0-1 1,0 0 0,0 0-1,0 0 1,1 0-1,-1 0 1,0 0-1,0 0 1,0 0 0,0 0-1,0 0 1,0 0-1,0 0 1,1 0 0,-1 0-1,0 0 1,0 0-1,0 0 1,0 0 0,0 0-1,0 0 1,0 0-1,1 0 1,-1 0 0,0 0-1,0 0 1,0 0-1,0 0 1,0 0 0,0 0-1,0 0 1,1 0-1,1-1-8,-1 1 7,-1 0 0,1 0 1,0 0-1,-1 0 0,1 0 0,0 0 1,0-1-1,-1 2 0,1-1 0,0 0 1,-1 0-1,1 0 0,0 0 0,-1 0 1,1 0-1,0 1 0,-1-1 0,1 0 0,0 1 1,-1-1-1,1 0 0,0 1 0,-1-1 1,1 1-1,-1-1 0,1 1 0,-1-1 1,1 1-1,-1-1 0,0 1 0,1 0 1,0 0-1,-1 1 128,3-2-101,9 0-85,-9 0 165,-3 0-102,-1-1 0,1 1 0,0 0 0,0 0 0,0-1 0,0 1 0,0 0-1,0 0 1,0-1 0,0 1 0,-1 0 0,1-1 0,0 1 0,0 0 0,0 0 0,0-1 0,1 1 0,-1 0 0,0-1 0,0 1 0,0 0-1,0 0 1,0-1 0,0 1 0,0 0 0,0 0 0,1-1 0,-1 1 0,0 0 0,0 0 0,0 0 0,0-1 0,1 1 0,-1 0 0,0 0-1,0 0 1,1 0 0,-1-1 0,0 1 0,0 0 0,1 0 0,-1 0 0,0 0 0,0 0 0,1 0 0,-1 0 0,18 0 24,-17-2-7,0 0-1,0 1 0,-1-1 0,1 0 0,0 0 1,-1 1-1,0-1 0,1 0 0,-1 0 0,0 0 1,0 1-1,0-1 0,0 0 0,-1 0 0,1 0 0,0 1 1,-1-1-1,1 0 0,-1 0 0,0 1 0,-1-3 1,0 4-737,-13-2 2014,11-1-3805,25-3-7697,-16 6 7797,-5 0 1980,0-1-1,-1 0 1,1 0-1,0 0 0,0 0 1,0 0-1,0 1 1,0-1-1,0 0 1,0 0-1,0 0 0,1 0 1,-1 0-1,0 1 1,0-1-1,1 0 1,-1 0-1,0 1 1,1-1-1,-1 0 0,1 0 1,-1 1-1,1-1 1,-1 0-1,1 1 1,0-1-1,-1 1 0,1-1 1,0 0-1,6-4-588,-4-8-2362</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02:38.521"/>
    </inkml:context>
    <inkml:brush xml:id="br0">
      <inkml:brushProperty name="width" value="0.05" units="cm"/>
      <inkml:brushProperty name="height" value="0.05" units="cm"/>
    </inkml:brush>
  </inkml:definitions>
  <inkml:trace contextRef="#ctx0" brushRef="#br0">110 728 48,'0'0'35,"-3"0"2,-9 0-24,9 0 905,3 0-911,0 1 0,1 0 0,-1-1 0,0 1-1,0-1 1,0 1 0,0 0 0,0-1 0,0 1 0,0-1-1,0 1 1,0 0 0,0-1 0,0 1 0,0-1 0,0 1 0,-1 0-1,1-1 1,0 1 0,0-1 0,-1 1 0,1-1 0,0 1-1,-1-1 1,1 1 0,-1-1 0,1 1 0,0-1 0,-2 1 0,-16 6 6,14-5 550,4-2-553,0 1-1,0 0 1,0 0 0,0 0-1,0 0 1,-1 0 0,1 0-1,0 0 1,0 0 0,-1 0 0,1 0-1,0 0 1,-1 0 0,1 0-1,-1-1 1,0 1 0,1 0 0,-1 0-1,1-1 1,-1 1 0,0 0-1,0-1 1,1 1 0,-1 0-1,0-1 1,0 1 0,-1 0 0,1-1-34,-2 2 56,3 48 619,0-49 107,0 10-726,0-30 3423,0 17-3346,-1 1-97,1 0-1,0 1 1,0-1 0,0 0 0,0 0-1,0 0 1,0 1 0,0-1 0,0 0-1,0 0 1,0 0 0,0 0 0,1 1-1,-1-1 1,0 0 0,1 0-1,-1 1 1,0-1 0,2-1 0,10-10 109,-9-11 254,-3 23-370,0-1 0,0 0 0,0 1 0,0-1 0,0 1 0,0-1 0,0 1 0,0-1 0,0 1 0,0-1 0,0 1 0,1-1 0,-1 1 0,0 0 0,0-1 0,1 1 0,-1-1 0,0 1 0,0-1 0,1 1 0,-1 0 0,1-1 0,-1 1 0,0 0 0,1-1 0,-1 1 0,1 0 0,-1 0 0,1-1 0,-1 1 0,1 0 0,-1 0 0,1 0 0,-1 0 0,1-1 0,-1 1 0,1 0 0,-1 0 0,1 0 0,-1 0 0,1 0 0,0 1 12,-1-1 0,1 0 1,-1 0-1,1 0 0,-1 0 0,1 0 0,-1-1 0,1 1 1,-1 0-1,1 0 0,-1 0 0,1 0 0,-1-1 0,1 1 1,-1 0-1,1 0 0,-1-1 0,1 1 0,-1 0 0,0-1 1,1 1-1,-1 0 0,0-1 0,1 1 0,-1-1 0,0 1 1,1-1-1,-1 1 0,0 0 0,0-1 0,1 1 0,-1-1 1,0 1-1,0-1 0,0 1 0,0-1 0,0 1 0,0-1 1,0 0-1,0 1 0,0-1 0,0 0 12,0 0 0,0 0-1,-1 1 1,1-1 0,0 0 0,0 0 0,0 1 0,0-1-1,1 0 1,-1 0 0,0 0 0,0 1 0,0-1 0,1 0-1,-1 1 1,0-1 0,0 0 0,1 0 0,-1 1-1,1-1 1,-1 1 0,1-1 0,-1 0 0,1 1 0,-1-1-1,1 1 1,0-1 0,0 0 0,6-4 194,-6 4-194,-1 1-1,1-1 1,-1 0-1,0 0 0,1 0 1,-1 0-1,0 1 1,0-1-1,0 0 1,1 0-1,-1 0 1,0 0-1,0 0 1,0 0-1,0 0 0,-1 1 1,1-2-1,0 0 11,0 1 0,-1 0 0,1 0 0,0 0 0,0-1 0,0 1 0,1 0 0,-1 0 0,0 0 0,0-1 0,1 1 0,-1 0 0,0 0 0,1 0 0,-1 0 0,1 0 0,1-2 0,3-2-18,-4 4 30,1 0 0,-1 0 0,0 0 0,1 0 0,-1-1 0,0 1 1,0-1-1,0 1 0,0-1 0,0 1 0,0-1 0,-1 1 0,1-1 0,0 0 0,-1 0 0,1 1 0,-1-1 0,0 0 0,0 0 0,1 1 0,-1-1 0,0-2 0,0 3 22,0-1 0,1 1 0,-1-1 0,1 1 0,0 0 0,-1-1 0,1 1 0,0 0 0,0 0 0,0 0 0,0 0 0,0-1 0,0 1 0,0 1 0,2-3 0,-2 3-134,-1-1 67,1 0-1,-1 1 0,1-1 0,-1 0 1,0 1-1,1-1 0,-1 0 0,0 0 1,1 0-1,-1 1 0,0-1 0,0 0 1,0 0-1,0 0 0,0 0 0,0 1 1,0-1-1,0 0 0,0 0 0,0 0 1,0 0-1,0 1 0,-1-3 0,0 3 2,1-1 0,0 0 0,0 1 0,-1-1-1,1 0 1,0 1 0,0-1 0,0 0-1,0 0 1,0 1 0,0-1 0,0 0 0,0 1-1,0-1 1,0 0 0,0 1 0,1-1-1,-1 0 1,0 1 0,0-1 0,1 0 0,-1 1-1,0-1 1,1 0 0,-1 1 0,1-1-1,-1 1 1,1-1 0,-1 1 0,1-1 0,1 0 9,-1 0 1,1 0 0,-1 0-1,1 0 1,-1 0 0,0 0-1,1 0 1,-1-1 0,0 1-1,0 0 1,0-1 0,0 1-1,0-1 1,0 1 0,0-1-1,-1 0 1,1 1 0,-1-1-1,1 0 1,-1 1 0,1-1-1,-1 0 1,0-2 0,0 1 140,0 3-149,0 0-1,0-1 0,-1 1 1,1 0-1,0-1 0,0 1 1,0-1-1,0 1 0,0 0 1,0-1-1,0 1 0,0-1 1,0 1-1,0 0 1,0-1-1,0 1 0,0-1 1,0 1-1,1 0 0,-1-1 1,0 1-1,0 0 0,0-1 1,0 1-1,1 0 0,-1-1 1,0 1-1,0 0 0,1-1 1,-1 1-1,0 0 1,1 0-1,-1-1 0,0 1 1,1 0-1,0 0 0,6-2 39,-6 2-42,-1 0 0,1 0 0,-1 0 0,1 0 0,0 0 0,-1 0 0,1 0 0,-1 0 0,1 0 0,-1 0 0,1-1 0,0 1 0,-1 0 0,1 0 0,-1-1 0,1 1 0,-1 0 0,1-1 0,-1 1 0,0 0 0,1-1 0,-1 1 0,1-1 0,-1 1 0,0-1 0,1 1 0,-1-1 0,0 1 0,1-1 0,-1 1 0,0-2 0,0 1 52,0-6 43,0 6-81,0 0 0,0 0 0,0 0 0,-1-1 0,1 1 0,0 0 0,0 0 0,1 0 0,-1 0 0,0-1 1,0 1-1,0 0 0,1 0 0,-1 0 0,1 0 0,-1 0 0,1-1 0,12-9 41,-10 9 34,-4 1-85,1 1 0,0 0 0,0-1 0,0 1 0,0 0 0,0-1 1,0 1-1,-1-1 0,1 1 0,0 0 0,0-1 0,0 1 0,0-1 0,1 1 0,-1 0 0,0-1 0,0 1 0,0 0 0,0-1 1,0 1-1,0-1 0,1 1 0,-1 0 0,0-1 0,0 1 0,0 0 0,1-1 0,-1 1 0,0 0 0,0 0 0,1-1 0,-1 1 1,0 0-1,1 0 0,-1 0 0,1-1 0,17-9 24,-17 9-27,-1 1 0,1 0 1,-1 0-1,0-1 0,1 1 0,-1-1 1,1 1-1,-1 0 0,0-1 1,1 1-1,-1-1 0,0 1 0,0-1 1,1 1-1,-1-1 0,0 1 1,0-1-1,0 1 0,0-1 0,0 1 1,0-1-1,0 0 0,0 1 0,0-1 1,0 1-1,0-1 0,0 1 1,0-1-1,0 1 0,0-1 0,0 1 1,-1-2-1,1 2 1,0-1-1,-1 1 1,1 0 0,0-1-1,0 1 1,0-1-1,0 1 1,0-1 0,0 1-1,0 0 1,0-1 0,0 1-1,0-1 1,0 1 0,0-1-1,0 1 1,0 0 0,0-1-1,0 1 1,0-1 0,1 1-1,-1-1 1,0 1-1,0 0 1,0-1 0,1 1-1,-1 0 1,0-1 0,1 1-1,-1 0 1,1-1 0,0 1 7,0-1 1,0 1 0,0-1-1,0 0 1,-1 1 0,1-1-1,0 1 1,0-1 0,0 0-1,-1 0 1,1 1 0,0-1-1,-1 0 1,1 0 0,-1 0-1,1 0 1,-1 0 0,0 0-1,1 0 1,-1 0 0,0 0-1,1 0 1,-1 0-1,0-1 1,5-3 40,-2 3-37,16-4 112,-19-2 5,0 7-103,0 0 0,0-1 1,-1 1-1,1 0 0,0-1 1,0 1-1,1 0 0,-1-1 1,0 1-1,0 0 0,0-1 1,1 1-1,-1 0 1,1-1-1,0-1 0,0 3-12,0 0 1,-1 0-1,1 0 0,0 0 0,-1 0 0,1 0 0,0 0 1,-1-1-1,1 1 0,0 0 0,-1 0 0,1-1 1,-1 1-1,1 0 0,-1-1 0,1 1 0,0 0 0,-1-1 1,0 1-1,1-1 0,-1 1 0,1-1 0,-1 1 1,1-1-1,-1 1 0,0-1 0,1 0 0,-1 1 0,0-1 1,0 1-1,0-1 0,1 0 0,-1 1 0,0-1 1,0 0-1,0 1 0,0-1 0,0 0 0,0 1 0,0-1 1,0 0-1,0 1 0,0-1 0,-1 0 0,1 1 1,0-2-1,0 1-16,0 1 0,0 0 1,0 0 0,0 0-1,0-1 1,0 1 0,0 0-1,0 0 1,0 0 0,0 0-1,0 0 1,0 0 0,0-1 0,0 1-1,0 0 1,0 0 0,0 0-1,0 0 1,0 0 0,0 0-1,0 0 1,0 0 0,0-1-1,0 1 1,1 0 0,-1 0-1,0 0 1,0 0 0,0 0 0,0 0-1,0 0 1,0 0 0,0 0-1,1 0 1,-1 0 0,0 0-1,0 0 1,0 0 0,0 0-1,0 0 1,0 0 0,0 0-1,1 0 1,-1 0 0,0 0 0,0 0-1,0 0 1,0 0 0,0 0-1,0 0 1,1 0 0,-1 0-1,0 0 1,0 0 0,0 0-1,1 1 17,0-1-1,0 0 1,-1 0-1,1 0 1,0 0-1,0 0 1,0 0-1,-1 0 1,1 0-1,0-1 1,0 1-1,0 0 1,-1 0-1,1-1 1,0 1-1,0 0 1,-1-1-1,1 1 1,0-1-1,-1 1 1,1-1-1,0 1 1,-1-1-1,1 0 1,-1 1-1,1-1 1,-1 0-1,1 1 1,-1-1-1,1 0 0,-1 1 1,0-1-1,0 0 1,1 0-1,-1 0 1,0 1-1,0-1 1,0 0-1,0 0 1,0 0-1,0 1 1,0-1-1,0 0 1,0 0-1,0-1 1,15-2 332,-13-6-32,-2 9-308,0 1 1,0-1 0,0 1 0,0-1-1,0 1 1,0-1 0,0 1-1,0-1 1,0 1 0,0-1-1,0 1 1,0-1 0,1 1-1,-1-1 1,0 1 0,0-1-1,0 1 1,1-1 0,-1 1-1,0-1 1,1 1 0,-1 0 0,0-1-1,1 1 1,-1-1 0,0 1-1,2-1 1,0 1 17,-1 1-22,-1-1 0,1 0 1,0 0-1,-1 0 0,1 0 1,0 0-1,-1 0 0,1 0 1,0 0-1,0 0 0,-1 0 0,1 0 1,0 0-1,-1 0 0,1-1 1,0 1-1,-1 0 0,1 0 1,0-1-1,-1 1 0,1-1 1,-1 1-1,1 0 0,-1-1 1,1 1-1,-1-1 0,1 1 0,-1-1 1,1 0-1,-1 1 0,1-1 1,-1 0-1,0-1 123,0 1-42,0-1 1,0 0-1,0 1 1,0-1-1,0 1 1,0-1-1,0 1 0,0-1 1,0 1-1,1-1 1,-1 1-1,1-1 1,-1 1-1,1-2 1,6 1-21,-7 2-60,1 0-1,-1 0 1,1-1 0,-1 1 0,0 0 0,1 0 0,-1 0-1,1 0 1,-1 0 0,0-1 0,1 1 0,-1 0 0,0 0-1,1-1 1,-1 1 0,0 0 0,1-1 0,-1 1 0,0 0-1,0-1 1,1 1 0,-1 0 0,0-1 0,0 1 0,0 0-1,0-1 1,1 1 0,-1-1 0,0 1 0,0 0 0,0-1-1,0 1 1,0-1 0,0 1 0,0 0 0,0-1 0,0 1-1,0-1 1,0-2 119,0-2 183,-1 3-286,1 1-1,0 0 1,0 0 0,0 0-1,0 0 1,0 0-1,0 0 1,0 0-1,0 0 1,0 0 0,0 0-1,1 0 1,-1 0-1,0 0 1,1 0-1,-1 0 1,1 0 0,-1 0-1,1 0 1,0-1-1,1 0 2,0 1-16,-1 0 0,0 0 0,0 0 0,0 0 0,1 0 1,-1 0-1,1 0 0,-1 1 0,0-1 0,1 1 0,-1-1 1,4 0-1,-2-33 345,-2 34-357,0-1 0,0 1 0,0-1 1,0 0-1,-1 1 0,1-1 1,0 0-1,0 1 0,0-1 1,-1 0-1,1 0 0,0 0 0,-1 0 1,1 1-1,-1-1 0,1-1 1,1-24-24,-2 22 25,5 4-16,-4 0 17,-1 1-1,1-1 1,0 0-1,0 0 0,0 0 1,0 0-1,0 0 1,-1-1-1,1 1 0,0 0 1,0 0-1,0 0 1,0-1-1,-1 1 1,1 0-1,0-1 0,0 1 1,-1-1-1,1 1 1,0-1-1,-1 1 1,1-1-1,0 0 0,2-27-84,-3 26 233,5-10-114,13 9-70,-17 2 34,-1 1 0,1-1 0,0 0 0,-1 0 0,1 0 0,-1 0 0,0 0-1,1 0 1,-1 0 0,0 0 0,1 0 0,-1 0 0,0 0 0,0 0 0,0 0 0,0 0 0,0 0 0,0 0 0,0 0 0,0 0 0,0 0 0,-1-1 0,1-3-10,0 4 0,0 1 1,0-1-1,0 1 0,0-1 0,0 1 1,0-1-1,0 1 0,0 0 0,0-1 0,0 1 1,0-1-1,0 1 0,1-1 0,-1 1 0,0-1 1,0 1-1,0-1 0,1 1 0,-1 0 1,0-1-1,1 1 0,-1 0 0,0-1 0,1 1 1,-1 0-1,1-1 0,-1 1 0,1 0 0,-1 0 1,0-1-1,1 1 0,-1 0 0,1 0 1,-1 0-1,1 0 0,-1 0 0,1-1 0,-1 1 1,1 0-1,-1 0 0,1 0 0,-1 1 0,1-1 1,-1 0-1,1 0 0,0 0 0,-1 0-3,0 0-1,1 0 0,-1 0 0,0 0 0,0-1 0,0 1 1,1 0-1,-1 0 0,0 0 0,0 0 0,0 0 0,0-1 1,0 1-1,1 0 0,-1 0 0,0 0 0,0-1 1,0 1-1,0 0 0,0 0 0,0-1 0,0 1 0,0 0 1,0 0-1,0-1 0,0 1 0,0 0 0,0 0 1,0 0-1,0-1 0,0 1 0,0 0 0,0 0 0,0-1 1,0 1-1,0 0 0,0 0 0,0-1 0,0 1 0,0 0 1,-1 0-1,1 0 0,0 0 0,0-1 0,0 1 1,0 0-1,-1 0 0,1 0 0,0 0 0,0-1 0,0 1 1,-1 0-1,1 0 0,-1 0 13,1 0 1,-1 0-1,1 0 1,-1 0-1,1 0 1,-1 0-1,1 0 1,-1 0-1,0 0 1,1 0-1,-1 0 1,1 0-1,-1 1 1,1-1-1,-1 0 1,1 0-1,0 1 1,-1-1-1,1 0 1,-1 1-1,1-1 1,-1 0-1,1 1 1,0-1-1,-1 1 1,1 0-1,-2 19-74,-3-18 38,-13 8 36,17-9 2,1-1 0,0 0 1,-1 1-1,1-1 0,-1 0 1,1 1-1,-1-1 0,1 1 1,0-1-1,-1 1 0,1-1 1,0 1-1,0-1 0,-1 1 1,1-1-1,0 1 0,0-1 1,0 1-1,-1-1 0,1 1 1,0-1-1,0 1 0,0 0 1,0-1-1,0 1 0,0-1 1,0 1-1,1-1 0,-1 2 1,0-2-2,0 0 1,0 1-1,0-1 1,0 1-1,0-1 0,0 0 1,0 1-1,0-1 1,0 0-1,0 1 1,0-1-1,0 1 1,0-1-1,0 0 0,0 1 1,0-1-1,0 1 1,-1-1-1,1 0 1,0 1-1,0-1 1,0 0-1,-1 1 0,1-1 1,0 0-1,0 0 1,-1 1-1,-6 0 1,6-1-1,1 0 1,-1 0-1,1 0 1,-1 0-1,0 0 0,1 0 1,-1 0-1,1 0 1,-1 0-1,1 1 1,-1-1-1,1 0 1,-1 0-1,0 0 1,1 1-1,-1-1 0,1 0 1,0 1-1,-1-1 1,1 0-1,-1 1 1,1-1-1,-1 1 1,1-1-1,0 0 0,-1 1 1,1-1-1,0 1 1,-1-1-1,1 1 1,0-1-1,0 1 1,0 0-1,-1-1 1,1 1-1,0-1 0,0 2 1,0-1 1,0 0 0,0 0 0,0 0 0,-1 0 0,1 0 0,0 1 0,-1-1 0,1 0 0,-1 0 0,1 0 0,-1 0 0,1 0 0,-1 0 0,0 0 0,1 0 0,-1-1 0,-1 2 0,1-1-4,0 0 1,1 0-1,-1 0 1,0-1-1,0 1 1,1 0-1,-1 0 1,1 0-1,-1 1 1,1-1 0,-1 0-1,1 0 1,0 0-1,-1 0 1,1 0-1,0 0 1,0 2-1,0-3 4,0 1-1,0-1 0,0 1 1,0-1-1,0 1 0,0-1 1,0 1-1,-1-1 0,1 1 1,0-1-1,0 0 1,0 1-1,-1-1 0,1 1 1,0-1-1,0 1 0,-1-1 1,1 0-1,0 1 0,-1-1 1,1 0-1,-1 1 0,1-1 1,0 0-1,-1 0 1,1 1-1,-1-1 0,1 0 1,0 0-1,-1 0 0,1 0 1,-1 1-1,1-1 0,-1 0 1,1 0-1,-1 0 1,1 0-1,-1 0 0,0 0 1,0 0-2,1 0 1,-1 0-1,1 0 1,-1 0 0,1 0-1,-1 0 1,0 0-1,1 0 1,-1 0-1,1 0 1,-1 0 0,1 1-1,-1-1 1,1 0-1,-1 0 1,1 1 0,0-1-1,-1 0 1,1 1-1,-1-1 1,1 0-1,0 1 1,-1-1 0,1 1-1,0-1 1,-1 0-1,1 1 1,0-1 0,0 1-1,-1-1 1,1 1-1,0-1 1,0 1-1,0-1 1,0 1 0,0 0-1,0-1 1,-1 1-1,1-1 1,1 1 0,-1 1 1,-1-1 1,1 0 0,0 0 0,0 0-1,0 0 1,-1 0 0,1 0 0,0 0-1,-1 0 1,1 0 0,-1 0-1,0 0 1,1 0 0,-1 0 0,0 0-1,1 0 1,-1 0 0,0-1 0,0 1-1,0 0 1,-1 0 0,-1 1 2,3-1-3,0-1 0,-1 0 0,1 1 0,-1-1 0,1 1 0,0-1 1,-1 1-1,1-1 0,0 1 0,0-1 0,-1 1 0,1-1 0,0 1 0,0-1 0,0 1 0,0-1 0,-1 1 0,1 0 0,0-1 0,0 1 0,0-1 0,0 1 0,0-1 0,1 1 0,-1 0 0,0-1 0,0 1 0,0 0-1,0-1-1,1 0 0,-1 1 0,0-1 0,0 0 0,0 1 0,0-1 1,0 0-1,0 1 0,0-1 0,0 0 0,0 1 0,0-1 0,0 0 1,0 1-1,0-1 0,0 0 0,-1 1 0,1-1 0,0 0 0,0 1 1,0-1-1,0 0 0,-1 1 0,1-1 0,0 0 0,0 0 0,0 1 1,-1-1-1,1 0 0,0 0 0,-1 1 0,1-1 0,-11 4-7,2 1 8,6 15-66,3-20 66,0 1 1,0-1 0,0 1-1,0-1 1,0 1 0,0-1 0,0 1-1,0-1 1,0 1 0,0-1 0,0 1-1,0-1 1,-1 0 0,1 1-1,0-1 1,0 1 0,-1-1 0,1 1-1,0-1 1,0 0 0,-1 1 0,1-1-1,0 0 1,-1 1 0,1-1-1,-1 0 1,1 0 0,0 1 0,-1-1-1,1 0 1,-1 0 0,1 0 0,-1 1-1,0-1 1,1 0 2,-1 0-1,1 0 1,-1 0-1,1 1 1,-1-1-1,1 0 1,-1 0-1,1 1 1,-1-1 0,1 0-1,0 1 1,-1-1-1,1 0 1,0 1-1,-1-1 1,1 0-1,0 1 1,-1-1-1,1 1 1,0-1 0,0 1-1,-1-1 1,1 1-1,0-1 1,0 1-1,0-1 1,0 1-1,0-1 1,0 1 0,0-1-1,0 1 1,0-1-1,0 1 1,0 0-1,0 0-2,-1 0-1,1 1 1,0-1 0,-1 0-1,1 0 1,-1 0-1,1 0 1,-1 0-1,0 0 1,1 0 0,-1 0-1,0-1 1,0 1-1,0 0 1,0 0-1,0-1 1,1 1 0,-1 0-1,0-1 1,0 1-1,-1-1 1,1 1-1,0-1 1,0 1 0,-2-1-1,2 1 4,1-1-3,-1 0 0,1 1-1,-1-1 1,1 1 0,-1-1 0,1 1-1,0-1 1,-1 1 0,1-1 0,0 1-1,-1-1 1,1 1 0,0-1 0,0 1-1,-1 0 1,1-1 0,0 1 0,0-1-1,0 1 1,0 0 0,0-1 0,0 1-1,0 0 1,0-1 0,0 1-1,1 0 1,-3 12-59,0-11 59,0 0 1,1 0 0,-1 1 0,1-1 0,-1 1-1,1-1 1,0 1 0,0-1 0,1 1 0,-1 0 0,0-1-1,0 6 1,-3-3 18,3-5-20,-1 0 0,1 1 1,0-1-1,0 1 0,0-1 1,0 1-1,0 0 0,-1 0 0,1-1 1,1 1-1,-1 0 0,0 0 0,0 0 1,0 0-1,0 0 0,1 0 1,-1 0-1,0 2 0,-3 28-86,4-29 89,-1-2-2,0 0 1,0 1-1,0-1 0,0 1 0,1-1 0,-1 0 0,0 1 1,0-1-1,0 1 0,0 0 0,1-1 0,-1 1 0,0 0 1,1-1-1,-1 1 0,0 0 0,1 0 0,-1-1 0,1 1 1,-1 0-1,1 0 0,0 0 0,-1 0 0,1 0 0,0 0 1,0 0-1,-1 0 0,1 0 0,0 0 0,0 0 0,0 1 1,-1 41 2,2-31-6,-1-11 7,-1 0 1,1 1-1,0-1 1,-1 0 0,1 0-1,0 0 1,-1-1-1,1 1 1,-1 0 0,0 0-1,1 0 1,-1 0-1,0 0 1,0-1 0,1 1-1,-1 0 1,0 0-1,0-1 1,0 1 0,0-1-1,0 1 1,0-1-1,0 1 1,0-1 0,0 0-1,0 1 1,-1-1-1,0 1-26,-2 0-10,4 64 6,-9-63 6,9-2 21,0 0-1,-1 0 0,1-1 0,0 1 0,-1 0 1,1 0-1,0 0 0,-1 0 0,1 0 0,-1 0 1,1 0-1,0 0 0,-1 0 0,1 0 0,0 1 1,-1-1-1,1 0 0,0 0 0,-1 0 0,1 0 1,0 0-1,-1 1 0,1-1 0,0 0 0,0 0 1,-1 0-1,1 1 0,-1 0 0,1 45 3,-4-44 40,-14-2-25,17 1-17,1-1-1,-1 1 0,1-1 1,-1 1-1,1-1 0,-1 1 1,1-1-1,0 1 0,-1-1 0,1 1 1,0 0-1,-1-1 0,1 1 1,0 0-1,0-1 0,0 1 1,0 0-1,0-1 0,0 1 1,-1 0-1,2-1 0,-1 1 1,0 0-1,0-1 0,0 1 1,0 0-1,0-1 0,0 1 1,1 0-1,-1 0-1,1 0 0,-1 0 0,0 1-1,0-1 1,0 0 0,0 0 0,0 0 0,0 0 0,0 0 0,0 0 0,0 0 0,0 0-1,-1 0 1,1 0 0,0 0 0,-1 0 0,1 0 0,-1 0 0,1-1 0,-1 1-1,1 0 1,-2 1 0,1-2 4,-1 0 1,0 1-1,0-1 0,0 1 0,0-1 0,0 1 0,1 0 0,-1 0 1,0 0-1,-2 1 0,3 17 0,1-18-5,1 0 0,-1 0 0,0 0 0,0 0 0,0 0 0,0 0 0,0 0 0,0 0 0,0 0 0,0 0 0,0 0 0,0 0 0,-1 0 0,1 0 0,0 0 0,-1 0 0,1 0 0,-1 1 0,-8 3-12,4 0-11,4 15 51,1-19-26,0 0 0,0-1 0,-1 1 0,1-1 0,0 1 1,0-1-1,0 1 0,0-1 0,0 1 0,-1-1 0,1 1 0,0-1 0,0 1 0,-1-1 1,1 1-1,0-1 0,-1 0 0,1 1 0,0-1 0,-1 1 0,1-1 0,-1 0 0,1 1 1,-1-1-1,1 0 0,-1 0 0,1 1 0,-1-1 0,1 0 0,-1 0 0,1 0 0,-1 0 0,1 0 1,-1 1-1,1-1 0,-1 0 0,1 0 0,-1 0 0,0-1 0,-7 3 12,7 0-9,0 1 1,0 0-1,0-1 1,0 1-1,1-1 1,-1 1-1,1 0 1,-1 0-1,1-1 1,0 1-1,0 0 1,1-1-1,0 5 1,-1 1 0,-18-6-36,19 18 116,-1-35 482,0 10-547,1 1 0,-2-1 0,1 1 0,0-1 0,-1 1 1,0-1-1,0 1 0,-2-5 0,-6 5-24,8 4 6,0 0-1,1 0 1,-1-1 0,0 1 0,0 0-1,1-1 1,-1 1 0,0 0-1,1-1 1,-1 1 0,1-1-1,-1 1 1,1-1 0,-1 1-1,1-1 1,-1 0 0,1 1-1,-1-1 1,1 0 0,-1 1 0,1-1-1,0 0 1,0 1 0,-1-1-1,1 0 1,0 0 0,0 1-1,0-1 1,0 0 0,0 0-1,0 1 1,0-1 0,0 0 0,0 0-1,0 1 1,0-1 0,1-1-1,-1-102 48,0 103-46,0 1-1,0-1 1,0 1-1,0-1 1,0 1-1,0-1 1,0 1-1,0-1 1,-1 1-1,1-1 1,0 1-1,0-1 1,0 1 0,0-1-1,-1 1 1,1-1-1,0 1 1,-1 0-1,1-1 1,0 1-1,-1 0 1,1-1-1,0 1 1,-1 0-1,1-1 1,-1 1-1,1 0 1,0-1-1,-1 1 1,1 0-1,-1 0 1,1 0-1,-2-1 1,2 1-4,0 0 1,-1 0-1,1 0 0,-1 0 1,1 0-1,-1-1 1,1 1-1,-1 0 0,1 0 1,0-1-1,-1 1 1,1 0-1,0-1 0,-1 1 1,1 0-1,0-1 1,-1 1-1,1 0 1,0-1-1,0 1 0,-1-1 1,1 1-1,0-1 1,0 1-1,0 0 0,0-1 1,0 1-1,-1-1 1,1 1-1,0-1 0,0 1 1,0-1-1,1 0 1,-1 0 0,0 1 1,0-1-1,0 0 1,1 0-1,-1 0 1,0 0-1,0 1 1,0-1-1,0 0 1,0 0-1,0 0 1,-1 1-1,1-1 1,0 0-1,0 0 1,-1 0-1,1 1 1,0-1-1,-1 0 1,1 1-1,0-1 1,-1 0-1,1 1 1,-1-1-1,1 0 1,-1 1-1,0-1 1,1 1-1,-1-1 1,0 1-1,1-1 1,-1 1-1,0-1 1,0 1-1,1 0 1,-1 0 0,0-1-1,0 1 1,1 0-1,-1 0 1,0 0-1,0 0 1,0 0-1,1 0 1,-1 0-1,0 0 1,0 0-1,-1 0 1,1 0-3,1-1 1,-1 0-1,0 0 1,1 1-1,-1-1 1,1 0-1,0 0 1,-1 0-1,1 0 1,0 1-1,-1-1 1,1 0 0,0 0-1,0 0 1,0 0-1,0 0 1,0 0-1,0 0 1,0 0-1,0 0 1,0 0-1,0 0 1,1-1-1,-1 1 3,1 0-1,-1 0 0,0 1 0,0-1 1,0 0-1,0 0 0,0 0 0,0 0 1,0 0-1,0 1 0,0-1 1,0 0-1,0 0 0,-1 0 0,1 1 1,0-1-1,-1 0 0,1 0 0,0 0 1,-2-1-1,2 2 0,-1 1 0,1-1 0,-1 0 0,1 0 0,-1 0 1,0 0-1,1 0 0,-1 0 0,1 0 0,-1-1 0,1 1 0,-1 0 0,1 0 0,-1 0 1,1-1-1,-1 1 0,1 0 0,-1 0 0,1-1 0,0 1 0,-1 0 0,1-1 1,-1 1-1,1 0 0,0-1 0,-1 1 0,1-1 0,0 1 0,0-1 0,-1 1 0,1-1 1,0 1-1,0-1 0,-1 1 0,1-1 0,0 1 0,0-1 0,0 1 0,0-1 0,0 1 1,0-1-1,0-2 70,0-4-327,0 12-4,0-3 336,0 2-33,0-4-42,0 0 0,0 1 0,-1-1 1,1 1-1,0-1 0,0 0 0,0 1 0,0-1 0,0 1 0,0-1 0,0 1 0,0-1 0,0 0 0,0 1 0,0-1 1,1 1-1,-1-1 0,0 0 0,0 1 0,0-1 0,0 0 0,1 1 0,-1-1 0,0 0 0,0 1 0,1-1 0,-1 0 1,0 1-1,1-1 0,0 0 1,-1 0 0,1 0-1,-1 0 1,1 0 0,-1 0 0,1 0 0,-1 0 0,1 0 0,-1 0-1,1 0 1,-1 0 0,1 1 0,-1-1 0,1 0 0,-1 0 0,1 1 0,-1-1-1,1 0 1,-1 0 0,1 1 0,-1-1 0,0 0 0,1 1 0,-1-1 0,1 1-1,-1-1 1,0 0 0,0 1 0,1-1 0,-1 1 0,0-1 0,0 1 0,1-1-1,-1 1 1,0-1 0,0 1 0,0-1 0,0 1 0,0-1 0,0 1 0,0 0-1,0 2-39,0 10 46,0-13-5,1 1 0,-1 0 0,0-1 0,0 1 1,1 0-1,-1-1 0,0 1 0,1 0 0,-1-1 0,1 1 0,-1-1 1,1 1-1,-1-1 0,1 1 0,-1-1 0,1 1 0,-1-1 1,1 1-1,0-1 0,-1 0 0,1 1 0,0-1 0,-1 0 0,1 1 1,0-1-1,0 0 0,-1 0 0,1 0 0,0 0 0,-1 0 1,1 0-1,0 0 0,0 0 0,-1 0 0,1 0 0,0 0 1,0-1-1,0 1 0,0 1 0,-1 0 0,1 0 0,-1 0 0,1 0 0,-1 0 0,1 0 0,-1 0 0,1 0 0,-1 0 0,0 0 0,0 0 0,0 0 0,1 0 0,-1 0 0,0 0 1,0 0-1,0 0 0,-1 2 0,4 10-24,3-10 45,1 4 5,-5 13 106,-2-18-122,0 0-1,0-1 1,0 1 0,0-1-1,1 1 1,-1 0 0,1-1-1,-1 1 1,1-1 0,-1 1-1,1-1 1,0 1 0,0-1 0,0 0-1,0 1 1,0-1 0,0 0-1,0 0 1,0 0 0,0 0-1,3 2 1,1 2-9,-3-3 23,-1 0 0,0 0 1,-1 0-1,1 1 0,0-1 0,-1 0 0,1 1 0,-1-1 0,1 0 0,-1 1 0,0-1 1,0 0-1,0 1 0,-1-1 0,0 5 0,0 5 51,1 77 882,0-87-934,0 11 61,0-11-71,0 0 0,0 0 0,0-1 1,0 1-1,1 0 0,-1 0 0,1 0 0,-1 0 0,1-1 0,0 1 1,-1 0-1,1-1 0,0 1 0,0 0 0,0-1 0,0 1 0,1-1 1,-1 1-1,2 1 0,-2-1 0,0 1 0,0 0 1,-1-1-1,1 1 1,-1 0-1,1-1 0,-1 1 1,0 0-1,0 4 0,-1 4 152,0-25 3503,1 1-3285,0 12-385,0-1 1,0 1 0,0-1-1,0 1 1,0-1 0,0 1-1,1-1 1,-1 1 0,0-1-1,1 1 1,-1 0 0,1-1-1,0 1 1,-1 0-1,1-1 1,0 1 0,0 0-1,0 0 1,0 0 0,0 0-1,0 0 1,0 0 0,0 0-1,0 0 1,1 0 0,-1 0-1,0 0 1,0 1-1,3-2 1,-4 2 1,1 0 0,-1 0 0,0 0 0,0 0 0,1 0 1,-1 0-1,0 0 0,0 0 0,0 0 0,1 0 0,-1-1 0,0 1 0,0 0 0,1 0 0,-1 0 0,0 0 0,0-1 0,0 1 1,0 0-1,1 0 0,-1 0 0,0-1 0,0 1 0,0 0 0,0 0 0,0-1 0,0 1 0,0 0 0,1 0 0,-1-1 0,0 1 0,0 0 1,0 0-1,0-1 0,0 1 0,0 0 0,0-1 0,0 1 0,-1 0 0,1 0 0,0-1 0,0 1 0,0 0 0,0 0 0,0-1 1,0 1-1,-1 0-2,1 0 0,0-1 0,0 1 0,0 0 0,0 0 0,0-1 0,0 1 0,0 0 0,0-1 0,0 1 0,0 0 0,0 0 0,0-1 0,0 1 0,0 0 0,0 0 0,0-1 0,0 1 1,0 0-1,0-1 0,0 1 0,0 0 0,0 0 0,0-1 0,0 1 0,1 0 0,-1 0 0,0 0 0,0-1 0,0 1 0,1 0 0,-1 0 0,0 0 0,0-1 0,0 1 0,1 0 0,-1 0 0,1 0 0,0-1-3,0 1 0,-1-1 0,1 1 0,0-1-1,0 0 1,0 1 0,0-1 0,0 0 0,-1 0-1,1 1 1,0-1 0,-1 0 0,1 0 0,-1 0-1,1 0 1,-1 0 0,1 0 0,-1 0 0,1 0-1,-1 0 1,0 0 0,0 0 0,1 0-1,-1 0 1,0-1 0,0 0 4,0 1 0,0 0 0,0 0 0,1 0 0,-1 0 0,1 0 0,-1 0 0,0 0 0,1 0 0,0 0 0,-1 0 0,1 0 0,0 1 0,-1-1 1,1 0-1,0 0 0,0 0 0,0 1 0,-1-1 0,1 0 0,0 1 0,0-1 0,0 1 0,0-1 0,0 1 0,2-1 0,0 0 7,7-10-28,-2 8 10,-7 3 12,0 0 0,0-1-1,0 1 1,0-1-1,0 1 1,0-1-1,0 1 1,0-1-1,0 1 1,0-1-1,-1 0 1,1 0-1,0 1 1,0-1 0,-1 0-1,1 0 1,0 0-1,0-2 1,12-6 7,-10 7 18,-4 2-24,1-1 0,0 1-1,0-1 1,0 1 0,-1 0-1,1-1 1,0 1 0,0-1-1,0 1 1,0-1 0,0 1-1,0-1 1,0 1-1,0-1 1,0 1 0,1-1-1,-1 1 1,0-1 0,0 1-1,0-1 1,0 1 0,1-1-1,-1 1 1,0 0 0,0-1-1,1 1 1,-1-1 0,0 1-1,1 0 1,-1-1 0,0 1-1,1 0 1,0-1-1,17 1 2,-13 0 77,-5 0-169,0-1 90,0 1 0,-1 0 0,1 0 0,0-1 0,0 1 0,0 0 0,0 0 0,0-1 0,0 1 0,0 0 0,0 0 0,0-1 1,0 1-1,0 0 0,0 0 0,0-1 0,0 1 0,0 0 0,1 0 0,-1-1 0,0 1 0,0 0 0,0 0 0,0-1 1,0 1-1,1 0 0,-1 0 0,0 0 0,0-1 0,0 1 0,1 0 0,-1 0 0,0 0 0,0 0 0,1-1 0,6-1 16,-7 2-17,0 0 1,1 0 0,-1 0-1,1 0 1,-1 0 0,0-1-1,1 1 1,-1 0 0,0 0-1,1 0 1,-1-1 0,1 1-1,-1 0 1,0 0 0,0-1 0,1 1-1,-1 0 1,0-1 0,1 1-1,-1 0 1,0-1 0,0 1-1,0 0 1,1-1 0,-1 1-1,0 0 1,0-1 0,0 1-1,0-1 1,0 1 0,0-1-1,0 1 1,0 0 0,0-1-1,0 1 1,0-1 0,0 1-1,0-1 1,0-2-33,2 3 39,-1 0 0,1-1 0,-1 1 0,1-1 0,-1 0 0,1 1 1,-1-1-1,0 0 0,1 0 0,-1 0 0,2-2 0,1 1-9,0-1-54,-4 2 3,0 0 51,0 1 1,0 0 0,0 0 0,0-1-1,0 1 1,0 0 0,0-1 0,0 1-1,0 0 1,0 0 0,0-1 0,0 1-1,0 0 1,0-1 0,0 1-1,0 0 1,0 0 0,0-1 0,0 1-1,0 0 1,1-1 0,-1 1 0,0 0-1,0 0 1,0-1 0,0 1 0,1 0-1,-1 0 1,0 0 0,0-1 0,0 1-1,1 0 1,-1 0 0,1 0 3,-1 0 0,1 0-1,-1 0 1,1 0 0,-1 0 0,1 0 0,-1 0 0,1 0 0,-1 0-1,1 0 1,-1 0 0,1 0 0,-1 0 0,1 0 0,-1 0 0,1 0 0,-1-1-1,1 1 1,-1 0 0,0 0 0,1-1 0,-1 1 0,1 0 0,-1-1 0,0 1-1,1 0 1,-1-1 0,0 1 0,1 0 0,-1-1 0,0 1 0,0-1 0,1 1-1,-1-1 1,0 1 0,0 0 0,0-1 0,0 1 0,1-1 0,-1 1 0,0-1-1,0 1 1,0-1 0,0 1 0,0-1 0,0 0 0,0-2 8,0 4 84,0-1-48,0 1-1,0 0 0,0-1 0,0 1 0,0 0 1,0 0-1,0-1 0,0 1 0,0 0 0,0-1 1,0 1-1,0 0 0,0-1 0,-1 1 1,1-1-1,0 1 0,0 0 0,-1-1 0,1 1 1,0-1-1,-1 2 0,0-2-43,1 0 1,-1-1-1,1 1 0,-1 0 0,1 0 0,-1 0 0,1 0 0,-1 0 0,1 0 0,-1 0 1,1 0-1,-1 0 0,1 0 0,-1 1 0,1-1 0,-1 0 0,1 0 0,-1 0 0,1 1 1,0-1-1,-1 0 0,1 0 0,-1 1 0,1-1 0,0 0 0,-1 1 0,1-1 0,0 0 1,-1 1-1,1-1 0,0 1 0,0-1 0,-1 0 0,1 1 0,0-1 0,0 1 0,0-1 1,-1 1-1,1 1 99,0 0-39,1-2-58,-1 1-1,0-1 1,0 0 0,0 1 0,0-1-1,0 1 1,0-1 0,0 1 0,0-1-1,0 1 1,0-1 0,0 0 0,0 1-1,0-1 1,0 1 0,0-1 0,0 1-1,0-1 1,0 0 0,-1 1 0,1-1-1,0 1 1,0-1 0,-1 0 0,1 1-1,0-1 1,0 0 0,-1 1 0,1-1-1,0 0 1,-1 0 0,1 1 0,-1-1-1,-1 0 5,1 0-8,1 0 0,-1 0 0,0 0 0,1 0 0,-1-1-1,0 1 1,0 0 0,1 0 0,-1 1 0,0-1-1,1 0 1,-1 0 0,0 0 0,1 0 0,-1 1-1,0-1 1,1 0 0,-1 0 0,1 1 0,-1-1-1,1 0 1,-1 1 0,0-1 0,1 1 0,-1-1 0,1 1-1,0-1 1,-1 1 0,1-1 0,-1 1 0,1 0-1,0-1 1,-1 1 0,1-1 0,0 1 0,0 0-1,0-1 1,-1 1 0,1 0 0,0-1 0,0 2-1,0-2 1,0 1 0,0-1 0,0 1-1,0-1 1,0 1 0,0-1 0,0 0-1,0 1 1,0-1 0,0 1-1,0-1 1,-1 1 0,1-1 0,0 1-1,0-1 1,0 0 0,-1 1-1,1-1 1,0 0 0,-1 1 0,1-1-1,0 0 1,-1 1 0,1-1 0,0 0-1,-1 1 1,1-1 0,0 0-1,-1 0 1,1 0 0,-1 1 0,1-1-1,-1 0 1,0 0 0,1 0 3,-1 0 0,1 0 0,-1 1 0,1-1-1,-1 0 1,1 0 0,-1 1 0,1-1 0,0 0 0,-1 0 0,1 1 0,-1-1 0,1 0 0,0 1 0,-1-1 0,1 1 0,0-1 0,-1 1 0,1-1 0,0 0 0,0 1 0,-1-1-1,1 1 1,0-1 0,0 1 0,0-1 0,0 1 0,0-1 0,0 1 0,0-1 0,0 1 0,0 0 0,0-1 0,0 1 0,-5 1-46,-13 5 16,18-7 29,-1 0-1,1 0 0,0 0 0,0 1 0,-1-1 0,1 0 0,0 0 0,-1 1 0,1-1 0,0 0 0,0 0 0,-1 1 0,1-1 0,0 0 0,0 0 0,0 1 0,0-1 0,-1 0 0,1 1 0,0-1 0,0 0 0,0 1 1,0-1-1,0 1 0,0-1 0,0 0 0,0 1 0,0-1 0,0 0 0,0 1 0,0-1 0,0 0 0,0 1 0,0-1 0,0 1 0,1-1-2,-1 0-1,0 0 0,0 0 1,0 0-1,0 1 1,0-1-1,0 0 0,0 0 1,0 0-1,0 0 1,0 1-1,0-1 1,0 0-1,0 0 0,0 0 1,0 0-1,0 1 1,0-1-1,0 0 0,0 0 1,0 0-1,0 0 1,0 1-1,0-1 0,0 0 1,0 0-1,0 0 1,0 0-1,-1 0 1,1 1-1,0-1 0,0 0 1,0 0-1,0 0 1,0 0-1,0 0 0,-1 0 1,1 0-1,0 0 1,0 1-1,0-1 1,0 0-1,0 0 0,-1 0 1,1 0-1,0 0 1,0 0-1,0 0 0,-1 0 7,1 0-1,-1 0 0,1-1 0,-1 1 1,1 0-1,-1 0 0,1 0 0,-1 0 1,1 0-1,-1 0 0,1 0 0,-1 0 1,1 1-1,-1-1 0,1 0 0,-1 0 1,1 0-1,-1 0 0,1 1 0,0-1 0,-1 0 1,1 0-1,-1 1 0,1-1 0,0 0 1,-1 1-1,1-1 0,0 1 0,-1-1 1,1 0-1,0 1 0,0-1 0,-1 1 1,1-1-1,0 1 0,0-1 0,0 0 1,-1 1-1,1-4-91,0 13 38,0-3 2,0-16-37,0 6-1,16-34-25079,-13 23 22576</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06.638"/>
    </inkml:context>
    <inkml:brush xml:id="br0">
      <inkml:brushProperty name="width" value="0.05" units="cm"/>
      <inkml:brushProperty name="height" value="0.05" units="cm"/>
    </inkml:brush>
  </inkml:definitions>
  <inkml:trace contextRef="#ctx0" brushRef="#br0">1 353 16,'0'0'109,"0"2"194,-1 0 0,1 0-1,0 0 1,0-1 0,0 1-1,1 0 1,-1 0 0,0 0 0,1 0-1,0 1 1,0-3-42,-1 0 1,1 0-1,0 0 0,-1 0 0,1 0 1,-1 0-1,1 0 0,0-1 1,-1 1-1,1 0 0,0 0 1,-1-1-1,1 1 0,-1 0 1,1-1-1,-1 1 0,1-1 1,-1 1-1,1-1 0,-1 1 1,1-1-1,-1 1 0,0-1 0,1 1 1,-1-1-1,0 1 0,1-1 1,-1 0-1,0 1 0,0-1 1,1 0-1,1-26 2810,-2 21-2130,3 3-489,-2 2-424,-1 1 0,1 0 0,-1 0-1,1-1 1,-1 1 0,1 0 0,-1-1 0,0 1 0,1 0-1,-1-1 1,1 1 0,-1-1 0,0 1 0,0-1-1,1 1 1,-1-1 0,0 1 0,0-1 0,1 1 0,-1-1-1,0 1 1,0-1 0,0 1 0,0-1 0,0 1-1,0-1 1,0 0 0,0 0 0,0-3 170,0 3-113,0 0 1,0 0 0,0 0 0,0 1 0,0-1 0,0 0 0,0 0 0,0 0 0,0 0 0,0 0 0,0 0 0,1 0-1,-1 0 1,0 1 0,1-1 0,-1 0 0,0 0 0,1 0 0,-1 1 0,1-1 0,0 0 0,-1 0 0,2 0 0,-1-2 254,-1-1 0,1 1 0,-1 0 0,0 0 0,1-1 1,-1 1-1,-1 0 0,0-5 0,1 1 331,0 6-658,0 0 0,-1-1 0,1 1 0,0 0 1,0 0-1,0 0 0,0 0 0,0 0 0,1 0 0,-1 0 0,0 0 1,0 0-1,1 0 0,-1 0 0,1 0 0,-1 0 0,1 0 0,-1 0 1,1 0-1,-1 0 0,1 1 0,0-1 0,-1 0 0,1 0 0,0 1 1,1-2-1,-2 1 6,1 1-1,-1-1 1,1 0 0,-1 0 0,0 0 0,1 0-1,-1 0 1,0 0 0,0 0 0,0 0 0,0 0-1,1 0 1,-1 0 0,-1 0 0,1 0 0,0 0-1,0 0 1,0 0 0,-1-2 0,1 3-5,-1-1-1,1 0 1,0 0 0,0 0 0,0 0 0,0 0-1,0 1 1,0-1 0,0 0 0,0 0 0,0 0-1,0 0 1,0 0 0,0 1 0,1-1-1,-1 0 1,1-1 0,0 1-13,-1 1-1,1-1 1,-1 1 0,1-1-1,-1 1 1,0-1 0,1 1-1,-1-1 1,0 1-1,1-1 1,-1 0 0,0 1-1,0-1 1,1 1 0,-1-1-1,0 0 1,0 1 0,0-1-1,0 0 1,0 1 0,0-1-1,0 0 1,0 1 0,0-1-1,0 0 1,0 1-1,0-1 1,0 0 0,-1 0-1,0 0 6,1 0-1,0 0 0,0 0 0,0 0 0,-1 0 0,1 0 0,0 0 0,0 0 0,0 0 0,0 0 0,1 1 0,-1-1 0,0 0 0,0 0 1,0 0-1,1 0 0,-1 0 0,1 0 0,-1 0 0,0 1 0,1-1 0,1-1 0,-1 0-1,0 0-1,0 1 1,0-1 0,0 0-1,0 0 1,0 0 0,0 0-1,-1 0 1,1 0 0,-1 0-1,1 0 1,-1-1 0,0 1-1,0 0 1,0 0 0,0 0-1,0 0 1,-1-3 0,1-5-18,3 4 23,2-10-23,-5 10 6,0 6 7,0-1 0,-1 0 0,1 0 0,0 1-1,0-1 1,0 0 0,0 0 0,0 0 0,0 1 0,0-1 0,0 0 0,0 0 0,1 0 0,-1 1 0,0-1 0,0 0 0,1 0 0,-1 1 0,0-1 0,1 0 0,-1 1 0,1-1 0,-1 0 0,1 1-1,-1-1 1,1 1 0,-1-1 0,1 1 0,0-1 0,-1 1 0,1-1 0,1 0 0,0-26-781,-2 14 249,0 21 303,8 6 233,-7-13-7,1 0 0,-2 0 0,1 0 0,0 1 0,0-1 1,0 0-1,0 0 0,-1 0 0,1 1 0,-1-1 0,1 0 0,-1 1 0,1-1 0,-1 2 0,5 7 30,-1 0 0,1 0-1,1-1 1,10 16 0,-11-18-99,42 72 700,-35-46-8,-8-28-569,-1-2 21,-1 0 0,1 0 0,-1 0 1,0 1-1,0-1 0,0 1 0,0 0 0,0 0 0,-1-1 0,0 1 0,1 0 0,-1 5 0,4 1 0,-4-9-63,-1 0-1,1 0 0,0 0 0,-1 0 0,1 0 0,-1 0 0,1 0 0,-1 0 0,1 0 0,-1 0 1,0 0-1,1 0 0,-1 0 0,0 0 0,0 0 0,0 2 0,3 1 12,-3-4-14,1 0 0,-1 0 0,0 0-1,0 0 1,1 0 0,-1 0 0,0 0 0,0 1 0,1-1 0,-1 0 0,0 0 0,0 0-1,0 0 1,0 1 0,1-1 0,-1 0 0,0 0 0,0 0 0,0 1 0,0-1 0,0 0-1,1 0 1,-1 1 0,0-1 0,0 0 0,0 0 0,0 1 0,0-1 0,0 0 0,0 1-1,0-1 1,0 0 0,0 0 0,0 1 0,0-1 0,0 5-147,-26-22-21203,24 11 19888</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07.108"/>
    </inkml:context>
    <inkml:brush xml:id="br0">
      <inkml:brushProperty name="width" value="0.05" units="cm"/>
      <inkml:brushProperty name="height" value="0.05" units="cm"/>
    </inkml:brush>
  </inkml:definitions>
  <inkml:trace contextRef="#ctx0" brushRef="#br0">7 2 208,'0'0'1566,"-6"0"411,16 2 5027,18 2-3971,-17-3-1994,-8-1-879,0 0-1,0 0 0,0 0 0,0 0 1,0 0-1,0 0 0,0-1 0,0 1 1,-1-1-1,1 0 0,5-2 0,19 1 918,-14 2-2665</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08.058"/>
    </inkml:context>
    <inkml:brush xml:id="br0">
      <inkml:brushProperty name="width" value="0.05" units="cm"/>
      <inkml:brushProperty name="height" value="0.05" units="cm"/>
    </inkml:brush>
  </inkml:definitions>
  <inkml:trace contextRef="#ctx0" brushRef="#br0">268 11 112,'10'-1'10456,"-14"0"-10543,-8-7 5923,11 7-4833,-40 1 1913,32 0-2176,0 1 1,-1-1 0,1 2-1,1-1 1,-1 1-1,-10 4 1,-48 26 646,54-21-1372,11-10-15,0 1-1,0-1 1,1 1-1,-1-1 1,0 0 0,-1 0-1,1 0 1,0 0-1,0 0 1,-4 1 0,4-1 4,-1 1 1,1 0-1,-1-1 1,1 1-1,0 0 1,0 0-1,-1 1 1,1-1-1,1 0 1,-1 1-1,0-1 1,1 1-1,-3 3 1,-2 4-82,5-7 80,0 0 0,1 0 0,-1 0 0,1 0 0,0 0 0,-1 0 0,1 0 0,0 0 0,1 0 0,0 4 0,0 8 140,-1-13-114,-1 1-1,1 0 0,0-1 0,0 1 1,1 0-1,-1 0 0,1-1 1,-1 1-1,1 0 0,0-1 0,0 1 1,0-1-1,0 1 0,0-1 1,1 1-1,-1-1 0,1 0 0,0 0 1,3 4-1,22 15 446,-24-18-394,0 0 0,1 0 0,-1 0-1,1 0 1,0-1 0,-1 0 0,1 0 0,0 0 0,1 0 0,-1 0 0,7 1 0,1 2 333,6 0 83,-5-4-446,0-1 1,0-1-1,-1 0 0,1-1 0,0 0 0,-1-1 0,1 0 0,16-7 0,-20 8-56,-8 2 13,0 0-1,0 0 1,0 0 0,-1 0 0,1 0-1,0 0 1,0 0 0,0 0 0,-1-1 0,1 1-1,0 0 1,0 0 0,0-1 0,-1 1 0,1-1-1,0 1 1,-1-1 0,1 1 0,0-1-1,0 0 1,1-4-2101,7 3 5909,-5 1-3558</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09.939"/>
    </inkml:context>
    <inkml:brush xml:id="br0">
      <inkml:brushProperty name="width" value="0.05" units="cm"/>
      <inkml:brushProperty name="height" value="0.05" units="cm"/>
    </inkml:brush>
  </inkml:definitions>
  <inkml:trace contextRef="#ctx0" brushRef="#br0">28 40 112,'-10'-6'619,"8"6"56,-10-3 789,8 2-600,13 0 1037,-9-3 624,0 7-2887,0-2 421,7 21 1800,-6-19-1631,-1 0 0,1 0 0,-1 0 0,1 0-1,0 0 1,0-1 0,0 1 0,3 4 0,-3-4 38,1 0 0,-1 0 0,0 0 0,0 0 0,0 0 0,0 0 0,0 0 0,0 5 0,11 36 1335,-11-38-1318,0 1 0,0-1 0,1 1 0,0-1 0,1 0 0,-1 0 0,1 0 0,1 0 0,6 9 1,-1 7 959,1-4-11,-8-15-1093,-1 0-1,1 0 0,-1-1 1,0 1-1,0 0 1,0 0-1,0 6 0,4 0 66,-4-8-183,-1-1-1,1 0 1,-1 1 0,1-1 0,-1 1-1,1-1 1,-1 1 0,0-1 0,1 1-1,-1-1 1,0 1 0,1-1 0,-1 1-1,0-1 1,0 1 0,1 0 0,-1-1 0,0 1-1,0-1 1,0 1 0,0 0 0,0-1-1,0 2 1,3 2-44,-2-3 50,0 1 0,-1-1 0,2 1 0,-1-1 0,0 1 0,0-1 0,0 0 0,1 0 0,-1 0 0,0 1 1,3 0-1,-4-35 69,8-17-38,-8 48-57,0 1-1,0 0 1,1-1-1,-1 1 1,0-1-1,0 1 1,1 0-1,-1-1 1,1 1-1,-1 0 1,1 0-1,1-3 1,-1 3 0,0 0 0,-1-1 1,1 1-1,0 0 1,-1-1-1,1 1 0,-1-1 1,0 1-1,1-1 0,-1 1 1,0-1-1,0-2 0,1-2-13,-1 1 0,1-1-1,1 1 1,-1-1 0,4-6 0,-3 6 17,0 1 0,-1-1 0,1 0 0,-1 1 0,1-9 1,3-3 24,-4 15-23,0 1 1,-1-1 0,1 1 0,0-1-1,-1 0 1,1 1 0,-1-1 0,1 0-1,-1 1 1,0-1 0,0 0 0,0-2-1,0 1-11,0 2 6,0 0 0,0 0-1,0 0 1,0 0 0,0 0 0,0 0 0,0 0-1,0 0 1,0 0 0,0 0 0,1 0 0,-1 1 0,0-1-1,1 0 1,-1 0 0,0 0 0,1 0 0,-1 0-1,1 1 1,0-1 0,-1 0 0,2 0 0,-1-3 13,-1 1 0,1-1 0,-1 1 0,1 0 0,-1-1 0,0 1 0,-1-1 1,0-3-1,1 0-26,0 0-70,1 6 43,-1 1 0,0-1 0,0 1 1,1-1-1,-1 0 0,0 1 0,0-1 1,0 1-1,0-1 0,0 0 0,0 1 1,0-1-1,0 0 0,0 1 0,0-1 1,0 0-1,-1 1 0,1-1 0,0 1 1,0-1-1,-1 0 0,1 1 0,0-1 1,-1 1-1,1-1 0,0 1 0,-1-1 1,1 1-1,-1-1 0,1 1 0,-1-1 1,1 1-1,-1 0 0,1-1 0,-1 1 0,-1 34-19304,2-29 16613</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0.368"/>
    </inkml:context>
    <inkml:brush xml:id="br0">
      <inkml:brushProperty name="width" value="0.05" units="cm"/>
      <inkml:brushProperty name="height" value="0.05" units="cm"/>
    </inkml:brush>
  </inkml:definitions>
  <inkml:trace contextRef="#ctx0" brushRef="#br0">0 1 528,'0'0'2380,"7"0"2310,-7 1-4463,1 0 1,-1 1-1,0-1 0,1 0 1,-1 0-1,0 0 0,0 1 0,0-1 1,0 0-1,0 0 0,0 1 1,0-1-1,-1 3 0,1-3-139,0 0 0,0 0-1,0 0 1,-1 0 0,1 0 0,0 1-1,1-1 1,-1 0 0,0 0 0,0 0-1,0 0 1,1 0 0,-1 1-1,1 0 1,1 1 166,-1-1 0,0 1 1,0-1-1,0 1 0,0 0 0,0-1 0,0 1 0,0 0 0,-1 0 0,0-1 0,1 1 0,-1 0 1,0 0-1,-1 5 0,1 2 608,8 70-117,-8-107-11418,0 3 6600,0 13 1432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44.649"/>
    </inkml:context>
    <inkml:brush xml:id="br0">
      <inkml:brushProperty name="width" value="0.05" units="cm"/>
      <inkml:brushProperty name="height" value="0.05" units="cm"/>
    </inkml:brush>
  </inkml:definitions>
  <inkml:trace contextRef="#ctx0" brushRef="#br0">9 70 416,'0'0'4018,"-1"11"-1345,1-11-2593,-1 0-1,1 0 0,-1 0 0,1 0 1,0-1-1,-1 1 0,1 0 0,0 0 1,-1-1-1,1 1 0,0 0 0,-1 0 1,1-1-1,0 1 0,-1 0 0,1-1 1,0 1-1,0-1 0,0 1 0,-1 0 1,1-1-1,0 1 0,0-1 0,0 1 1,0 0-1,0-1 0,0 1 1,0-1-1,-1 1 0,1-1 0,1 1 1,-1 0-1,0-1 0,0 1 0,0-1 1,0 1-1,0-1 0,0 1 0,0 0 1,1-1-1,-1 1 0,0 0 0,0-1 1,0 1-1,1-1 0,-1 1 0,0 0 1,1-1-1,-1 1 0,1-2-58,0-1 0,1 1-1,-1 0 1,0 0 0,1 0 0,-1 0-1,1 1 1,0-1 0,-1 0 0,3-1 0,3-3 126,5-2 18,3 0-65,-14 7-92,0 0 1,1 0 0,-1 0 0,0 0 0,1 0 0,-1 0 0,1 1 0,-1-1-1,1 1 1,-1-1 0,1 1 0,0-1 0,1 1 0,-1 0 15,-2-1-23,0 1 0,0 0 0,0-1 0,0 1 1,1-1-1,-1 1 0,0 0 0,0-1 0,0 1 0,1 0 1,-1-1-1,0 1 0,1 0 0,-1-1 0,0 1 0,1 0 1,-1 0-1,0-1 0,1 1 0,-1 0 0,0 0 0,1 0 0,-1-1 1,1 1-1,-1 0 0,0 0 0,1 0 0,-1 0 0,1 0 1,-1 0-1,1 0 0,-1 0 0,0 0 0,1 0 0,-1 0 1,1 0-1,-1 0 0,1 0 0,-1 0 0,0 1 0,1-1 1,0 0-1,20 7 34,-20-6-54,3 2 24,-2-2 3,-1-1 0,0 1-1,0 0 1,0 0-1,0 0 1,0 0 0,0 0-1,0 0 1,0 0-1,0 1 1,0-1 0,0 0-1,-1 1 1,1-1-1,0 0 1,-1 1 0,1-1-1,-1 2 1,5 2 61,-5-5-55,1 1 0,-1-1 0,1 0 0,-1 1 0,0-1 0,1 0 0,-1 1 0,1-1 0,-1 1 0,0-1 1,1 1-1,-1-1 0,0 1 0,1-1 0,-1 1 0,0-1 0,0 1 0,0-1 0,1 1 0,-1-1 0,0 1 0,0 0 0,4 4 326,-4-5-290,1 1-1,0 0 0,-1-1 1,1 1-1,-1-1 0,1 1 1,-1-1-1,1 1 0,-1 0 1,1 0-1,-1-1 1,0 1-1,1 0 0,-1-1 1,0 1-1,0 0 0,0 0 1,1 1-1,-13 25 951,7-23-717,5-4-277,-1 0 0,1 1 0,0-1 0,-1 0 0,1 0 0,0 0 0,-1 0 0,1 1 0,0-1 0,-1 0 0,1 0 1,0 0-1,0 1 0,-1-1 0,1 0 0,0 1 0,0-1 0,-1 0 0,1 1 0,0-1 0,0 0 0,0 1 0,0-1 0,0 0 0,-1 1 0,1 0 0,0 1 11,0 0-1,-1 0 1,1 0 0,-1 0 0,0 0-1,1-1 1,-1 1 0,0 0-1,0 0 1,0 0 0,-1-1 0,1 1-1,-3 2 1,3-2-9,0-1 0,-1 1 0,1-1 0,0 1-1,0-1 1,0 1 0,0 0 0,0 0 0,1-1 0,-1 1 0,0 0-1,1 0 1,-1 3 0,-7 5 29,7-9-34,0-1 0,0 1 0,1 0 0,-1 0 0,0-1 0,0 1 0,0 0 0,1 0 0,-1 0 0,0 0 0,1 0 0,-1 0 0,1 0 0,-1 0 0,1 1 0,-1 0 0,-7 4-11,8-5 7,-1-1 0,0 0 1,1 0-1,-1 0 0,1 1 1,-1-1-1,0 0 0,1 1 0,-1-1 1,1 0-1,-1 1 0,1-1 1,-1 1-1,1-1 0,-1 1 0,1-1 1,0 1-1,-1-1 0,1 1 1,0-1-1,-1 2 0,-17 16 183,11-10-172,7-7-13,-1-1 1,0 1-1,1 0 1,-1-1 0,1 1-1,0-1 1,-1 1 0,1 0-1,-1-1 1,1 1-1,0 0 1,0-1 0,-1 1-1,1 0 1,0 0 0,0-1-1,0 1 1,0 0 0,0 1-1,-5 6-64,4-8 67,1 0-1,-1 1 1,1-1-1,-1 0 1,1 1 0,0-1-1,-1 0 1,1 1 0,-1-1-1,1 1 1,0-1-1,-1 0 1,1 1 0,0-1-1,0 1 1,-1-1 0,1 1-1,0-1 1,0 1 0,0 0-1,0-1 1,0 1-1,0-1 1,0 1 0,0-1-1,0 1 1,0-1 0,0 1-1,0-1 1,0 1-1,0 0 1,0-1 0,0 1-1,0-1 1,1 1 0,-1-1-1,0 1 1,1-1-1,-1 0 1,0 1 0,0-1-1,1 1 1,-1-1 0,1 1-1,-1-1 1,0 0 0,1 1-1,-1-1 1,1 0-1,-1 0 1,1 1 0,-1-1-1,1 0 1,-1 0 0,2 1-1,13 16 20,-14-17-8,0 1 1,0-1-1,0 0 0,1 1 1,-1-1-1,0 0 1,1 0-1,-1 0 0,0 0 1,0 0-1,1 0 1,-1 0-1,0 0 0,0-1 1,1 1-1,-1 0 1,0-1-1,0 1 1,0-1-1,0 0 0,0 1 1,2-2-1,23-15 52,-25 15-63,0 1-1,0 0 1,1-1 0,-1 1-1,0 0 1,1 0-1,-1 0 1,1 0-1,-1 0 1,1 0 0,-1 1-1,1-1 1,0 0-1,-1 1 1,1-1-1,0 1 1,0 0 0,-1 0-1,1-1 1,0 1-1,0 0 1,-1 0-1,1 1 1,0-1 0,0 0-1,-1 1 1,1-1-1,0 1 1,-1-1-1,3 2 1,22 5 21,-1-1-21,-15-2 147,-10-3-326,1-1 1,-1 1-1,1-1 1,-1 0-1,1 1 0,0-1 1,-1 0-1,1 0 1,-1 0-1,1 1 1,0-1-1,-1 0 0,1 0 1,0 0-1,-1 0 1,1 0-1,0 0 1,-1 0-1,1 0 1,1 0-1,-1-2-284,-1 1 0,1-1 0,0 1 0,-1 0-1,1-1 1,-1 1 0,1-1 0,-1 1 0,0-1 0,0 0 0,0 1 0,0-1 0,0 1-1,0-1 1,0-1 0,1-8-1986,6 6 1281</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0.698"/>
    </inkml:context>
    <inkml:brush xml:id="br0">
      <inkml:brushProperty name="width" value="0.05" units="cm"/>
      <inkml:brushProperty name="height" value="0.05" units="cm"/>
    </inkml:brush>
  </inkml:definitions>
  <inkml:trace contextRef="#ctx0" brushRef="#br0">8 27 1857,'-8'-26'7008,"8"25"-6378,2 24-7409,3-20 5741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1.788"/>
    </inkml:context>
    <inkml:brush xml:id="br0">
      <inkml:brushProperty name="width" value="0.05" units="cm"/>
      <inkml:brushProperty name="height" value="0.05" units="cm"/>
    </inkml:brush>
  </inkml:definitions>
  <inkml:trace contextRef="#ctx0" brushRef="#br0">139 116 112,'0'0'205,"22"-4"14970,-31 4-12039,-1-1 3241,7-4-4895,-25 5 577,23 2-2039,-1 0 0,0 0 0,1 0 0,-1 1 0,1 0 0,0 0 0,0 0 0,0 0 0,0 1-1,1 0 1,0 0 0,-6 6 0,-1 3 49,9-12-74,1 1 0,-1-1 0,1 0 0,-1 1 1,1 0-1,0-1 0,0 1 0,0 0 0,0-1 1,0 1-1,0 0 0,0 0 0,0 0 0,1 0 0,-1 0 1,1 2-1,-5 13 6,4-15-4,0 0 0,1 0 1,-1 0-1,0 0 0,1 0 1,-1 0-1,1 0 0,0 0 0,0 0 1,0 0-1,0 0 0,0 0 1,0 0-1,0 0 0,1 0 0,-1-1 1,1 1-1,0 2 0,1 1-42,1 0-1,-1 0 1,1-1 0,0 1-1,1-1 1,-1 0-1,1 0 1,5 4 0,-7-6 16,0-1 1,0 0-1,0 0 0,0 0 1,1 0-1,-1 0 0,0 0 1,1 0-1,-1-1 1,1 1-1,-1-1 0,0 0 1,1 0-1,-1 0 1,1 0-1,-1 0 0,1 0 1,-1-1-1,1 1 1,-1-1-1,4-1 0,0 0-64,-1 0-1,1-1 0,-1 1 1,1-1-1,-1 0 0,0-1 1,0 1-1,-1-1 1,6-5-1,-10 9 87,1 0 0,-1-1 0,0 1 1,0 0-1,1 0 0,-1-1 0,0 1 0,0-1 0,0 1 1,0 0-1,1-1 0,-1 1 0,0 0 0,0-1 0,0 1 1,0-1-1,0 1 0,0 0 0,0-1 0,0 1 0,0-1 1,0 1-1,0 0 0,0-1 0,-1 0 0,1 1 3,0-1-1,0 1 0,0-1 1,-1 0-1,1 1 0,0-1 1,0 1-1,0-1 1,0 1-1,0-1 0,1 0 1,-1 1-1,0-1 0,0 1 1,0-1-1,0 1 1,1-1-1,-1 1 0,0-1 1,1 0-1,2-6-73,-1 1 1,0 0-1,0-1 1,-1 1-1,0-1 0,0 1 1,0-1-1,-1 0 0,0 1 1,-1-1-1,0-8 1,0-8-291,-11-34-120,12 54 498,0-1 0,0 1-1,-1 0 1,1 0 0,-1 0 0,0 0 0,0 0 0,0 0 0,0 0 0,-3-5 0,-5-24 625,9 31-662,0-4-458,-5 14 504,4-8 8,1 0-1,-1 0 1,0 0-1,1-1 1,-1 1-1,1 0 1,-1 0-1,1 0 1,-1 0-1,1 0 1,0 0-1,-1 0 1,1 1-1,0-1 1,0 0-1,0 0 0,0 1 1,12 59 1475,-11-45-1308,0 0 1,2-1-1,0 1 0,0-1 1,2 0-1,7 19 0,-8-23-196,16 22-46,-19-31 53,0 0 1,0-1-1,0 1 1,0 0-1,1-1 1,-1 1-1,1-1 0,-1 0 1,1 1-1,0-1 1,-1 0-1,4 2 1,13 11 38,-14-12-27,0 0 0,0 0 0,0 0 0,0 0 0,1-1 0,-1 0 0,1 0 1,-1 0-1,1-1 0,-1 1 0,6-1 0,-7-1-55,0 0 0,0 0 1,0 0-1,0 0 0,0 0 0,0-1 0,0 0 0,0 1 1,-1-1-1,1 0 0,-1 0 0,1 0 0,-1-1 1,0 1-1,0-1 0,0 1 0,0-1 0,0 0 0,-1 1 1,1-1-1,-1 0 0,0 0 0,0 0 0,0 0 0,0-1 1,0 1-1,0-4 0,-1 5-76,0-1 0,-1 1 0,1-1 1,0 0-1,-1 1 0,0-1 0,1 1 0,-1-1 0,0 1 1,0 0-1,0-1 0,-1 1 0,1 0 0,-3-4 0,-8-14-483,10 18 575,1 1 0,0 0 1,-1-1-1,1 1 0,-1 0 1,1-1-1,-1 1 0,0 0 1,1 0-1,-1 0 0,0 1 0,0-1 1,0 0-1,0 1 0,0-1 1,1 1-1,-1-1 0,-3 1 0,4 0 10,0-1 0,0 1 0,0 0 0,0 0 0,0 0 0,0 0 0,0 0 0,0 0 0,0 0 0,0 0 0,1 0 0,-1 0 0,0 0 0,0 1 0,0-1 0,0 0 0,0 1 0,0-1 0,0 0 0,1 1 0,-1-1 0,0 1 0,0 0 0,1-1 0,-1 1 0,0 0 0,1-1 0,-1 1 0,1 0 0,-1-1 0,1 1 0,-1 0 0,1 0 0,-1 0 0,1 0 0,0 0 0,-1-1 0,1 3 0,-8 35-76,8-31 101,0-1 0,0 1 0,1-1-1,0 1 1,3 11 0,-4-16-13,1 0 0,0 0 0,0-1 0,0 1 0,0 0 0,0-1 0,1 1 0,-1-1 0,0 1 0,1-1 0,-1 0 0,1 1 0,-1-1 0,1 0 0,0 0 0,0 0 1,-1 0-1,1-1 0,0 1 0,0 0 0,2 0 0,3 0-265,0 0-1,-1 0 1,1 0 0,0-1 0,0 0-1,0 0 1,0-1 0,-1 0 0,10-2-1,-4 0-2140,-1-1-1,1 0 0,-1-1 0,15-7 0,-20 9 1510,-1 0 0,0 0 0,0 0 0,0-1 0,0 0 0,-1 0 0,0 0 0,5-5 0,-7 1-541</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2.238"/>
    </inkml:context>
    <inkml:brush xml:id="br0">
      <inkml:brushProperty name="width" value="0.05" units="cm"/>
      <inkml:brushProperty name="height" value="0.05" units="cm"/>
    </inkml:brush>
  </inkml:definitions>
  <inkml:trace contextRef="#ctx0" brushRef="#br0">71 7 256,'-6'-5'6439,"0"4"-4319,3 2-1767,0 0 0,1 0 0,-1 0 0,0 0 0,0 1 0,1 0 0,-1-1 0,1 1 1,0 0-1,-1 0 0,1 0 0,0 1 0,0-1 0,0 0 0,0 1 0,1-1 0,-1 1 0,1 0 1,-3 5-1,-1 3 767,5-11-1050,-1 1-1,0 0 1,1 0-1,-1 0 1,1 0-1,-1 0 1,1 0-1,-1 0 1,1 0-1,0 0 1,-1 0-1,1 0 1,0 0-1,0 0 1,0 0-1,0 2 1,-1 1 30,1-1 0,0 1-1,1-1 1,-1 1 0,1-1 0,-1 1-1,1-1 1,0 1 0,0-1 0,1 1-1,-1-1 1,1 0 0,-1 0 0,5 5 0,-3-5-89,0 0 1,0-1 0,0 1 0,0-1 0,1 0-1,-1 0 1,1-1 0,-1 1 0,1-1 0,0 0 0,-1 1-1,1-2 1,6 2 0,55 5 122,-60-6-121,1-1-1,-1-1 1,1 1-1,-1-1 1,1 0-1,-1 0 0,0-1 1,0 1-1,9-5 1,-13 6 4,1-1 1,-1 1 0,0-1-1,0 0 1,1 1-1,-1-1 1,0 0 0,0 0-1,0 0 1,0 0-1,0 0 1,0 0 0,0 0-1,0-1 1,0 1-1,0 0 1,-1 0 0,1-1-1,0 1 1,-1 0-1,1-1 1,-1 1-1,0 0 1,1-1 0,-1 1-1,0-1 1,0 1-1,0-1 1,0 1 0,0-1-1,0 1 1,0-1-1,-1 1 1,1 0 0,0-1-1,-1 1 1,1-1-1,-1 1 1,0 0 0,1-1-1,-1 1 1,0 0-1,0 0 1,0 0-1,0 0 1,0 0 0,0 0-1,-1-2 1,-4-2 152,0 0-1,0 0 1,0 0 0,-1 1 0,1 0 0,-1 0 0,0 1-1,-9-4 1,11 6-94,2-1-60,0 1-1,0 0 1,0 0-1,-1 0 1,1 0 0,0 1-1,-1-1 1,1 1-1,-1 0 1,1 0-1,0 0 1,-1 0 0,1 1-1,-6 1 1,4-1-236,-14 7-448,13 0-3737</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3.388"/>
    </inkml:context>
    <inkml:brush xml:id="br0">
      <inkml:brushProperty name="width" value="0.05" units="cm"/>
      <inkml:brushProperty name="height" value="0.05" units="cm"/>
    </inkml:brush>
  </inkml:definitions>
  <inkml:trace contextRef="#ctx0" brushRef="#br0">123 0 384,'0'1'57,"0"-1"1,0 1-1,0-1 0,0 1 1,0-1-1,0 1 0,0-1 0,0 1 1,0-1-1,0 1 0,0-1 1,0 0-1,0 1 0,0-1 0,-1 1 1,1-1-1,0 1 0,0-1 1,0 1-1,-1-1 0,1 0 0,0 1 1,-1-1-1,1 0 0,0 1 1,-1-1-1,1 0 0,-1 1 0,1-1 1,0 0-1,-1 0 0,1 1 1,-1-1-1,1 0 0,-1 0 0,-1 1 21,0 0 98,-6 16 1337,-10 6 941,9-10-970,1-4-333,1 1 1,0 1-1,1-1 0,-8 20 1,9-17-461,0 1 92,0 0 0,1 0 0,0 1 1,1-1-1,0 1 0,0 26 0,3-25-376,-1-10-261,1-1-1,0 1 0,0 0 0,1 0 1,-1 0-1,1 0 0,1 0 0,-1-1 0,5 11 1,-5-13-84,0 1 0,1-1 1,0 0-1,0 1 1,0-1-1,0 0 0,1 0 1,-1 0-1,1-1 0,0 1 1,0-1-1,0 1 1,0-1-1,0 0 0,0 0 1,0 0-1,1-1 0,-1 1 1,1-1-1,5 2 1,2-1-18,-1 1-1,1 0 1,-1 1 0,0 0 0,14 8 0,-16-9 979,-4-10-5773,-3-14-9801,-1 14 9401</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4.018"/>
    </inkml:context>
    <inkml:brush xml:id="br0">
      <inkml:brushProperty name="width" value="0.05" units="cm"/>
      <inkml:brushProperty name="height" value="0.05" units="cm"/>
    </inkml:brush>
  </inkml:definitions>
  <inkml:trace contextRef="#ctx0" brushRef="#br0">149 5 1056,'0'0'3402,"-21"-5"2926,15 5-5897,1 1 1,-1-1-1,1 1 0,-1 0 0,1 0 0,0 1 1,0-1-1,-1 1 0,1 0 0,0 1 0,1-1 1,-1 1-1,0 0 0,1 0 0,-5 5 0,7-6-247,-1 0-78,0 0 1,0 1-1,1 0 0,-1-1 1,1 1-1,-1 0 0,1 0 1,0 0-1,0 1 0,0-1 1,1 0-1,-2 6 0,-1 2 23,3-10-114,0 0-1,1 0 0,0-1 1,-1 1-1,1 0 0,-1 0 1,1 0-1,0 0 1,0 0-1,-1 0 0,1 0 1,0 0-1,0-1 0,0 1 1,0 0-1,0 0 0,0 0 1,1 0-1,-1 0 0,0 0 1,0 0-1,1 1 0,2 5 4,-2-6 2,-1 1 0,1 0-1,0-1 1,-1 1 0,1-1-1,0 0 1,0 1 0,0-1-1,0 0 1,0 1 0,1-1-1,-1 0 1,2 2 0,13 6 96,-13-6-71,0-1 0,1 0 0,-1 0 0,0 0 0,1-1 0,0 1 0,-1-1 0,1 0 0,0 0 0,0 0 0,-1-1 0,9 1 0,-9-1 66,-1 0 0,1 1 0,-1-1 0,1 1 0,-1-1 0,1 1-1,-1 0 1,1 0 0,-1 0 0,0 0 0,1 0 0,-1 0-1,0 1 1,0-1 0,0 1 0,0 0 0,0-1 0,0 1-1,-1 0 1,1 0 0,0 0 0,-1 0 0,0 0 0,1 1-1,-1-1 1,0 0 0,0 1 0,0-1 0,-1 1 0,1-1-1,-1 1 1,1 4 0,-1-6-17,1 0 0,-1 0-1,0 1 1,0-1 0,0 0 0,0 1-1,-1-1 1,1 0 0,0 0 0,-1 1-1,1-1 1,0 0 0,-1 0 0,1 0-1,-1 1 1,0-1 0,1 0-1,-1 0 1,0 0 0,0 0 0,-1 1-1,-7 12 249,9-14-336,0 1 1,-1 0-1,1 0 1,0-1-1,-1 1 1,1 0-1,-1 0 1,1-1 0,-1 1-1,1 0 1,-1-1-1,1 1 1,-1-1-1,0 1 1,1-1-1,-1 1 1,0-1 0,1 1-1,-2-1 1,-38 20-2702,30-17 1569,-18 4-12267,26-18 5390</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4.348"/>
    </inkml:context>
    <inkml:brush xml:id="br0">
      <inkml:brushProperty name="width" value="0.05" units="cm"/>
      <inkml:brushProperty name="height" value="0.05" units="cm"/>
    </inkml:brush>
  </inkml:definitions>
  <inkml:trace contextRef="#ctx0" brushRef="#br0">0 0 1201,'0'0'2758,"12"6"2108,-12 18-459,0 13-1946,0-28-2051,6 6 240,-4-7-1317,-9-9-2965,-3-16-4305,9 14 7080,-1-2-898</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4.698"/>
    </inkml:context>
    <inkml:brush xml:id="br0">
      <inkml:brushProperty name="width" value="0.05" units="cm"/>
      <inkml:brushProperty name="height" value="0.05" units="cm"/>
    </inkml:brush>
  </inkml:definitions>
  <inkml:trace contextRef="#ctx0" brushRef="#br0">7 9 1377,'0'0'133,"1"0"-1,-1 0 1,0-1 0,0 1 0,0 0 0,0-1 0,0 1 0,0 0 0,0 0-1,0-1 1,0 1 0,0 0 0,0 0 0,0-1 0,0 1 0,0 0 0,0 0-1,-1-1 1,1 1 0,0 0 0,0 0 0,0 0 0,0-1 0,0 1 0,-1 0-1,1 0 1,0 0 0,0-1 0,0 1 0,0 0 0,-1 0 0,1 0 0,0 0-1,0-1 1,-1 1 0,1 0 0,0 0 0,0 0 0,-1 0 0,1 0 0,0 0-1,0 0 1,-1 0 0,1 0 0,0 0 0,-1 0 0,1 0-115,0 0 0,0 0 1,0 1-1,0-1 1,0 0-1,0 0 0,0 1 1,-1-1-1,1 0 0,0 0 1,0 1-1,0-1 0,0 0 1,0 0-1,0 1 0,0-1 1,0 0-1,0 0 1,0 1-1,0-1 0,1 0 1,-1 0-1,0 1 0,0-1 1,0 0-1,0 0 0,0 0 1,0 1-1,1-1 0,-1 0 1,0 0-1,0 0 1,0 1-1,0-1 0,1 0 1,-1 0-1,0 0 0,0 0 1,0 0-1,1 0 0,-1 1 1,0-1-1,0 0 0,1 0 1,-1 0-1,0 0 1,0 0-1,1 0 0,0 0-93,-1 1 0,1 0 0,-1-1-1,0 1 1,1-1 0,-1 1 0,0 0 0,1-1-1,-1 1 1,0 0 0,0-1 0,1 1 0,-1 0-1,0-1 1,0 1 0,0 0 0,0-1 0,0 1-1,0 0 1,0 0 0,0-1 0,0 1 0,-1 0-1,1-1 1,0 1 0,0 0 0,-1-1 0,1 2-1,-1-2 6,1 1 0,0-1 0,-1 1-1,1-1 1,0 0 0,0 1 0,-1-1-1,1 1 1,0-1 0,0 1 0,0-1 0,0 1-1,0-1 1,0 1 0,-1-1 0,1 0-1,0 1 1,0-1 0,0 1 0,1-1-1,-1 1 1,0-1 0,0 1 0,0-1 0,0 1-1,0-1 1,1 1 0,-1-1 0,0 0-1,0 1 1,1-1 0,-1 1 0,0-1-1,0 0 1,1 1 0,-1-1 0,1 0 0,-1 1-1,0-1 1,1 0 0,-1 0 0,1 1-1,-1-1 1,0 0 0,1 0 0,-1 0-1,1 0 1,-1 1 0,1-1 0,-1 0 0,1 0-1,-1 0 1,1 0 0,1 0-877</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5.228"/>
    </inkml:context>
    <inkml:brush xml:id="br0">
      <inkml:brushProperty name="width" value="0.05" units="cm"/>
      <inkml:brushProperty name="height" value="0.05" units="cm"/>
    </inkml:brush>
  </inkml:definitions>
  <inkml:trace contextRef="#ctx0" brushRef="#br0">1 1 944,'0'0'58,"0"1"0,0-1 0,0 1 0,1 0 0,-1-1 0,0 1 0,0-1 0,0 1 0,1-1 0,-1 1 0,0-1 0,1 1 0,-1-1 0,1 1 0,-1-1 0,0 0 0,1 1 0,-1-1 0,1 1 0,-1-1 0,1 0 0,-1 0 0,1 1 0,-1-1-1,1 0 1,0 1 0,0-1-23,-1 0-1,1 0 0,-1 0 0,1 0 0,-1 1 1,1-1-1,-1 0 0,1 0 0,-1 1 1,0-1-1,1 0 0,-1 1 0,0-1 0,1 0 1,-1 1-1,0-1 0,1 1 0,-1-1 0,0 1 1,0-1-1,1 1 0,-1-1 0,0 0 0,0 1 1,0 0-1,3 6 701,0 0 0,1 0 1,-1 0-1,1-1 0,6 7 1,-7-8 110,-1-2-385,0 1 1,0-1-1,0 1 0,0-1 0,-1 1 0,1 0 0,-1 0 1,0-1-1,0 1 0,-1 0 0,1 0 0,-1 0 0,0 8 1,5-1 1225,-4-10-1560,0-1 1,-1 1-1,1 0 1,0 0-1,-1 0 1,1 0-1,-1 0 1,0 0 0,1 0-1,-1 0 1,0 0-1,1 0 1,-1 0-1,0 0 1,0 0-1,0 1 1,10-13 1379,-9 8-1561,0 1 0,-1-1 0,1 1 0,-1 0 0,1-1 0,-1 1 0,0-1 0,0 1 0,0-1 0,0 1 0,-1-4 0,1-12-555,16-27-1287,4 12 1495,-20 33 393,1-1-1,-1 1 0,0 0 1,1-1-1,-1 1 0,1-1 1,-1 1-1,1 0 0,-1-1 1,1 1-1,-1 0 0,1 0 1,-1-1-1,1 1 0,-1 0 1,1 0-1,-1 0 0,1 0 1,0 0-1,-1-1 0,1 1 1,-1 0-1,1 0 0,0 1 1,-1-1-1,1 0 0,-1 0 1,1 0-1,-1 0 0,1 0 1,-1 1-1,1-1 0,0 0 1,-1 0-1,1 1 0,12 18 64,-6-7-38,13 34-1,-17-32 59,-3-13-69,0 0 0,0 0 0,1 0 0,-1 0 0,0 0 0,0 0 1,1 0-1,-1 0 0,0 0 0,1 0 0,-1 0 0,1 0 0,-1 0 0,1 0 0,0 0 0,-1 0 0,2 1 0,0-1-26,23 18 142,-24-19-106,1 0-1,-1 1 0,1-1 1,-1 0-1,1 1 0,-1-1 0,1 0 1,-1 0-1,1 0 0,-1-1 1,1 1-1,-1 0 0,1 0 1,-1-1-1,1 1 0,-1-1 1,1 1-1,-1-1 0,3-1 1,75-55-334,-79 53 345,1-1-1,0 1 1,-1-1 0,0 1-1,0-1 1,-1 1 0,0-8 0,-1 10 43,1 1 0,0-1 0,-1 1 0,1-1 0,0 1 0,-1 0 0,0-1 1,1 1-1,-1 0 0,0 0 0,0 0 0,1 0 0,-1 0 0,0 1 0,0-1 1,0 1-1,0-1 0,0 1 0,0 0 0,0-1 0,0 1 0,0 0 0,0 0 1,0 1-1,0-1 0,0 0 0,0 1 0,0-1 0,0 1 0,0-1 0,0 1 1,0 0-1,0 0 0,1 0 0,-1 0 0,0 0 0,1 1 0,-1-1 0,0 0 1,1 1-1,-2 1 0,0 2 1,0-1 0,1 1 0,0 0-1,0 0 1,0 0 0,0 0 0,1 0 0,-1 0 0,1 0 0,1 1 0,-1-1 0,1 0-1,0 11 1,1-14-59,-1 0 0,1 0 1,-1 0-1,1 0 0,0 1 0,0-1 0,0 0 0,0-1 0,0 1 0,1 0 0,-1 0 0,1 0 0,-1-1 0,1 1 0,-1-1 0,1 1 0,0-1 0,0 0 0,0 1 1,0-1-1,0 0 0,0 0 0,0-1 0,0 1 0,0 0 0,0-1 0,0 1 0,5 0 0,-3 0-113,1 0-1,0 0 1,0-1-1,0 0 1,-1 1 0,1-2-1,0 1 1,0 0-1,0-1 1,-1 0 0,1 0-1,8-3 1,0-3-2243,-11 6 1519,1 0 0,-1 0 0,1 0 0,-1 0 0,0-1 0,1 1 0,-1-1 1,0 1-1,0-1 0,0 0 0,0 0 0,0 0 0,0 0 0,-1 0 0,1 0 0,1-3 0</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6.128"/>
    </inkml:context>
    <inkml:brush xml:id="br0">
      <inkml:brushProperty name="width" value="0.05" units="cm"/>
      <inkml:brushProperty name="height" value="0.05" units="cm"/>
    </inkml:brush>
  </inkml:definitions>
  <inkml:trace contextRef="#ctx0" brushRef="#br0">24 3 256,'-6'-1'524,"5"1"-468,1 0 0,-1 0 0,1-1 1,-1 1-1,1 0 0,-1 0 0,1 0 0,-1 0 0,1 0 0,-1 0 0,0 0 0,1 0 0,-1 0 0,1 0 0,-1 0 0,1 0 0,-1 0 0,1 1 1,-1-1-1,1 0 0,-1 0 0,1 0 0,-1 1 0,1-1 0,0 0 0,-1 1 0,1-1 0,-1 0 0,1 1 0,0-1 0,-1 0 0,1 1 0,0-1 0,-1 1 1,1 0-1,0 0 619,6 0-116,1 0 0,-1 0 0,1 1 0,-1 0 0,1 0 0,-1 1 0,0-1 0,0 1 0,0 1 0,-1-1 0,6 5 0,12 9 2044,24 23 0,-38-30-1635,0 0-1,12 20 1,0-2 265,-8-9 6,0 1 0,-1 0 0,11 28 0,-13-28-676,-5-10 69,-1 0-1,0 0 1,0 0-1,-1 1 1,-1 0-1,1-1 1,-2 1-1,0 0 1,0 14-1,-2-19-583,0-1 0,-1 1 0,0 0 0,0-1 0,0 0 0,0 1 1,-1-1-1,0 0 0,0 0 0,-1-1 0,1 1 0,-6 4 0,5 6-62,-2-8-59,5-7 53,0 1 0,0 0 0,0-1 0,1 1 0,-1 0 0,0 0 0,0 0 0,1 0 0,-1 0 0,1 0 0,-1 0 0,1 0 0,-1 0 0,1 0 0,-1 0 0,1 2 0,-6 5-1014,6-8 851,-1 0 0,1 0 0,0 0 0,0 0 0,-1 0-1,1 0 1,0 0 0,0 0 0,-1 0 0,1-1 0,0 1 0,0 0 0,0 0-1,-1 0 1,1 0 0,-2-7-6226,2-21-5740,0 11 7405,0 6 2631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6.548"/>
    </inkml:context>
    <inkml:brush xml:id="br0">
      <inkml:brushProperty name="width" value="0.05" units="cm"/>
      <inkml:brushProperty name="height" value="0.05" units="cm"/>
    </inkml:brush>
  </inkml:definitions>
  <inkml:trace contextRef="#ctx0" brushRef="#br0">18 12 880,'-18'1'10288,"24"1"-9631,0 0 1,0 0 0,0 0-1,0-1 1,1 0 0,-1 0-1,11 0 1,28-1-852,-29 0-1181,-3-9-3513,-13 9 4801,0 0 1,-1 0-1,1 0 0,0 0 0,0 0 1,0 0-1,-1 0 0,1 1 0,0-1 1,0 0-1,0 0 0,-1-1 0,1 1 1,0 0-1,0 0 0,-1 0 0,1 0 1,0 0-1,0 0 0,0 0 0,-1 0 1,1 0-1,0 0 0,0 0 0,0-1 0,0 1 1,-1 0-1,1 0 0,0 0 0,0 0 1,0-1-1,0 1 0,0 0 0,-1 0 1,1 0-1,0 0 0,0-1 0,0 1 1,0 0-1,0 0 0,0-1 0,0 1 1,0 0-1,0 0 0,0 0 0,0-1 1,0 1-1,0 0 0,0 0 0,0 0 0,0-1 1,0 1-1,0 0 0,0 0 0,0 0 1,0-1-1,1 1 0,-1 0 0,0 0 1,0 0-1,0-1 0,0 1 0,0 0 1,0 0-1,1 0 0,-1 0 0,0-1 1,0 1-1,-3-1-1226,-3-4 81</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45.419"/>
    </inkml:context>
    <inkml:brush xml:id="br0">
      <inkml:brushProperty name="width" value="0.05" units="cm"/>
      <inkml:brushProperty name="height" value="0.05" units="cm"/>
    </inkml:brush>
  </inkml:definitions>
  <inkml:trace contextRef="#ctx0" brushRef="#br0">22 153 288,'-8'15'8030,"-4"-26"-7371,12 0-444,0 10-200,0 0-1,-1 0 1,1 0 0,0 0 0,0 0 0,0 0 0,0 0 0,0 0 0,0 0-1,0 0 1,0 0 0,0-1 0,1 1 0,-1 0 0,0 0 0,1 0 0,-1 0-1,1 0 1,-1 0 0,1 0 0,-1 1 0,1-1 0,0 0 0,0 0 0,-1 0-1,1 0 1,0 1 0,1-2 0,1-6 346,-3 8-335,0-1 1,0 1-1,0-1 0,0 0 1,0 1-1,0-1 0,1 1 0,-1-1 1,0 1-1,0-1 0,0 0 0,1 1 1,-1-1-1,0 1 0,0-1 1,1 1-1,-1-1 0,0 1 0,1 0 1,-1-1-1,1 1 0,-1-1 1,0 1-1,1 0 0,-1-1 0,1 1 1,-1 0-1,2-1 0,13-12 1109,-14 11-1049,0 1 1,1-1-1,-1 1 1,1-1-1,-1 1 1,1-1 0,-1 1-1,1 0 1,0 0-1,0 0 1,-1 0-1,4-1 1,1 0 73,0 0-102,0 0 0,0 0 1,0 1-1,0 0 0,0 0 1,13 0-1,20 12 14,-25-8 32,-12-2-106,0 0 1,0-1-1,0 1 0,0-1 1,0 1-1,1-1 0,-1 0 0,0 0 1,0 0-1,0 0 0,1 0 1,-1 0-1,4-2 0,114-31 32,-62 7-1231,-54 24 286,7-5 1158</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6.978"/>
    </inkml:context>
    <inkml:brush xml:id="br0">
      <inkml:brushProperty name="width" value="0.05" units="cm"/>
      <inkml:brushProperty name="height" value="0.05" units="cm"/>
    </inkml:brush>
  </inkml:definitions>
  <inkml:trace contextRef="#ctx0" brushRef="#br0">0 18 1137,'0'0'4068,"10"-7"1575,-8 7-4125,8-1 3209,-1-1-3055,1-1 1,0 1-1,0 1 0,18-1 0,13 9 380,2-5-1801,2 0-3909,-44-2 2796</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8.978"/>
    </inkml:context>
    <inkml:brush xml:id="br0">
      <inkml:brushProperty name="width" value="0.05" units="cm"/>
      <inkml:brushProperty name="height" value="0.05" units="cm"/>
    </inkml:brush>
  </inkml:definitions>
  <inkml:trace contextRef="#ctx0" brushRef="#br0">12 273 80,'-12'12'1713,"12"-3"5322,0-37-3531,0-43-1083,12 33-2175,-4-7-155,-3 23 96,1-7 773,2-31 1166,-8 60-2086,13 15-267,-3-3 313,-9-10-56,1-1 0,-1 1 0,1-1 0,-1 1 0,0 0 1,0-1-1,0 1 0,0 0 0,0 0 0,0 0 1,0 0-1,-1 0 0,1 0 0,-1 0 0,1 4 1,-1-5 35,1 1 1,-1-1 0,0 0 0,1 0 0,-1 0-1,1 1 1,-1-1 0,1 0 0,0 0 0,-1 0-1,1 0 1,0 0 0,1 1 0,-1-1 3,0 0-1,0 1 1,0-1 0,0 0 0,0 0 0,0 0-1,-1 1 1,1-1 0,0 0 0,-1 1 0,1-1-1,-1 0 1,0 1 0,1 1 0,-1-1-5,0-1-1,0 1 1,0 0 0,1 0 0,-1-1-1,1 1 1,-1 0 0,1-1 0,-1 1-1,1-1 1,1 3 0,3 14 433,7 15 268,-12-30-736,1-1 0,-1 0-1,1 0 1,-1 0 0,1 0 0,-1 0 0,1 0 0,0 0 0,0-1 0,0 1 0,3 3-1,-3-3-19,0-1 0,0 1-1,0-1 1,0 1 0,-1 0 0,1-1-1,0 1 1,-1 0 0,1 0-1,-1-1 1,1 4 0,0 0 53,0-1 0,0 1-1,0 0 1,1-1 0,-1 1 0,1-1 0,1 1 0,-1-1 0,1 0 0,5 7 0,-7-10-56,10 10 216,-7-16-356,-5-28-821,0 16 233,1 0-297,-1 8 716,1 1 1,0 0 0,1 0 0,0-1 0,0 1-1,3-10 1,7-15 16,9-16 277,23 3 336,-40 44-299,0 0 1,0-1-1,0 1 1,0 0-1,1 1 1,-1-1-1,1 1 1,-1-1 0,1 1-1,-1 0 1,1 0-1,0 1 1,-1-1-1,5 1 1,-6 0 119,11 5 494,-12-3-380,0 1 0,1-1 0,-1 0 0,0 1 0,0-1 0,0 1-1,0-1 1,-1 1 0,1 2 0,5 13 1057,-5-14-1088,0 0 0,0-1 0,0 1 0,-1 0 0,1 0 0,-1 0 0,0 0 0,0-1 0,0 1 0,-2 6 0,2 25 977,6 3-503,-5-29-637,1 1 1,-1-1 0,2 0-1,4 15 1,0-5 22,-6-15-77,0-1-1,1 1 1,-1-1-1,0 0 0,1 1 1,0-1-1,0 0 1,0 0-1,0 0 0,3 2 1,1 5 0,-6-10-68,1 0 1,-1 1 0,0-1-1,0 1 1,1-1 0,-1 0-1,0 1 1,0-1 0,1 0-1,-1 1 1,0-1 0,1 0-1,-1 1 1,1-1 0,-1 0-1,0 0 1,1 1 0,-1-1 0,1 0-1,-1 0 1,1 0 0,-1 0-1,1 0 1,-1 0 0,0 0-1,1 1 1,-1-1 0,1-1-1,-1 1 1,1 0 0,0 0-1,0 0-477,0 0 0,-1-1 0,1 1 0,0 0-1,-1-1 1,1 1 0,6-10-7423,1-1 2199,-8 11 5358,0-1-1,1 0 1,-1 0 0,0 0 0,1 0 0,-1 0 0,0 0-1,0 0 1,0 0 0,0 0 0,0 0 0,0 0-1,0 0 1,0 0 0,0 1 0,-1-1 0,1 0 0,0 0-1,-1-2 1,-9 2-2005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9.558"/>
    </inkml:context>
    <inkml:brush xml:id="br0">
      <inkml:brushProperty name="width" value="0.05" units="cm"/>
      <inkml:brushProperty name="height" value="0.05" units="cm"/>
    </inkml:brush>
  </inkml:definitions>
  <inkml:trace contextRef="#ctx0" brushRef="#br0">149 22 288,'-8'-15'8479,"-4"9"-5699,12 5-2172,-20 8 2956,16-7-3170,1 0-1,-1 1 1,0 0-1,1 0 1,-1 0-1,1 0 1,-1 0-1,1 1 1,0-1-1,-1 1 1,-3 3-1,1-1-107,1 0 0,0 0 0,0 1-1,0 0 1,0 0 0,1 0 0,0 1-1,0-1 1,-3 7 0,5-7-187,-8 20 115,10-24-212,0 0 0,0 0-1,0 0 1,0 0 0,0 0-1,0 0 1,0 0-1,1 0 1,-1 0 0,0 0-1,1 0 1,-1 0 0,1 0-1,-1 0 1,1 0-1,-1 0 1,1 0 0,0-1-1,-1 1 1,1 0 0,1 0-1,-1 1 3,1-1 0,-1 0 0,1 0-1,0 0 1,-1 0 0,1 0 0,0 0 0,0-1-1,-1 1 1,1-1 0,0 1 0,0-1 0,0 0-1,0 1 1,0-1 0,0 0 0,0 0 0,2-1-1,34-8-82,-33 7 22,35-26-1194,-39 27 1229,1 0 0,-1 1 1,0-1-1,1 0 0,-1 0 1,0 0-1,0 0 0,0-1 0,0 1 1,0 0-1,0 0 0,0-1 0,0 1 1,-1 0-1,1-1 0,-1 1 1,1-1-1,-1 1 0,1 0 0,0-4 1,-1 5 21,-1 0 0,1 0 0,0-1 1,0 1-1,0 0 0,0 0 0,0 0 0,0 0 1,0 0-1,0-1 0,0 1 0,0 0 1,0 0-1,0 0 0,0 0 0,0 0 0,0-1 1,0 1-1,0 0 0,0 0 0,0 0 0,0 0 1,1 0-1,-1-1 0,0 1 0,0 0 1,0 0-1,0 0 0,0 0 0,0 0 0,0 0 1,0-1-1,1 1 0,-1 0 0,0 0 1,0 0-1,0 0 0,0 0 0,0 0 0,0 0 1,1 0-1,-1 0 0,0 0 0,0 0 1,0 0-1,0 0 0,1 0 0,-1 0 0,0 0 1,0 0-1,0 0 0,0 0 0,0 0 0,1 0 1,-1 0-1,0 0 0,0 0 0,0 0 1,0 0-1,0 0 0,1 0 0,-1 0 0,0 0 1,0 1-1,0-1 0,0 0 0,0 0 1,1 0-1,4 15 273,-5-9-214,0-4-79,0 0 1,-1 0-1,1 0 1,0 1-1,0-1 1,0 0 0,0 0-1,1 0 1,-1 0-1,0 0 1,1 0-1,-1 0 1,1 0 0,0 0-1,0 0 1,0 0-1,0-1 1,0 1-1,0 0 1,0-1 0,1 1-1,-1 0 1,1-1-1,2 3 1,-2-3-507,-1-1 198,-1 0-1,1 0 0,0 1 1,0-1-1,-1 0 1,1 0-1,0 0 0,0 0 1,-1 0-1,1 0 0,0-1 1,0 1-1,-1 0 0,1 0 1,0 0-1,0-1 0,-1 1 1,1 0-1,0-1 0,-1 1 1,1 0-1,0-1 1,-1 1-1,1-1 0,-1 1 1,1-2-1,7-16-8424,-8 13 7120</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19.898"/>
    </inkml:context>
    <inkml:brush xml:id="br0">
      <inkml:brushProperty name="width" value="0.05" units="cm"/>
      <inkml:brushProperty name="height" value="0.05" units="cm"/>
    </inkml:brush>
  </inkml:definitions>
  <inkml:trace contextRef="#ctx0" brushRef="#br0">0 1 896,'0'0'6561,"2"11"-3565,58 60 9135,-41-44-10447,1-1-991,-18-24-666,0 0 0,0 0 1,0 0-1,-1 1 1,1-1-1,-1 1 0,1-1 1,1 5-1,-2-4-61,0-1 1,0 1-1,0-1 0,0 0 0,0 0 1,1 0-1,-1 0 0,1 0 1,-1 0-1,1 0 0,0 0 0,3 2 1,-2 5-4554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0.228"/>
    </inkml:context>
    <inkml:brush xml:id="br0">
      <inkml:brushProperty name="width" value="0.05" units="cm"/>
      <inkml:brushProperty name="height" value="0.05" units="cm"/>
    </inkml:brush>
  </inkml:definitions>
  <inkml:trace contextRef="#ctx0" brushRef="#br0">1 189 496,'0'0'763,"0"0"-604,-1-1-1,1 1 1,0-1 0,0 1-1,0-1 1,0 1 0,0-1-1,0 1 1,0-1-1,0 1 1,0-1 0,0 1-1,1-1 1,-1 1 0,0-1-1,0 1 1,0-1-1,1 1 1,-1-1 0,0 1-1,1-1 1,0 1-6,0 0 1,-1-1-1,1 1 0,0 0 1,0-1-1,0 1 1,0-1-1,0 1 0,-1-1 1,1 1-1,0-1 1,-1 0-1,1 1 0,0-1 1,-1 0-1,1 0 0,0 0 1,14-13 2543,-8 10-1776,-1-1-1,1 0 1,-1 0-1,0-1 1,0 0-1,6-9 1,17-15-73,1-3-2110,-28 31 535,1 1 0,-1-1 0,0 1-1,0-1 1,0 0 0,0 0 0,0 1 0,0-2 0,0 1 0,-1 0 0,1 0 0,-1 0 0,1-1 0,-1 1 0,0-1 0,2-4-1,-3 1-1099</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1.158"/>
    </inkml:context>
    <inkml:brush xml:id="br0">
      <inkml:brushProperty name="width" value="0.05" units="cm"/>
      <inkml:brushProperty name="height" value="0.05" units="cm"/>
    </inkml:brush>
  </inkml:definitions>
  <inkml:trace contextRef="#ctx0" brushRef="#br0">33 73 464,'0'-1'34,"0"1"-1,0 0 1,0 0-1,0 0 1,0-1-1,-1 1 1,1 0-1,0 0 1,0 0-1,0-1 1,0 1-1,0 0 1,0 0-1,0 0 1,0 0-1,-1-1 1,1 1-1,0 0 1,0 0-1,0 0 1,0 0-1,-1 0 1,1 0-1,0-1 1,0 1-1,0 0 1,-1 0-1,1 0 1,0 0-1,0 0 1,0 0-1,-1 0 1,1 0-1,0 0 1,0 0-1,0 0 1,-1 0-1,1 0-5,0 0 1,-1 0-1,1 0 1,0 0-1,0 0 0,-1 0 1,1 0-1,0 0 0,0 0 1,0 0-1,-1 0 1,1 0-1,0 0 0,0-1 1,0 1-1,-1 0 1,1 0-1,0 0 0,0 0 1,0 0-1,-1 0 0,1-1 1,0 1-1,0 0 1,0 0-1,0 0 0,0-1 1,0 1-1,-1 0 1,1 0-1,0 0 0,0-1 1,0 1-1,0 0 0,0 0 1,0-1-1,0 1 1,0 0-1,0-1 652,-8 8 353,16 124 8985,-8-119-9505,-1-8-452,1 1 0,0-1 0,0 0 0,0 0 0,1 0 0,-1 0 0,1 0 0,0 0 1,0 0-1,1 0 0,-1 0 0,3 4 0,-3-6-78,-1 0 0,1 0 0,0-1 0,-1 1 0,1 0 0,-1 0 0,0 0 0,0 0 0,1 0 0,-1 0 0,0 0 0,-1 0 0,1 3 0,0-4-55,0 0-1,0 0 0,-1 0 0,1 0 0,0 0 0,0-1 0,0 1 0,-1 0 0,1 0 1,0 0-1,-1 0 0,1-1 0,-1 1 0,1 0 0,-1 0 0,1-1 0,-1 1 1,1 0-1,-1-1 0,0 1 0,1-1 0,-1 1 0,0-1 0,-1 2 0,0-2-444,-6-35-2146,-4-8 2346,12 38 313,1 0 0,-1-1 0,1 1 0,-1 0 0,2 0 1,-1 0-1,0 1 0,3-7 0,2-23 53,-3 13 99,1 5 77,-4 12-125,1 0 0,0 0 0,1 0 0,-1 0 0,0 0 1,1 0-1,0 0 0,0 1 0,0-1 0,4-3 0,5-10 406,6-5 186,-2 7-57,-14 13-594,0 1-1,0 0 0,0-1 0,0 1 1,1 0-1,-1 0 0,0 0 0,1 0 1,-1 0-1,0 0 0,1 0 0,0 0 0,-1 0 1,1 1-1,-1-1 0,1 1 0,0-1 1,-1 1-1,1-1 0,0 1 0,-1 0 1,1 0-1,2 0 0,-3 0-29,0 1 0,1-1 1,-1 0-1,0 1 0,0-1 0,1 0 1,-1 1-1,0 0 0,0-1 0,0 1 0,0 0 1,0-1-1,0 1 0,0 0 0,0 0 0,0 0 1,0 0-1,0 0 0,-1 0 0,1 0 0,0 0 1,-1 0-1,1 1 0,0-1 0,-1 0 1,0 0-1,1 0 0,-1 1 0,0-1 0,0 0 1,1 2-1,2 49 709,-3-44-409,0-6-254,-1 0-1,1-1 1,-1 1-1,1 0 1,-1-1 0,0 1-1,0-1 1,1 1-1,-1-1 1,0 1 0,0-1-1,-1 1 1,1-1-1,-2 2 1,-8 12 180,8-11-373,0 0-1,0 0 1,-1 0 0,1-1 0,-1 1 0,0-1-1,0 0 1,0 0 0,0-1 0,-1 1-1,1-1 1,-1 0 0,0 0 0,1 0 0,-1-1-1,-7 2 1,0-1-1554,11-2 1562,0 1 0,0-1 1,0 0-1,0 0 0,-1 0 0,1 1 0,0-1 1,0-1-1,0 1 0,0 0 0,0 0 0,-1 0 0,1 0 1,0-1-1,-1 0 0,-6-1-974,7 2 941,1 0 1,-1 0-1,0 0 0,1-1 0,-1 1 0,1 0 1,-1 0-1,1 0 0,-1-1 0,0 1 0,1 0 1,-1-1-1,1 1 0,-1 0 0,1-1 0,0 1 1,-1-1-1,1 1 0,-1 0 0,1-1 0,0 1 1,-1-1-1,1 1 0,0-1 0,-1 0 0,1 1 1,0-1-1,0 1 0,0-1 0,0 1 0,-1-1 1,1 0-1,0 1 0,0-1 0,0 1 0,0-1 1,0 0-1,0 1 0,1-1 0,-1 1 0,0-1 1,0 0-1,0 0 0</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1.698"/>
    </inkml:context>
    <inkml:brush xml:id="br0">
      <inkml:brushProperty name="width" value="0.05" units="cm"/>
      <inkml:brushProperty name="height" value="0.05" units="cm"/>
    </inkml:brush>
  </inkml:definitions>
  <inkml:trace contextRef="#ctx0" brushRef="#br0">52 61 272,'-9'4'1341,"9"-4"-1219,-1 0-1,1 0 1,-1 0-1,0 1 1,1-1 0,-1 0-1,1 0 1,-1 1-1,1-1 1,-1 0 0,1 1-1,-1-1 1,1 0-1,-1 1 1,1-1 0,0 0-1,-1 1 1,1-1 0,-2 4 3032,23 12 3235,-18-16-6103,3 0 276,0 0 0,0 0 0,0 0 0,0-1-1,0 0 1,0 0 0,0-1 0,-1 1 0,8-4 0,0 0-4,-12 5-498,0 0-1,1 0 0,-1 0 0,0-1 1,1 1-1,-1 0 0,0-1 1,0 1-1,0-1 0,0 1 0,1-1 1,-1 0-1,0 0 0,0 1 1,0-1-1,0 0 0,0 0 0,-1 0 1,1 0-1,0 0 0,0 0 1,0 0-1,-1 0 0,1-2 0,2-4 505,2-8 503,-5 14-1013,-1-1 0,1 0 1,-1 1-1,1-1 0,-1 1 1,0-1-1,0 1 0,0-1 1,0 1-1,0 0 0,0-1 1,0 1-1,0 0 0,-1 0 1,1 0-1,0 0 1,-1 0-1,1 0 0,-1 0 1,1 0-1,-1 1 0,1-1 1,-1 0-1,1 1 0,-1-1 1,0 1-1,-2 0 0,1-1-60,-1 0-1,1 0 0,-1 1 0,1-1 1,-1 1-1,1 0 0,-1 0 0,1 1 1,-1-1-1,1 1 0,0-1 0,-1 1 1,-5 3-1,-3 2-9,8-4 6,0 0 1,0 0-1,1 0 1,-1 0-1,1 0 1,0 1-1,-1 0 1,1 0-1,0 0 0,0 0 1,1 0-1,-1 1 1,-3 5-1,-3 4 3,8-12 10,0 1 1,0-1 0,0 0-1,1 0 1,-1 1 0,0-1-1,1 0 1,-1 1 0,1-1 0,-1 0-1,1 1 1,0-1 0,-1 1-1,1-1 1,0 1 0,0-1-1,0 3 1,0 6-12,0-8 12,-1 0 0,1 1 1,0-1-1,0 1 0,0-1 0,0 0 0,1 1 0,-1-1 0,1 0 0,-1 1 0,1-1 0,0 0 0,0 0 0,0 0 0,0 0 0,0 1 0,0-1 0,2 1 1,5 9-43,-7-11 37,-1-1-1,0 1 0,1 0 0,-1-1 0,1 1 1,-1 0-1,1-1 0,-1 1 0,1 0 1,0-1-1,-1 1 0,1-1 0,-1 1 0,1-1 1,0 1-1,0-1 0,-1 0 0,1 1 0,0-1 1,1 1-1,7 2-263,1 0 0,0 0 0,0-1 0,14 2 0,7-7-3816,2-9-3370,-32 11 7228,1 0-367,0 0 0,0 0 0,0 0 0,-1 0 1,1 0-1,0-1 0,0 1 0,-1-1 0,1 1 0,-1-1 1,1 0-1,-1 0 0,2-3 0,-1-5-845</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2.178"/>
    </inkml:context>
    <inkml:brush xml:id="br0">
      <inkml:brushProperty name="width" value="0.05" units="cm"/>
      <inkml:brushProperty name="height" value="0.05" units="cm"/>
    </inkml:brush>
  </inkml:definitions>
  <inkml:trace contextRef="#ctx0" brushRef="#br0">110 12 1040,'-2'-11'20148,"-4"11"-18898,1 0-1,-1 0 0,0 1 0,1 0 0,-1 0 0,-7 3 1,10-2-1133,0-1-1,-1 1 1,1 0 0,0 0 0,0 0 0,0 0 0,0 0 0,1 1 0,-1-1 0,0 1 0,1 0 0,0 0 0,0 0 0,0 0 0,0 0 0,-3 6 0,2-2-74,-6 20-581,9-26 478,0 0-1,0 0 1,0 0-1,0 1 1,0-1 0,0 0-1,0 0 1,1 0-1,-1 0 1,0 0 0,1 0-1,-1 0 1,1 1 0,-1-1-1,1 0 1,0-1-1,-1 1 1,1 0 0,0 0-1,1 1 1,0 0-99,-1-1 0,0 0-1,1 0 1,-1 0 0,1 0 0,0 0 0,-1 0 0,1 0 0,0 0-1,-1-1 1,1 1 0,0-1 0,0 1 0,0-1 0,0 0 0,-1 0-1,1 0 1,0 0 0,0 0 0,0 0 0,0 0 0,-1 0 0,1-1 0,0 1-1,3-2 1,2-2-332,0 1 0,0-1-1,-1 0 1,12-11 0,7-3-169,-13 14 340,-11 17 309,-1-7 56,0 2 69,-1-7-358,1-1 0,0 1-1,0 0 1,-1-1-1,1 1 1,0-1-1,0 1 1,0 0 0,0-1-1,0 1 1,0-1-1,0 1 1,0 0 0,0-1-1,0 1 1,0-1-1,0 1 1,1 0-1,-1-1 1,0 1 0,0-1-1,1 1 1,-1-1-1,0 1 1,1 0 0,-1-1-1,0 0 1,1 1-1,-1-1 1,1 1-1,-1-1 1,1 1 0,-1-1-1,1 0 1,-1 1-1,2-1 1,10-7-10357,-12 7 10547,0 0 1,0-1-1,0 1 0,0 0 0,0 0 0,0 0 0,1-1 1,-1 1-1,0 0 0,0 0 0,0-1 0,0 1 1,0 0-1,0-1 0,0-5-2195</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2.608"/>
    </inkml:context>
    <inkml:brush xml:id="br0">
      <inkml:brushProperty name="width" value="0.05" units="cm"/>
      <inkml:brushProperty name="height" value="0.05" units="cm"/>
    </inkml:brush>
  </inkml:definitions>
  <inkml:trace contextRef="#ctx0" brushRef="#br0">11 1 1665,'0'0'2948,"-1"13"-238,-2-3-1746,1 0 0,0 0-1,1-1 1,0 1-1,1 0 1,0 0 0,1 13-1,0 6 1896,7 90 6052,-3-105-8551,-4-13-331,0 0 0,-1 0 0,1 0 0,0 0 1,-1 0-1,1 0 0,-1 0 0,0 0 0,1 0 0,-1 0 1,0 0-1,0 0 0,1 0 0,-1 2 0,0-3-21,0 1-1,0-1 0,0 0 1,0 0-1,1 0 1,-1 0-1,0 1 0,0-1 1,0 0-1,0 0 1,1 0-1,-1 0 0,0 1 1,0-1-1,0 0 1,1 0-1,-1 0 1,0 0-1,0 0 0,1 0 1,-1 0-1,0 0 1,0 0-1,1 0 0,-1 0 1,0 0-1,0 0 1,1 0-1,-1 0 0,0 0 1,0 0-1,0 0 1,1 0-1,-1 0 0,0 0 1,0-1-1,1 1 1,-1 0-1,0 0 0,0 0 1,0 0-1,1 0 1,-1-1-1,0 1 0,0 0 1,0 0-1,0 0 1,0 0-1,1-1 0,-1 1 1,0 0-1,0 0 1,0-1-1,11-8 204,-11 9-216,29-38-550,-27 35 429,1 1 0,-1-1 0,1 1 1,-1-1-1,0 0 0,0 0 0,2-4 0,15-20-284,21-15-1689,-26 29 388,-13 11 1073,0 1 1,0 0 0,1-1-1,-1 1 1,1 0 0,-1 0-1,1-1 1,-1 1-1,1 1 1,-1-1 0,1 0-1,0 0 1,2 0 0</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2.958"/>
    </inkml:context>
    <inkml:brush xml:id="br0">
      <inkml:brushProperty name="width" value="0.05" units="cm"/>
      <inkml:brushProperty name="height" value="0.05" units="cm"/>
    </inkml:brush>
  </inkml:definitions>
  <inkml:trace contextRef="#ctx0" brushRef="#br0">1 0 1153,'2'10'2766,"36"20"3336,-27-24-4923,1 0 0,0-1 0,0 0 0,21 5 1,-22-6-1075,5-1-1955,-15-14-7845,-1 5 7603</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16.699"/>
    </inkml:context>
    <inkml:brush xml:id="br0">
      <inkml:brushProperty name="width" value="0.05" units="cm"/>
      <inkml:brushProperty name="height" value="0.05" units="cm"/>
    </inkml:brush>
  </inkml:definitions>
  <inkml:trace contextRef="#ctx0" brushRef="#br0">0 19 112,'0'0'640,"12"-7"2468,-12 8-3075,1-1-1,-1 1 1,1-1-1,-1 1 1,0-1-1,1 0 1,-1 1-1,1-1 1,-1 0-1,1 1 1,-1-1-1,1 0 1,0 1-1,-1-1 1,1 0-1,-1 0 1,1 0-1,0 1 1,-1-1-1,1 0 0,-1 0 1,2 0-1,-1 0 7,0 0 1,0 0-1,0 0 0,0 0 0,0 0 0,-1 1 0,1-1 0,0 0 0,0 1 0,0-1 0,0 0 0,-1 1 0,1-1 0,0 1 0,0-1 0,-1 1 0,1 0 0,0-1 0,-1 1 0,1 0 0,0 1 1,27 10 1176,-23-7-940,-4-4-226,0-1-1,0 0 1,0 1-1,-1-1 1,1 1 0,0-1-1,0 1 1,-1-1-1,1 1 1,-1-1-1,1 1 1,0 0 0,-1-1-1,1 1 1,-1 0-1,1-1 1,-1 1-1,0 0 1,1 0 0,-1 0-1,0-1 1,1 1-1,-1 0 1,0 1-1,5 6 434,-4-7-442,-1-1 1,1 0-1,-1 1 0,1-1 0,-1 1 1,0-1-1,1 1 0,-1 0 0,1-1 1,-1 1-1,0-1 0,1 1 0,-1-1 1,0 1-1,0 0 0,0-1 0,1 1 0,-1 0 1,0-1-1,0 1 0,0 1 0,8 65 1667,-8-61-1576,0 15 505,0-21-606,0 1-1,0-1 0,0 1 1,0-1-1,0 0 0,0 1 1,0-1-1,0 1 0,0-1 0,0 1 1,0-1-1,0 0 0,-1 1 1,1-1-1,0 1 0,0-1 1,-1 0-1,1 1 0,0-1 1,0 0-1,-1 1 0,1-1 1,0 0-1,-1 0 0,1 1 0,0-1 1,-1 0-1,1 0 0,0 1 1,-1-1-1,0 0 0,0-39 56,9-21 68,-7 54-57,1 0 0,0 0 0,1 0 0,0 1-1,-1-1 1,6-6 0,-4 7-20,-3 3-9,0 0 0,0 0 0,0 0 0,0 0 0,1 1 0,-1-1 0,1 0 1,-1 1-1,4-3 0,-2-8 255,-1 11-309,0 0 1,-1 0-1,1 0 1,0 0 0,0 1-1,0-1 1,0 1-1,0 0 1,0-1 0,0 1-1,0 0 1,1 0-1,-1 0 1,0 1 0,0-1-1,0 0 1,0 1 0,0-1-1,0 1 1,2 1-1,-2-1-3,-1 0 0,1 0 0,0 1 0,-1-1 0,0 1 0,1-1 0,-1 1 0,0-1 0,0 1 0,0 0 0,0 0 0,0-1 0,0 1-1,-1 0 1,1 0 0,0 0 0,-1 0 0,1 0 0,-1 2 0,5 2 47,-5-6-55,0 0 0,1 0 0,-1 0-1,1 0 1,-1 0 0,0 1 0,1-1 0,-1 0 0,0 0-1,1 0 1,-1 1 0,0-1 0,0 0 0,1 0 0,-1 1 0,0-1-1,0 0 1,1 1 0,-1-1 0,0 0 0,0 1 0,0-1-1,0 1 1,1-1 0,-1 0 0,0 1 0,0-1 0,0 0-1,0 1 1,0-1 0,0 1 0,0-1 0,0 0 0,0 1 0,3 7 304,2 6 501,-5 76 3124,-3-90-3685,-5-2-719,12-14 97,10-13 578,31-48-1,-17 52 353,-18 18-401,-10 7-154,1-1 1,0 0 0,-1 0-1,1 1 1,0-1-1,-1 1 1,1-1-1,0 1 1,0-1-1,0 1 1,-1-1-1,1 1 1,0 0-1,0-1 1,0 1-1,0 0 1,0 0-1,0 0 1,0-1-1,0 1 1,0 0-1,0 0 1,0 1-1,0-1 1,-1 0-1,1 0 1,0 0-1,0 1 1,0-1 0,0 0-1,0 1 1,1 0-1,0 1 19,1 0-1,0 0 0,-1 0 1,0 0-1,0 1 1,1-1-1,-1 1 1,-1 0-1,1 0 1,0-1-1,-1 1 1,3 6-1,6 7 115,-9-15-110,0 0 1,1 1-1,-1-1 0,0 0 0,0 1 0,0-1 0,0 0 0,-1 1 1,1-1-1,0 1 0,-1 0 0,1-1 0,-1 1 0,1 2 0,7 50 1503,-8-29-1020,0-17-511,0-16-199,-5-3-7495</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45.829"/>
    </inkml:context>
    <inkml:brush xml:id="br0">
      <inkml:brushProperty name="width" value="0.05" units="cm"/>
      <inkml:brushProperty name="height" value="0.05" units="cm"/>
    </inkml:brush>
  </inkml:definitions>
  <inkml:trace contextRef="#ctx0" brushRef="#br0">90 0 272,'0'0'1294,"-13"6"3951,11-5-4459,0 1-429,0-1 0,0 1 0,1-1-1,-1 1 1,0 0 0,1-1 0,-1 1 0,1 0 0,-1 0 0,1 0 0,0 0 0,0 0 0,0 1 0,0-1 0,-1 4-1,1-3-122,1 0-1,-1 0 0,0 1 0,-1-1 0,1 0 0,-1 0 0,1-1 0,-4 6 1,3-5 56,-1 0 1,1 0 0,1 1-1,-1-1 1,0 1 0,1-1-1,0 1 1,0 0 0,-1 4-1,1 3 74,0 0 0,-1 0-1,-4 14 1,3-14-95,1 0-1,0 0 1,-1 16 0,3-26-618,0 0 0,0 0 1,0 0-1,0 0 0,0 0 1,1 0-1,-1 0 0,0 1 1,0-1-1,1 0 1,-1 0-1,1 0 0,-1 0 1,1 0-1,-1 0 0,2 1 1,4-16-6403,-6-13 1322,0 21 4311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3.508"/>
    </inkml:context>
    <inkml:brush xml:id="br0">
      <inkml:brushProperty name="width" value="0.05" units="cm"/>
      <inkml:brushProperty name="height" value="0.05" units="cm"/>
    </inkml:brush>
  </inkml:definitions>
  <inkml:trace contextRef="#ctx0" brushRef="#br0">20 12 768,'0'0'889,"-19"-11"12898,29 18-7250,-2-2-130,5 0-4480,52-4-996,-1-2-900,-38 1-2513,-23-1 745</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5.038"/>
    </inkml:context>
    <inkml:brush xml:id="br0">
      <inkml:brushProperty name="width" value="0.05" units="cm"/>
      <inkml:brushProperty name="height" value="0.05" units="cm"/>
    </inkml:brush>
  </inkml:definitions>
  <inkml:trace contextRef="#ctx0" brushRef="#br0">1 286 112,'0'0'200,"0"21"10384,0-28-6796,0-5-1211,0 10-2541,0 0-1,0 0 1,0 1 0,0-1 0,1 0 0,-1 0 0,1 0-1,-1 1 1,1-1 0,0 0 0,1-2 0,2-14 423,-2 14-340,1 0 1,-1-1-1,0 1 1,0 0-1,-1-1 1,1 1-1,-1-1 1,0 0-1,0-5 1,11-23 563,-12 29-607,1 0 0,-1 0 0,1 0 1,0 0-1,0 0 0,0 0 0,4-6 0,-4 6-62,1 0-1,-1 0 1,1 0-1,-1 0 1,0 0-1,-1 0 1,1-8-1,0 8-7,-1 1-1,1-1 0,0 1 0,0-1 0,0 1 0,1-1 0,-1 1 0,1-1 1,-1 1-1,1 0 0,3-4 0,0-16-125,-2 12-24,-1 18 88,-2-6 49,0 1 1,0-1-1,0 0 1,0 0-1,0 0 1,1 0-1,-1 0 1,0 0-1,1 0 1,-1 0-1,1 0 1,-1 0-1,1 0 1,-1 0-1,2 1 1,-2-1 12,1-1 0,0 1 0,-1 0 0,1 0 1,-1 0-1,1 0 0,-1 0 0,0 0 0,1 0 0,-1 0 1,0 0-1,0 0 0,0 0 0,1 0 0,-1 1 0,19 38 1187,-13-17 236,-5-21-1240,0 0 0,0 0 0,-1 0 1,1 1-1,-1-1 0,1 0 1,-1 0-1,1 0 0,-1 4 0,0 0 181,1 0 0,0 0 0,0 0 0,1 0 0,3 10 0,-3-11-193,0 0 0,-1 0 0,1 0 0,-1 1 0,0 7 0,-1-11-138,1-1 0,-1 1-1,0 0 1,0-1 0,1 1 0,-1-1 0,1 1 0,0-1-1,-1 1 1,1-1 0,0 1 0,0-1 0,2 3-1,-2-3 29,0 1 0,0-1 0,0 1-1,0-1 1,0 1 0,-1-1 0,1 1-1,0-1 1,-1 1 0,1 0 0,-1-1-1,0 1 1,1 3 0,13 13 477,-5-12-413,-9-6-126,0 0 0,1 0 1,-1 0-1,0 0 1,0 0-1,1 0 1,-1-1-1,0 1 1,0 0-1,0 0 1,1 0-1,-1 0 1,0-1-1,0 1 1,0 0-1,0 0 1,1 0-1,-1-1 1,0 1-1,0 0 1,0 0-1,0 0 1,0-1-1,0 1 1,0 0-1,1 0 1,-1-1-1,0 1 1,0 0-1,0 0 0,0-1 1,0 1-1,0 0 1,0 0-1,0-1 1,-1 1-1,1 0 1,0-1-1,4-5-35,-3 6 24,-1 0-1,1-1 1,0 1-1,-1-1 1,1 1-1,-1-1 1,0 1-1,1-1 1,-1 1-1,1-1 1,-1 1-1,0-1 1,1 0 0,-1 1-1,0-1 1,0 0-1,1 1 1,-1-1-1,0 1 1,0-1-1,0 0 1,0 0-1,0 1 1,0-2-1,-1-29-1400,0 18 868,1 0 0,0 0 0,1 0-1,0 0 1,5-20 0,-2 14 72,-4 18 443,0-1 0,1 1-1,-1-1 1,0 1-1,1 0 1,-1-1-1,1 1 1,-1-1 0,1 1-1,-1 0 1,1-1-1,1-1 1,10-35-112,-4 30 104,-7 7 36,0 0 0,1 0 0,-1 0 0,0 0 0,0 0 0,-1 0 0,1 0 0,0 0 0,0 0 0,0-1 0,-1 1 0,1 0 0,-1-1 0,1 1 0,0-3 0,-1 4-3,0-1 0,0 0 0,0 0 0,1 0 0,-1 0 0,0 0 0,1 0 0,-1 0 0,1 1 0,-1-1 0,1 0 0,-1 0 0,1 1 0,-1-1 0,1 0 0,0 1 0,-1-1 0,1 0 0,0 1 0,1-1 0,-2 1-1,1-1 0,0 1 0,-1-1 0,1 1 0,-1-1-1,1 1 1,-1 0 0,1-1 0,-1 0 0,1 1 0,-1-1-1,0 1 1,1-1 0,-1 0 0,0 1 0,0-1 0,1 1 0,-1-2-1,0 1-73,2 24 242,-2-21-123,1-1 1,0 0-1,-1 1 1,1-1-1,-1 1 1,0-1-1,1 1 1,-1-1-1,0 1 1,0-1-1,0 1 0,0 2 1,4 19 641,0-13-410,-1 0 1,0 1-1,-1 0 1,0-1-1,0 1 0,0 18 1,-1-21-106,0 1 0,1-1-1,0 0 1,0-1 0,1 1 0,0 0 0,7 12-1,-2-3 186,-7-15-317,0 0-1,0 0 0,0-1 1,0 1-1,0 0 0,1-1 0,-1 1 1,1-1-1,-1 1 0,3 1 1,4 5 255,-6-6-211,-2-5-47,0 2-104,-8-32-16671,7 26 11131,-4 1 2757,0-3-98,5 4 341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5.378"/>
    </inkml:context>
    <inkml:brush xml:id="br0">
      <inkml:brushProperty name="width" value="0.05" units="cm"/>
      <inkml:brushProperty name="height" value="0.05" units="cm"/>
    </inkml:brush>
  </inkml:definitions>
  <inkml:trace contextRef="#ctx0" brushRef="#br0">1 0 896,'12'17'6131,"-12"-11"-4956,1-1 0,0 0-1,0 0 1,1 1 0,-1-1 0,1 0 0,0 0-1,5 8 1,2 21 2485,-7-20-1608,-4-4-5007,-10-30-12887,7 16 14825,4-7-624</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5.708"/>
    </inkml:context>
    <inkml:brush xml:id="br0">
      <inkml:brushProperty name="width" value="0.05" units="cm"/>
      <inkml:brushProperty name="height" value="0.05" units="cm"/>
    </inkml:brush>
  </inkml:definitions>
  <inkml:trace contextRef="#ctx0" brushRef="#br0">1 4 1361,'1'-3'5708,"2"6"-5555,0 12-4243</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6.038"/>
    </inkml:context>
    <inkml:brush xml:id="br0">
      <inkml:brushProperty name="width" value="0.05" units="cm"/>
      <inkml:brushProperty name="height" value="0.05" units="cm"/>
    </inkml:brush>
  </inkml:definitions>
  <inkml:trace contextRef="#ctx0" brushRef="#br0">0 1 656,'0'1'212,"0"1"-1,1-1 1,-1 1 0,0 0-1,1-1 1,-1 1-1,1-1 1,0 1 0,-1-1-1,1 0 1,0 1-1,0-1 1,2 3-1,-2-3-57,0 0 0,0 0 0,0 0 0,0 1 0,-1-1 0,1 1 0,0-1 0,-1 0 0,1 1 0,-1-1 0,1 1-1,-1-1 1,1 4 0,-1-3 156,0 1-1,1 0 1,0 0-1,-1 0 1,1-1-1,0 1 0,0 0 1,1-1-1,1 3 1,-2-2-75,0-1-1,1 0 1,-1 1 0,0-1 0,-1 0 0,1 1-1,0-1 1,0 6 0,7 25 3164,4-9 403,-7-21-2300,-5-1 136,-4-4-859,3 2-757,1 0 0,0-1 0,-1 1 0,1-1 1,0 1-1,-1-1 0,1 1 0,0-1 0,0 1 0,-1-1 0,1 1 1,0-1-1,0 1 0,0-1 0,0 1 0,0-1 0,0 0 0,0 1 1,0-1-1,0 1 0,0-1 0,0 1 0,0-1 0,0 0 0,0 1 1,1-2-1,5-17-99,-3 10 57,-2 7-18,-1 0 0,1 0 0,-1 0-1,1 1 1,-1-1 0,1 0 0,0 0 0,0 1-1,0-1 1,0 0 0,0 1 0,0-1-1,0 1 1,1-1 0,-1 1 0,1 0 0,-1 0-1,3-2 1,34-20-267,-28 17 288,-9 6 15,0 0 0,-1-1 0,1 1 1,0-1-1,0 1 0,-1 0 0,1 0 0,0-1 1,0 1-1,-1 0 0,1 0 0,0 0 0,0 0 1,-1 0-1,1 0 0,0 0 0,0 0 0,0 0 1,-1 0-1,1 1 0,0-1 0,0 0 0,-1 0 1,1 1-1,0-1 0,-1 0 0,1 1 0,0-1 1,-1 1-1,1-1 0,-1 1 0,1-1 0,0 1 1,-1 0-1,1 0 0,12 27 231,-9-17 114,-2-6-223,0 0 0,-1 0 1,1 0-1,-1 1 0,0-1 1,-1 0-1,1 1 0,-1-1 1,0 8-1,-1-3 180,1-9-359,-1-1 1,1 1-1,0 0 1,0 0-1,0 0 0,-1-1 1,1 1-1,0 0 1,0 0-1,0 0 1,0 0-1,0-1 1,0 1-1,1 0 0,-1 0 1,0 0-1,0-1 1,1 1-1,-1 0 1,0 0-1,1-1 1,-1 1-1,1 0 0,-1 0 1,1-1-1,-1 1 1,1-1-1,-1 1 1,1 0-1,0-1 0,0 1 1,0-1-625,-1-21-15543,0 16 13910</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7.318"/>
    </inkml:context>
    <inkml:brush xml:id="br0">
      <inkml:brushProperty name="width" value="0.05" units="cm"/>
      <inkml:brushProperty name="height" value="0.05" units="cm"/>
    </inkml:brush>
  </inkml:definitions>
  <inkml:trace contextRef="#ctx0" brushRef="#br0">1 76 288,'12'-15'3298,"-12"14"-3184,0 1 1,0-1-1,1 0 0,-1 0 1,0 1-1,1-1 1,-1 0-1,0 1 1,1-1-1,-1 0 1,1 1-1,-1-1 1,1 1-1,0-1 0,-1 1 1,1-1-1,-1 1 1,1-1-1,0 1 1,-1 0-1,1-1 1,0 1-1,0 0 1,-1 0-1,1 0 0,0-1 1,0 1-1,-1 0 1,2 0-1,0 0 807,-2 30 5148,0-18-4544,1 0-414,-1 0 0,-1 0 0,0 0 0,0-1 0,-7 22-1,6-23-802,1 0-1,-1 0 0,2 0 0,-1 1 0,2-1 0,1 14 0,-1 10 86,-1 10-1148,-3-51-281,-1-5-519,-2-3 113,6 14 1299,-1 0 0,0-1 0,0 1 0,1-1 0,-1 1 0,0-1 0,1 0 0,0 1 0,-1-1 0,1 1 0,0-4 0,-1-7-350,2 0 1,-1-1 0,1 1 0,1 0 0,5-17-1,1-37 315,3 26 250,-9 34 20,0 0 0,0 0 0,-1 0 0,0-1 0,1-6 0,0 8-41,0 1 0,0 0 0,0 0 0,1 0 0,-1 0 0,6-6 0,-7 9-48,0 0 0,0 0 0,-1 0 0,1 0 0,0 0 0,0 1 0,0-1 0,0 0 0,0 0 0,0 1 0,0-1-1,1 0 1,-1 1 0,0-1 0,0 1 0,0-1 0,1 1 0,-1 0 0,0 0 0,0-1 0,1 1 0,-1 0 0,0 0 0,1 0 0,-1 0-1,0 0 1,0 1 0,1-1 0,-1 0 0,0 1 0,0-1 0,1 1 0,-1-1 0,0 1 0,0-1 0,0 1 0,0 0 0,0 0 0,0-1-1,1 2 1,8 8 21,1 0 183,0 0-1,17 22 0,-28-31-139,1 1 0,-1-1 0,1 0 0,-1 1 0,1-1 0,-1 1-1,1-1 1,-1 1 0,0-1 0,0 1 0,0-1 0,0 1 0,0-1 0,0 1-1,-1-1 1,1 1 0,0-1 0,-1 1 0,1-1 0,-1 1 0,1-1-1,-1 0 1,0 1 0,0-1 0,0 0 0,1 1 0,-3 1 0,-1 1-32,0 1 1,0-1 0,0 0-1,-1 0 1,-6 5 0,-27 13-396,35-21-157,-1-1 0,0 1 0,1 0 1,-1-1-1,1 0 0,-1 0 0,0 0 1,1 0-1,-6-2 0,0 2-2357,8 0 2536,0-1 0,0 1 0,0 0 0,0 0 0,0-1-1,0 1 1,0-1 0,0 1 0,0-1 0,0 1-1,1-1 1,-1 1 0,0-1 0,0 0 0,1 1 0,-1-1-1,0 0 1,1 0 0,-1 0 0,1 0 0,-1 1-1,1-1 1,-1 0 0,0-2 0,11 2-1647</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7.868"/>
    </inkml:context>
    <inkml:brush xml:id="br0">
      <inkml:brushProperty name="width" value="0.05" units="cm"/>
      <inkml:brushProperty name="height" value="0.05" units="cm"/>
    </inkml:brush>
  </inkml:definitions>
  <inkml:trace contextRef="#ctx0" brushRef="#br0">18 91 1008,'3'5'3634,"-3"-5"-3417,0 1 0,1-1 1,-1 0-1,0 0 0,1 1 1,-1-1-1,0 0 1,0 1-1,1-1 0,-1 0 1,0 0-1,0 1 0,1-1 1,-1 0-1,0 1 0,0-1 1,0 1-1,0-1 0,0 0 1,0 1-1,0-1 0,1 1 1,-1-1-1,0 0 1,0 1-1,0-1 0,-1 1 1,1 0 361,13 5 2539,-5-6-2378,0-1 0,-1 0-1,1-1 1,-1 0 0,0 0 0,0 0-1,1-1 1,-1 0 0,-1 0 0,9-6-1,-13 8-561,0 0 0,0 0 0,0 0 0,0-1 0,-1 1 0,1 0 0,0-1 0,-1 1 0,1-1 0,-1 0-1,0 0 1,0 1 0,1-1 0,-1 0 0,0 0 0,-1 0 0,1 0 0,0 0 0,0 0 0,-1 0 0,1 0 0,-1-1 0,0 1-1,0 0 1,0 0 0,0 0 0,0 0 0,-1-5 0,1 6-171,0 0 0,-1-1 0,1 1 0,0-1 0,-1 1-1,0 0 1,1-1 0,-1 1 0,0 0 0,1 0 0,-1 0 0,0 0 0,0-1 0,0 1-1,0 0 1,0 0 0,0 1 0,-1-1 0,1 0 0,0 0 0,0 1 0,-1-1 0,1 0 0,0 1-1,-1-1 1,1 1 0,0 0 0,-1-1 0,1 1 0,-1 0 0,1 0 0,-1 0 0,1 0-1,-1 0 1,-2 1 0,-2-1-79,-1 0 0,1 1 0,0 0 0,-1 0 0,1 0 0,0 1 0,-7 3 0,9-4 60,1 0 1,-1 1-1,1 0 1,0 0-1,0 0 1,0 0-1,0 0 1,0 1-1,0-1 1,1 1-1,-1 0 0,1-1 1,0 1-1,0 1 1,0-1-1,0 0 1,0 0-1,1 1 1,0-1-1,-1 1 1,1-1-1,0 1 1,1-1-1,-1 1 1,1 0-1,-1-1 0,1 1 1,0 0-1,1 0 1,-1-1-1,0 1 1,1 0-1,2 4 1,-2-4-14,1-1 0,0 1 0,0-1 0,0 0 0,0 0 0,0 0 0,1 0 0,-1-1 0,1 1 0,0 0 0,0-1 0,0 0 0,0 0 0,0 0 0,0 0 1,1 0-1,-1-1 0,1 0 0,-1 1 0,1-1 0,0 0 0,3 0 0,1 0-676,0 1 1,-1-2-1,1 1 1,9-1-1,-10-1-1057,-1 1-1,1-1 0,-1-1 0,11-3 1,-8-4-3235,-8 8 4673,-1 0 0,1 0 0,0 0 0,0 0 0,-1 0 1,1 1-1,0-1 0,0 0 0,0 0 0,0 1 0,0-1 0,0 0 0,0 1 1,2-2-1,-3 2 148,1 0 90,-1 0 1,1 0-1,-1 0 1,1 0 0,-1-1-1,0 1 1,1 0 0,-1 0-1,1-1 1,-1 1-1,0 0 1,1 0 0,-1-1-1,0 1 1,1 0 0,-1-1-1,0 1 1,1 0 0,-1-1-1,0 1 1,0-1-1,0 1 1,1 0 0,-1-1-1,0 1 1,0-1 0,0 1-1,0-1 1,0-4-1664</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8.388"/>
    </inkml:context>
    <inkml:brush xml:id="br0">
      <inkml:brushProperty name="width" value="0.05" units="cm"/>
      <inkml:brushProperty name="height" value="0.05" units="cm"/>
    </inkml:brush>
  </inkml:definitions>
  <inkml:trace contextRef="#ctx0" brushRef="#br0">118 12 1153,'20'-11'21127,"-33"11"-14822,-4 0-3110,10 2-3154,-1 0-1,0 1 1,1 0-1,0 0 1,0 1 0,0 0-1,0 0 1,1 0 0,-1 1-1,1 0 1,0 1-1,-8 9 1,12-13-78,1-1-1,0 1 1,0-1 0,0 1-1,1-1 1,-1 1 0,0 0-1,1-1 1,-1 1 0,1 0-1,-1 0 1,1 0 0,0-1-1,0 1 1,0 0 0,0 0-1,0 0 1,0-1-1,0 1 1,0 0 0,1 0-1,-1 0 1,1-1 0,0 1-1,-1 0 1,1-1 0,0 1-1,0 0 1,0-1 0,0 1-1,0-1 1,0 0 0,1 1-1,-1-1 1,0 0 0,2 2-1,0-2-24,1 0 0,-1 0-1,0 0 1,0 0 0,1-1 0,-1 1-1,0-1 1,1 0 0,-1 0-1,0 0 1,1 0 0,-1 0 0,0-1-1,1 0 1,-1 0 0,0 0 0,4-1-1,22-4-571,-6 0 76,-22 5 553,0 1 1,0 0 0,-1-1-1,1 1 1,0-1-1,0 1 1,0-1-1,0 0 1,0 1-1,0-1 1,-1 0-1,1 1 1,0-1-1,-1 0 1,1 0-1,0 0 1,-1 0-1,1 0 1,-1 0-1,1 0 1,-1-1-1,8-7 1211,-12 25-1223,3-16-4,1 1 0,0-1 0,-1 1 0,1-1 0,0 1 0,-1 0 0,1-1 0,0 1-1,0 0 1,0-1 0,0 1 0,-1-1 0,1 1 0,0 0 0,0-1 0,0 1 0,0 0 0,0-1 0,1 1-1,-1 0 1,0-1 0,0 1 0,0 0 0,1-1 0,-1 1 0,0-1 0,0 1 0,1 0 0,-1-1 0,1 1-1,-1-1 1,0 1 0,1-1 0,-1 1 0,2 0 0,-1 0-672,0 0 0,0 0 0,1 0 0,-1 0 0,0 0 0,1 0 0,-1 0 0,1-1 0,-1 1 0,1 0 0,-1-1 1,1 1-1,-1-1 0,1 0 0,0 1 0,-1-1 0,1 0 0,2 0 0,15-17-11239,-18 17 11402,1-5-1073</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8.868"/>
    </inkml:context>
    <inkml:brush xml:id="br0">
      <inkml:brushProperty name="width" value="0.05" units="cm"/>
      <inkml:brushProperty name="height" value="0.05" units="cm"/>
    </inkml:brush>
  </inkml:definitions>
  <inkml:trace contextRef="#ctx0" brushRef="#br0">20 13 816,'0'-1'102,"0"1"-1,0-1 1,0 1 0,0-1-1,0 1 1,0 0-1,0-1 1,0 1-1,0-1 1,0 1-1,0-1 1,-1 1-1,1 0 1,0-1-1,0 1 1,0-1-1,-1 1 1,1 0-1,0-1 1,-1 1 0,1 0-1,0-1 1,-1 1-1,1 0 1,0 0-1,-1-1 1,1 1-1,-1 0 1,1 0-1,0-1 1,-1 1-1,1 0 1,-1 0-1,1 0 1,-1 0 0,1 0-1,0 0 1,-1 0-1,1 0 1,-1 0-1,1 0 1,-1 0-1,1 0 1,-1 0-1,1 0 1,-1 1-1,-3-1 60,3 33 2222,8 22 2926,5-17-2537,-4 129 6098,-8-166-8853,0 0 0,0 0 0,0-1 0,0 1 0,1 0 0,-1-1 0,0 1 0,0 0 0,1-1 0,-1 1 0,0 0 0,1-1 0,-1 1 0,0-1 0,1 1 0,-1 0 0,1-1 0,-1 1-1,1-1 1,-1 0 0,1 1 0,0-1 0,-1 1 0,2-1 0,-2 0-7,1 0-1,-1 0 0,1 0 1,-1 0-1,0 0 0,1 0 1,-1 0-1,1 0 1,-1 0-1,1 0 0,-1-1 1,0 1-1,1 0 0,-1 0 1,0-1-1,1 1 1,-1 0-1,1 0 0,-1-1 1,0 1-1,0 0 0,1-1 1,-1 1-1,0-1 1,0 1-1,1 0 0,-1-1 1,0 1-1,0-1 0,0 1 1,0-1-1,0 1 1,1 0-1,-1-1 0,0 1 1,0-1-1,0 1 0,0-1 1,0 1-1,-1-1 1,1 1-1,0 0 0,0-1 1,0 1-1,0-1 0,-1 0 1,15-33-912,-11 24 373,1-1-1,0 1 0,1 0 1,0 1-1,11-17 1,11-17-1006,-22 33 1140,0 0 1,1 1-1,11-14 0,-13 18 177,3-4-15,0 1-1,1 0 1,0 1 0,14-11 0,-16 12-435,0 4-1016,-8 9-4058,1-5 5163,-1 0 0,0 0 1,1-1-1,-1 1 0,0 0 0,0 0 1,-3 1-1,-4 4-749,6-1 367,-4-1-52</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29.218"/>
    </inkml:context>
    <inkml:brush xml:id="br0">
      <inkml:brushProperty name="width" value="0.05" units="cm"/>
      <inkml:brushProperty name="height" value="0.05" units="cm"/>
    </inkml:brush>
  </inkml:definitions>
  <inkml:trace contextRef="#ctx0" brushRef="#br0">1 1 896,'0'2'760,"1"-1"-1,0 1 1,0 0-1,1 0 0,-1-1 1,0 1-1,0 0 1,1-1-1,-1 1 1,1-1-1,0 0 0,-1 1 1,4 0-1,7 8 4518,28 22 6887,-33-27-11614,1-1 1,0 1 0,16 5 0,-6-3-515,-16-5-275,1-1 1,0 0 0,0 0 0,0 0 0,0 0 0,0 0-1,0-1 1,5 1 0</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46.299"/>
    </inkml:context>
    <inkml:brush xml:id="br0">
      <inkml:brushProperty name="width" value="0.05" units="cm"/>
      <inkml:brushProperty name="height" value="0.05" units="cm"/>
    </inkml:brush>
  </inkml:definitions>
  <inkml:trace contextRef="#ctx0" brushRef="#br0">1 33 368,'0'-1'64,"0"0"-1,0 0 1,0 0 0,0 0-1,0 1 1,1-1 0,-1 0-1,0 0 1,1 0-1,-1 0 1,1 0 0,-1 0-1,1 1 1,-1-1 0,1 0-1,0 0 1,-1 1-1,1-1 1,0 0 0,1 0-1,-1 1-1,-1-1 0,1 1 0,0-1-1,-1 1 1,1-1 0,-1 0 0,1 1-1,-1-1 1,1 0 0,-1 1 0,1-1-1,-1 0 1,0 1 0,1-1 0,-1 0 0,0 0-1,1 1 1,-1-1 0,0 0 0,0-1-1,0 2 20,1 0 0,-1 0 0,0 0 0,1 0 0,-1 0 0,0 0 0,0 0 0,1 0 0,-1 1 0,0-1 0,1 0-1,-1 0 1,0 0 0,0 0 0,1 0 0,-1 1 0,0-1 0,0 0 0,1 0 0,-1 0 0,0 1 0,0-1 0,1 0 0,-1 0 0,0 0-1,0 1 1,0-1 0,0 0 0,0 1 0,1-1 0,-1 2 1570,2 19 1742,-1-19-3191,0 0-1,1 0 1,-1 0-1,0 1 1,0-1-1,0 0 1,-1 0-1,1 0 1,-1 1 0,1-1-1,-1 0 1,0 1-1,1 3 1,-2 40 3179,1-25-2154,-8 12 1067,3-17-1269,-12 34 250,16-46-1234,0 0-1,0 0 1,1 1-1,-1-1 1,1 0-1,1 9 1,0 10-1579,4-32-362,-5 8 1491,1 0 1,0 1 0,0-1-1,-1 0 1,1 0 0,-1 0 0,1 0-1,-1 0 1,1-1 0,-1 1 0,0 0-1,1 0 1,-1 0 0,0-2-1,8-42-9945,-8 39 9154</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32.518"/>
    </inkml:context>
    <inkml:brush xml:id="br0">
      <inkml:brushProperty name="width" value="0.05" units="cm"/>
      <inkml:brushProperty name="height" value="0.05" units="cm"/>
    </inkml:brush>
  </inkml:definitions>
  <inkml:trace contextRef="#ctx0" brushRef="#br0">2 63 320,'-2'0'3423,"5"-2"-1263,15-2-296,33-3 934,-9 9-826,-29-1-1386,1 0 0,0-1 0,21-3 0,12-1 258,17-3 380,-51 5-781,0 1 0,0 0 0,1 1 0,21 2 0,-21-1-39,0 0 0,0-1-1,0-1 1,20-3 0,-23 3-152,1 0 1,-1 0-1,0 1 0,0 1 0,14 2 1,25 0 978,-26 1-976,-20-3-182,1 0 1,-1 0-1,0-1 1,1 1 0,-1-1-1,1 0 1,-1 0-1,1 0 1,7-2-1,3-1 78,-1 0 1,1 2-1,-1 0 0,1 0 0,23 3 1,-2-1 213,47-12-192,6 7-109,-73 3-81,-1 0 0,22-6 0,-22 4 2,1 0 0,23 0 0,20 10 18,41 8-644,-27-8 463,93-7-1810,-157 0 1938,1 1 1,-1 0-1,16 5 0,-19-5 43,0 1 0,1-1 0,0 0 0,-1 0 0,1-1 0,0 1 0,-1-2 0,1 1 0,9-3 0,19-2-197,-1 1 0,68 2 0,-84 2 125,-8 0 6,-7 0 94,0 1-1,1-1 1,-1 0 0,0 0 0,0-1-1,1 1 1,-1-1 0,0 1 0,0-1-1,0 0 1,4-2 0,-3 2 53,0 0 1,0 0-1,0 1 1,0-1-1,0 1 1,9 0-1,6 0-142,28-3-361,-41 4 397,0-1 0,1 0 0,-1 0 0,0-1 0,0 0 0,9-2 0,-3 1 39,1 0 0,-1 1 0,20 1 1,-30 0-11,146 4-101,-70-8-114,-18-3 218,-30 14 104,228-7 640,-208-7-928,6 4 91,-41 2 90,0 0 0,1 0 0,-1 2 1,27 3-1,7 3-357,-40-6 329,0 1 0,0-1 0,0-1 0,0 1 0,0-2 0,12 0-1,13-1 42,234 2-141,-178 4 254,-58-6-103,-24 0-5,0 1 1,0 1-1,0 0 0,0 0 0,0 0 0,0 1 0,12 2 0,-14-1-14,1-1 0,-1 0 0,1-1 1,-1 0-1,1 0 0,10-1 0,9-1 119,12 9 174,38-3 637,-34 3 563,38 4 27,-22-7-75,-19 3-478,12 4-789,50-16 48,-40-1-193,3-1-271,-63 7 341,19-5-1297</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34.748"/>
    </inkml:context>
    <inkml:brush xml:id="br0">
      <inkml:brushProperty name="width" value="0.05" units="cm"/>
      <inkml:brushProperty name="height" value="0.05" units="cm"/>
    </inkml:brush>
  </inkml:definitions>
  <inkml:trace contextRef="#ctx0" brushRef="#br0">13 85 80,'0'0'1347,"2"-18"4403,-2 18-5674,0 0 0,0 0 1,1 0-1,-1 0 0,0 0 0,1 0 1,-1 0-1,0 0 0,0 0 1,1 0-1,-1 0 0,0-1 1,0 1-1,1 0 0,-1 0 0,0 0 1,0 0-1,1 0 0,-1-1 1,0 1-1,0 0 0,0 0 1,0-1-1,1 1 0,-1 0 0,0 0 1,0-1-1,0 1 0,0 0 1,0 0-1,0-1 0,1 1 1,-1 0-1,0 0 0,0-1 0,0 1 1,0 0-1,0-1 0,0 1 1,0 0-1,0 0 0,0-1 1,-1 1-1,1 0 0,0-1 0,0 1 1,0-1-126,0 0 527,12-4 2296,-12 4-2634,0 0-1,0 0 0,1 1 1,-1-1-1,0 0 1,0 1-1,1-1 0,-1 0 1,1 1-1,-1-1 0,1 0 1,-1 1-1,1-1 0,-1 1 1,1-1-1,-1 1 0,1-1 1,0 1-1,-1-1 0,1 1 1,0 0-1,0-1 1,7-7 477,-7 6-451,0 1 0,1-1 0,-1 1 0,0-1 0,0 1 0,1 0 0,-1-1-1,1 1 1,-1 0 0,1 0 0,0 0 0,-1 0 0,1 0 0,0 1-1,0-1 1,-1 0 0,1 1 0,2-1 0,11-5 377,-14 5-508,0 1-30,0 0-1,-1 0 1,1 0-1,0 0 1,0 0-1,0 0 1,-1 0-1,1 0 1,0 0-1,-1 1 1,1-1-1,0 0 1,0 0-1,-1 1 1,1-1-1,0 0 1,-1 1-1,1-1 1,0 1-1,-1-1 1,1 1-1,-1-1 1,1 1-1,-1-1 1,1 1-1,-1-1 1,1 1-1,0 1 1,-1-1 46,24 16-3,-21-15-71,1 7-10,-1-6 82,-2-2-45,0-1 0,-1 0 1,1 1-1,-1-1 0,1 1 1,-1-1-1,1 1 0,-1-1 0,0 1 1,1-1-1,-1 1 0,1-1 1,-1 1-1,0-1 0,0 1 0,1 0 1,-1-1-1,0 1 0,0-1 1,0 1-1,1 0 0,-1-1 0,0 2 1,0-1 42,0 0 1,0 0 0,0-1 0,1 1 0,-1 0-1,0 0 1,0-1 0,0 1 0,0 0-1,-1 0 1,1-1 0,0 1 0,0 0 0,0 0-1,-1-1 1,1 1 0,0 0 0,-1-1-1,1 1 1,0 0 0,-1-1 0,1 1 0,-1 0-1,1-1 1,-1 1 0,1-1 0,-1 1 0,0-1-1,1 1 1,-1-1 0,1 0 0,-2 1-1,-1 9 735,4-10-713,-1 1 1,0 0-1,0 0 1,0-1-1,0 1 1,0 0-1,0-1 1,-1 1-1,1 0 1,0-1-1,0 1 0,0 0 1,-1-1-1,1 1 1,0 0-1,0-1 1,-1 1-1,1-1 1,-1 1-1,1 0 1,-1-1-1,1 1 1,-1-1-1,1 0 0,-1 1 1,1-1-1,-1 1 1,1-1-1,-2 1 1,0-1 32,1 0 0,-1 1 0,0-1 0,0 1 1,0-1-1,1 1 0,-1 0 0,0 0 0,1-1 0,-1 1 1,1 0-1,-1 1 0,1-1 0,0 0 0,-1 0 0,-1 3 0,2-4-39,-1 1 0,1-1-1,0 0 1,0 1-1,0-1 1,0 1-1,0-1 1,0 1-1,-1 0 1,1-1 0,1 1-1,-1 0 1,0 0-1,0 0 1,0 0-1,0 0 1,-1 1-1,-1 1 167,0 0 0,0 0 1,0-1-1,0 1 0,-1-1 0,-6 3 0,8-4-177,0 1 0,0-1 1,0 0-1,0 1 1,0-1-1,0 1 0,1-1 1,-1 1-1,1 0 0,-1 0 1,-1 3-1,-13 12-40,15-17-14,0 1-1,0 0 1,0 0 0,0 0 0,1 0-1,-1-1 1,0 1 0,1 0-1,-1 0 1,0 1 0,1-1 0,-1 0-1,1 0 1,-1 0 0,1 0-1,-1 3 1,1-4 1,0 1 0,0 0 0,0 0 1,-1 0-1,1 0 0,0 0 0,-1 0 0,1-1 0,-1 1 0,1 0 0,-1 0 0,1 0 0,-1-1 0,0 1 1,-1 1-1,2-1-7,0 0 0,-1 0 0,1 0 0,0 0 0,-1 0 1,1 0-1,0 0 0,0 0 0,0 0 0,0 1 0,0-1 0,0 0 0,0 0 1,0 0-1,1 0 0,-1 0 0,0 0 0,1 2 0,10 5-63,6 2 68,-15-10-72,-2 1 76,0-1 1,0 0 0,0 0-1,0 1 1,0-1-1,0 0 1,0 1 0,0-1-1,0 0 1,0 0-1,1 1 1,-1-1 0,0 0-1,0 0 1,0 1-1,0-1 1,1 0 0,-1 0-1,0 0 1,0 1-1,0-1 1,1 0 0,-1 0-1,0 0 1,0 0-1,1 1 1,-1-1 0,0 0-1,1 0 1,-1 0-1,0 0 1,0 0 0,1 0-1,-1 0 1,0 0-1,0 0 1,1 0 0,-1 0-1,0 0 1,1 0-1,-1 0 1,0 0 0,0 0-1,1 0 1,-1 0-1,0-1 1,1 1 0,-1 0-1,0 0 1,0 0-1,0 0 1,1-1 0,15-8 3,-14 8 12,25-11-87,-25 12 94,0-1-14,-1 0 0,1 0 0,-1 0 0,1 0 0,-1 0 0,1 0-1,-1 1 1,1-1 0,0 0 0,0 1 0,-1 0 0,1-1 0,0 1 0,0 0 0,2 0-1,34-1 23,-35 1 2,3 1-19,0 0 0,0 0-1,0 1 1,-1 0 0,1 0-1,-1 1 1,1-1 0,-1 1-1,10 7 1,-14-9 17,4-1-9,-5 0-23,1 0 0,-1 0 0,1 0 0,-1 0 0,1-1-1,-1 1 1,1 0 0,-1 0 0,1 0 0,0 0 0,-1 0 0,1 0 0,-1 0 0,1 1 0,-1-1 0,1 0 0,-1 0 0,1 0 0,-1 0 0,1 1 0,-1-1 0,1 0 0,-1 1 0,1-1 0,-1 0 0,0 1 0,1-1-1,0 1 1,-1-4 788,0-2-3654</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35.978"/>
    </inkml:context>
    <inkml:brush xml:id="br0">
      <inkml:brushProperty name="width" value="0.05" units="cm"/>
      <inkml:brushProperty name="height" value="0.05" units="cm"/>
    </inkml:brush>
  </inkml:definitions>
  <inkml:trace contextRef="#ctx0" brushRef="#br0">51 38 112,'0'0'664,"-21"1"1604,13 8-1538,8-9-611,0 1 1,0-1 0,0 1 0,-1-1-1,1 1 1,0-1 0,-1 0 0,1 1-1,0-1 1,-1 1 0,1-1 0,-1 0-1,1 1 1,0-1 0,-1 0 0,1 0-1,-1 1 1,1-1 0,-1 0 0,1 0 0,-2 1-1,1-1 52,1 0-56,0 1-1,0-1 1,0 1-1,1-1 1,-1 1 0,0-1-1,0 1 1,0-1-1,0 1 1,-1-1 0,1 1-1,0-1 1,0 1-1,0-1 1,0 1 0,0-1-1,-1 1 1,1-1-1,0 0 1,0 1 0,-1 0-1,-9-1 2754,12-2-2629,0 1 0,-1 0 0,1-1 0,-1 1 0,1-1 0,-1 0 0,0 1 0,1-1 0,-1 0 0,0 0 0,0 0 0,0 0 0,1-4 0,-2 5-93,12-4 767,-12 4-896,1 0 1,0 0 0,0 0-1,0 0 1,0 0 0,0 0-1,0 1 1,0-1 0,0 0-1,0 1 1,1-1 0,-1 1-1,0-1 1,2 0 0,-1 1-2,-1-1 1,0 1-1,1-1 0,-1 1 1,0-1-1,1 1 1,-1-1-1,0 0 1,0 0-1,1 0 0,-1 0 1,0 0-1,0 0 1,0 0-1,0 0 1,1-2-1,-2 2 77,11 0 641,19-2-126,-29 3-449,11 0-435,-10 0-375,-6 0-376</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44.288"/>
    </inkml:context>
    <inkml:brush xml:id="br0">
      <inkml:brushProperty name="width" value="0.05" units="cm"/>
      <inkml:brushProperty name="height" value="0.05" units="cm"/>
    </inkml:brush>
  </inkml:definitions>
  <inkml:trace contextRef="#ctx0" brushRef="#br0">1 1 112,'8'6'5226,"-9"-5"-4877,1-1-1,0 1 1,0-1-1,0 1 0,0-1 1,0 1-1,0-1 1,0 1-1,0-1 0,0 1 1,0-1-1,0 1 1,0-1-1,1 1 0,-1-1 1,0 1-1,0-1 1,0 1-1,1-1 0,-1 0 1,0 1-1,66 1 13258,7 1-8761,-24-8-3540,-47 5-1382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45.338"/>
    </inkml:context>
    <inkml:brush xml:id="br0">
      <inkml:brushProperty name="width" value="0.05" units="cm"/>
      <inkml:brushProperty name="height" value="0.05" units="cm"/>
    </inkml:brush>
  </inkml:definitions>
  <inkml:trace contextRef="#ctx0" brushRef="#br0">42 10 96,'0'0'4293,"-10"-6"-3512,8 6 12,-11 11-182,-4-5 13499,47-1-8182,22 1-1678,-46-6-3961,1-1 0,-1 0 1,0-1-1,1 0 0,-1 0 0,9-4 0,-9 3-306,0 1 0,0 0 0,1 0 0,-1 0 0,0 1 0,11-1 0,-5 0 17,-11 2 0,0-1 0,0 1 0,1 0 0,-1 0 0,0 0 0,0 0 0,0 0 0,0 0 0,0 0 0,1 0 0,-1 0 0,0 1 0,0-1 0,1 1 0,22 4 195,-19-3-336,-28-2-1872</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46.588"/>
    </inkml:context>
    <inkml:brush xml:id="br0">
      <inkml:brushProperty name="width" value="0.05" units="cm"/>
      <inkml:brushProperty name="height" value="0.05" units="cm"/>
    </inkml:brush>
  </inkml:definitions>
  <inkml:trace contextRef="#ctx0" brushRef="#br0">0 37 96,'8'-36'32001,"-6"38"-33183,-1-1 1349,0 0 1,0-1 0,0 1-1,0 0 1,-1 0 0,1 0-1,0 0 1,0 0 0,-1 1-1,2 1 1,5 74-160,-7 55-8,6-116 0,0 2 0,-6-14 0,1 10 0,-1-14 0,0 0 0,0 0 0,0 0 0,1 1 0,-1-1 0,0 0 0,0 0 0,0 1 0,0-1 0,0 0 0,1 0 0,-1 0 0,0 0 0,0 1 0,0-1 0,0 0 0,1 0 0,-1 0 0,0 0 0,0 0 0,1 1 0,-1-1 0,0 0 0,0 0 0,1 0 0,-1 0 0,0 0 0,0 0 0,1 0 0,-1 0 0,0 0 0,0 0 0,1 0 0,-1 0 0,0 0 0,0 0 0,1 0 0,-1 0 0,0-1 0,0 1 0,0 0 0,1 0 0,4-7-460,0-18-19183,-5 9 10407,0 10 5824</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47.338"/>
    </inkml:context>
    <inkml:brush xml:id="br0">
      <inkml:brushProperty name="width" value="0.05" units="cm"/>
      <inkml:brushProperty name="height" value="0.05" units="cm"/>
    </inkml:brush>
  </inkml:definitions>
  <inkml:trace contextRef="#ctx0" brushRef="#br0">0 0 208,'0'0'9255,"8"16"-1668,-2-4-4144,0 3-1603,2 18 3392,-2-18-3475,-1 0-726,-4-12-862,-1 0 0,1 0 1,0 1-1,-1-1 1,1 0-1,1 0 0,-1 0 1,3 4-1,-3-4-72,0 0 0,1-1 0,-1 1 1,0 0-1,0 0 0,-1 0 0,1 0 0,0 3 0,4 9-79,-4-14-19,0 0 1,-1 0 0,1 0 0,0 0 0,-1 1 0,1-1 0,-1 0 0,0 0 0,1 0-1,-1 0 1,0 1 0,0-1 0,1 0 0,-1 2 0,0 0 0,0-1 0,0 0 0,1 0 0,0 1 0,-1-1 0,1 0 0,0 0 0,0 0 0,0 0 0,2 3 0,-2-3 0,0 1 0,1-1 0,-1 1 0,0 0 0,0-1 0,0 1 0,-1 0 0,1 0 0,0 0 0,-1 4 0,0-6 0,0 0 0,0 0 0,0 0 0,1 0 0,-1 0 0,0-1 0,0 1 0,1 0 0,-1 0 0,0 0 0,1 0 0,-1 0 0,1-1 0,-1 1 0,1 0 0,0 0 0,-1-1 0,2 2 0,4-17 0,-6 14 0,1 0 0,0 0 0,-1 0 0,1 0 0,-1 0 0,1 0 0,-1 0 0,0 0 0,1 0 0,-1 0 0,0 0 0,0 0 0,1 0 0,-1 0 0,0-2 0,0 0 0,1 0 0,-1-1 0,1 1 0,0 0 0,0 0 0,0 0 0,3-5 0,-2 5 0,-1 0 0,1 0 0,-1 0 0,0 0 0,0 0 0,0 0 0,-1-1 0,1-2 0,0 0 0,0 0 0,0 0 0,1 0 0,0 0 0,0 1 0,0-1 0,1 0 0,0 1 0,3-6 0,12-26 0,-18 35 0,1-1 0,0 1 0,0 0 0,1 0 0,-1 0 0,0 0 0,1 0 0,-1 0 0,1 1 0,2-3 0,11-17 0,3-8 0,-13 20 0,-12 18 0,4-7 0,2-2 0,1 0 0,0 1 0,-1-1 0,1 0 0,-1 0 0,1 0 0,0 1 0,0-1 0,-1 0 0,1 1 0,0-1 0,-1 0 0,1 0 0,0 1 0,0-1 0,-1 1 0,1-1 0,0 0 0,0 1 0,0-1 0,0 0 0,0 1 0,0-1 0,-1 1 0,1 3 3794,-2 0-5494</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48.578"/>
    </inkml:context>
    <inkml:brush xml:id="br0">
      <inkml:brushProperty name="width" value="0.05" units="cm"/>
      <inkml:brushProperty name="height" value="0.05" units="cm"/>
    </inkml:brush>
  </inkml:definitions>
  <inkml:trace contextRef="#ctx0" brushRef="#br0">0 0 80,'8'7'14708,"10"-2"-5120,4 1-5020,72-12-761,2 1-3791,-95 5-15,0 0-1,0 0 1,0 0-1,0 1 1,0-1 0,0 0-1,0 0 1,0 1-1,0-1 1,0 1 0,0-1-1,-1 1 1,1-1-1,0 1 1,0 0-1,0-1 1,-1 1 0,1 0-1,0 0 1,0 1-1,-1-2-2,0 0-1,1 1 1,-1-1-1,0 0 0,0 0 1,0 1-1,0-1 1,0 0-1,0 1 0,0-1 1,0 0-1,0 1 1,0-1-1,0 0 0,0 1 1,0-1-1,0 0 0,0 0 1,0 1-1,0-1 1,0 0-1,0 1 0,0-1 1,0 0-1,0 1 1,-1-1-1,1 0 0,0 0 1,0 1-1,0-1 1,0 0-1,-1 0 0,1 1 1,0-1-1,0 0 1,-1 0-1,1 0 0,0 0 1,-1 1-1,1-1 1,0 0-1,0 0 0,-1 0 1,1 0-1,0 0 0,-1 0 1,1 0-1,0 0 1,-1 0-1,1 0 0,0 0 1,0 0-1,-1 0 1,1 0-1,0 0 0,-1 0 1,1 0-1,-1 0 1,-1 0-825</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49.418"/>
    </inkml:context>
    <inkml:brush xml:id="br0">
      <inkml:brushProperty name="width" value="0.05" units="cm"/>
      <inkml:brushProperty name="height" value="0.05" units="cm"/>
    </inkml:brush>
  </inkml:definitions>
  <inkml:trace contextRef="#ctx0" brushRef="#br0">1 44 256,'8'-23'3863,"-4"19"-3372,-3 4-449,-1 0 1,0 0-1,1-1 0,-1 1 0,0 0 0,1 0 1,-1 0-1,0 0 0,1-1 0,-1 1 0,0 0 1,1 0-1,-1-1 0,0 1 0,0 0 0,1-1 1,-1 1-1,0 0 0,0 0 0,1-1 0,-1 1 1,12-11 10850,-12 19-6696,1 18 3923,5 11-4233,-5-31-3866,0-1-1,0 1 1,0 0-1,0 0 1,-1-1-1,-1 12 0,0-12-21,1-1 0,0 1 0,0-1 0,0 1 0,1-1 0,-1 1 0,1-1-1,0 1 1,0-1 0,3 6 0,-3-5 1,0 0 0,0 1 0,0-1 0,0 0 0,-1 1 0,0-1 0,0 1 0,-2 9 0,1 6 0,1 40 0,-5-51 0,4-9 0,1 0 0,-1 0 0,0-1 0,1 1 0,-1 0 0,1 0 0,-1 0 0,1 0 0,-1 0 0,1 0 0,0 0 0,0 0 0,-1 0 0,1 0 0,0 2 0,-6 6 6,5-8-16,7-6-50,-5-4-2102,1-3-5203,-1 11 6575,0 0 0,0 0-1,0 0 1,-1 0 0,1 0 0,0 0 0,0 0-1,-1-1 1,1 1 0,-1 0 0,1 0 0,-1-1-1,0 1 1,1 0 0,-1-1 0,0 1-1,0 0 1,0 0 0,0-1 0,0-1 0,0-3-2254</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50.298"/>
    </inkml:context>
    <inkml:brush xml:id="br0">
      <inkml:brushProperty name="width" value="0.05" units="cm"/>
      <inkml:brushProperty name="height" value="0.05" units="cm"/>
    </inkml:brush>
  </inkml:definitions>
  <inkml:trace contextRef="#ctx0" brushRef="#br0">1 62 96,'0'0'1748,"10"-7"5372,-9 7-6787,0 0 0,1 1 0,-1-1 0,1 0 0,-1 1 1,0-1-1,1 1 0,-1-1 0,0 1 0,1 0 0,-1 0 0,0-1 0,0 1 0,0 0 0,0 0 0,0 0 0,0 0 0,0 0 1,0 0-1,0 1 0,0-1 0,-1 0 0,1 0 0,0 1 0,0 1 0,7 9 2072,-7-11-2253,0-1-1,0 1 0,0 0 0,-1 0 1,1 0-1,0 0 0,0 0 0,-1 0 1,1 0-1,0 1 0,-1-1 0,1 0 1,-1 0-1,0 0 0,1 1 0,-1-1 1,0 2-1,1 1 174,0 0 0,0-1 1,0 1-1,0-1 1,1 1-1,-1-1 0,1 1 1,0-1-1,0 0 0,3 4 1,-3-4-92,1 0 0,-1 1 0,0 0 0,0-1 1,0 1-1,0 0 0,-1 0 0,0 0 0,0 0 0,1 7 1,10 27 1709,-4 2-28,-8-40-1916,0 1 0,0-1 0,0 0 0,-1 1 0,1-1 0,0 1 0,0-1 0,0 0 0,0 1 0,0-1 0,0 1 0,0-1 0,1 0 0,-1 1 0,0-1 0,0 0 0,0 1 0,0-1 0,0 0 0,1 1 0,-1-1 0,0 0 0,0 1 0,0-1 0,1 0 0,-1 1 0,0-1 0,1 0 0,-1 0 0,0 1 0,1-1 0,-1 0 0,0 0 0,1 0 0,-1 1 0,0-1 0,1 0 0,-1 0 0,0 0 0,1 0 0,-1 0 0,1 0 0,-1 0 0,0 0 0,1 0 0,-1 0 0,1 0 0,-1 0 0,0 0 0,1 0 0,-1 0 0,0 0 0,1 0 0,-1-1 0,1 1 0,15-11 0,-12 6 0,0 0 0,0-1 0,0 1 0,-1-1 0,0 0 0,0 0 0,1-7 0,19-32 0,6-10 0,-18 38 0,1 1 0,26-28 0,-27 31 0,7-2 0,2 0 0,-15 9 0,-9 6 0,-6 7 976,2 4-4251,8-9 2434,-1-1 0,0 0-1,1 0 1,-1 0 0,0 0-1,0 0 1,1 0 0,-1 0-1,-1 1-840,1-1 840,0 0 1,-1-1 0,1 1-1,0 0 1,0-1 0,0 1 0,0-1-1,-1 1 1,0 0 0,-8 5-6806</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47.849"/>
    </inkml:context>
    <inkml:brush xml:id="br0">
      <inkml:brushProperty name="width" value="0.05" units="cm"/>
      <inkml:brushProperty name="height" value="0.05" units="cm"/>
    </inkml:brush>
  </inkml:definitions>
  <inkml:trace contextRef="#ctx0" brushRef="#br0">130 65 144,'12'-5'1678,"-4"-18"2876,-15 8-1435,6 14-2623,0-2 62,1 3-521,0-1 0,0 1 0,0 0 0,0-1 0,0 1 0,0 0 0,0 0 0,0-1 0,0 1 0,0 0 0,0-1 0,-1 1 0,1 0 0,0 0 0,0-1 0,0 1 0,0 0 0,0 0 0,-1-1 0,1 1 0,0 0 0,0 0 0,-1 0 0,1-1 0,0 1 0,0 0 0,-1 0 0,1 0 0,0 0 0,0 0 0,-1-1 0,1 1 0,0 0 0,-1 0 0,1 0 0,0 0 0,0 0 0,-1 0 0,1 0 0,0 0 0,-1 0 0,1 0 0,0 0 0,-1 0 0,-2-2 494,-6-2-102,-9 3-96,13 0-262,1 0 0,-1 1-1,1 0 1,-1 0 0,1 0 0,-1 1-1,1-1 1,0 1 0,-1 0-1,1 0 1,-7 3 0,2 0-42,8-4-28,0 0 0,0 0 0,0 0 0,0 0 0,0 1 0,0-1 1,0 0-1,0 0 0,0 1 0,1-1 0,-1 1 0,0-1 0,0 1 0,0-1 0,1 1 0,-1 0 0,0-1 0,1 1 0,-1 0 1,0 0-1,1-1 0,-1 1 0,1 0 0,-1 1 0,-4 8 3,4-9-3,1 0 0,-1 0 0,0 0 0,1 0 0,-1 0 1,1 0-1,-1 0 0,1 0 0,-1 0 0,1 0 0,0 0 0,0 0 0,-1 0 0,1 1 0,0 1 0,0 5 78,0-3 18,0 1 0,0 0 0,0 0 0,0-1 0,1 1 0,0 0 0,1-1 0,-1 1 0,4 7 0,0 11 492,-5-22-484,0 0-1,0 1 0,1-1 1,-1 1-1,1-1 0,-1 0 1,1 1-1,0-1 0,2 4 1,1 1 176,-1 0 1,1 0-1,-1 0 1,0 0-1,-1 1 1,0-1-1,0 1 1,1 12-1,0 70 1664,-3-70-2064,-8 20 172,3-30-179,4-10 78,1 0 0,-1 1-1,1-1 1,-1 0-1,1 1 1,0-1 0,-1 0-1,1 1 1,0-1 0,-1 1-1,1-1 1,0 1 0,0-1-1,-1 1 1,1-1 0,0 1-1,0-1 1,0 1 0,0-1-1,0 1 1,-1 0 0,1 0-1,0 0-460,5-5-3244,-4 3 3174,0-1-1,0 1 1,0 0 0,-1-1-1,1 1 1,0 0 0,-1-1-1,1 1 1,-1-1-1,1 1 1,-1-1 0,0 1-1,1-1 1,-1 1 0,0-3-1,5-11-3472,-4 8 2884</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51.948"/>
    </inkml:context>
    <inkml:brush xml:id="br0">
      <inkml:brushProperty name="width" value="0.05" units="cm"/>
      <inkml:brushProperty name="height" value="0.05" units="cm"/>
    </inkml:brush>
  </inkml:definitions>
  <inkml:trace contextRef="#ctx0" brushRef="#br0">231 22 48,'-6'0'76,"1"0"0,0 0-1,0 1 1,-1-1 0,1 1 0,0 1 0,0-1 0,0 1-1,0-1 1,0 1 0,-7 5 0,11-6-44,-1-1-1,1 1 1,0 0 0,0-1 0,-1 1-1,1-1 1,0 1 0,-1-1 0,1 0-1,-1 1 1,1-1 0,-1 0 0,-2 0 0,-13 5 107,16-5-117,0 0 0,0 0 0,0 1 0,0-1 0,-1 0 0,1 0 0,0 0 0,0-1 0,0 1 0,0 0 0,0 0 0,0 0 0,0-1 0,0 1 0,-1-1-1,-15-3 370,14 4-293,0 0 0,0 0 0,0-1 0,0 0 1,0 1-1,0-1 0,0 0 0,0 0 0,-6-4 0,7 5-6,-1-1-1,1 0 0,-1 1 1,1-1-1,-1 1 0,1 0 0,-1 0 1,0 0-1,1 0 0,-1 1 1,-2 0-1,-1-1 998,-7-6 9503,51 6-5523,102-5 1129,-48-1-3989,253 6 976,-258 11-3121,-49-9-64,-30-1 0,0 0 0,1-1 0,-1 0 0,1 0 0,15-3 0,34-2 0,-45 4 0,-1 1 0,23-5 0,-23 3 0,0 1 0,0 0 0,22 3 0,-5-1 0,50 10 0,199-16 0,-149 10 0,-80 1 0,22 1 0,-57-8 0,1 0 0,23-6 0,-23 4 0,0 1 0,26-2 0,126 4 0,-155-1 1383,-52-20-35469</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53.318"/>
    </inkml:context>
    <inkml:brush xml:id="br0">
      <inkml:brushProperty name="width" value="0.05" units="cm"/>
      <inkml:brushProperty name="height" value="0.05" units="cm"/>
    </inkml:brush>
  </inkml:definitions>
  <inkml:trace contextRef="#ctx0" brushRef="#br0">21 45 112,'-1'0'35,"1"0"-1,-1 0 1,1 0 0,-1 0-1,1 1 1,-1-1 0,1 0-1,0 0 1,-1 0 0,1 1-1,0-1 1,-1 0 0,1 0-1,-1 1 1,1-1 0,0 0 0,0 1-1,-1-1 1,1 1 0,0-1-1,0 0 1,-1 1 0,1-1-1,0 1 1,0-1 0,0 1-1,0-1 1,-1 0 0,1 1-1,0-1 1,0 1 0,0-1-1,0 1 1,0-1 0,0 1-1,0-1 1,1 1 0,-1-1-1,0 1 1,0-1 0,0 0-1,1 1 1,-1 5 243,-4-5 48,-4 3 4537,9-15 2175,-1 11-6979,0 0 0,0 0 0,0-1 1,0 1-1,1 0 0,-1-1 0,0 1 1,0 0-1,0 0 0,1 0 0,-1-1 1,0 1-1,0 0 0,1 0 0,-1 0 1,0-1-1,0 1 0,1 0 0,-1 0 1,0 0-1,1 0 0,-1 0 0,0 0 1,1 0-1,-1 0 0,0-1 0,1 1 1,-1 0-1,0 0 0,1 1 0,-1-1 1,0 0-1,1 0 0,9-23 8206,-9 21-7984,0 0 0,1 0-1,-1 0 1,1-1 0,0 1-1,0 1 1,0-1 0,0 0-1,0 0 1,0 1 0,0-1 0,1 1-1,2-2 1,-3 2-100,-1 0-156,1 1 0,-1-1 0,1 0 0,-1 1 0,1-1-1,-1 1 1,1 0 0,0-1 0,-1 1 0,1 0-1,-1 0 1,1 0 0,0 0 0,2 1 0,-2-1-29,14-1 134,24 2 59,-38-1-187,0 0 0,0 1-1,0-1 1,0 0-1,0 1 1,-1 0-1,1-1 1,0 1 0,0 0-1,-1 0 1,1 0-1,0 0 1,-1 0 0,1 0-1,-1 1 1,3 2-1,-3 0 19,0 1 0,0 0 0,-1 0 0,1 0-1,-1 0 1,0 0 0,0 0 0,-2 8 0,1 2 15,1-7-82,1-7 61,-1 0 0,0 0-1,1-1 1,-1 1 0,0 0-1,0 0 1,0 0 0,0 0 0,0 0-1,0 0 1,0 0 0,0 0 0,0-1-1,0 1 1,-1 0 0,1 0 0,0 0-1,-1 0 1,1 0 0,0-1 0,-1 1-1,1 0 1,-1 0 0,1-1 0,-1 1-1,0 0 1,1-1 0,-1 1 0,0 0-1,-30 15 1681,12-8-1104,8-2-323,5-5-232,1 1 1,-1 0-1,0 1 0,1-1 1,0 1-1,0 0 0,0 1 1,0-1-1,0 1 0,1 0 1,-7 7-1,1-3-35,9-7 0,1-1 0,-1 0 0,0 1 0,1-1 0,-1 1 0,0-1 0,1 1 0,-1-1 0,1 1 0,-1-1 0,1 1 0,-1-1 0,1 1 0,-1 0 0,1-1 0,-1 1 0,1 0 0,0 0 0,0-1 0,-1 1 0,1 0 0,0 1 0,-5 5 0,5-7 0,-1 1 0,1-1 0,-1 1 0,1-1 0,-1 1 0,1-1 0,-1 1 0,1-1 0,-1 1 0,1-1 0,0 1 0,0-1 0,-1 1 0,1-1 0,0 1 0,0 0 0,-1-1 0,1 1 0,0 0 0,0-1 0,0 1 0,0 0 0,0-1 0,0 2 0,0 2 0,0 0 0,0 0 0,0 0 0,1 1 0,0-1 0,2 7 0,-3-10 0,0-1 0,1 1 0,-1-1 0,1 1 0,-1 0 0,1-1 0,-1 1 0,1-1 0,-1 1 0,1-1 0,-1 1 0,1-1 0,0 0 0,-1 1 0,1-1 0,0 0 0,-1 1 0,1-1 0,0 0 0,0 0 0,-1 0 0,1 0 0,0 1 0,-1-1 0,1 0 0,0 0 0,0 0 0,-1-1 0,1 1 0,0 0 0,0 0 0,-1 0 0,1 0 0,0-1 0,-1 1 0,1 0 0,0-1 0,-1 1 0,1-1 0,-1 1 0,1 0 0,1-2 0,4-1 0,0 1 0,0-1 0,0 1 0,0 0 0,7 0 0,-6 0 0,-1 1 0,1-1 0,-1 0 0,0 0 0,7-4 0,-9 4 0,1 0 0,0 0 0,0 1 0,0-1 0,0 1 0,7-1 0,-9 2 0,-1 0 0,1-1 0,-1 1 0,0 0 0,1 0 0,-1 1 0,1-1 0,-1 0 0,0 1 0,1-1 0,-1 1 0,0 0 0,1 0 0,2 1 0,34 9 0,-32-8 1848,0-3-3497,-4 0-1025,24-12-18721,-24 10 19248,-1-3-601</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54.398"/>
    </inkml:context>
    <inkml:brush xml:id="br0">
      <inkml:brushProperty name="width" value="0.05" units="cm"/>
      <inkml:brushProperty name="height" value="0.05" units="cm"/>
    </inkml:brush>
  </inkml:definitions>
  <inkml:trace contextRef="#ctx0" brushRef="#br0">11 24 432,'-10'-5'24387,"33"4"-17957,1-1-4669,28-1-2004,-13-4 243,-27 5-75,-11 2-26,0-1 0,0 1-1,0-1 1,1 1 0,-1 0 0,0-1-1,0 1 1,0 0 0,0 0-1,0 0 1,0 0 0,0 0 0,1 0-1,-1 0 1,0 0 0,0 1 0,0-1-1,0 0 1,0 1 0,0-1 0,0 0-1,0 1 1,2 0 0</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54.898"/>
    </inkml:context>
    <inkml:brush xml:id="br0">
      <inkml:brushProperty name="width" value="0.05" units="cm"/>
      <inkml:brushProperty name="height" value="0.05" units="cm"/>
    </inkml:brush>
  </inkml:definitions>
  <inkml:trace contextRef="#ctx0" brushRef="#br0">1 7 368,'11'-6'31953,"30"16"-31507,-34-9-434,0 0 0,-1 0 0,1-1-1,0 1 1,-1-1 0,1-1 0,0 0 0,0 0-1,-1 0 1,7-2 0,35-4-1708,-46 7 933,3 0 485</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55.928"/>
    </inkml:context>
    <inkml:brush xml:id="br0">
      <inkml:brushProperty name="width" value="0.05" units="cm"/>
      <inkml:brushProperty name="height" value="0.05" units="cm"/>
    </inkml:brush>
  </inkml:definitions>
  <inkml:trace contextRef="#ctx0" brushRef="#br0">172 22 256,'-2'-5'1633,"-8"-2"-878,9 6-477,0 0 0,0 0 0,0 0-1,0 0 1,0 0 0,0 1 0,-1-1 0,1 0 0,0 1 0,-1-1-1,1 1 1,-3-1 0,2 1 1422,-18 7 3579,-27 26 3008,42-29-6861,-1 1 1,1-1-1,0 1 0,-8 10 1,7-8-755,2 0 1,-1 0 0,1 1-1,-5 10 1,7-15-646,0 0-1,1 0 1,0 0 0,0 1 0,0-1 0,0 0-1,0 1 1,1-1 0,0 1 0,-1-1-1,1 1 1,0-1 0,1 1 0,-1-1 0,1 0-1,-1 1 1,1-1 0,0 1 0,0-1 0,1 0-1,-1 0 1,1 0 0,-1 0 0,1 0 0,0 0-1,0 0 1,4 3 0,8 10-27,-13-14 0,1 0 0,0 0 0,0 0 0,-1 0 0,1 0 0,0 0 0,1-1 0,-1 1 0,0-1 0,0 1 0,1-1 0,-1 0 0,1 0 0,-1 0 0,5 1 0,18 4 0,-9-2 0,0-1 0,1-1 0,27 2 0,-32-4 0,0-1 0,0-1 0,16-3 0,-24 4 0,1 0 0,-1 0 0,0-1 0,0 1 0,0-1 0,-1 0 0,1 0 0,0 0 0,-1-1 0,1 1 0,-1-1 0,0 0 0,5-4 0,3-4 0,-10 10 0,0 0 0,0 0 0,0 1 0,0-1 0,0 0 0,0 0 0,0 0 0,0 0 0,0 0 0,-1 0 0,1 0 0,0-1 0,-1 1 0,1 0 0,-1 0 0,1 0 0,-1-1 0,0 1 0,0 0 0,1 0 0,-1-1 0,0 1 0,0 0 0,0-2 0,5-11 0,-4 13 0,0 0 0,0 0 0,-1 0 0,1 0 0,-1 0 0,1 0 0,-1 0 0,1 0 0,-1 0 0,1 0 0,-1 0 0,0 0 0,0 0 0,0 0 0,0 0 0,1-1 0,-1 1 0,-1 0 0,1 0 0,0 0 0,0 0 0,0 0 0,-1 0 0,1-1 0,0 1 0,-2-1 0,-11-30 0,12 28 0,0-1 0,0 1 0,-1 0 0,0 0 0,0 0 0,-3-5 0,3 6 0,-1 0 0,0 0 0,0 1 0,0-1 0,0 1 0,0 0 0,0 0 0,-1 0 0,1 0 0,0 0 0,-1 1 0,0 0 0,1 0 0,-1 0 0,-5-1 0,-6 0 0,0 1 0,-25 1 0,17 1 0,19-1-97,1 0 0,0 1-1,0 0 1,0-1 0,0 1 0,0 0 0,0 1-1,-5 2 1,52-2-27142,-36-3 25003</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11:56.779"/>
    </inkml:context>
    <inkml:brush xml:id="br0">
      <inkml:brushProperty name="width" value="0.05" units="cm"/>
      <inkml:brushProperty name="height" value="0.05" units="cm"/>
    </inkml:brush>
  </inkml:definitions>
  <inkml:trace contextRef="#ctx0" brushRef="#br0">1 72 96,'23'-15'31655,"-14"28"-30560,-7-12-1101,-1 1 0,1 0 0,0 0 0,-1 0 0,1 0-1,-1 0 1,0 0 0,0 1 0,1-1 0,-1 0 0,-1 1 0,2 4 0,4 6 6,0 1 0,-6-11 0,1 0 0,-1 0 0,1 1 0,-1-1 0,1 0 0,0-1 0,0 1 0,1 0 0,1 3 0,-2-3 0,1 0 0,-1-1 0,0 1 0,0 0 0,0 0 0,0 0 0,-1 0 0,1 0 0,0 3 0,-1 62 0,7-28 0,-6-40 0,-1 0 0,0 0 0,0 0 0,0 0 0,0-1 0,1 1 0,-1 0 0,0 0 0,0 0 0,0 0 0,1 0 0,-1 0 0,0 0 0,0-1 0,1 1 0,-1 0 0,0 0 0,0 0 0,1 0 0,-1 0 0,0 0 0,0 0 0,0 0 0,1 0 0,-1 0 0,0 0 0,0 0 0,1 1 0,-1-1 0,0 0 0,0 0 0,1 0 0,-1 0 0,0 0 0,0 0 0,0 0 0,1 1 0,-1-1 0,0 0 0,0 0 0,0 0 0,0 1 0,0-1 0,1 0 0,-1 0 0,0 0 0,0 1 0,0-1 0,0 0 0,0 0 0,0 0 0,0 1 0,0-1 0,0 0 0,0 0 0,0 1 0,0-1 0,0 0 0,0 0 0,0 1 0,0-1 0,0 0 0,1-1 0,0 0 0,0-1 0,0 1 0,0-1 0,0 1 0,0-1 0,-1 1 0,1-1 0,-1 0 0,1 1 0,-1-1 0,1-2 0,7-12 0,-7 14 0,0 1 0,1-1 0,-1 0 0,0 0 0,0 0 0,0 0 0,0 0 0,-1 0 0,1 0 0,-1-1 0,1-3 0,1 0 0,1 0 0,-1 0 0,1 0 0,0 0 0,0 0 0,1 1 0,8-11 0,-12 15 0,18-22 0,0-1 0,2 2 0,0 1 0,33-27 0,-22 15 0,-28 26 0,-1 3 0,-6 9 0,-13 14-6465,6-12-1139,-13 7-7989</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41.444"/>
    </inkml:context>
    <inkml:brush xml:id="br0">
      <inkml:brushProperty name="width" value="0.05" units="cm"/>
      <inkml:brushProperty name="height" value="0.05" units="cm"/>
    </inkml:brush>
  </inkml:definitions>
  <inkml:trace contextRef="#ctx0" brushRef="#br0">21 458 96,'0'0'419,"-12"6"293,12-5-608,-1 14 630,-7-11 1383,9-11 4031,-1 6-6175,0-39 1396,0-27 1918,8 56-2663,-8 9-575,0 1-1,0 0 1,0 0-1,-1 0 0,2 0 1,-1-1-1,0 1 1,0 0-1,0 0 1,0 0-1,1 0 1,-1 0-1,1-1 1,-1 1-1,1 0 1,-1 0-1,1 0 1,-1 0-1,1 0 0,0 0 1,0 1-1,-1-1 1,3-2-1,1-36 2084,-4 39-2120,1 0 0,-1 0 0,1 0 0,-1 0-1,1 0 1,-1 0 0,0 0 0,1-1 0,-1 1 0,1 0 0,-1 0 0,0 0 0,1-1 0,-1 1-1,1 0 1,-1-1 0,0 1 0,1 0 0,-1-1 0,0 1 0,0 0 0,1-1 0,-1 1-1,0-1 1,0 1 0,1 0 0,-1-1 0,0 1 0,0-1 0,0 1 0,0-1 0,0 1 0,0-1-1,0 1 1,0 0 0,0-1 0,0 1 0,0-1 0,0 1 0,0-1 0,0 1 0,-1-1 0,1 0 2,0 0 1,0 0-1,0 1 1,0-1-1,0 0 1,0 0 0,0 1-1,0-1 1,1 0-1,-1 0 1,0 0 0,0 1-1,1-1 1,-1 0-1,0 1 1,1-1 0,-1 0-1,1 1 1,-1-1-1,1 0 1,-1 1 0,1-1-1,0 0 1,0 0 14,-1-5 207,0 1 1,0-1-1,0 0 1,2-10-1,-1 16-231,-1 0 1,1 0-1,-1-1 1,1 1-1,-1 0 1,1 0-1,-1 0 1,1 0-1,-1-1 1,1 1-1,-1 0 1,0 0-1,1-1 0,-1 1 1,1 0-1,-1-1 1,0 1-1,1 0 1,-1-1-1,0 1 1,1-1-1,-1 1 1,0 0-1,0-1 1,1 1-1,-1-1 0,0 1 1,0-1-1,0 1 1,0-1-1,0 1 1,0-1-1,0 1 1,0-1-1,0 1 1,0-1-1,0 1 1,0-1-1,0 1 1,0-1-1,0 1 0,0-1 1,0 1-1,-1-1 1,1-3-17,0 3 45,0-40-28,0 35 14,0 5-23,0 0 0,-1 0 0,1 0 0,0 0-1,0 0 1,0 1 0,0-1 0,0 0 0,1 0-1,-1 0 1,0 0 0,0 0 0,0 0 0,1 0 0,-1 0-1,1 0 1,-1 1 0,1-1 0,-1 0 0,1 0-1,-1 0 1,1 1 0,1-2 0,-2-2-7,1 0 1,0 1-1,-1-1 0,0 0 1,0 0-1,0 0 1,-1-6-1,1 4-1,0-1-31,0 6-4,-1 0 0,1-1-1,0 1 1,0 0-1,0-1 1,0 1-1,0-1 1,0 1 0,0 0-1,0-1 1,1 1-1,-1 0 1,1-1 0,-1 1-1,1 0 1,-1 0-1,1-1 1,0 1 0,-1 0-1,1 0 1,0 0-1,0 0 1,2-2-1,-2-1-129,-1 1-1,1-1 0,0 0 0,-1 0 0,0 0 0,0 0 0,0 0 0,-1-4 0,1 2-135,0 6 257,0 0 0,0 0 0,0 0 1,0 0-1,0 0 0,0 0 0,0 0 1,0 0-1,0 0 0,0 0 1,0 0-1,1-1-383,4 12 417,-4-10 22,-1-1 0,0 1-1,1 0 1,-1-1 0,0 1 0,1 0-1,-1 0 1,0-1 0,0 1-1,0 0 1,0 0 0,0-1-1,0 1 1,0 0 0,0 0 0,0-1-1,0 1 1,0 0 0,0 0-1,0-1 1,-1 2 0,1-1 0,-1 0 1,1 0 0,0-1 0,0 1 0,0 0 0,-1 0-1,1 0 1,0-1 0,0 1 0,0 0 0,1 0-1,-1 0 1,0-1 0,0 1 0,0 0 0,1 0 0,-1-1-1,0 1 1,0 0 0,1 1 0,1-1-3,-1 1 0,0-1 1,0 1-1,0-1 0,0 1 0,-1 0 0,1 0 1,0-1-1,-1 1 0,1 0 0,-1 0 1,1 0-1,-1 0 0,0 0 0,0 0 1,0-1-1,0 1 0,-1 4 0,1-4 0,10 30 390,-9-32-375,-1 0 0,1 1 0,-1-1 0,1 1 0,-1-1 0,1 0 0,-1 1 0,1-1 0,-1 1 0,1-1 0,-1 1 0,0-1 0,1 1 0,-1-1 0,0 1 0,1-1 0,-1 1 0,0 0 0,0-1 0,1 1 0,-1-1 0,0 1 0,0 0 0,0 1-1,7 12 220,-6-4-136,-1-10-94,0 1 1,0-1-1,0 0 1,0 1 0,0-1-1,0 0 1,0 1-1,0-1 1,-1 0-1,1 0 1,0 1-1,0-1 1,0 0 0,1 1-1,-1-1 1,0 0-1,0 1 1,0-1-1,0 0 1,0 1-1,0-1 1,0 0 0,0 0-1,1 1 1,-1-1-1,0 0 1,0 0-1,0 1 1,1-1 0,-1 0-1,0 1 1,1-1-2,0 0 0,-1 0 0,1 1 1,0-1-1,-1 1 0,1-1 0,-1 1 1,1-1-1,-1 1 0,1-1 0,-1 1 1,1-1-1,-1 1 0,1-1 0,-1 1 1,0 0-1,1-1 0,-1 1 0,0 0 1,0-1-1,0 1 0,1 0 0,-1 0 1,0-1-1,0 1 0,0 0 0,0-1 1,0 1-1,0 0 0,0 0 0,-1 1 1,1-1 4,1-1-1,-1 1 1,0 0 0,1 0 0,-1 0 0,0 0 0,1-1-1,-1 1 1,1 0 0,-1 0 0,1-1 0,0 1 0,-1 0-1,1-1 1,0 1 0,-1-1 0,1 1 0,0-1 0,1 2-1,6 5 207,-9-6-190,1 1 0,0-1 0,0 0 0,0 0 0,0 0 0,0 0 0,0 0 0,0 0 0,0 0 0,0 1 0,1-1 0,-1 0 0,0 0 0,1 0 0,-1 0 1,0 0-1,1 0 0,0 0 0,-1 0 0,1 0 0,-1-1 0,1 1 0,0 0 0,0 0 0,0 0 0,1 0 0,-2 0-3,0-1 0,1 0 0,-1 1 0,0-1 0,0 1 0,1-1 0,-1 1 0,0-1 0,0 1 0,1-1 0,-1 1 0,0-1 0,0 1 0,0-1 0,0 1 0,0-1 0,0 1 0,0-1 0,0 1-1,0 0 1,0-1 0,0 1 0,0-1 0,-1 1 0,1-1 0,0 1 0,0 0 0,-1-1-5,1 1-1,0-1 0,0 1 0,0 0 0,-1-1 1,1 1-1,0-1 0,0 1 0,0 0 1,0-1-1,0 1 0,0 0 0,0-1 0,1 1 1,-1-1-1,0 1 0,0 0 0,0-1 1,1 1-1,-1-1 0,1 2 0,15 20 162,-4 15 385,-12-36-559,1-1 1,-1 0 0,1 0 0,-1 0 0,1 0-1,-1 1 1,1-1 0,-1 0 0,1 0 0,-1 1-1,1-1 1,-1 0 0,1 1 0,-1-1 0,0 1-1,1-1 1,-1 1 0,0-1 0,1 0 0,-1 1-1,0-1 1,0 1 0,1-1 0,-1 1 0,0-1-1,0 1 1,0 0 0,0-1 0,0 1 0,0-1-1,0 1 1,0-1 0,0 1 0,0-1 0,0 1-1,0-1 1,0 1 0,0 0 0,0 0 0,0 0 45,7 21 272,-7-18-297,0-3-18,0-1 0,0 1 0,0-1 0,-1 1 1,1-1-1,0 1 0,0-1 0,0 1 0,0 0 0,0-1 1,0 1-1,0-1 0,0 1 0,0-1 0,0 1 1,1-1-1,-1 1 0,0-1 0,0 1 0,0-1 0,1 1 1,-1-1-1,0 0 0,0 1 0,1-1 0,-1 1 0,0-1 1,1 0-1,-1 1 0,0-1 0,1 0 0,-1 1 0,1-1 1,-1 0-1,1 1 0,-1-1 0,1 0 0,-1 0 0,1 0 1,-1 0-1,1 1 0,0-1 0,1 40 339,6-30-429,-7-9 88,0-1 1,0 1 0,0 0 0,-1-1 0,1 1 0,0 0 0,0 0 0,-1 0-1,1 0 1,-1-1 0,1 1 0,-1 0 0,1 0 0,-1 0 0,1 0 0,-1 0-1,1 2 1,-1-2-14,0 16-3125,-22-19-13449,12 2 14498</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42.324"/>
    </inkml:context>
    <inkml:brush xml:id="br0">
      <inkml:brushProperty name="width" value="0.05" units="cm"/>
      <inkml:brushProperty name="height" value="0.05" units="cm"/>
    </inkml:brush>
  </inkml:definitions>
  <inkml:trace contextRef="#ctx0" brushRef="#br0">0 11 96,'0'0'2567,"10"7"1221,-8-7-3703,37-7 2396,-2 3-914,-34 2-1241,6-3 399,20 5 273,-17 0-441,-10 0-86,-4 0 195,1 1-1385,1 0 562,-1-1-1,1 1 1,-1-1 0,1 1 0,-1-1 0,1 0-1,-1 1 1,1-1 0,-1 0 0,1 1-1,-1-1 1,0 0 0,1 0 0,-1 0 0,0 1-1,1-1 1,-1 0 0,1 0 0,-2 0-1,-18 0-6938,10 0 5746</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44.324"/>
    </inkml:context>
    <inkml:brush xml:id="br0">
      <inkml:brushProperty name="width" value="0.05" units="cm"/>
      <inkml:brushProperty name="height" value="0.05" units="cm"/>
    </inkml:brush>
  </inkml:definitions>
  <inkml:trace contextRef="#ctx0" brushRef="#br0">309 12 80,'10'0'3562,"-29"-5"-639,-13-1 55,-43 6-65,5 4 521,67-2-3323,-9 3-51,-12-1 793,22-4-791,-16 8-84,16-6 34,0 0-1,0-1 1,-1 1-1,1-1 0,0 1 1,-1-1-1,1 0 1,-1 0-1,0 0 0,-3 1 1,4-1-12,1-1 0,0 1 0,-1 0 0,1 0 0,0 0 0,0-1 0,-1 1 0,1 0 0,0 0 0,0 1 0,0-1 0,1 0 0,-1 0 0,0 0 0,0 1 0,0-1 0,1 0 0,-1 1 0,1-1 0,-1 0 0,1 1 0,0-1 0,-1 1 0,1-1 0,0 3 0,-4 1-26,4-5 25,-1 0 0,1 1 1,-1-1-1,1 0 0,-1 1 1,1-1-1,-1 1 0,1-1 1,-1 1-1,1-1 0,0 1 0,-1-1 1,1 1-1,0-1 0,-1 1 1,1-1-1,0 1 0,0 0 1,0-1-1,0 1 0,-1-1 1,1 1-1,0 1 0,0 70 377,5-65-264,-5-7-104,1 1 1,-1-1-1,1 1 1,0-1-1,-1 1 1,1 0 0,-1-1-1,0 1 1,1 0-1,-1 0 1,1-1-1,-1 1 1,0 0-1,0 0 1,1-1-1,-1 1 1,0 0-1,0 0 1,0 0-1,0-1 1,0 2-1,1 1 22,-1-1 0,1 1 1,0-1-1,0 0 0,0 1 0,0-1 0,1 1 0,-1-1 1,0 0-1,1 0 0,0 0 0,2 2 0,-3-3 41,1 0 0,-1 0-1,1 1 1,-1-1 0,1 0-1,-1 1 1,0-1 0,1 1 0,-1-1-1,0 1 1,0 0 0,0-1-1,0 1 1,0 0 0,-1 0-1,1 0 1,0 3 0,5 0 164,-5-5-193,0 0 0,0 1 0,-1-1 0,1 1 0,0-1 0,0 1 0,0-1 0,-1 1 1,1-1-1,0 1 0,-1 0 0,1-1 0,-1 1 0,1 0 0,-1 0 0,1 0 0,-1-1 0,1 1 0,-1 0 0,1 2 0,0-3 42,1 1 0,-1-1 0,1 1 0,-1 0 1,1 0-1,-1-1 0,1 1 0,-1 0 0,0 0 0,3 3 0,-3-3 98,37 20 1547,-37-20-1625,7 3 615,-8-4-699,1 0 0,-1 0 0,1 0 0,-1 0 0,1 0 0,-1 0 0,1 0 0,-1 0 0,1 0 0,-1 0 1,1 0-1,-1 1 0,1-1 0,-1 0 0,1 0 0,-1 1 0,1-1 0,-1 0 0,0 1 0,1-1 0,-1 0 0,0 1 0,1-1 0,-1 1 0,1 0 0,-1 0 12,41 10 537,-38-9-471,5 2 500,28-4 1168,-34 0-1691,5-1-10,-6 2-63,-1-1 1,0 0-1,0 0 1,1 0-1,-1 0 0,0 1 1,1-1-1,-1 0 1,0 0-1,1 0 1,-1 0-1,0 0 0,0 0 1,1 0-1,-1 0 1,0 0-1,1 0 0,-1 0 1,0 0-1,1 0 1,-1 0-1,0 0 1,1 0-1,-1-1 0,0 1 1,0 0-1,1 0 1,-1 0-1,0 0 0,0 0 1,1-1-1,-1 1 1,0 0-1,0 0 1,1-1-1,-1 1 0,0 0 1,0 0-1,0-1 1,0 1-1,1 0 0,-1 0 1,0-1-1,0 1 1,0 0-1,0-1 0,0 0-2,33-4 201,-32 5-197,0 0-1,0 0 1,0 0 0,0 0 0,-1 0 0,1-1 0,0 1 0,0 0 0,-1-1 0,1 1 0,0 0 0,0-1 0,-1 1 0,1-1 0,0 1 0,-1-1 0,1 0 0,-1 1 0,1-1 0,0 1 0,-1-1-1,0 0 1,1 0 0,0-1 0,-1 1 2,10 1 98,-19 3 209,8-5-202,1 1-258</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46.724"/>
    </inkml:context>
    <inkml:brush xml:id="br0">
      <inkml:brushProperty name="width" value="0.05" units="cm"/>
      <inkml:brushProperty name="height" value="0.05" units="cm"/>
    </inkml:brush>
  </inkml:definitions>
  <inkml:trace contextRef="#ctx0" brushRef="#br0">1 45 48,'0'0'715,"8"5"2465,-8-4-2737,19 20 2393,-19-21-2811,0 1 1,0-1-1,0 0 0,0 0 1,0 1-1,0-1 0,0 0 1,0 0-1,1 1 0,-1-1 1,0 0-1,0 0 0,0 0 1,0 1-1,0-1 0,0 0 1,0 0-1,1 0 0,-1 1 1,0-1-1,0 0 0,0 0 1,0 0-1,1 0 0,-1 1 1,0-1-1,0 0 0,1 0 1,-1 0-1,0 0 0,0 0 1,0 0-1,1 0 0,-1 0 1,1 0 1,-1 1 1,0-1 0,1 0-1,-1 0 1,0 0 0,1 0-1,-1 0 1,0 1-1,1-1 1,-1 0 0,0 0-1,1 1 1,-1-1 0,0 0-1,0 0 1,1 1 0,-1-1-1,0 0 1,0 1 0,0-1-1,1 0 1,-1 1-1,0-1 1,0 1 0,0-1-1,0 0 1,0 1 0,0-1-1,0 0 1,0 1 0,0-1-1,0 1 1,0-1 0,0 1-1,1 3 205,0 0 0,0-1 0,0 1 0,0 0-1,1-1 1,0 1 0,0-1 0,0 1 0,3 3 0,3 15 997,-5-2-444,1-18-731,-4-2-40,1 0 1,-1 0 0,0 0 0,1 0 0,-1 0 0,0 1 0,1-1-1,-1 0 1,0 0 0,1 1 0,-1-1 0,0 0 0,1 0 0,-1 1-1,0-1 1,0 0 0,1 1 0,-1-1 0,0 0 0,0 1 0,0-1 0,1 1-1,-1-1 1,0 0 0,0 1 0,0-1 0,0 1 0,0-1 0,0 0-1,0 1 1,0-1 0,0 1 0,0-1 0,0 0 0,0 1 0,0-1 0,0 1-1,0-1 1,-1 1 0,5 3 363,-3-4-362,-1 0 1,1 0-1,-1 1 0,0-1 1,1 0-1,-1 0 0,0 0 1,1 0-1,-1 1 1,0-1-1,1 0 0,-1 1 1,0-1-1,1 0 0,-1 0 1,0 1-1,0-1 1,0 0-1,1 1 0,-1-1 1,0 0-1,0 1 0,0-1 1,0 1-1,1-1 1,-1 0-1,0 1 0,0-1 1,0 1-1,0-1 0,0 1 1,0 0 34,0 0 0,1 1-1,-1-1 1,1 0 0,0 0 0,-1 0 0,1 0 0,0 0 0,-1 0-1,1 0 1,0 0 0,0 0 0,2 2 0,5 9 597,-7-8-497,0 0 0,0 0 0,1 0 0,-1-1 0,1 1 0,0 0 0,0-1 0,4 6-1,4 17 192,-10-24-323,0-1 0,0 0 0,0 1 0,0-1 0,0 0 0,1 1 0,-1-1 0,1 0 0,-1 0 0,1 0 0,-1 1 0,1-1 0,1 2 0,3 13 78,-4-14-94,-1-1 1,1 1-1,0-1 1,0 1-1,-1-1 1,1 0-1,0 1 1,0-1-1,0 0 1,0 1-1,1-1 1,-1 0-1,0 0 1,0 0-1,3 1 1,-2-2 60,-3 19 133,2-13-60,-1-14-74,8-9-73,-9 4-1,1 10 5,0 1-1,-1-1 1,1 0-1,0 0 1,0 1-1,1-1 1,-1 0 0,0 0-1,1 1 1,0-1-1,0 0 1,0 1-1,0-1 1,0 1-1,0-1 1,3-3 0,5-27 14,-8 31-4,-1 0 0,1 0 1,-1 0-1,1 0 1,0 0-1,0 0 1,-1 0-1,2 0 1,-1 0-1,0 1 0,2-4 1,-1 4 0,-1-1 0,0 1 0,0-1-1,0 0 1,0 0 0,0 0 0,0 1 0,0-1 0,-1 0 0,1 0 0,0-3 0,-1 1 9,1 0-1,0 1 1,1-1 0,-1 1 0,0-1 0,1 1 0,0-1 0,0 1 0,3-5-1,-4 8 0,-1-1-1,1 0 1,-1 0-1,1 0 1,-1 0-1,1 0 1,-1 0-1,0 0 1,1 0-1,-1 0 1,0 0-1,0 0 1,0 0-1,0 0 1,0 0-1,0 0 1,-1-2 0,1 2-4,0 0 1,0 0-1,0 0 1,0 0-1,0 0 0,0 0 1,0 0-1,0 0 1,0 0-1,1 1 1,-1-1-1,0 0 1,1 0-1,-1 0 1,0 0-1,1 0 1,-1 0-1,2-1 1,-1-1 146,-1-1 0,1 1 0,0-1-1,-1 1 1,0-1 0,0 0 0,0 1 0,-1-7 0,0 2 404,1-53-117,5 52-404,-4 9-35,-1 0 1,1-1-1,-1 1 0,1-1 0,-1 1 0,1 0 0,-1-1 0,0 1 0,1-1 0,-1 1 0,0-1 1,0 1-1,1-1 0,-1 1 0,0-1 0,0 1 0,0-1 0,1 1 0,-1-1 0,0 1 1,0-1-1,0-1 0,0 2-2</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48.229"/>
    </inkml:context>
    <inkml:brush xml:id="br0">
      <inkml:brushProperty name="width" value="0.05" units="cm"/>
      <inkml:brushProperty name="height" value="0.05" units="cm"/>
    </inkml:brush>
  </inkml:definitions>
  <inkml:trace contextRef="#ctx0" brushRef="#br0">0 62 1088,'0'0'1775,"18"-7"620,-18 7-2381,8-5 802,1 0 0,-1 1 1,1 0-1,-1 0 1,1 1-1,1 0 0,-1 0 1,0 1-1,15-2 0,-16 4-671,0-1-1,0 0 1,0-1 0,8-2-1,-8 1-40,0 1 0,0 1 0,0-1 1,9 1-1,0 3-4372,-23 0-727,-3-5 2420</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47.544"/>
    </inkml:context>
    <inkml:brush xml:id="br0">
      <inkml:brushProperty name="width" value="0.05" units="cm"/>
      <inkml:brushProperty name="height" value="0.05" units="cm"/>
    </inkml:brush>
  </inkml:definitions>
  <inkml:trace contextRef="#ctx0" brushRef="#br0">0 22 144,'0'0'315,"8"-15"4220,-8 14-4265,0-4 2694,4 11-2396,-3-5-494,-1-1 0,1 0 0,-1 1 1,1-1-1,-1 0 0,1 1 0,-1-1 0,1 1 0,-1-1 0,0 1 0,1-1 0,-1 1 0,0-1 1,1 1-1,-1-1 0,0 1 0,0 0 0,0-1 0,1 1 0,-1-1 0,0 1 0,0 0 1,0-1-1,0 1 0,0 0 0,0 0 0,0 5 347,-1-4-267,1 0 1,0 0-1,0 1 1,0-1 0,1 0-1,-1 1 1,0-1-1,1 0 1,0 0 0,-1 0-1,1 0 1,0 1 0,1 1-1,-1 1 42,0-1-1,0 1 1,0 0 0,-1 0-1,0 0 1,0 0-1,0-1 1,-1 9 0,0 3 842,5-6-625,-3-9-373,0-1-1,-1 1 1,1 0-1,0 0 1,-1 0-1,1 0 1,-1 0-1,1 0 1,-1 0-1,0 1 1,1-1-1,-1 0 1,0 0 0,0 0-1,0 2 1,0 35 2192,0-34-2538,0-24-4702,-18-7-5789,17 21 7577</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48.144"/>
    </inkml:context>
    <inkml:brush xml:id="br0">
      <inkml:brushProperty name="width" value="0.05" units="cm"/>
      <inkml:brushProperty name="height" value="0.05" units="cm"/>
    </inkml:brush>
  </inkml:definitions>
  <inkml:trace contextRef="#ctx0" brushRef="#br0">1 6 64,'0'0'838,"0"-6"2409,0 62 5978,0-78-7467,0 17-5287</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50.154"/>
    </inkml:context>
    <inkml:brush xml:id="br0">
      <inkml:brushProperty name="width" value="0.05" units="cm"/>
      <inkml:brushProperty name="height" value="0.05" units="cm"/>
    </inkml:brush>
  </inkml:definitions>
  <inkml:trace contextRef="#ctx0" brushRef="#br0">181 246 128,'6'0'9639,"-30"-6"-6504,9-1-1865,-34 7 2262,20 14-3358,26-13-175,0 0 0,1 0 0,-1 1 1,1-1-1,-1 1 0,1 0 0,0-1 1,-1 1-1,1 0 0,-3 4 1,5-5 0,0 0 0,-1-1 0,1 1 0,-1 0 0,1 0 0,-1 0 0,1-1 0,-1 1 0,1 0 0,-1-1 1,0 1-1,1 0 0,-1-1 0,0 1 0,1-1 0,-3 1 0,-5 9 20,7-8-21,1 0 0,0 0 1,-1-1-1,1 1 0,-1 0 1,0 0-1,0 0 0,0-1 1,0 1-1,0 0 0,-1 1 0,1-1 4,-1-1-1,1 1 1,0-1-1,1 1 1,-1-1-1,0 1 1,0 0-1,1-1 1,-1 1-1,1 0 1,-1 2-1,1 3-47,0-5 38,0 1-1,-1-1 1,1 1-1,0 0 1,1-1-1,-1 1 0,0-1 1,1 1-1,0-1 1,-1 1-1,1-1 1,0 0-1,0 1 1,0-1-1,3 4 1,0 7-1,-4-12 5,0-1 0,0 1 0,0 0 1,0-1-1,1 1 0,-1 0 0,0-1 0,0 1 1,0 0-1,1-1 0,-1 1 0,0-1 1,1 1-1,-1 0 0,0-1 0,1 1 0,-1-1 1,1 1-1,-1-1 0,1 1 0,-1-1 1,2 1-1,1 0 33,0 1 0,1-2 0,-1 1 0,0 0-1,1-1 1,-1 1 0,1-1 0,4 0 0,-6 0-8,-1 0-21,1 0 1,-1 0-1,1 0 1,-1-1 0,1 1-1,-1 0 1,1-1 0,-1 1-1,1-1 1,-1 1 0,0-1-1,1 1 1,-1-1 0,0 0-1,1 0 1,-1 0-1,0 0 1,0 0 0,1-1-1,2-1-1,15-15 106,-19 15-96,1 1 0,-1 0-1,1 0 1,0 0 0,0 0 0,0 0-1,0 0 1,1 0 0,-1 0-1,1 0 1,-1 0 0,1 1 0,1-3-1,-3 4-10,1 0 0,-1 0-1,0-1 1,0 1 0,1-1-1,-1 1 1,0 0-1,0-1 1,0 1 0,0 0-1,0-1 1,1 1 0,-1-1-1,0 1 1,0 0 0,0-1-1,0 1 1,0-1 0,0 1-1,0 0 1,0-1-1,-1 1 1,1-1 0,0 1-1,0-1 1,0 1-1,0-1 0,-1 1 0,1-1 0,0 1 0,0 0 0,0-1 0,0 1 0,0-1 0,0 1 0,0-1 1,0 1-1,0-1 0,0 1 0,0 0 0,0-1 0,0 1 0,1-1 0,-1 1 0,0 0 0,0-1 0,0 1 0,0-1 0,1 1 0,-1 0 0,0-1 0,1 0 0,0 0 7,0 0-1,0 0 1,0 0 0,0-1-1,0 1 1,0-1-1,0 1 1,0-1-1,-1 1 1,1-1-1,-1 1 1,1-1 0,-1 1-1,0-1 1,1 0-1,-1 1 1,0-1-1,0 0 1,-1-2-1,1-48-60,-1 32-3,1 15 56,0 1 2,0 0 1,1-1-1,-2 1 0,1 0 0,0-1 0,-1 1 0,0 0 0,0 0 1,0 0-1,-1-1 0,-2-4 0,3 5-34,0 0-1,0 0 1,0 0-1,0 0 1,1-1-1,0 1 1,0 0 0,0 0-1,0 0 1,2-6-1,-1-6-49,-1-84-99,0 99 208,-2 7-256,1-5 233,-1 1 1,1-1-1,0 1 1,0 0-1,0 0 1,0-1-1,0 1 1,0 0-1,1 0 1,-1 0-1,0 0 1,1 0-1,0 0 1,-1 0-1,1 0 1,0 0-1,0 0 1,0 0-1,0 0 0,1 0 1,0 4-1,0 2 69,0 1 0,1-1 0,5 16 0,-6-21-51,0 0 1,-1-1-1,1 1 0,-1 0 1,0 0-1,1-1 0,-1 1 0,-1 0 1,1 0-1,-1 3 0,1-3 0,-1 0 0,1-1 0,0 1-1,0 0 1,0 0 0,0 0 0,0-1 0,1 1-1,-1 0 1,2 3 0,25 75 949,-19-55-361,-8-24-578,0-1-1,0 1 1,1-1 0,-1 1 0,0-1 0,1 1 0,-1-1-1,1 1 1,0-1 0,-1 1 0,1-1 0,0 0 0,0 1-1,0-1 1,0 0 0,2 2 0,6 14 376,-9-16-382,0 0 1,0 0-1,0-1 1,1 1-1,-1 0 0,0 0 1,0-1-1,1 1 1,-1 0-1,1 0 1,-1-1-1,1 1 1,-1 0-1,1-1 1,-1 1-1,1-1 1,-1 1-1,1-1 0,0 1 1,-1-1-1,1 1 1,0-1-1,19 22 751,-8-4-302,10-15-11,-17-5-131,-13 2-48,6 0 43</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51.184"/>
    </inkml:context>
    <inkml:brush xml:id="br0">
      <inkml:brushProperty name="width" value="0.05" units="cm"/>
      <inkml:brushProperty name="height" value="0.05" units="cm"/>
    </inkml:brush>
  </inkml:definitions>
  <inkml:trace contextRef="#ctx0" brushRef="#br0">22 74 288,'0'0'1491,"11"6"3581,-1-1-4173,8-1 218,-14-3-826,-1 1-1,1-1 1,0 0-1,0-1 1,-1 1-1,8 0 1,16-6 1096,-25 5-1285,18-16 770,-20 16-835,0-1 14,1 1 0,0-1 0,-1 1 0,1-1 0,-1 1 0,1-1 0,-1 1 0,1-1 0,-1 1 0,0-1 0,1 0 0,-1 1 0,0-1 0,1 0 0,-1 1 0,0-1 0,0 0 0,0 1 0,0-2 0,1-5 75,-1 6-50,0 1 0,1-1 0,-1 1-1,0-1 1,0 1 0,0-1 0,0 1 0,0-1-1,1 0 1,-1 1 0,0-1 0,0 1 0,-1-1-1,1 1 1,0-1 0,0 1 0,0-1-1,0 0 1,0 1 0,-1-1 0,1 1 0,0-1-1,0 1 1,-1-1 0,1 1 0,0-1 0,-1 1-1,1 0 1,0-1 0,-1 1 0,1-1 0,-1 1-1,1 0 1,-1-1 0,1 1 0,-1 0-1,0-1 1,-2-11 178,2 12-245,-3-2 60,1-1 0,-1 1 1,0 1-1,1-1 0,-1 1 0,0-1 1,0 1-1,0 0 0,-8 0 0,10 1-37,0-1-37,1 0-1,-1 0 0,0 0 1,0 0-1,1 1 0,-1-1 1,0 1-1,0-1 0,0 1 1,0 0-1,0 0 0,0-1 1,0 1-1,0 1 0,-2-1 1,-2 0 55,5 0-108,-21 17-81,19-14 153,2-2-16,1-1-1,-1 0 0,1 1 0,-1-1 1,1 1-1,0-1 0,-1 1 1,1-1-1,0 1 0,-1-1 1,1 1-1,0-1 0,-1 1 0,1 0 1,0-1-1,0 1 0,0-1 1,0 1-1,-1 0 0,1-1 0,0 1 1,0 0-1,0-1 0,1 2 1,-9 31 4,2-24 4,5-9-6,1 1 0,-1-1 0,1 0 1,-1 1-1,1-1 0,0 0 0,-1 1 1,1-1-1,0 0 0,-1 1 0,1-1 1,0 1-1,-1-1 0,1 1 0,0-1 1,0 1-1,0-1 0,-1 1 1,1-1-1,0 1 0,0-1 0,0 1 1,0-1-1,0 1 0,0-1 0,0 1 1,0-1-1,0 1 0,0-1 0,0 1 1,0-1-1,1 1 0,-1-1 0,0 1 1,0-1-1,0 1 0,1-1 0,-1 1 1,0-1-1,1 1 0,1 2 5,-1-2 1,0 0 0,0 0 1,-1 0-1,1 1 0,0-1 0,-1 0 1,1 0-1,-1 1 0,1-1 1,-1 0-1,0 0 0,0 1 0,1-1 1,-1 3-1,0-2 31,1 0 0,-1 1 0,1-1 0,0 0 0,0 1 0,0-1 0,0 0 1,0 0-1,0 0 0,1 0 0,-1 0 0,0 0 0,1 0 0,0-1 0,0 1 0,-1 0 0,1-1 0,0 1 0,0-1 0,3 1 0,41 21 1191,-39-21-1002,0 0-1,-1-1 1,1 0 0,0 0-1,1 0 1,11-2-1,-10 1-187,22-11-233,-30 11 139,-1 0-1,1 0 1,-1 0-1,0 0 1,1 0 0,-1 0-1,0 0 1,1 0-1,-1 0 1,1 0-1,-1-1 1,0 1 0,1 0-1,-1 0 1,0 0-1,0-1 1,1 1 0,-1 0-1,0 0 1,1-1-1,-1 1 1,0 0-1,0 0 1,0-1 0,1 1-1,-1 0 1,0-1-1,0 1 1,0 0-1,0-1 1,0 1 0,0-1-1,1 1 1,-1 0-1,0-1 1,0 1-1,0-1 1,0 1-64,0-1 1,0 1-1,0 0 1,0-1-1,0 1 1,0 0-1,0-1 1,0 1-1,0 0 1,0 0-1,0-1 1,0 1-1,0 0 1,1-1-1,-1 1 1,0 0-1,0 0 1,0-1-1,0 1 1,1 0-1,-1 0 1,0-1 0,0 1-1,1 0 1,-1 0-1,0 0 1,0 0-1,1-1 1,-1 1-1,0 0 1,1 0-1,-1 0 1,0 0-1,1 0 1,-1 0-1,1 0 1,0-23-12943,-1 17 11154</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52.034"/>
    </inkml:context>
    <inkml:brush xml:id="br0">
      <inkml:brushProperty name="width" value="0.05" units="cm"/>
      <inkml:brushProperty name="height" value="0.05" units="cm"/>
    </inkml:brush>
  </inkml:definitions>
  <inkml:trace contextRef="#ctx0" brushRef="#br0">53 13 144,'-1'-11'13099,"0"9"-12352,-14 8 4005,12 0-5123,-1-5 385,4-1-11,0 0 0,0 0 1,-1 0-1,1 0 0,0 0 0,0 0 0,-1 0 0,1 0 0,0 0 1,0 0-1,-1 0 0,1 0 0,0 0 0,0 0 0,-1 0 1,1 0-1,0 0 0,0 1 0,-1-1 0,1 0 0,0 0 0,0 0 1,0 0-1,-1 0 0,1 1 0,0-1 0,0 0 0,0 0 0,0 0 1,-1 1-1,1-1 0,0 0 0,0 0 0,0 0 0,0 1 0,0-1 1,0 0-1,0 0 0,0 1 0,-1-1 0,1 0 0,0 1 0,-2 5 72,1-5-46,1-1 0,-1 1 0,1 0 0,-1 0 0,1-1 0,-1 1 0,1 0 1,0 0-1,-1 0 0,1 0 0,0 0 0,0 0 0,0 0 0,0 0 0,-1-1 0,2 3 0,-6 6 216,4-8-221,1 0-1,-1 0 1,0 0-1,1 0 1,-1 0-1,0 0 1,1 0-1,0 0 1,-1 0-1,1 0 1,0 0-1,-1 0 1,1 0-1,0 0 1,0 2-1,0 3-8,0-5 12,-1 0-1,1 0 0,0 0 0,0 0 1,0 0-1,0 0 0,0 0 0,0 0 1,0 0-1,0 0 0,0 0 0,0 0 1,1 0-1,-1 0 0,0-1 0,1 1 1,-1 0-1,1 0 0,-1 0 0,1 0 1,-1 0-1,1-1 0,-1 1 0,1 0 1,0 0-1,0-1 0,-1 1 0,3 0 1,8 23 1035,-3-17-782,-7-6-203,0 0-1,0 1 1,1-1 0,-1 0 0,0 0 0,1 0-1,-1 0 1,1 0 0,-1 0 0,1-1-1,-1 1 1,1 0 0,3 0 0,35 6 1750,-36-8-1664,1 0 0,0 0 0,0 0-1,-1 0 1,1-1 0,0 0 0,-1 0-1,0 0 1,1 0 0,4-4 0,2-1-105,-10 7-30,1-1-1,-1 0 1,0 0-1,1 0 1,-1 1-1,0-1 1,0 0-1,0-1 1,1 1-1,-1 0 1,-1 0-1,1 0 1,0-1-1,0 1 1,0 0-1,-1-1 1,1 1-1,0-1 1,-1 1-1,0-1 1,1 1-1,-1-1 1,0 1-1,0-1 1,1-1-1,3-10 147,-4 12-144,1 0 1,-1 0-1,1 0 1,-1 0-1,1 0 1,-1 0-1,1 0 1,-1 0-1,0-1 1,0 1-1,0 0 1,1 0-1,-1 0 1,0-1-1,-1 1 1,1 0-1,0 0 1,0 0-1,0 0 1,-1-1-1,1 1 1,-1-1-1,-5-9 570,6 10-553,0 1 1,0-1-1,-1 0 1,1 0-1,0 1 1,-1-1-1,1 0 1,-1 1-1,1-1 1,-1 1 0,1-1-1,-1 0 1,1 1-1,-1-1 1,0 1-1,1 0 1,-1-1-1,0 1 1,0-1-1,-29-19 1124,19 17-1397,0 1 0,0 1 0,0 0 0,-17 0-1,1 8-971,24-7 2220</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53.414"/>
    </inkml:context>
    <inkml:brush xml:id="br0">
      <inkml:brushProperty name="width" value="0.05" units="cm"/>
      <inkml:brushProperty name="height" value="0.05" units="cm"/>
    </inkml:brush>
  </inkml:definitions>
  <inkml:trace contextRef="#ctx0" brushRef="#br0">118 11 112,'0'0'2382,"-8"-6"1199,-2 2-2282,-2 24-381,8-18-785,4-2-115,-1 0-1,1 0 1,0 0 0,-1 0 0,1 0 0,0 0 0,0 1 0,-1-1 0,1 0 0,0 0-1,0 0 1,-1 1 0,1-1 0,0 0 0,0 0 0,-1 0 0,1 1 0,0-1 0,0 0-1,0 0 1,0 1 0,0-1 0,-1 0 0,1 1 0,0-1 0,0 0 0,0 0 0,0 1-1,0-1 1,0 0 0,0 1 0,0-1 0,0 0 0,0 1 0,0-1 0,0 0 0,0 1-1,0-1 1,1 0 0,-2 2 26,1-1-1,0 0 1,-1 0 0,1 0-1,-1 0 1,1 0-1,-1 0 1,1 0 0,-1 0-1,0 0 1,0-1-1,1 1 1,-1 0 0,-1 1-1,-8 12 811,10-11-751,0 0 1,-1 0-1,1 0 1,-1 0-1,0 0 1,1-1-1,-1 1 1,-1 0-1,1-1 1,0 1-1,-1 0 1,1-1-1,-1 0 1,-3 4-1,2 11 468,2-16-543,0-1-1,0 1 0,0 0 1,0 0-1,1 0 0,-1 0 1,0 0-1,1 0 1,-1 0-1,1 0 0,-1 0 1,1 0-1,-1 1 0,1-1 1,0 0-1,0 0 1,0 0-1,-1 0 0,1 1 1,0-1-1,0 0 0,1 2 1,-9 27 743,3-16-488,4-13-232,0 0 0,1 0 0,-1 0 0,0 0 0,1 1 0,-1-1 0,1 0 0,-1 0 0,1 1 0,0-1 0,0 0 0,-1 0 1,1 3-1,-8 69 778,16-23-599,-3-41-170,-4-9-43,-1 0-1,1 1 1,-1-1-1,1 0 1,-1 1 0,1-1-1,-1 1 1,0-1-1,1 1 1,-1-1-1,0 1 1,1-1 0,-1 1-1,0 0 1,0-1-1,1 1 1,-1-1 0,0 1-1,0 0 1,0-1-1,0 1 1,0-1-1,0 1 1,0 0 0,0 1 19,0 0 0,1 0 0,-1-1 1,1 1-1,-1 0 0,1-1 0,0 1 1,0 0-1,0-1 0,0 1 0,1 1 1,-1-1-9,0-1 0,1 1 0,-1 0 0,0 0 0,0 0 0,-1 0 0,1 1 0,0-1 0,-1 0 0,1 0 0,0 4 0,3 1 8,-3-7-35,-1 1 1,1-1-1,-1 1 0,1-1 1,-1 0-1,1 1 1,-1-1-1,0 1 0,1-1 1,-1 1-1,0 0 1,1-1-1,-1 1 0,0-1 1,0 1-1,1-1 0,-1 1 1,0 0-1,0-1 1,0 1-1,0 0 0,0-1 1,0 2-1,0-1-14,1-1 22,-1 0-1,1 0 1,-1 0 0,0 1 0,1-1 0,-1 0-1,1 0 1,-1 1 0,0-1 0,1 0 0,-1 1-1,0-1 1,1 0 0,-1 1 0,0-1 0,0 1-1,1-1 1,-1 0 0,0 1 0,0-1 0,0 1 0,1-1-1,-1 1 1,0-1 0,0 1 0,0-1 0,0 1-1,0 0 1,2 4 80,25 18 98,-24-22-168,-1 0 0,0 1 0,0-1-1,0 1 1,-1-1 0,1 1 0,0 0 0,0 0 0,-1 0 0,2 3 0,3 2 194,-4-11 57,-2 8 1691,0-25-20050</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54.884"/>
    </inkml:context>
    <inkml:brush xml:id="br0">
      <inkml:brushProperty name="width" value="0.05" units="cm"/>
      <inkml:brushProperty name="height" value="0.05" units="cm"/>
    </inkml:brush>
  </inkml:definitions>
  <inkml:trace contextRef="#ctx0" brushRef="#br0">0 79 96,'0'0'2238,"8"6"1764,-8-1-3522,0 1 0,0 0 0,0-1 0,1 1 0,0 0 0,0-1 0,0 1 0,5 9 0,-5-11-275,0 0 1,0 0 0,0-1-1,0 1 1,-1 0-1,0 7 1,3 12 585,2 4 137,1 1-263,-2 4-14,-2-26-434,0-1 1,0 1-1,-1-1 0,0 1 1,0 0-1,0-1 1,-1 1-1,1 0 1,-2 7-1,1-9-409,0-6 99,0 0 0,-1 0 0,1 0 1,-1 0-1,1 0 0,-1 0 0,0 0 0,0 0 1,0 0-1,0 1 0,0-1 0,-2-2 1,2 2-30,-1 0 1,1 0-1,0 0 1,-1 0-1,1-1 1,0 1-1,1 0 1,-1-1-1,0 1 1,1 0-1,-1-1 1,1-4 0,-8-66-813,8-21 787,8 61 131,3 0 149,-5 22-33,-6 11-93,1-1 0,-1 1-1,1 0 1,-1-1 0,1 1 0,-1-1 0,0 1 0,1-1 0,-1 0 0,0 1-1,1-1 1,-1 1 0,0-1 0,0 1 0,1-1 0,-1 0 0,0 1 0,0-1 0,0 0-1,0 1 1,0-2 0,8-25 972,-8 26-917,29-10-188,-27 11 134,25 1 326,-22 5-138,-4-6-184,-1 0 0,0 0 0,1 1 0,-1-1 0,1 0 0,-1 0 0,0 0 0,1 1 0,-1-1 0,0 0 0,0 0 0,1 1 0,-1-1 0,0 0 0,1 1 0,-1-1 0,0 0 0,0 1 0,0-1 0,0 0 0,1 1 0,-1-1 0,0 0 0,0 1 0,0-1 0,0 1 0,0-1 0,0 0 0,0 1 0,0-1 0,0 1 0,0-1 0,0 2 33,1-1-1,-1 1 1,0-1 0,1 1-1,-1-1 1,1 0 0,-1 1-1,1-1 1,0 0 0,-1 1-1,1-1 1,0 0 0,1 2-1,-1-2-10,1 0-1,-1 1 0,-1-1 1,1 1-1,0-1 0,0 1 0,0-1 1,-1 1-1,1 0 0,-1-1 0,1 1 1,-1 0-1,1 2 0,-1 9 215,1-12-177,-1 1 0,0-1 0,1 1-1,-1-1 1,0 1 0,0 0 0,0-1 0,0 1 0,0-1 0,0 1 0,-1-1-1,1 1 1,0-1 0,-1 1 0,1-1 0,-1 1 0,0-1 0,1 0 0,-1 1-1,0-1 1,0 0 0,0 1 0,0-1 0,-2 2 0,0 13 9,-16 1 67,18-16-157,0 1 1,-1-1 0,1 0-1,0 1 1,-1-1 0,0 0-1,1 0 1,-1 0 0,0 0-1,0 0 1,1 0 0,-1-1-1,0 1 1,0-1 0,0 1-1,0-1 1,0 0 0,0 1-1,-3-1 1,3 0-295,1 0 181,-1 1 1,1-1 0,-1 0-1,0 0 1,1 1-1,-1-1 1,0 0 0,1 0-1,-1-1 1,1 1 0,-1 0-1,0-1 1,1 1-1,-1 0 1,1-1 0,-1 0-1,1 1 1,-1-1 0,-1-1-1,-1 0-100,2 2 34,-3 0 1153,-7 0-8499</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56.134"/>
    </inkml:context>
    <inkml:brush xml:id="br0">
      <inkml:brushProperty name="width" value="0.05" units="cm"/>
      <inkml:brushProperty name="height" value="0.05" units="cm"/>
    </inkml:brush>
  </inkml:definitions>
  <inkml:trace contextRef="#ctx0" brushRef="#br0">1 13 144,'0'0'2855,"0"-13"6925,0 42-6997,-1-16-984,1 16 488,0-28-2248,0 0 0,0 0 0,0 0 1,1 0-1,-1-1 0,0 1 0,0 0 0,1 0 1,-1 0-1,0 0 0,1-1 0,-1 1 0,1 0 0,-1 0 1,1-1-1,-1 1 0,1 0 0,-1-1 0,1 1 0,0 0 1,-1-1-1,1 1 0,1-1 0,1 11 327,3-5-37,-6-5-312,0-1 1,1 1-1,-1-1 1,0 0-1,1 1 1,-1-1-1,0 0 1,1 1-1,-1-1 1,0 0-1,1 1 1,-1-1 0,1 0-1,-1 0 1,1 0-1,-1 1 1,0-1-1,1 0 1,-1 0-1,1 0 1,-1 0-1,1 0 1,0 0-1,1 0 258,27 0-171,0-5 9,-27 5-107,-1 0 0,0 0-1,-1-1 1,1 1 0,0 0 0,0-1 0,0 1 0,0-1-1,0 1 1,0-1 0,0 1 0,0-1 0,-1 0 0,1 1 0,0-1-1,-1 0 1,1 0 0,0 1 0,-1-1 0,1 0 0,-1 0-1,1 0 1,-1 0 0,1-1 0,4-4 72,-5 6-73,1-1 0,-1 1-1,1 0 1,-1 0 0,0-1 0,1 1 0,-1 0 0,1-1-1,-1 1 1,0 0 0,1-1 0,-1 1 0,0 0-1,0-1 1,1 1 0,-1-1 0,0 1 0,0-1-1,0 1 1,1-1 0,-1 1 0,0-1 0,0 1 0,0-1-1,0 1 1,0-1 0,17-22 171,-15 19-159,-2 0-1,1 1 1,0-1-1,-1 0 1,0 0 0,0 0-1,0 0 1,0 0-1,-1-4 1,0 1 6,1 6 138,0 10-14,0-1 35,0 1-1,1-1 1,0 1 0,4 16 0,-4-14 110,1-1-29,12 4 438,-13-13-618,1 1 0,-1-1 0,0 1 0,0-1 0,0 0 0,1 1 0,-1-1 0,1 0 0,-1 0 0,1 0 0,-1 0 0,1 0 0,0 0 0,0-1 0,-1 1 0,1 0 0,0-1 0,0 1 0,2-1 0,-2 0-35,27-15-2396,-27 15 1535</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56.854"/>
    </inkml:context>
    <inkml:brush xml:id="br0">
      <inkml:brushProperty name="width" value="0.05" units="cm"/>
      <inkml:brushProperty name="height" value="0.05" units="cm"/>
    </inkml:brush>
  </inkml:definitions>
  <inkml:trace contextRef="#ctx0" brushRef="#br0">1 33 208,'1'-33'5213,"6"41"-548,4 6-2377,-3 27 2447,4 2-1416,-4 46 2385,-10-43-3833,1-23-1196,4 43-1,0-67-325,2 1-2845,-8-18-12671,3 18 14609,-1-1 1,0 0 0,1 0 0,-1 0-1,1 0 1,-1 0 0,1 0 0,0 0-1,-1 0 1,1 0 0,0 0 0,0-1 0,0 1-1,0-1 1,-2-2-617,-4 3 94</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57.684"/>
    </inkml:context>
    <inkml:brush xml:id="br0">
      <inkml:brushProperty name="width" value="0.05" units="cm"/>
      <inkml:brushProperty name="height" value="0.05" units="cm"/>
    </inkml:brush>
  </inkml:definitions>
  <inkml:trace contextRef="#ctx0" brushRef="#br0">89 18 192,'2'-13'18216,"-4"10"-20729,2 2 2871,-31 6 2126,25-1-2409,5-3-70,0-1 1,0 0-1,0 1 0,1-1 0,-1 1 0,0-1 0,0 1 1,1-1-1,-1 1 0,0-1 0,1 1 0,-1 0 0,1-1 1,-1 1-1,1 0 0,-1-1 0,1 1 0,-1 0 0,1 0 1,0 0-1,-1 0 0,-7 27 110,8-25-65,0-2-34,0-1 0,0 1 0,0-1 0,0 0 0,-1 1 0,1-1-1,0 1 1,0-1 0,0 0 0,0 1 0,0-1 0,0 1 0,0-1 0,1 1-1,-1-1 1,0 0 0,0 1 0,0-1 0,0 1 0,0-1 0,1 0 0,-1 1-1,0-1 1,0 0 0,1 1 0,-1-1 0,0 0 0,0 1 0,1-1 0,-1 0-1,0 0 1,1 1 0,-1-1 0,0 0 0,1 0 0,-1 0 0,1 0 0,0 1-1,40 23 1087,-20-10-614,0 3 945,-18-10-648,-2-6-693,-1 0 0,1-1 0,-1 1 1,1 0-1,-1 0 0,0 0 1,1-1-1,-1 1 0,0 0 0,0 0 1,1 0-1,-1 0 0,0 0 0,0 0 1,0 0-1,0 1 0,0 1 305,0 1 0,0-1-1,0 0 1,-1 1 0,0-1 0,1 0-1,-1 1 1,0-1 0,-2 4 0,1-5-355,0 1 1,0 0-1,0-1 1,0 0-1,-1 0 1,1 0 0,-1 0-1,1 0 1,-1 0-1,0 0 1,-6 2-1,-1 1 50,4-3-373,1 0 0,-1-1-1,1 0 1,-1 0 0,1 0-1,-1-1 1,-8 0 0,11 0-27,3 0 160,-1-1 0,1 1 1,-1 0-1,1 0 0,-1 0 1,1-1-1,0 1 0,-1 0 1,1-1-1,-1 1 0,1 0 1,-1-1-1,1 1 0,0 0 1,-1-1-1,1 1 0,0-1 1,-1 1-1,1-1 0,0 1 1,-1-2-1,1 2-54,0-1-1,0 1 1,0-1 0,-1 1-1,1-1 1,0 1 0,-1-1-1,1 1 1,-1-1 0,1 1-1,0-1 1,-1 1 0,1 0-1,-1-1 1,1 1 0,-1 0-1,1-1 1,-1 1 0,0 0-1,1 0 1,-1 0 0,0-1-1</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49.349"/>
    </inkml:context>
    <inkml:brush xml:id="br0">
      <inkml:brushProperty name="width" value="0.05" units="cm"/>
      <inkml:brushProperty name="height" value="0.05" units="cm"/>
    </inkml:brush>
  </inkml:definitions>
  <inkml:trace contextRef="#ctx0" brushRef="#br0">1 33 352,'0'0'1820,"15"-1"5891,-11 2-7976,-2-2 515,1 5-175,2 5 851,-3-7-720,0 0 1,-1 0-1,1 0 0,-1 0 1,1 0-1,-1 0 1,0 0-1,1 0 0,-1 1 1,0-1-1,-1 0 0,1 1 1,0-1-1,-1 1 1,1-1-1,-1 1 0,0-1 1,0 5-1,0 61 1842,-2-39-1681,2-29-316,1-1-60,-1-1-1,0 0 1,0 0 0,0 1 0,0-1 0,-1 0-1,1 0 1,0 1 0,-1-1 0,1 0 0,-2-2-1,-2-17-557,3 16 462,1-1 0,-1 0 0,2 1 1,-1-1-1,1 1 0,-1-1 0,1 0 0,1 1 0,-1-1 0,1 1 0,0 0 0,0 0 0,1-1 0,4-6 0,-3 6 94,-2 3 39,0-1 1,1 1-1,-1-1 1,1 1-1,0 0 1,0 0-1,0 0 0,0 0 1,0 1-1,0-1 1,1 1-1,-1 0 1,5-2-1,39-4 185,-47 9-194,1-1-1,0 0 0,0 1 0,0-1 0,0 1 0,-1-1 0,1 1 0,0 0 0,-1-1 0,1 1 0,0 0 0,-1-1 0,1 1 0,-1 0 0,1 0 0,-1-1 0,1 1 0,-1 0 0,1 0 0,-1 0 0,0 0 0,0 0 1,1 0-1,-1 0 0,0-1 0,0 1 0,0 0 0,0 0 0,0 0 0,0 2 0,-1 41 993,1-30-647,-6-2 226,6-11-567,-1 0-1,0 0 1,1 0 0,-1-1-1,1 1 1,-1 0 0,1 0-1,-1 0 1,1 0-1,0 0 1,-1 0 0,1 0-1,0 0 1,0 0 0,0 2-1,1 9 109,4-15-191,-1-1 61,7-19-265,0 6-136,-8 11 350,0 1-1,1-1 0,0 0 1,0 1-1,0 0 0,0 0 0,1 0 1,0 1-1,0-1 0,0 1 0,1 0 1,9-5-1,-14 9 48,-1 0 1,1 0 0,-1 0-1,1 0 1,-1 0-1,1 0 1,-1 0-1,1 1 1,-1-1 0,0 0-1,1 0 1,-1 0-1,1 1 1,-1-1-1,0 0 1,1 1 0,-1-1-1,0 0 1,1 1-1,-1-1 1,0 0-1,0 1 1,1-1 0,-1 1-1,0-1 1,0 0-1,1 1 1,-1-1-1,0 1 1,0-1 0,0 1-1,0-1 1,0 1-1,0-1 1,0 1-1,0-1 1,0 0 0,0 1-1,0-1 1,0 1-1,0 0 1,-1 24 50,1-22-63,6 9 70,-6-11-53,1 0 0,0 0 0,-1 0 0,1 0 1,-1 0-1,1 0 0,-1 0 0,1 0 0,-1 0 1,0 0-1,0 0 0,1 0 0,-1 0 0,0 2 1,8 29 189,13-15 82,-19-17-477,0 0 0,1-1 0,-1 1 0,0-1 0,0 1 0,0-1 0,0 1 0,0-1 0,0 0 0,0 0 0,-1 0 0,1 0-1,0 0 1,0-1 0,-1 1 0,3-3 0,-3 3-437,1-1-1,-1 1 0,0-1 1,1 0-1,-1 0 0,0 1 1,0-1-1,-1 0 1,1 0-1,0 0 0,-1 0 1,1 0-1,-1 0 0,1 0 1,-1-3-1,0-2-1579,0 0 481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58.394"/>
    </inkml:context>
    <inkml:brush xml:id="br0">
      <inkml:brushProperty name="width" value="0.05" units="cm"/>
      <inkml:brushProperty name="height" value="0.05" units="cm"/>
    </inkml:brush>
  </inkml:definitions>
  <inkml:trace contextRef="#ctx0" brushRef="#br0">1 72 352,'0'0'3226,"12"6"4270,-2-6-5426,-6 1-1679,-1-1 1,0 0-1,0 0 0,1 0 1,-1 0-1,0-1 0,0 1 1,0-1-1,1 0 0,-1 0 1,3-1-1,38-14 2341,-43 16-2499,1-1-1,-1 0 0,0 1 1,0-1-1,0 0 1,1 1-1,-1-1 1,0 0-1,0 0 1,0 0-1,0 0 1,0 0-1,-1 0 0,1 0 1,0 0-1,0-1 1,-1 1-1,1 0 1,-1 0-1,1-1 1,-1 1-1,1-2 1,-1 2 548,-26-20 2106,24 20-2874,1 0 0,-1 0 0,1 0 0,-1 0 0,1 0 1,-1 0-1,0 0 0,1 1 0,-1-1 0,0 1 0,0-1 0,0 1 0,1 0 1,-1-1-1,0 1 0,0 0 0,0 0 0,0 0 0,1 1 0,-1-1 0,0 0 0,0 1 1,0-1-1,1 1 0,-1 0 0,0-1 0,0 1 0,1 0 0,-1 0 0,1 0 1,-1 0-1,1 0 0,-1 1 0,1-1 0,-2 2 0,2-1-18,-1 0-1,1 0 1,0-1-1,0 1 1,0 0-1,0 0 0,0 0 1,1 0-1,-1 0 1,0 0-1,1 0 1,0 1-1,-1-1 1,1 3-1,1 36 284,0-20-83,-1-19-173,0 0 1,1 0 0,-1 0 0,0 0 0,1 0-1,-1-1 1,1 1 0,-1 0 0,1 0 0,0 0 0,0-1-1,0 1 1,0 0 0,0-1 0,0 1 0,1-1-1,-1 0 1,0 1 0,1-1 0,-1 0 0,1 0-1,-1 0 1,3 2 0,0-2 1,-1 1 0,1 0 0,0-1 0,0 0 0,-1 0 0,1 0 0,0 0 0,0-1 0,7 1 0,-10-1-151,1 0 1,-1-1 0,1 1 0,-1 0 0,1-1-1,0 1 1,-1-1 0,1 0 0,-1 1 0,0-1-1,1 0 1,-1 0 0,0 0 0,1 0-1,-1 0 1,1-1 0,13-7-2651,-12 7 1388,0 0 0,0 0 0,0 0 0,-1 0-1,1 0 1,-1 0 0,1-1 0,-1 1 0,0-1 0,0 1-1,0-1 1,0 0 0,0 0 0,0 0 0,-1 0-1,2-4 1</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1:59.164"/>
    </inkml:context>
    <inkml:brush xml:id="br0">
      <inkml:brushProperty name="width" value="0.05" units="cm"/>
      <inkml:brushProperty name="height" value="0.05" units="cm"/>
    </inkml:brush>
  </inkml:definitions>
  <inkml:trace contextRef="#ctx0" brushRef="#br0">12 5 464,'-11'-4'19236,"11"4"-19033,1 0 1,0 0-1,-1 0 0,1 1 1,-1-1-1,1 0 1,0 0-1,-1 1 1,1-1-1,-1 1 0,1-1 1,-1 0-1,1 1 1,-1-1-1,0 1 1,1-1-1,-1 1 1,0-1-1,1 1 0,-1-1 1,0 1-1,1 1 1,9 9 1658,28 18 2724,-35-27-4396,0 0 0,0 1-1,0-1 1,-1 1 0,1 0-1,-1-1 1,0 1 0,3 4-1,19 20 44,-21-24-233,-1-1 0,0 1 0,0-1 0,1 1 0,-1 0 0,-1 0 0,1 0 0,2 5 0,-2-4 0,-1 0 0,1-1 0,0 0 0,0 1 0,1-1 0,4 5 0,-2-2 0,0 0 0,-1 1 0,1-1 0,-1 1 0,0 0 0,5 15 0,3 4 0,-11-23 0,0 0 0,0 1 0,0-1 0,0 0 0,-1 1 0,1-1 0,-1 0 0,0 5 0,0-4 0,0-1 0,0 0 0,0 1 0,1-1 0,-1 0 0,1 0 0,0 1 0,2 3 0,-2-4 0,1 0 0,-1 0 0,0 0 0,0 0 0,0 0 0,0 0 0,-1 0 0,1 1 0,-1-1 0,0 0 0,0 0 0,0 0 0,0 0 0,0 1 0,-1-1 0,0 0 0,1 0 0,-1 0 0,0 0 0,-1 0 0,-1 5 0,1-4 0,1-1 0,0 1 0,0 0 0,1 0 0,-1 0 0,1 0 0,0 4 0,-3 18 0,-8 7 0,2-9 0,-1 2 0,-22 24 0,26-47 1623</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00.144"/>
    </inkml:context>
    <inkml:brush xml:id="br0">
      <inkml:brushProperty name="width" value="0.05" units="cm"/>
      <inkml:brushProperty name="height" value="0.05" units="cm"/>
    </inkml:brush>
  </inkml:definitions>
  <inkml:trace contextRef="#ctx0" brushRef="#br0">71 5 112,'-19'-4'1187,"18"4"-610,-18 4 2232,-1-2-413,20-2-2300,-1 0 1,1 0-1,-1 0 1,1 0-1,-1 0 1,1 0-1,-1 0 1,1 0-1,-1 1 1,1-1-1,-1 0 1,1 0-1,-1 1 1,1-1-1,0 0 1,-1 1-1,1-1 1,-1 0-1,1 1 1,0-1-1,-1 0 1,1 1-1,0-1 1,-1 1-1,1-1 1,0 1-1,0-1 1,-1 2 765,15 2 1620,12 3-330,4-3-44,-25-3-1875,0 1 0,0-2 0,1 1 0,-1-1 0,0 1-1,0-1 1,0-1 0,0 1 0,8-2 0,-6-1-45,1 1 1,-1 0-1,1 1 1,0 0-1,12 0 1,-19 1 192</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00.894"/>
    </inkml:context>
    <inkml:brush xml:id="br0">
      <inkml:brushProperty name="width" value="0.05" units="cm"/>
      <inkml:brushProperty name="height" value="0.05" units="cm"/>
    </inkml:brush>
  </inkml:definitions>
  <inkml:trace contextRef="#ctx0" brushRef="#br0">20 9 208,'0'-1'253,"0"1"0,0 0-1,0-1 1,-1 1 0,1-1-1,0 1 1,0 0 0,0-1 0,-1 1-1,1 0 1,0-1 0,0 1 0,-1 0-1,1-1 1,0 1 0,-1 0-1,1 0 1,0-1 0,-1 1 0,1 0-1,0 0 1,-1 0 0,1-1-1,-1 1 1,1 0 0,0 0 0,-1 0-1,1 0 1,-1 0 0,1 0 0,-1 0-1,1 0 1,0 0 0,-1 0-1,1 0 1,-1 0 0,1 0 0,0 0-1,-1 0 1,1 1 0,-1-1 0,1 0-1,0 0 1,-1 1 0,-4 5 4323,45-6 2093,-20 0-4983,-11 1-1103,0-1 1,0 0-1,0-1 1,0 0-1,16-4 1,8 3-258,-31 2-319,-1 0 1,0 0-1,1 0 1,-1 0-1,0 0 1,1 0-1,-1 0 1,1 1-1,-1-1 1,0 0-1,1 1 1,-1-1-1,0 1 1,0 0-1,1-1 1,1 4 1760,-8-4-1323</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03.924"/>
    </inkml:context>
    <inkml:brush xml:id="br0">
      <inkml:brushProperty name="width" value="0.05" units="cm"/>
      <inkml:brushProperty name="height" value="0.05" units="cm"/>
    </inkml:brush>
  </inkml:definitions>
  <inkml:trace contextRef="#ctx0" brushRef="#br0">1 341 112,'0'0'59,"0"15"2166,0-2 6277,5-33-7318,-4 18-1146,0 1 0,0-1-1,0 0 1,-1 1 0,1-1 0,-1 0 0,1 0 0,-1 0 0,0 0 0,0 1 0,0-4-1,1 3 57,-1 1-1,1-1 0,-1 0 0,1 0 1,0 0-1,-1 0 0,1 0 0,0 1 1,0-1-1,2-2 0,-2 2 5,1 1 0,-1-1 0,0 0 1,0 1-1,-1-1 0,1 0 0,0 0 0,0 0 0,-1 0 0,1-3 0,0 2 147,-1 1 0,1-1-1,0 1 1,0-1-1,0 1 1,0 0 0,1-1-1,-1 1 1,0 0 0,1 0-1,0 0 1,2-2-1,-4 3-174,0 1 0,1-1-1,-1 1 1,0-1 0,1 1-1,-1-1 1,0 1 0,0-1-1,1 1 1,-1-1-1,0 0 1,0 1 0,0-1-1,0 1 1,0-1 0,0 0-1,0 1 1,0-1 0,0 1-1,0-1 1,0 0-1,0 1 1,0-1 0,-1 0-1,1 0-46,0 0 0,0 1-1,-1-1 1,1 0 0,0 0-1,0 1 1,0-1 0,0 0-1,0 1 1,0-1 0,0 0-1,1 0 1,-1 1 0,0-1-1,0 0 1,0 1 0,1-1-1,-1 0 1,3-2 7,-2 3-4,-1-1 1,1 1-1,0-1 0,-1 0 1,1 1-1,-1-1 0,1 0 1,-1 1-1,0-1 0,1 0 1,-1 1-1,0-1 0,1 0 1,-1 0-1,0 0 0,0 1 1,1-1-1,-1 0 0,0 0 1,0 0-1,0 1 0,0-1 1,0 0-1,-1-1 0,9-26 1084,-8 27-1101,0 1 0,0-1-1,0 1 1,0-1 0,0 1-1,0-1 1,0 0 0,1 1-1,-1-1 1,0 1 0,0-1-1,0 1 1,1 0-1,-1-1 1,0 1 0,0-1-1,1 1 1,-1-1 0,1 1-1,-1 0 1,1-1 0,0 0 52,-1 1 0,1-1 0,-1 0 0,1 1 0,-1-1 0,1 0 0,-1 1 0,1-1 0,-1 0 0,0 0 1,1 1-1,-1-1 0,0 0 0,1 0 0,-1 1 0,0-1 0,0 0 0,0 0 0,0 0 0,0 0 0,0-1 0,8-30 1537,-9 31-1594,1 1-1,0-1 1,0 1-1,0-1 1,0 1-1,-1-1 1,1 1-1,0-1 1,0 1-1,0-1 0,0 1 1,0-1-1,0 1 1,1-1-1,-1 1 1,0-1-1,0 1 1,0-1-1,0 1 1,1-1-1,-1 1 0,0-1 1,0 1-1,1-1 1,-1 1-1,0-1 1,1 1-1,-1 0 1,0-1-1,1 1 1,-1 0-1,1-1 0,-1 1 1,1 0-1,-1-1 1,1 1-1,-1 0 1,1 0-1,-1 0 1,1-1-1,0 1-1,2-31 740,-3 21-232,-1 29-278,9 33 35,-2-33-9,-5-17-234,-1 0-1,1 0 1,0 0-1,0 0 1,-1 0-1,1 1 1,-1-1-1,1 0 1,-1 4-1,8 72 692,-3-68-590,-5-9-105,1 0 0,0 0 0,-1-1 1,1 1-1,-1 0 0,1 0 0,-1 0 0,1 0 0,-1 0 0,0 0 0,1 0 0,-1 0 0,0 0 0,0 0 0,0 2 0,8 37 396,-8-33-458,0-6 45,-1-1-1,1 1 1,0 0 0,0-1-1,0 1 1,0-1-1,-1 1 1,1 0-1,0-1 1,0 1 0,0-1-1,0 1 1,1 0-1,-1-1 1,0 1 0,0-1-1,0 1 1,0 0-1,0-1 1,1 1-1,-1-1 1,0 1 0,1-1-1,-1 1 1,0-1-1,1 1 1,-1-1 0,1 1-1,-1-1 1,0 1-1,1-1 1,-1 0 0,1 1-1,0-1 1,-1 0-1,1 1 1,-1-1-1,1 0 1,-1 0 0,1 0-1,0 0 1,-1 1-1,2-1 1,-2 7-165,0-4-220,0-8 211,0 4 131,0 0 3,0 0 1,1 0-1,-1-1 1,0 1-1,1 0 1,-1 0-1,1 0 1,-1 0-1,1 0 1,0 0-1,-1-1 1,3 0-1,2-13-11,-4 14 45,0 0-1,-1 0 1,1-1-1,0 1 1,-1 0-1,1-1 1,-1 1-1,0 0 1,1-1-1,-1 1 1,0-1-1,0-1 1,5-8 37,-4 11-38,0-1 0,-1 0 0,1 0 0,0 1 0,-1-1 0,1 0 0,-1 0 0,0 0 0,1 0 0,-1 0 0,0 0-1,1 0 1,-1 0 0,0 0 0,0 0 0,0-2 0,1 0 0,-1 0 0,1 0 0,0-1 0,0 1 0,0 0 1,0 0-1,3-4 0,-3 4 11,1 0 0,-1 0 0,0-1 1,1 1-1,-2 0 0,1 0 0,1-6 1,5-34-62,-1 26 191,-5 16-109,0 0 1,-1-1-1,1 1 1,0-1-1,-1 1 1,1 0-1,-1-1 1,0 1-1,1-1 1,-1 1-1,0-1 1,0-1-1,8-57 559,-8 51-538,0 8-48,-1 0-1,1 0 0,0 0 0,0 0 1,0 0-1,0 1 0,0-1 1,0 0-1,0 0 0,0 0 0,0 0 1,0 0-1,0 1 0,0-1 1,1 0-1,-1 0 0,0 0 0,1 1 1,-1-1-1,0 0 0,1 0 1,-1 1-1,1-1 0,0 0 1,-1 1-1,1-1 0,-1 0 0,1 1 1,0-1-1,-1 1 0,1-1 1,1 0-1,1-22 510,-4 18-33,1 24-349,8 92 387,3-60-11,-3-7 83,-3-27-385,-4-16-169,0 1 0,0-1 1,0 1-1,-1-1 0,1 1 1,-1 0-1,1-1 0,-1 1 1,0 0-1,1-1 0,-1 1 1,0 2-1,8 73 650,-8-77-683,0 1 0,-1-1 0,1 1 0,1-1 0,-1 1 0,0-1 0,0 1 0,0-1 0,0 1 0,0-1 0,0 1 0,0-1 0,1 1 0,-1-1 0,0 1 0,1-1 0,-1 1 0,0-1 0,0 0 0,1 1 0,-1-1 0,1 0 0,-1 1 0,1 0 0,0-1 0,-1 0 0,1 1 0,-1-1 0,1 1 0,-1-1 0,0 1 0,1 0 0,-1-1 0,1 1 0,-1-1 0,0 1 0,1 0 0,-1-1 0,0 1 0,0 0 0,0-1 0,0 1 0,1 0 0,-1-1 0,0 1 0,0 0 0,0 0 0,0-1 0,-1 2 0,1 16 3,0-11-8,0-9-30,0 1-211,0-33-28847,0 28 27543</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04.904"/>
    </inkml:context>
    <inkml:brush xml:id="br0">
      <inkml:brushProperty name="width" value="0.05" units="cm"/>
      <inkml:brushProperty name="height" value="0.05" units="cm"/>
    </inkml:brush>
  </inkml:definitions>
  <inkml:trace contextRef="#ctx0" brushRef="#br0">89 46 320,'1'0'89,"0"0"0,-1 0 0,1 0 1,0-1-1,0 1 0,0 0 0,-1-1 0,1 1 0,0 0 0,-1-1 0,1 1 0,0-1 0,-1 1 1,1-1-1,0 0 0,-1 1 0,1-1 0,0-1 0,-1 2 37,1-1 0,-1 0 0,1 1 1,-1-1-1,1 1 0,-1-1 0,1 1 0,0-1 0,-1 1 1,1-1-1,0 1 0,0-1 0,13-17 15627,-21 14-11369,-21-4-1244,27 8-2962,-24 7 1650,23-6-1801,-1 0 1,0 0 0,1 0-1,-1 0 1,1 1-1,-1-1 1,1 1-1,0-1 1,0 1 0,0 0-1,0 0 1,0 0-1,0 0 1,0 1-1,0-1 1,1 0 0,0 1-1,-1-1 1,1 1-1,0-1 1,0 1-1,0 0 1,0 3 0,-5 4 10,6-10-34,-1 1-1,1-1 1,-1 1-1,1-1 0,-1 1 1,1-1-1,0 1 1,-1-1-1,1 1 1,0-1-1,-1 1 1,1 0-1,0-1 0,0 1 1,-1 0-1,1-1 1,0 1-1,0 1 1,-4 16 70,4-17-64,-1 0 0,1 0 0,-1 0 0,1 0 0,0 0 0,0 0 0,0 0 0,-1 0 0,1 0 0,0 0 0,0 0-1,0 0 1,0 0 0,1 0 0,-1 0 0,0 0 0,0 0 0,1 0 0,-1 0 0,0 0 0,1 0 0,-1 0 0,1 0 0,1 2-1,-2-3 3,1 1 0,-1 0-1,0 0 1,1 0 0,-1 0-1,0 0 1,1 0 0,-1 0-1,0 0 1,0 0 0,0 0-1,0-1 1,0 1-1,0 0 1,0 0 0,0 2-1,0-3-7,0 0 0,-1 1 0,1-1 0,0 1 0,0-1 0,0 1 0,0-1 0,0 1 0,0-1 0,0 1 0,0-1 0,0 1 0,0-1 0,1 1 0,-1-1 0,0 1 0,0-1 0,0 1-1,1-1 1,-1 0 0,0 1 0,0-1 0,1 1 0,-1-1 0,0 0 0,1 1 0,-1-1 0,0 0 0,1 1 0,-1-1 0,1 0 0,-1 0 0,1 1 0,-1-1 0,0 0 0,2 0 0,9 9 148,-9-9-124,0 0 0,-1 1 1,1-1-1,0 0 0,-1 0 1,1 0-1,0 0 0,-1 0 1,1 0-1,0 0 0,-1 0 1,1-1-1,0 1 0,-1-1 1,1 1-1,-1-1 0,1 0 1,-1 1-1,1-1 0,1-2 1,3-1 59,-5 4-89,-1 0 1,1 0 0,-1 0 0,0 0 0,1 0 0,-1-1-1,0 1 1,1 0 0,-1 0 0,0-1 0,1 1-1,-1 0 1,0 0 0,0-1 0,1 1 0,-1 0-1,0-1 1,0 1 0,0 0 0,1-1 0,-1 1 0,0-1-1,0 1 1,0 0 0,0-1 0,0 1 0,0 0-1,0-2 1,4-2 104,-2 4-110,-1-1 1,0 0-1,0 0 0,0 0 1,0-1-1,0 1 0,0 0 1,0 0-1,0 0 1,0-1-1,0 1 0,-1 0 1,1-1-1,0 1 0,0-4 1,-1 2-9,0 2 5,-1 0-1,1 1 0,0-1 1,0 0-1,0 0 0,0 0 1,0 0-1,0 0 1,0 0-1,0 1 0,0-1 1,0 0-1,1 0 0,-1 0 1,0 0-1,1 1 0,-1-1 1,0 0-1,1 0 1,-1 0-1,1 1 0,-1-1 1,1 0-1,0 1 0,-1-1 1,1 1-1,0-1 0,-1 0 1,1 1-1,1-1 0,0-13-413,-2 11 231,-1 13 130,10 5 121,-8-13-50,0 0 1,1-1-1,-1 1 0,0 0 0,0 0 0,0 0 0,0 0 0,-1 0 1,1 0-1,0 2 0,-1-2-4,1-1 1,-1 1-1,1-1 0,-1 0 0,1 1 1,0-1-1,-1 0 0,1 0 1,0 1-1,0-1 0,0 0 1,0 0-1,0 0 0,0 0 1,0 0-1,0 0 0,0-1 0,1 1 1,-1 0-1,2 0 0,3 4 17,-4-4-96,0 1-1,0-1 0,1 0 0,-1 0 1,0 0-1,1 0 0,-1 0 1,1 0-1,-1-1 0,1 1 1,-1-1-1,1 1 0,-1-1 0,4 0 1,-5 0-692,18-9-4152,-13 6-241,1-6-2121,2-2 338,-7 3 2724</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05.474"/>
    </inkml:context>
    <inkml:brush xml:id="br0">
      <inkml:brushProperty name="width" value="0.05" units="cm"/>
      <inkml:brushProperty name="height" value="0.05" units="cm"/>
    </inkml:brush>
  </inkml:definitions>
  <inkml:trace contextRef="#ctx0" brushRef="#br0">1 32 256,'1'-27'4920,"9"23"1905,-2 12-3897,-1 1-764,8 11 1350,51 47 4047,-53-55-6958,-7-6-442,0 0 1,1 0-1,-1 0 0,1-1 1,9 5-1,-15-10-135,1 1 0,-1 0 0,0 0 0,1 0 0,-1 1 0,0-1 0,0 0 0,0 0 0,0 1-1,0-1 1,0 0 0,0 1 0,0-1 0,-1 1 0,1 0 0,0-1 0,-1 1 0,1-1 0,-1 1 0,0 0 0,0 1 0,2-2-340,5 3 848,-4 2-5156</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06.004"/>
    </inkml:context>
    <inkml:brush xml:id="br0">
      <inkml:brushProperty name="width" value="0.05" units="cm"/>
      <inkml:brushProperty name="height" value="0.05" units="cm"/>
    </inkml:brush>
  </inkml:definitions>
  <inkml:trace contextRef="#ctx0" brushRef="#br0">10 173 192,'0'0'1788,"-10"0"989,13-1-2117,-1 1-1,0 0 1,1-1 0,-1 0 0,0 1 0,0-1-1,1 0 1,-1 0 0,0-1 0,0 1 0,0 0 0,0-1-1,0 1 1,2-3 0,20-13 5693,64-50 3435,-82 63-9539,0 0 0,0-1 0,-1 0-1,10-10 1,-11 11-186,-1 1 0,1-1 0,0 0-1,0 1 1,0 0 0,0 0 0,0 0-1,7-3 1,-7 2 2430,-4 3-2919</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07.844"/>
    </inkml:context>
    <inkml:brush xml:id="br0">
      <inkml:brushProperty name="width" value="0.05" units="cm"/>
      <inkml:brushProperty name="height" value="0.05" units="cm"/>
    </inkml:brush>
  </inkml:definitions>
  <inkml:trace contextRef="#ctx0" brushRef="#br0">0 73 176,'12'-7'1499,"-6"4"1317,-4 13-1430,-7-1-582,4-8-766,0-1 0,1 1-1,-1-1 1,1 1 0,-1-1-1,1 1 1,0 0 0,-1-1 0,1 1-1,0-1 1,-1 1 0,1 0-1,0-1 1,0 1 0,-1 0-1,1-1 1,0 1 0,0 0-1,0 0 1,0 0 0,12 48 2435,-4 7 846,3-6-745,-3 0-509,-2-37-1244,-6-13-749,1 1-1,-1 0 0,1-1 0,-1 1 0,1 0 0,-1 0 1,1-1-1,-1 1 0,0 0 0,1 0 0,-1 0 0,0 0 1,0-1-1,1 1 0,-1 0 0,0 0 0,0 1 0,0-1 34,0 2 54,1 1 0,-1-1 0,0 0 0,0 1 0,0-1 1,-1 0-1,1 1 0,-2 3 0,-7 3-4,8-15-702,1 5 504,0-1-71,-8-11-1004,9-3 928,-1 12 158,1-1 0,-1 0 0,0 1 0,0-1 0,-1 0 0,1 0 0,-1 1 0,1-1 0,-1 0 0,0 1 0,0-1 0,-1 1 0,-3-7 0,4 6-68,0 0 0,0 0-1,1 0 1,-1 0 0,1 0-1,0 0 1,0 0 0,0-1 0,2-6-1,-1-3-369,-2-3 190,1 12 253,-1 0-1,1 0 0,0 0 0,0-1 0,1 1 1,0 0-1,0 0 0,0 0 0,0 0 0,1 0 1,2-6-1,-2 6 18,0 0 1,0-1-1,-1 1 1,0-1-1,0 1 1,0-12-1,-1 15 9,1 0 0,-1 1 0,1-1 0,0 0 0,0 1 0,-1-1 0,1 0 0,0 1 1,0-1-1,0 1 0,1 0 0,1-3 0,7-12 24,-7 11 0,1 1 1,-1 1-1,1-1 0,-1 0 1,1 1-1,0 0 0,9-6 1,-10 3 133,-3 6-149,0 0 0,0-1 0,0 1 0,1-1 0,-1 1 0,0 0 0,0-1 0,0 1 0,0 0 0,1-1 0,-1 1 0,0 0 0,0-1 0,0 1 0,1 0 0,-1-1 0,0 1 0,1 0 0,-1 0 0,0-1 0,1 1 0,-1 0 0,0 0 0,1 0 0,-1-1 0,0 1 0,1 0 0,-1 0 0,1 0 0,1 0-5,-1 0 0,1 0 0,0 0 0,-1 0 0,1 0 0,-1 0 0,1 1 0,-1-1 0,1 1 0,-1-1 0,1 1-1,-1 0 1,0-1 0,1 1 0,-1 0 0,0 0 0,1 0 0,1 2 0,-2-5-45,3 7 50,0 4 154,-3-9-145,0 1-1,0 0 1,0 0-1,0 0 1,0 0-1,0 0 0,-1 1 1,1-1-1,0 0 1,-1 0-1,1 0 1,-1 1-1,0-1 1,1 0-1,-1 0 1,0 1-1,0-1 1,1 0-1,-1 1 1,0-1-1,-1 2 1,1 39 377,-1-25 68,-8-9-260,9-8-199,0 0-1,0 0 1,-1 0 0,1 0 0,0 1 0,0-1 0,-1 0 0,1 0 0,0 0 0,0 1 0,0-1-1,-1 0 1,1 0 0,0 1 0,0-1 0,0 0 0,0 0 0,0 1 0,-1-1 0,1 0 0,0 0-1,0 1 1,0-1 0,0 0 0,0 1 0,0-1 0,0 0 0,0 1 0,0-1 0,0 0 0,0 0-1,0 1 1,0-1 0,0 0 0,1 1 0,-1-1 0,0 0 0,0 0 0,0 1 0,0-1 0,0 0 6,-1 1 1,0-1 0,0 0-1,0 0 1,1 0-1,-1 1 1,0-1 0,0 1-1,1-1 1,-1 0 0,0 1-1,1-1 1,-1 1 0,1 0-1,-1-1 1,1 1 0,-1-1-1,0 2 1,0-1-16,1-1-1,-1 1 1,1 0 0,-1-1 0,1 1-1,-1-1 1,0 1 0,1-1-1,-1 1 1,0-1 0,1 1 0,-1-1-1,0 0 1,0 1 0,1-1-1,-1 0 1,0 0 0,-1 1 0,-55 10-2620,55-11 2386,-11 0 935,11 0-20</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08.774"/>
    </inkml:context>
    <inkml:brush xml:id="br0">
      <inkml:brushProperty name="width" value="0.05" units="cm"/>
      <inkml:brushProperty name="height" value="0.05" units="cm"/>
    </inkml:brush>
  </inkml:definitions>
  <inkml:trace contextRef="#ctx0" brushRef="#br0">3 74 224,'5'-1'9815,"15"-2"-6362,-17 4-3140,0 0 1,0 0-1,1 0 1,-1 0-1,1-1 1,-1 1-1,0-1 1,1 0-1,-1 0 1,1-1-1,-1 1 1,0 0 0,6-3-1,17 0 1007,-25 3-1231,1-1 0,0 1 0,-1-1 1,1 0-1,-1 0 0,1 1 0,-1-1 1,1 0-1,-1 0 0,1-1 0,-1 1 0,0 0 1,0 0-1,0-1 0,0 1 0,0 0 1,2-5 647,-4-15 2030,-15 11-2226,13 8-536,1 0 0,-1 1 0,1-1 0,-1 1 0,1 0 0,-1 0 0,0 0 0,1 0 0,-1 0 0,0 0 0,0 1 0,0-1 0,1 1 0,-1 0 0,-5 0 0,4 1-69,-1 0 0,1 1 0,0-1 0,0 1 0,1 0 0,-1 0 0,0 1 0,-3 2 0,-16 22-5,22-24 91,0 1 1,0-1 0,1 1-1,-1-1 1,1 1 0,0-1-1,0 1 1,0-1 0,0 1-1,1 3 1,0 1 443,-1-7-443,0 0 1,0-1 0,1 1-1,-1-1 1,0 1 0,0 0-1,1-1 1,-1 1 0,0-1-1,1 1 1,-1-1 0,0 1-1,1-1 1,-1 1 0,1-1-1,-1 0 1,1 1-1,-1-1 1,1 0 0,-1 1-1,1-1 1,-1 0 0,1 0-1,-1 1 1,1-1 0,0 0-1,0 0 1,0 0-9,-1 0 0,1 1 1,-1-1-1,1 0 0,-1 0 0,1 0 0,0 1 1,-1-1-1,0 0 0,1 0 0,-1 1 0,1-1 1,-1 0-1,1 1 0,-1-1 0,0 1 0,1-1 0,-1 0 1,0 1-1,1-1 0,-1 1 0,0-1 0,1 1 1,-1-1-1,0 1 0,0 0 0,1 0 13,-1 0 0,0 0 0,1 0 0,-1 0-1,0 0 1,1 0 0,-1-1 0,1 1 0,-1 0 0,1 0 0,0-1-1,-1 1 1,1 0 0,0-1 0,0 1 0,-1-1 0,1 1-1,0-1 1,0 1 0,0-1 0,1 1 0,25 10 214,-12-5-179,-11-5-170,0 0 0,1 0 0,-1-1 0,0 0 0,0 1 0,1-1 0,-1 0 0,0-1 0,6 0 0,1 0-1555,-9 1 1048</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51.289"/>
    </inkml:context>
    <inkml:brush xml:id="br0">
      <inkml:brushProperty name="width" value="0.05" units="cm"/>
      <inkml:brushProperty name="height" value="0.05" units="cm"/>
    </inkml:brush>
  </inkml:definitions>
  <inkml:trace contextRef="#ctx0" brushRef="#br0">20 26 224,'0'0'1323,"0"0"-1264,-1 0 0,1 0 0,-1 0 0,1 0 0,-1 0 0,1 0 0,-1 0 0,1-1 0,0 1 0,-1 0 0,1 0 0,-1-1 0,1 1-1,-1 0 1,1 0 0,0-1 0,-1 1 0,1 0 0,0-1 0,-1 1 0,1-1 0,1 0 86,0 1-105,-1 0 0,0 0 0,1 0 0,-1-1-1,1 1 1,-1 0 0,0 0 0,1 0 0,-1-1 0,1 1 0,-1 0 0,0 0 0,0-1-1,1 1 1,-1 0 0,0-1 0,1 1 0,-1 0 0,0-1 0,0 1 0,0 0 0,1-1-1,-1 1 1,0-1 0,0 1 0,0 0 0,0-1 0,0 0 221,-11-9 2821,3 42-2261,8 84 4227,8-31-1638,-3-70-2753,-5-13-556,1-1 0,0 1 0,0-1 0,0 1 0,-1 0 1,1-1-1,-1 1 0,1 0 0,-1 0 0,0 0 0,0-1 0,0 3 0,1 0 75,-1 0 0,1 0 0,0-1 1,0 1-1,0-1 0,1 1 0,-1-1 0,1 1 0,0-1 0,4 6 0,-2 8 256,-2-14-415,-1-2-5,0-1 0,-1 1 0,1 0-1,0 0 1,-1 0 0,1 0 0,-1 0 0,1 0-1,-1 0 1,0 0 0,1 0 0,-1 0 0,0 0 0,0 0-1,0 0 1,1 0 0,-1 1 0,7 33 241,-2-25-225,-4-10-26,0 1 0,-1 0 0,1 0 0,-1 0-1,1 0 1,0 0 0,-1 0 0,0 0 0,1 0-1,-1 0 1,0 0 0,1 0 0,-1 0-1,0 0 1,0 0 0,0 1 0,8 25 22,-8-27-21,1 1 0,-1-1 0,1 0 1,-1 0-1,1 1 0,0-1 0,-1 0 0,1 0 0,-1 0 0,1 1 1,-1-1-1,1 0 0,0 0 0,-1 0 0,1 0 0,0 0 0,-1 0 1,1 0-1,-1 0 0,1-1 0,-1 1 0,1 0 0,0 0 1,-1 0-1,1-1 0,20-4 46,-19 4-71,8-1 13,-1-1 40,-4-2-52,0 2 1,1-1 0,-1 1 0,1 0-1,0 0 1,-1 0 0,1 1-1,7-2 1,-8 2-53,-3 1-90,0-5-2466,-25 0-13151,13 0 14652</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09.574"/>
    </inkml:context>
    <inkml:brush xml:id="br0">
      <inkml:brushProperty name="width" value="0.05" units="cm"/>
      <inkml:brushProperty name="height" value="0.05" units="cm"/>
    </inkml:brush>
  </inkml:definitions>
  <inkml:trace contextRef="#ctx0" brushRef="#br0">101 52 112,'0'0'286,"21"-12"17041,-23 8-17142,2 3 575,-1-10 5536,-43-5-800,42 16-5272,2 0-212,0-1 0,-1 1 1,1-1-1,-1 1 0,1-1 0,0 1 1,-1-1-1,1 1 0,-1-1 0,1 1 0,-1 0 1,1-1-1,-1 1 0,0 0 0,1-1 0,-1 1 1,1 0-1,-1 0 0,0 0 0,1 0 1,-1-1-1,0 1 0,1 0 0,-1 0 0,1 0 1,-1 0-1,0 0 0,1 0 0,-1 1 0,0-1 1,1 0-1,-1 0 0,1 0 0,-1 1 1,0-1-1,1 0 0,-1 1 0,-19 5-89,18-4 67,0 1 0,-1-1 1,1 1-1,1 0 0,-1-1 0,0 1 0,1 0 1,-1 0-1,1 0 0,0 0 0,-1 4 1,-3 12 63,4-16-64,0-1 0,0 1 1,1-1-1,-1 1 1,0-1-1,1 1 0,-1-1 1,1 1-1,0 0 0,0-1 1,0 1-1,1-1 1,-1 1-1,0 0 0,1-1 1,1 5-1,0-5 5,-1-1-1,0 1 1,1-1-1,0 0 1,-1 1-1,1-1 1,0 0-1,0 0 1,-1 0-1,1-1 1,0 1 0,0 0-1,0-1 1,0 1-1,0-1 1,0 0-1,0 1 1,0-1-1,0 0 1,0 0-1,0 0 1,0-1-1,0 1 1,1 0 0,-2-1-1,1 0 1,0 1-1,0-1 1,0 0-1,0 0 1,0 0-1,-1 0 1,1 0-1,0 0 1,-1-1-1,1 1 1,-1 0 0,1-1-1,-1 1 1,0-1-1,2-1 1,7-6-32,-10 9-5,1-1 0,0 1-1,-1-1 1,1 1 0,0-1 0,-1 1-1,1-1 1,0 1 0,-1-1-1,1 1 1,-1-1 0,0 0-1,1 1 1,-1-1 0,1 0-1,-1 1 1,0-1 0,1 0-1,-1 0 1,0 1 0,0-1-1,0 0 1,0 0 0,1 1-1,-1-2 1,1 1-279,0 1 300,-1 0 0,1 0 0,-1 0 0,1-1 0,-1 1 0,0 0 0,1 0 0,-1 0 0,1 0 0,-1-1 0,1 1 0,-1 0 0,0-1 0,1 1 0,-1 0 0,0-1 0,1 1 0,-1 0 0,0-1 0,1 1 0,-1 0 0,0-1 0,0 1 0,0-1 0,1 1 0,-1-1 0,0 1 0,0 0 0,0-1 0,0 1 0,0-1 0,0 1 0,0-2 0,0 3 12,0-1 0,0 0 0,0 0 0,0 0 1,1 0-1,-1 0 0,0 0 0,0 0 0,0 0 0,0 0 0,0 0 0,0 0 0,0 0 0,0 0 1,0 0-1,0 0 0,0 0 0,0 0 0,0 0 0,0 0 0,0 0 0,1 0 0,-1 0 0,0 0 1,0 0-1,0 0 0,0 0 0,0 0 0,0 0 0,0 0 0,0 0 0,0 0 0,0 0 0,0 0 1,0 0-1,0 0 0,0 0 0,0 0 0,0-1 0,0 1 0,0 0 0,1 0 0,-1 0 1,0 0-1,0 0 0,0 0 0,0 0 0,0 0 0,0 0 0,0 0 0,0 0 0,0 0 0,0 0 1,0 0-1,6 9 32,3 4 48,1 2-195,-10-15 115,0 1 0,1-1 1,-1 1-1,0-1 1,0 1-1,1-1 1,-1 1-1,1-1 1,-1 1-1,1-1 0,-1 0 1,0 1-1,1-1 1,-1 1-1,1-1 1,0 0-1,-1 0 1,1 1-1,-1-1 0,1 0 1,-1 0-1,1 0 1,0 0-1,-1 1 1,1-1-1,-1 0 0,1 0 1,0 0-1,-1 0 1,1 0-1,-1-1 1,1 1-1,0 0 1,0 0-1,5 1-1787,-3 0 851,3-2-2912,1-4 1291,-7 4 1471,1-1 0,-1 1 0,1-1 0,-1 1-1,0-1 1,1 1 0,-1-1 0,0 1 0,0 0 0,0-1 0,0 0 0,0-1 0,0-6-1170,0 3 320</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0.184"/>
    </inkml:context>
    <inkml:brush xml:id="br0">
      <inkml:brushProperty name="width" value="0.05" units="cm"/>
      <inkml:brushProperty name="height" value="0.05" units="cm"/>
    </inkml:brush>
  </inkml:definitions>
  <inkml:trace contextRef="#ctx0" brushRef="#br0">1 0 464,'0'0'2711,"12"6"-1457,-12-5-459,3 3 88,0 0 1,0 0-1,0 0 1,-1 1 0,1-1-1,-1 1 1,0 0-1,0-1 1,-1 1-1,2 7 1,9 20 2968,-4 47 4408,-8 43-2548,-1-122-5712,1 1 0,0-1 0,0 0 0,0 0 0,0 0 0,0 0 0,0 0 0,0 0 0,0 0 0,0 0-1,0 0 1,0 0 0,0 0 0,0 1 0,0-1 0,0 0 0,0 0 0,1 0 0,-1 0 0,0 0 0,0 0 0,0 0 0,0 0 0,0 0 0,0 0 0,0 0 0,0 0 0,0 0 0,0 0 0,0 1 0,0-1 0,0 0-1,0 0 1,0 0 0,0 0 0,0 0 0,1 0 0,-1 0 0,0 0 0,0 0 0,0 0 0,0 0 0,0 0 0,0 0 0,0 0 0,0 0 0,0 0 0,0 0 0,0 0 0,0 0 0,1 0 0,-1 0 0,0 0-1,0 0 1,0 0 0,0 0 0,0 0 0,0 0 0,0 0 0,0-1 0,0 1 0,0 0 0,0 0 0,0 0 0,0 0 0,0 0 0,1 0 0,5-8 8,4-13-66,-4 4-1152,-6 17 1126,1-1 0,0 0 0,-1 0 0,1 0 0,-1 0 0,1 0 0,-1 0 0,1 0 0,-1 0 0,0-1-1,0 1 1,1 0 0,-1 0 0,0-2 0,0 2 23,0 0 0,0 1-1,1-1 1,-1 0 0,0 0 0,1 1-1,-1-1 1,0 0 0,1 1-1,-1-1 1,1 0 0,-1 1 0,1-1-1,0 1 1,-1-1 0,1 1 0,-1-1-1,2 0 1,-1 1 12,-1-1 1,1 1-1,0-1 0,0 1 1,-1-1-1,1 0 0,-1 1 1,1-1-1,0 0 0,-1 0 1,1 1-1,-1-1 0,0 0 1,1 0-1,-1 0 0,0 0 1,1 1-1,-1-3 0,0 2 38,1 0 0,-1 1 0,0-1-1,0 0 1,1 0 0,-1 1 0,1-1-1,-1 0 1,1 1 0,-1-1 0,1 0-1,-1 1 1,1-1 0,-1 1 0,1-1-1,0 0 1,0 0 0,0 1 5,0-1 0,0 1 0,-1-1 0,1 0 0,0 1 0,-1-1 0,1 0 1,0 1-1,-1-1 0,1 0 0,-1 0 0,1 0 0,-1 0 0,0 1 0,1-1 0,-1 0 0,0 0 0,1-1 0,0-1 0,0 0 0,0 1 0,1-1 0,-1 1 0,1 0 0,-1-1 0,1 1 0,0 0 0,0 0 0,0 0 0,0 0 0,3-1 0,9-10 114,-9 8 1800,4-2-6904</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0.524"/>
    </inkml:context>
    <inkml:brush xml:id="br0">
      <inkml:brushProperty name="width" value="0.05" units="cm"/>
      <inkml:brushProperty name="height" value="0.05" units="cm"/>
    </inkml:brush>
  </inkml:definitions>
  <inkml:trace contextRef="#ctx0" brushRef="#br0">0 1 464,'38'11'9351,"-35"-11"-8391,0 1 0,0 0 0,1 0 1,-1 0-1,0 0 0,0 0 0,0 1 0,0-1 0,4 4 0,0-1 1052,29 29 4415,-16-6-4148,-12-19-2052,-8-7-265,0-1-1,1 1 1,-1-1-1,0 1 1,1-1-1,-1 1 1,1-1-1,-1 1 1,1-1 0,-1 0-1,1 1 1,-1-1-1,1 0 1,-1 1-1,1-1 1,0 0-1,-1 0 1,1 1-1,-1-1 1,1 0-1,0 0 1,1 0-787</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1.004"/>
    </inkml:context>
    <inkml:brush xml:id="br0">
      <inkml:brushProperty name="width" value="0.05" units="cm"/>
      <inkml:brushProperty name="height" value="0.05" units="cm"/>
    </inkml:brush>
  </inkml:definitions>
  <inkml:trace contextRef="#ctx0" brushRef="#br0">1 11 272,'6'-5'13992,"-1"4"-12622,25 1 6401,36-5-3096,-64 5-4598,4 4 7,-5 1-3526</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3.584"/>
    </inkml:context>
    <inkml:brush xml:id="br0">
      <inkml:brushProperty name="width" value="0.05" units="cm"/>
      <inkml:brushProperty name="height" value="0.05" units="cm"/>
    </inkml:brush>
  </inkml:definitions>
  <inkml:trace contextRef="#ctx0" brushRef="#br0">0 309 128,'3'7'10401,"-3"-8"-10284,-1-14 2335,6-16-1282,-2 15 78,-2 14-1193,0 2 6,0-1-1,0 0 1,-1 1-1,1-1 1,-1 0-1,1 1 1,-1-1-1,1 0 0,-1 0 1,1 1-1,-1-1 1,1 0-1,-1 0 1,0 0-1,0 1 1,1-1-1,-1 0 0,0 0 1,0 0-1,0 0 1,0 0-1,0 0 1,0 0-1,0 0 0,7-28 2384,-2 19-1552,-4 9-830,0 0 0,-1 0 0,1 1 0,0-1 0,-1 0 0,1 0 0,-1 0 0,0 0 0,1 0 0,-1 0 0,0 0 0,1 0 0,-1 0 0,0 0 0,0-2 0,1-1 58,0 0 1,0 1 0,0-1-1,0 0 1,1 1-1,0-1 1,0 1 0,-1 0-1,5-5 1,3-25 1197,-7-67 3390,-1 100-4688,0 0 0,-1 1 0,1-1 0,-1 0 0,1 1 0,-1-1 0,1 0 0,-1 1 0,1-1 0,-1 1 0,0-1 0,1 1 0,-1-1 0,0 1 0,1-1 0,-1 1 0,0 0 0,0-1 0,1 1 0,-1-1 0,0 1 0,0 0 0,0-1 0,0 1 0,0-1 0,0 2 0,3 29 303,2 4 234,-5-16-178,0-17-345,-1 0-1,1 0 1,0 0-1,0 0 1,0-1-1,0 1 1,0 0-1,0 0 1,1 0-1,-1 0 1,0-1-1,1 1 1,1 3-1,-1-3-24,0-1 1,0 0-1,0 1 0,0-1 0,0 1 0,-1-1 0,1 1 1,0-1-1,-1 1 0,1 0 0,-1-1 0,0 1 0,1 0 1,-1-1-1,0 3 0,8 25 124,-4-19 48,-3-9-166,0 0-1,-1 0 0,1-1 1,0 1-1,-1 0 0,1 0 1,-1 0-1,1 0 1,-1 0-1,0 0 0,1 0 1,-1 0-1,0 0 0,0 0 1,0 2-1,5 13 294,2 8 70,1 7-320,-8-30 7,0 3-247,0-7 81,0 2 122,1 1-20,0-1 0,0 1 0,0 0 0,1-1 0,-1 0 0,0 1 0,0-1 0,0 0 0,0 1 0,0-1 0,-1 0 0,1 0 1,0 0-1,0 0 0,0 0 0,-1 0 0,1 0 0,0 0 0,-1 0 0,1 0 0,0-1 0,8-12-59,-8 12 54,0 1 1,0 0-1,0 0 0,-1-1 0,1 1 0,0-1 0,-1 1 0,1 0 0,-1-1 0,0 1 0,1-1 0,-1 1 0,0-1 0,0-2 1,4-11-187,-4 15 190,1-1-61,0-1 1,0 0-1,0 1 0,0-1 1,0 0-1,0 0 0,0 0 0,-1 0 1,1 1-1,-1-1 0,0 0 0,1 0 1,-1 0-1,0 0 0,0 0 1,0-4-1,7-45-481,-2 37 443,-4 13 92,0-1-1,0 1 1,0-1-1,-1 1 1,1-1 0,-1 1-1,1-1 1,-1 1-1,1-1 1,-1 1 0,0-1-1,0 1 1,0-3-1,8-62 150,-8 65-97,0 0 35,0 0 1,-1 0-1,1 0 0,0 0 0,0 0 0,0 0 1,0 0-1,1 0 0,-1 0 0,0 1 1,0-1-1,0 0 0,1 0 0,0-2 0,-1 3-78,1 0-1,-1 0 1,1 0-1,-1 0 1,1 0-1,-1 0 0,0 0 1,1-1-1,-1 1 1,1 0-1,-1 0 1,1 0-1,-1-1 0,0 1 1,1 0-1,-1-1 1,0 1-1,1 0 1,-1-1-1,0 1 1,0 0-1,1-1 0,-1 1 1,0 0-1,0-1 1,1 0-1,-1 1-207,0 12-11,7 28 295,5 3-9,-12-38-66,0-1 0,0 0 0,0 1 0,0-1 1,1 0-1,-1 0 0,1 1 0,0-1 0,1 0 0,-1 0 0,3 5 0,4 24 85,-3-21 151,1-1-93,4 17 662,-10-24-725,0-1-76,0-1 0,-1 0 0,1 0 0,0 0 0,0 0 0,1 0 0,-1 0 0,0 1 0,1-1-1,-1 0 1,1 0 0,0 0 0,0 0 0,-1 0 0,1 0 0,0-1 0,3 4 0,-1 3-4,-3-7-4,0-1 0,0 0 0,0 0 0,0 0-1,0 0 1,0 0 0,0 1 0,0-1 0,0 0 0,1 0-1,-1 0 1,0 0 0,0 0 0,0 0 0,0 1 0,0-1 0,0 0-1,0 0 1,0 0 0,0 0 0,0 0 0,0 0 0,1 0-1,-1 1 1,0-1 0,0 0 0,0 0 0,0 0 0,0 0-1,0 0 1,1 0 0,-1 0 0,0 0 0,0 0 0,0 0-1,0 0 1,0 0 0,1 0 0,-1 0 0,0 0 0,0 0-1,0 0 1,0 0 0,0 0 0,1 0 0,-1 0 0,0 0-1,0 0 1,0 0 0,0 0 0,2 0-357,-2-4-2477,-8-32-24874</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3.964"/>
    </inkml:context>
    <inkml:brush xml:id="br0">
      <inkml:brushProperty name="width" value="0.05" units="cm"/>
      <inkml:brushProperty name="height" value="0.05" units="cm"/>
    </inkml:brush>
  </inkml:definitions>
  <inkml:trace contextRef="#ctx0" brushRef="#br0">0 1 128,'12'0'14569,"-12"58"-4833,0-1-8712,0-94-23336,0 27 20896</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4.284"/>
    </inkml:context>
    <inkml:brush xml:id="br0">
      <inkml:brushProperty name="width" value="0.05" units="cm"/>
      <inkml:brushProperty name="height" value="0.05" units="cm"/>
    </inkml:brush>
  </inkml:definitions>
  <inkml:trace contextRef="#ctx0" brushRef="#br0">32 49 1889,'0'-1'145,"0"0"1,0 1-1,-1-1 1,1 1-1,0-1 1,0 0-1,0 1 1,-1-1-1,1 1 1,0-1-1,0 1 1,-1-1-1,1 1 1,-1-1-1,1 1 1,0-1-1,-1 1 1,1-1-1,-1 1 1,1 0-1,-1-1 0,1 1 1,-1 0-1,0-1 1,1 1-1,-1 0 1,1 0-1,-2-1 1,2 1 30,-1 0 1,0 0 0,1 0-1,-1-1 1,1 1-1,-1 0 1,0-1 0,1 1-1,-1 0 1,1-1-1,-1 1 1,1-1 0,-1 1-1,1-1 1,0 1-1,-1-1 1,1 1 0,-1-1-1,1 1 1,0-1-1,0 1 1,-1-1 0,1 0-1,0 1 1,0-1-1,0 0 1,0 1 0,-1-2-1,-2-3 2904,0-1-1472,2 0 2556,1 3-2401,1 5-3376,4 5-3688,-4-4 3902</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4.964"/>
    </inkml:context>
    <inkml:brush xml:id="br0">
      <inkml:brushProperty name="width" value="0.05" units="cm"/>
      <inkml:brushProperty name="height" value="0.05" units="cm"/>
    </inkml:brush>
  </inkml:definitions>
  <inkml:trace contextRef="#ctx0" brushRef="#br0">0 1 224,'8'16'4258,"-8"-15"-4026,2 9 1388,2-9-1464,-3-1-92,-1 0-1,0 1 1,0-1 0,1 0-1,-1 0 1,0 0 0,1 0-1,-1 0 1,0 0-1,0 0 1,1 1 0,-1-1-1,0 0 1,0 0 0,1 0-1,-1 1 1,0-1-1,0 0 1,0 0 0,1 0-1,-1 1 1,0-1 0,0 0-1,0 1 1,0-1-1,0 0 1,0 0 0,0 1-1,1-1 1,-1 0 0,0 1-1,0-1 1,0 0-1,0 0 1,0 1 0,0-1-1,0 0 1,0 1-1,-1-1 1,1 0 0,0 1-1,0-1 1,0 0 0,8 24 4207,-3-2-1947,1 5 1037,-6 52 3525,0-78-6697,0-7 1097,1 2-1417,-1 0-1,0 0 1,1 0-1,-1 0 1,1 0-1,0 0 0,1 0 1,-1 1-1,1-1 1,0 0-1,-1 1 1,5-6-1,-2-8-217,2 9 208,19-29-287,-24 36 426,0-1-1,0 0 0,1 1 0,-1-1 0,1 1 0,-1-1 0,1 1 0,0 0 0,-1-1 0,1 1 1,0 0-1,0 0 0,0 1 0,0-1 0,0 0 0,0 0 0,0 1 0,0-1 0,0 1 0,0 0 1,0 0-1,4 0 0,-6 1 61,1 0-1,-1 0 1,0 0 0,1 0 0,0 0 0,-1 0 0,1 0 0,0 0-1,-1 0 1,1 0 0,0 0 0,0 0 0,1 1 0,-1-1 55,0 1 11,-1 0 1,1 1-1,0-1 1,-1 1-1,0-1 0,0 1 1,1-1-1,-2 1 1,1-1-1,-1 5 1,1 1 147,-1 8 214,1-11-280,-1-1 0,1 1 0,0-1 0,0 1 0,1-1 0,-1 0 0,1 1 1,0-1-1,0 1 0,3 7 0,-3-12-158,-1 1 1,0 0-1,1 0 1,-1 0-1,0 0 1,0 0-1,1 0 1,-1 0-1,0 0 0,0 0 1,0 0-1,0 0 1,-1 0-1,1 0 1,0 0-1,0-1 1,-1 3-1,1-3-51,0 0 0,0 0-1,1 0 1,-1 0 0,0 0-1,0 0 1,0 0 0,0 0-1,0 0 1,0 0 0,0 0 0,1 0-1,-1 0 1,0 0 0,0 0-1,0 0 1,0 0 0,0 0-1,0 0 1,0 0 0,0 0 0,1 0-1,-1 0 1,0 1 0,0-1-1,0 0 1,0 0 0,0 0-1,0 0 1,0 0 0,0 0 0,0 0-1,0 0 1,0 1 0,0-1-1,0 0 1,0 0 0,0 0-1,0 0 1,0 0 0,0 0 0,0 0-1,0 1 1,0-1 0,0 0-1,0 0 1,0 0 0,0 0-1,0 0 1,0 0 0,0 0 0,0 1-1,0-1 1,0 0 0,0 0-1,0 0 1,0 0 0,0 0-1,9-8-3818,-8 7 2929,0 0 0,0 0 0,0 0 1,0 0-1,0-1 0,-1 1 1,1 0-1,-1-1 0,1 1 0,-1 0 1,1-1-1,-1 1 0,0-1 1,1 1-1,-1-1 0,0 1 0,0-1 1,0 1-1,0 0 0,0-1 0,-1 1 1,1-1-1,0 1 0,-1-1 1,0-1-1,-6-8-2965</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6.484"/>
    </inkml:context>
    <inkml:brush xml:id="br0">
      <inkml:brushProperty name="width" value="0.05" units="cm"/>
      <inkml:brushProperty name="height" value="0.05" units="cm"/>
    </inkml:brush>
  </inkml:definitions>
  <inkml:trace contextRef="#ctx0" brushRef="#br0">0 90 240,'12'-4'9082,"-10"20"-5990,-1-14-2791,1 1 1,-1-1 0,1 1 0,-1 0-1,0-1 1,0 1 0,0 0-1,-1 0 1,1 0 0,-1 0-1,0 0 1,1 0 0,-2 6 0,6 24 1914,-4-14-1242,-1-17-904,0-1 0,-1 1 0,1-1 0,0 1 0,0-1 0,1 1 0,-1-1 0,0 1 0,0 0 0,1-1 0,-1 1 0,1 1-1,2 3 165,-1 1-1,-1-1 0,1 1 0,-1 0 0,0 0 0,-1-1 0,0 13 0,8 31 738,-3-38-864,-4-12-80,-1 1 0,1 0 0,0 0 0,-1 0 0,1 0 0,-1 0 0,1 0 0,-1 0 0,0 0 0,1 0 0,-1 0 0,0 0 0,0 0 0,0 0 0,1 1 0,-1 7 394,-1 4-549,1-13 114,0 0 0,0 0 0,-1 1 0,1-1 0,0 0 1,0 0-1,0 0 0,-1 0 0,1 0 0,0 1 0,0-1 0,-1 0 0,1 0 0,0 0 0,0 0 0,-1 0 1,1 0-1,0 0 0,0 0 0,-1 0 0,1 0 0,0 0 0,0 0 0,-1 0 0,1 0 0,0 0 1,0 0-1,-1 0 0,1 0 0,0-1 0,0 1 0,0 0 0,-1 0 0,1 0 0,0 0 0,0 0 1,0-1-1,-1 1 0,1 0 0,0 0 0,-10-33-1379,9-5 403,0 24 799,0 0 1,1 0 0,1 0-1,0 0 1,1 0-1,4-15 1,5-10 102,0-5 469,-1 25-73,-6 10 63,0 0 0,1 0 0,1 1 0,-1-1 0,8-7 1,-1-10 244,-10 25-577,24-10-10,-25 11-29,-1 0-1,1-1 0,-1 1 0,1 0 0,-1 0 0,1 0 0,0-1 0,-1 1 0,1 0 0,-1 0 0,1 0 0,-1 0 0,1 0 0,0 0 0,-1 0 0,1 0 0,-1 0 0,1 0 0,-1 1 0,1-1 1,-1 0-1,1 0 0,-1 0 0,1 1 0,-1-1 0,1 0 0,-1 1 0,1-1 0,-1 0 0,1 1 0,-1-1 0,1 1 0,-1-1 0,0 0 0,1 1 0,-1-1 0,0 1 0,0-1 0,1 1 0,-1-1 1,0 1-1,0 0 0,0-1 0,1 1 0,-1-1 0,0 2 0,0-2 0,0 1 1,0-1-1,0 0 1,0 0-1,0 1 1,0-1-1,0 0 1,0 1-1,0-1 1,0 0-1,0 1 1,0-1-1,1 0 1,-1 0-1,0 1 1,0-1-1,0 0 1,1 0-1,-1 1 1,0-1-1,0 0 1,0 0-1,1 1 1,-1-1-1,0 0 1,1 0-1,-1 0 1,0 0-1,0 0 1,1 1-1,-1-1 1,1 0 0,-1 0 1,0 0 0,1 0 0,-1 0-1,0 1 1,1-1 0,-1 0 0,0 0-1,1 0 1,-1 1 0,0-1 0,0 0-1,1 0 1,-1 1 0,0-1 0,0 0-1,0 0 1,1 1 0,-1-1 0,0 0 0,0 1-1,0-1 1,0 0 0,0 1 0,0-1-1,0 0 1,1 1 0,-1-1 0,0 1-1,0-1 1,-1 1 0,9 78 362,-8 11-145,0-89-215,0 1 0,-1 0-1,1 0 1,-1 0 0,1 0-1,-1 0 1,0-1 0,0 1-1,0 0 1,0-1 0,0 1-1,0 0 1,0-1 0,-1 0-1,1 1 1,0-1 0,-1 0-1,1 1 1,-1-1 0,0 0-1,-3 1 1,3-1-224,-1 0 0,0-1 0,1 0 0,-1 1-1,1-1 1,-1 0 0,0-1 0,1 1 0,-1 0 0,0-1 0,1 1 0,-1-1-1,1 0 1,-1 0 0,-3-2 0,-11-2-1491,15 5 1348,0 0 0,-1-1 0,1 1 0,0-1 0,0 1 0,-1-1 0,1 0 0,0 0 0,-4-2 0,-15-4-4544,-12 11-4441</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7.284"/>
    </inkml:context>
    <inkml:brush xml:id="br0">
      <inkml:brushProperty name="width" value="0.05" units="cm"/>
      <inkml:brushProperty name="height" value="0.05" units="cm"/>
    </inkml:brush>
  </inkml:definitions>
  <inkml:trace contextRef="#ctx0" brushRef="#br0">30 51 144,'-19'0'1761,"18"0"-1009,-9 5 3952,28-1-2555,14 3-75,7-1-884,-35-6-1073,-3 1-55,1-1 0,-1 0 0,0 1 1,0-1-1,0 0 0,0 0 0,0 0 0,0 0 1,0 0-1,1-1 0,-1 1 0,0 0 0,0 0 1,0-1-1,0 1 0,0 0 0,0-1 0,0 1 0,0-1 1,0 0-1,0 1 0,1-2 0,4-2 434,-2-3-61,-3 6-409,0 1-1,-1 0 0,1-1 0,0 1 1,-1-1-1,1 1 0,-1-1 0,1 1 1,-1-1-1,1 1 0,-1-1 0,1 0 1,-1 1-1,1-1 0,-1 0 1,0 1-1,1-1 0,-1 0 0,0 0 1,0 1-1,0-1 0,1 0 0,-1 0 1,0 1-1,0-1 0,0 0 0,0 0 1,0 0-1,0 1 0,-1-1 0,1-1 1,-20-16 454,20 17-460,-1 0 1,0 0 0,0 0-1,0 0 1,0 1-1,0-1 1,0 0-1,0 0 1,0 1-1,-1-1 1,1 0-1,0 1 1,0-1 0,0 1-1,-1 0 1,1-1-1,0 1 1,-1 0-1,1 0 1,-2 0-1,-35-4 240,36 4-263,1 1 1,-1-1-1,1 1 1,-1-1-1,1 1 1,-1 0-1,1-1 1,0 1-1,0 0 0,-1 0 1,1 0-1,0 0 1,0 0-1,0 0 1,0 1-1,0-1 1,0 0-1,0 0 0,0 1 1,1-1-1,-1 2 1,-7 12 4,7-14 2,-1 0 1,1 0-1,0 1 1,0-1 0,0 0-1,1 1 1,-1-1-1,0 1 1,1-1-1,-1 1 1,0 0-1,1-1 1,0 1-1,-1-1 1,1 3 0,0 1-20,0-2 151,-1 0 0,1 0 1,0 0-1,0 0 0,0 1 0,0-1 1,1 0-1,-1 0 0,1 0 1,0 0-1,0-1 0,0 1 0,0 0 1,1 0-1,-1 0 0,1-1 0,-1 1 1,1-1-1,3 4 0,-2-3-35,0 1 0,1-1 0,-1 0 0,1 0 0,0 0 0,0 0 0,0-1-1,1 1 1,-1-1 0,1 0 0,-1-1 0,1 1 0,-1-1 0,1 0 0,0 0 0,9 1 0,2 0-98,-15-2-97,0 1 0,1-1 0,-1 0 0,1 0 0,-1 1-1,1-1 1,-1 0 0,1 0 0,-1-1 0,1 1 0,-1 0-1,0 0 1,1-1 0,1 0 0,9-2-2068,3-4-2314,-11-7-1398,4 3 1130,-8 5 3397</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52.109"/>
    </inkml:context>
    <inkml:brush xml:id="br0">
      <inkml:brushProperty name="width" value="0.05" units="cm"/>
      <inkml:brushProperty name="height" value="0.05" units="cm"/>
    </inkml:brush>
  </inkml:definitions>
  <inkml:trace contextRef="#ctx0" brushRef="#br0">40 51 96,'0'0'1406,"-10"12"-384,-4-11-311,-2-3 2758,38-2 1336,15-7 1427,-36 10-6084,-1 1-130,0-1-1,1 1 1,-1-1 0,1 1 0,-1 0-1,1-1 1,-1 1 0,1-1 0,-1 1-1,1 0 1,0 0 0,-1-1 0,1 1-1,-1 0 1,1 0 0,0 0 0,-1-1-1,1 1 1,0 0 0,0 0 0,53-7 1828,1-1 312,2-1 88,-46 6-1926,1 1 1,23-2-1,-20 1 42,-15 3-343,0 0 0,0 0 1,0 0-1,0 0 0,0 0 0,0 0 0,0-1 0,0 1 1,-1 0-1,1 0 0,0 0 0,0 0 0,0 0 1,0 0-1,0 0 0,0 0 0,0-1 0,0 1 1,0 0-1,0 0 0,0 0 0,0 0 0,0 0 0,0 0 1,0 0-1,0 0 0,0-1 0,0 1 0,0 0 1,0 0-1,0 0 0,0 0 0,-3 2-62,-8 2 73,0 1-40,10-4-53,-1-1 1,1 1 0,0 0 0,-1 0-1,1-1 1,-1 1 0,1-1-1,-1 0 1,0 1 0,1-1-1,-3 0 1,0 2 1649</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8.034"/>
    </inkml:context>
    <inkml:brush xml:id="br0">
      <inkml:brushProperty name="width" value="0.05" units="cm"/>
      <inkml:brushProperty name="height" value="0.05" units="cm"/>
    </inkml:brush>
  </inkml:definitions>
  <inkml:trace contextRef="#ctx0" brushRef="#br0">98 23 448,'0'0'3188,"18"-11"8714,-29 7-6417,9 3-4911,0 0 0,-1 0 0,1 0 0,0 1 0,0-1 0,-1 1 0,1-1 1,0 1-1,-1-1 0,-2 1 0,2 0-544,0 0 1,0 0-1,0 0 1,0 0-1,0 0 1,0 1-1,1-1 1,-1 1-1,0 0 1,0 0-1,0 0 1,0 0-1,1 0 1,-1 1-1,1-1 1,-1 1-1,1 0 1,-1 0-1,1 0 1,0 0-1,0 0 1,-2 3 0,2-3-68,0 0 1,1 1 0,0-1 0,-1 0 0,1 1 0,0-1 0,0 1 0,1-1 0,-1 1 0,0-1 0,1 1 0,0 0 0,-1-1 0,1 1 0,1 5 0,20 8-1298,-11-14 996,-10-1 308,1-1 1,0 0-1,-1 1 1,1-1-1,0 0 1,0 0-1,-1 0 1,1 0-1,0 0 1,0 0-1,-1 0 1,1 0-1,0 0 1,0 0 0,-1 0-1,1 0 1,0 0-1,-1-1 1,1 1-1,0 0 1,0-1-1,0 0 1,1 0 45,19-15-91,-15 10 23,-5 5 54,0 0 1,0 0-1,1 0 0,-1 0 1,0 0-1,0-1 1,-1 1-1,1 0 0,0-1 1,0 1-1,-1 0 0,1-2 1,2 2 25,-3 1-25,0 0-1,0 0 1,0 0-1,0 1 1,0-1-1,0 0 1,0 0-1,0 0 1,0 0-1,0 0 1,0 0-1,0 1 1,0-1-1,0 0 1,0 0-1,0 0 1,0 0-1,1 0 1,-1 0-1,0 0 1,0 0-1,0 0 1,0 1 0,0-1-1,0 0 1,0 0-1,0 0 1,1 0-1,-1 0 1,0 0-1,0 0 1,0 0-1,0 0 1,0 0-1,0 0 1,0 0-1,1 0 1,-1 0-1,0 0 1,0 0-1,0 0 1,0 0-1,0 0 1,0 0-1,1 0 1,-1 0-1,0 0 1,0 0-1,0 0 1,0 0-1,0 0 1,0 0-1,0 0 1,0 0-1,1-1 1,-1 1-1,0 0 1,0 0-1,0 0 1,0 0-1,0 0 1,2 4-44,0-1 0,0 1 1,1 0-1,-1-1 0,1 1 0,0-1 1,0 0-1,0 0 0,0 0 0,4 2 1,14 3-1195,-6-6-5585,-14-2 6100,1-1 0,-1 1 0,0-1 0,0 1-1,0-1 1,0 1 0,0-1 0,0 0 0,0 0-1,0 0 1,0 1 0,-1-1 0,1 0 0,1-2 0,3-6-3178,-5 8 2956</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8.594"/>
    </inkml:context>
    <inkml:brush xml:id="br0">
      <inkml:brushProperty name="width" value="0.05" units="cm"/>
      <inkml:brushProperty name="height" value="0.05" units="cm"/>
    </inkml:brush>
  </inkml:definitions>
  <inkml:trace contextRef="#ctx0" brushRef="#br0">0 5 496,'1'-5'2884,"2"12"-370,2 18 1128,-4-20-2789,1-1-212,0 1 1,-1-1 0,1 1 0,-1-1-1,0 1 1,0 0 0,-1 0-1,0 0 1,1-1 0,-1 1-1,-1 0 1,1 0 0,-1 0 0,0-1-1,0 1 1,0 0 0,-1-1-1,-2 6 1,2-3 88,1 0 0,0 0 1,0 0-1,1 0 0,-1 0 0,1 0 0,3 13 1,-2 6 460,-1-20-841,0-4-280,-1 0-1,1 1 1,0-1-1,0 0 1,0 0-1,1 0 0,-1 1 1,0-1-1,1 0 1,-1 0-1,1 0 1,0 0-1,0 0 1,0 0-1,0 0 0,0 0 1,2 2-1,3 6-57,0-20-290,2 1-544,0-1 1,-1 0 0,1-1-1,7-17 1,9-12 120,-19 33 690,1 0 0,0 0 0,0 0 0,1 1-1,11-9 1,-4 3 103,-14 11-104,1 0 1,-1 1 0,1-1-1,0 0 1,-1 1-1,1-1 1,0 0-1,0 1 1,-1-1 0,1 1-1,0-1 1,0 1-1,0-1 1,0 1 0,0 0-1,-1-1 1,1 1-1,2 0 1,-1 0-96,4 4-2326</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18.944"/>
    </inkml:context>
    <inkml:brush xml:id="br0">
      <inkml:brushProperty name="width" value="0.05" units="cm"/>
      <inkml:brushProperty name="height" value="0.05" units="cm"/>
    </inkml:brush>
  </inkml:definitions>
  <inkml:trace contextRef="#ctx0" brushRef="#br0">1 1 368,'1'0'786,"1"0"0,-1 0 0,1 1 0,0-1 0,-1 1 0,1-1 0,-1 1 0,1-1 0,-1 1 0,1 0-1,-1 0 1,0 0 0,1 0 0,-1 0 0,0 0 0,2 2 0,8 5 2210,-1 3 2345,-4-9-4429,-1 1 0,0 0 0,0 0 0,0 1 0,0-1 0,0 1 0,-1 0 0,1 0 0,5 9 0,16 12 669,-23-22-1581,0 0 0,0 0 0,0 1 0,-1-1 0,1 1 0,2 5 0,11 13 0,-15-21-130,0 0 0,0 0 1,-1 1-1,1-1 0,0 0 0,0 1 1,-1-1-1,1 0 0,-1 1 0,1-1 0,-1 1 1,1-1-1,-1 1 0,0-1 0,0 1 0,0 2 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21.594"/>
    </inkml:context>
    <inkml:brush xml:id="br0">
      <inkml:brushProperty name="width" value="0.05" units="cm"/>
      <inkml:brushProperty name="height" value="0.05" units="cm"/>
    </inkml:brush>
  </inkml:definitions>
  <inkml:trace contextRef="#ctx0" brushRef="#br0">0 1 128,'14'10'20483,"-10"-9"-19228,-2-1-1050,3 0 297,0 0 0,1 0 0,-1 0 0,0 1 0,7 1 0,-9-1-198,0 0-1,0-1 0,0 1 0,0-1 0,0 0 1,0 0-1,0 0 0,0-1 0,0 1 0,5-2 0,16-1 1760,173 7 223,-189-4-450,-13 0-5615,-35-3-18035,28 1 16883,10-4 2933</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22.764"/>
    </inkml:context>
    <inkml:brush xml:id="br0">
      <inkml:brushProperty name="width" value="0.05" units="cm"/>
      <inkml:brushProperty name="height" value="0.05" units="cm"/>
    </inkml:brush>
  </inkml:definitions>
  <inkml:trace contextRef="#ctx0" brushRef="#br0">7 12 80,'-2'5'1505,"-2"0"899,4-5-2379,0 0 0,0 0 1,0 0-1,1 0 0,-1 0 0,0 0 0,0 0 0,1 0 0,-1 0 0,0 0 0,0 0 0,1 0 0,-1 0 0,0 1 0,0-1 0,0 0 0,1 0 0,-1 0 0,0 0 0,0 0 0,0 0 1,0 1-1,1-1 0,-1 0 0,0 0 0,0 0 0,0 1 0,0-1 0,0 0 0,1 0 0,-1 0 0,0 1 0,0-1 0,0 1 1062,12 5 548,-12-5-1210,29-1 9224,28-11 940,-48 10-9731,-1 0-1,0 0 0,1-1 0,13-5 1,-15 5-808,0-1 1,-1 2 0,1-1 0,10 0 0,82 6-51,-89-3 0,-8 5 0</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23.094"/>
    </inkml:context>
    <inkml:brush xml:id="br0">
      <inkml:brushProperty name="width" value="0.05" units="cm"/>
      <inkml:brushProperty name="height" value="0.05" units="cm"/>
    </inkml:brush>
  </inkml:definitions>
  <inkml:trace contextRef="#ctx0" brushRef="#br0">20 7 32767,'0'0'-704,"-20"0"-15672,20-7 11670</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24.574"/>
    </inkml:context>
    <inkml:brush xml:id="br0">
      <inkml:brushProperty name="width" value="0.05" units="cm"/>
      <inkml:brushProperty name="height" value="0.05" units="cm"/>
    </inkml:brush>
  </inkml:definitions>
  <inkml:trace contextRef="#ctx0" brushRef="#br0">1 0 64,'5'10'15962,"-1"-3"-16946,-2-4 1232,-1-1 1,1 1-1,-1-1 1,0 1-1,0-1 1,0 1-1,0 0 1,-1 0-1,1-1 1,-1 1-1,1 0 1,-1 0-1,0-1 1,0 1-1,-1 0 1,1 3-1,-1 6 508,13 16 917,-13-8-767,1-13-356,-1 0 0,1 0 0,1 0 0,-1 1 0,1-1 0,0 0 1,4 12-1,-3-13-328,-1 0-1,0 0 1,0-1 0,-1 1 0,0 0 0,0 0 0,-2 11 0,1 4 353,1-20-514,0 20 764,0-25-664,0 3-158,-1 1 0,1 0 0,0-1 0,0 1 0,0-1 0,0 1 0,0-1 0,0 0 0,0 1 0,0-1 0,0 1 0,0-1 0,0 1-1,0-1 1,0 1 0,0-1 0,0 1 0,0-1 0,1 1 0,-1-1 0,0 1 0,0 0 0,1-1 0,-1 1 0,0-1 0,1 1 0,-1-1 0,0 1 0,1 0 0,-1-1 0,0 1 0,1 0-1,-1 0 1,1-1 0,-1 1 0,1 0 0,-1 0 0,1-1 0,-1 1 0,1 0 0,-1 0 0,2 0 0,-1 0-30,-12 11 3,11-4-327,0-6 458,0 1 1,1-1-1,-1 0 0,0 0 0,0 0 1,0 1-1,0-1 0,0 0 1,0 0-1,-1 0 0,1 1 0,0-1 1,-1 0-1,1 0 0,-1 0 1,1 0-1,-1 0 0,1 0 0,-1 0 1,0 0-1,-1 2 0,0 12-45,2-13 118,1-16-331,3 7-1879,-4 7 1923,0 0-1,1 0 1,-1 0-1,0 0 0,0-1 1,0 1-1,0 0 1,1 0-1,-1 0 1,0 0-1,0-1 1,0 1-1,0 0 0,0 0 1,0 0-1,0-1 1,1 1-1,-1 0 1,0 0-1,0-1 1,0 1-1,0 0 0,0 0 1,0 0-1,0-1 1,0 1-1,0 0 1,0 0-1,0 0 1,0-1-1,-1 1 0,1 0 1,0 0-1,0 0 1,0-1-1,0 1 1,0 0-1,0 0 1,0 0-1,-1-1 0,1 1 1,0 0-1,0 0 1,0 0-1,0 0 1,-1 0-1,1-1 1,0 1-1,0 0 0,0 0 1,0 0-1,-1 0 1,1 0-1,0 0 1,0 0-1,-1 0 1,1 0-1,0 0 1,0 0-1,-1 0 0,0-23-17283,1 19 15702</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29.074"/>
    </inkml:context>
    <inkml:brush xml:id="br0">
      <inkml:brushProperty name="width" value="0.05" units="cm"/>
      <inkml:brushProperty name="height" value="0.05" units="cm"/>
    </inkml:brush>
  </inkml:definitions>
  <inkml:trace contextRef="#ctx0" brushRef="#br0">0 39 64,'0'0'664,"8"-6"323,-8 5-317,12-13-128,-12 13-246,2-4-254,2 3-58,-2 2 198,-2-10 7437,11 41-3655,-9-29-3563,6 37 2851,12 4 1110,-15-19-1816,-2-8-1455,-2-2 19,-1-13-1041,0 0 0,0 0-1,0 0 1,0-1-1,0 1 1,0 0-1,0 0 1,0 0-1,0 0 1,0 0-1,0 0 1,1-1-1,-1 1 1,0 0-1,1 0 1,-1 1-1,3 1 31,-2-2-40,0 0-1,-1 0 1,1 0-1,0 0 1,-1 0-1,1 0 1,-1 0-1,1 0 1,-1 0-1,0 0 1,1 0-1,-1 0 1,0 0-1,0 2 1,8 25 1549,-4-23-1137,-4-5-451,1 0 0,0 1 0,-1-1 1,1 0-1,-1 1 0,0-1 0,1 1 0,-1-1 1,1 1-1,-1-1 0,0 1 0,1-1 0,-1 1 1,0-1-1,1 1 0,-1 0 0,0-1 0,0 1 1,0-1-1,0 1 0,1 0 0,-1-1 0,0 2 1,0 1 17,0 0 0,1 0 0,0 1 0,0-1 0,0 0 1,0 0-1,3 6 0,-2-6-40,-1 0 0,1 1-1,-1-1 1,0 1 0,0-1 0,0 1-1,-1-1 1,1 6 0,3 1 2,-4-10 0,0 0 0,0 1 0,0-1 0,0 0 0,1 1 0,-1-1 0,0 0 0,0 1 0,0-1 0,0 0 0,0 1 0,0-1 0,0 0 0,0 1 0,0-1 0,0 0 0,0 1 0,0-1 0,0 0 0,0 1 0,0-1 0,0 0 0,0 1 0,0-1 0,-1 0 0,1 1 0,0-1 0,0 0 0,0 1 0,-1-1 0,1 0 0,0 0 0,0 1 0,-1-1 0,1 0 0,0 0 0,-1 2 0,0 0 0,1 1 0,-1-1 0,1 0 0,0 0 0,-1 0 0,1 0 0,0 0 0,0 0 0,1 4 0,-1-5 0,0-1 0,0 1 0,0 0 0,0-1 0,0 1 0,0 0 0,0-1 0,0 1 0,0 0 0,0-1 0,0 1 0,1 0 0,-1-1 0,0 1 0,0-1 0,1 1 0,-1 0 0,0-1 0,1 1 0,-1-1 0,1 1 0,-1-1 0,1 1 0,-1-1 0,1 1 0,-1-1 0,1 0 0,0 1 0,12-22 0,-5-45 0,-9 62-74,1 1 0,0 0 0,0 0 0,0 0 0,1-1 0,-1 1 0,1 0 0,0 0 1,0 0-1,0 0 0,0 0 0,0 0 0,2-3 0,-2 4 47,0 0 1,0 1-1,-1-1 1,1 0-1,-1 0 1,1 0-1,-1 0 1,0 0-1,0 0 1,0-4-1,0 4 29,0 0-1,0 0 1,0-1-1,0 1 1,1 0-1,-1 0 1,0 0-1,1 0 1,0 0-1,-1 0 1,1 0-1,2-3 1,1-1 10,-1 1 0,0-1 0,0 0 1,-1 0-1,1 0 0,1-8 0,-4 11 3,0-1-1,0 1 0,0 0 1,1 0-1,-1 0 1,1-1-1,0 1 0,0 0 1,0 0-1,1 0 1,-1 0-1,1 0 0,0 1 1,3-6-1,-4 7-6,0 0 1,-1 0-1,1 0 0,-1 0 1,1 0-1,-1 0 0,0-1 0,1 1 1,-1 0-1,0 0 0,0 0 0,1-1 1,-1 1-1,0 0 0,0 0 0,-1-1 1,1 1-1,0-2 0,-1 2 23,1 0-1,0 0 1,0 0 0,0 0-1,0 0 1,0 0-1,0 0 1,0 0-1,0 0 1,0 0-1,0 0 1,1 0 0,-1 0-1,0 0 1,1 0-1,-1 0 1,1 0-1,-1 0 1,2-1 0,-2 1-29,0 1 1,0 0-1,1-1 1,-1 1-1,0 0 1,0-1 0,1 1-1,-1-1 1,0 1-1,0-1 1,0 1-1,0 0 1,0-1 0,0 1-1,0-1 1,0 1-1,0-1 1,0 1-1,0-1 1,0 1 0,0-1-1,0 1 1,0 0-1,0-1 1,0 1-1,0-1 1,-1 1 0,1-1-1,0 1 1,0 0-1,-1-1 1,1 1-1,0 0 1,0-1 0,-1 1-1,1 0 1,0-1-1,-1 1 1,1 0-1,-1 0 1,1-1 0,0 1-1,-2 0 1,2-1-53,0 1 1,0 0 0,-1 0-1,1-1 1,0 1 0,0 0-1,-1 0 1,1 0 0,0 0-1,-1-1 1,1 1-1,0 0 1,-1 0 0,1 0-1,0 0 1,-1 0 0,1 0-1,0 0 1,-1 0 0,1 0-1,0 0 1,-1 0 0,1 0-1,0 0 1,-1 0 0,1 0-1,0 0 1,-1 0-1,1 1 1,0-1 0,-1 0-1,1 0 1,0 0 0,-1 1-1,1-1 1,0 0 0,0 0-1,-1 1 1,1-1 0,0 0-1,0 0 1,0 1 0,-1-1-1,1 0 1,0 1 0,0-1-1,0 0 1,0 1-1,0-1 1,0 0 0,-1 1-1,1-1 1,0 0 0,0 1-1,0-1 1,0 1 0,-9 11-6535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29.864"/>
    </inkml:context>
    <inkml:brush xml:id="br0">
      <inkml:brushProperty name="width" value="0.05" units="cm"/>
      <inkml:brushProperty name="height" value="0.05" units="cm"/>
    </inkml:brush>
  </inkml:definitions>
  <inkml:trace contextRef="#ctx0" brushRef="#br0">29 6 96,'0'0'630,"-11"7"3070,1-14 2767,3 12-93,14-3-2391,-5-2-3178,27-10 6826,-24 9-7413,0 0 1,0 0-1,0 1 1,0 0 0,0 0-1,0 1 1,0-1 0,0 1-1,0 0 1,-1 0 0,1 1-1,0-1 1,5 4-1,-6-3-197,-14 1-4545,6-1 709,3-2 3543,1 0-1,0-1 1,-1 1-1,1 0 1,0 0-1,-1 0 1</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31.354"/>
    </inkml:context>
    <inkml:brush xml:id="br0">
      <inkml:brushProperty name="width" value="0.05" units="cm"/>
      <inkml:brushProperty name="height" value="0.05" units="cm"/>
    </inkml:brush>
  </inkml:definitions>
  <inkml:trace contextRef="#ctx0" brushRef="#br0">1 1 144,'0'0'5965,"11"15"-3441,-11 63 4650,8-27-3596,-8-36-2478,-1-11-808,1 1 0,0-1 1,0 0-1,0 1 1,1-1-1,-1 0 0,1 1 1,0-1-1,0 0 1,1 0-1,-1 0 0,3 4 1,-3-3-15,0 0 0,0 0 0,0 1 0,0-1 0,-1 0 0,0 0 0,0 0 0,0 1 0,-2 5 0,1 8 229,1 36 85,0-54-421,-2 25 1235,1-26-1398,0 1 0,1-1 1,-1 1-1,0-1 1,1 1-1,-1-1 0,0 1 1,1-1-1,-1 1 1,1 0-1,-1-1 0,1 1 1,-1 0-1,1-1 0,0 1 1,-1 0-1,1 0 1,0-1-1,0 1 0,-1 0 1,1 0-1,0 0 1,0-1-1,0 1 0,0 0 1,0 0-1,0 0 1,0 0-1,0-1 0,0 1 1,1 1-1,-1 4 1364,2-22 13,-1 16-1374,-1-1 1,1 1-1,-1 0 1,1 0-1,0-1 0,-1 1 1,1-1-1,-1 1 1,1 0-1,-1-1 0,0 1 1,1-1-1,-1 1 0,1-1 1,-1 1-1,0-1 1,1 0-1,-1 1 0,0-1 1,0 1-1,1-1 1,-1 0-1,0 0 0</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53.009"/>
    </inkml:context>
    <inkml:brush xml:id="br0">
      <inkml:brushProperty name="width" value="0.05" units="cm"/>
      <inkml:brushProperty name="height" value="0.05" units="cm"/>
    </inkml:brush>
  </inkml:definitions>
  <inkml:trace contextRef="#ctx0" brushRef="#br0">1 12 224,'0'0'726,"1"-1"40,10-7 7233,-6 6-8016,-3 2 769,0 0-541,0 1 1,-1 0-1,1-1 0,-1 1 0,1 0 1,0 0-1,-1 0 0,0 0 1,1 0-1,-1 1 0,0-1 0,0 0 1,1 0-1,-1 1 0,0-1 0,0 1 1,0-1-1,-1 1 0,1-1 1,1 4-1,2 5 1256,-3-9-1337,0 0 1,0 0-1,-1 0 0,1-1 0,-1 1 0,1 0 0,-1 0 0,1 0 0,-1 0 0,0 0 0,1 0 0,-1 1 1,0-1-1,0 0 0,0 0 0,0 2 0,0 51 4062,0 30-2678,6-73-773,-1-2-2751,-4-40-18957,-1 26 20100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33.534"/>
    </inkml:context>
    <inkml:brush xml:id="br0">
      <inkml:brushProperty name="width" value="0.05" units="cm"/>
      <inkml:brushProperty name="height" value="0.05" units="cm"/>
    </inkml:brush>
  </inkml:definitions>
  <inkml:trace contextRef="#ctx0" brushRef="#br0">1 25 48,'0'0'1921,"0"-12"5520,0 13-7014,12 7 1261,-12-7-1491,0 1 1,1 0-1,-1-1 0,1 1 0,-1-1 0,1 1 1,0 0-1,0-1 0,0 1 0,-1-1 0,3 2 1,-2-1-52,0-1 1,0 0 0,0 1 0,0 0-1,0-1 1,0 1 0,0-1 0,-1 1-1,1 0 1,-1 0 0,1 2-1,-1-2 107,0 0-1,1 0 1,-1 0-1,1 0 1,-1 0-1,1-1 0,0 1 1,0 0-1,0 0 1,-1-1-1,3 4 0,-1-4-15,-1 1-1,0 0 1,0 0-1,0 0 1,0 0-1,0 0 1,-1 0-1,1 0 1,-1 0-1,1 0 1,0 4-1,7 20 1936,-6-23-1938,-1 0 1,1 0-1,-1 0 1,0 0-1,0 0 1,0 0-1,0 0 1,-1 1-1,1 2 1,-1-3-109,1-1-1,-1 0 1,1 0 0,-1 0 0,1 0-1,0 0 1,-1-1 0,1 1 0,0 0-1,3 3 1,-3-3-21,0 0-1,0-1 1,0 1 0,0 0-1,0 0 1,0 0 0,0 0-1,-1 0 1,1 1 0,0 3-1,10 61 1382,-11-22-709,8-57-1,-8 11-768,12-4 150,-4-33-249,-3 28 95,-5 10-4,1-1 0,0 1-1,-1-1 1,1 1 0,-1-1-1,0 1 1,1-1 0,-1 1-1,0-1 1,1 0-1,-1 1 1,0-1 0,1 0-1,-1 1 1,0-1 0,0 0-1,0 1 1,0-1 0,0-1-1,0 0 4,1-1 0,-1 1 0,0-1 0,1 1 0,-1-1 1,1 1-1,0-1 0,0 1 0,0 0 0,0-1 0,0 1 0,2-2 0,-2 2-13,0 0 0,0 0 1,0 0-1,0 0 0,0 0 0,0 0 1,-1 0-1,1 0 0,-1 0 0,0 0 1,1-5-1,-1 4-9,1 0 0,-1 0 1,1 1-1,0-1 0,0 0 1,0 0-1,0 1 0,3-6 1,5-16-9,-8 22 29,-1 1 0,0-1 0,1 1 0,-1-1-1,1 1 1,-1-1 0,1 1 0,-1-1 0,1 1 0,0 0 0,0-1-1,1-1 1,0 2 1,-1-1 0,0 1 0,0-1 0,0 0 0,0 1 1,0-1-1,-1 0 0,1 0 0,-1 0 0,1 1 0,-1-1 0,1 0 0,-1-2 0,0 0-1,1 1 1,0-1-1,-1 0 1,1 1-1,1-1 1,2-5-1,-2 4 0,-1 1 0,1 0 0,-1-1 0,1 1-1,-1 0 1,-1-1 0,2-6 0,2 4 2,-3 6 2,-1 1-1,1 0 1,-1-1 0,1 1 0,-1-1 0,1 1 0,-1-1 0,1 1 0,-1-1 0,0 0-1,1 1 1,-1-1 0,0 0 0,0 1 0,1-1 0,-1 1 0,0-1 0,0 0 0,0 1-1,0-1 1,0-1 0,0 2-9,0 0 1,0 0-1,0 0 0,0-1 1,0 1-1,0 0 0,-1 0 0,1 0 1,0 0-1,0 0 0,0 0 0,0 0 1,0-1-1,-1 1 0,1 0 1,0 0-1,0 0 0,0 0 0,0 0 1,-1 0-1,1 0 0,0 0 0,0 0 1,0 0-1,0 0 0,-1 0 0,1 0 1,0 0-1,0 0 0,0 0 1,-1 0-1,1 0 0,0 0 0,0 0 1,0 0-1,0 0 0,-1 1 0,1-1 1,0 0-1,0 0 0,0 0 1,0 0-1,0 0 0,0 0 0,-1 0 1,1 1-1,0-1 0,0 0 0,0 0 1,0 0-1,0 0 0,0 1 1,0-1-1,0 0 0,0 0 0,0 0 1,0 0-1,0 1 0,0-1 0,0 0 1,0 0-1,0 1 0,-6 6-1191,-2-6-1410,8-1 2458,0 0 1,-1 0 0,1 0-1,0 0 1,-1 0 0,1 0-1,0 0 1,-1 0 0,1 0-1,0 0 1,0 0-1,-1 0 1,1 0 0,0 0-1,-1 0 1,1 0 0,0 0-1,-1 0 1,1 0 0,0 0-1,0 1 1,-1-1 0,1 0-1,0 0 1,0 0 0,-1 0-1,1 1 1,0-1 0,0 0-1,-1 0 1,1 1-1,0-1 1,0 0 0,0 0-1,0 1 1,0-1 0,-1 0-1,1 1 1,0-1 0,0 1-1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34.834"/>
    </inkml:context>
    <inkml:brush xml:id="br0">
      <inkml:brushProperty name="width" value="0.05" units="cm"/>
      <inkml:brushProperty name="height" value="0.05" units="cm"/>
    </inkml:brush>
  </inkml:definitions>
  <inkml:trace contextRef="#ctx0" brushRef="#br0">39 41 112,'0'0'2719,"-8"-6"503,-23 0 6562,33 5-9457,0 0 1,-1 0-1,1-1 1,0 1-1,0 1 0,0-1 1,0 0-1,0 0 1,0 1-1,0-1 1,0 1-1,0 0 1,0-1-1,0 1 1,2 0-1,24-6 2872,-19 3-2301,0 1-1,0 0 1,0 1-1,13-1 1,-20 2-714,0-1-96,-1 1 1,1 0 0,-1 0 0,1 0-1,-1 0 1,1 0 0,-1 0 0,0 0-1,1 1 1,-1-1 0,1 1 0,-1-1-1,0 1 1,1-1 0,-1 1 0,0-1-1,1 1 1,-1 0 0,1 1 0</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35.904"/>
    </inkml:context>
    <inkml:brush xml:id="br0">
      <inkml:brushProperty name="width" value="0.05" units="cm"/>
      <inkml:brushProperty name="height" value="0.05" units="cm"/>
    </inkml:brush>
  </inkml:definitions>
  <inkml:trace contextRef="#ctx0" brushRef="#br0">19 23 112,'-19'7'27383,"23"-13"-29175,-2 5 3483,0 1-757,19-7 2807,-3-1-3043,-10 6-698,-5 1 0,0 0 0,0 0 0,0 0 0,0 1 0,0-1 0,0 1 0,0 0 0,0 0 0,0 0 0,0 0 0,0 0 0,1 1 0,-1-1 0,0 1 0,0 0 0,4 1 0,-5-1 0,0 0 0,0 0 0,0-1 0,1 1 0,-1-1 0,0 1 0,0-1 0,1 0 0,-1 0 0,0 0 0,5 0 0,17 2 0,-22-1-24,10 7 84,-23-7-246,-2-1-355,9 3-176,2-2 267</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37.594"/>
    </inkml:context>
    <inkml:brush xml:id="br0">
      <inkml:brushProperty name="width" value="0.05" units="cm"/>
      <inkml:brushProperty name="height" value="0.05" units="cm"/>
    </inkml:brush>
  </inkml:definitions>
  <inkml:trace contextRef="#ctx0" brushRef="#br0">121 58 240,'0'0'1131,"1"-23"2113,-3 17 636,-17 7 792,15-1-4398,0 0 0,0 1-1,0 0 1,0 0 0,1 0 0,-1 0 0,0 1-1,-5 2 1,7-3-58,1 0-193,0-1 0,0 0 0,0 1 0,0-1 0,0 0 1,1 1-1,-1-1 0,0 1 0,0 0 0,0-1 0,1 1 0,-1 0 0,0-1 0,0 1 0,1 0 0,-1 0 0,1 0 0,-1-1 0,1 1 0,-1 2 0,-4 3 216,2-3 39,1 0 0,-1 0 0,1 1 0,0-1 0,0 0 0,0 1 0,0-1 0,1 1 0,-1 0 0,1-1 0,0 1 0,0 0 0,0 0 0,1 0 0,-1 6 0,-4 0 383,5-9-597,-1-1 0,0 1 0,1 0 0,-1 0 0,0 0-1,1 0 1,0 0 0,-1 0 0,1 0 0,-1 0 0,1 0 0,0 0-1,0 0 1,0 0 0,-1 2 0,1 80 8175,0-83-8222,0 1 1,0-1 0,0 0 0,0 0-1,0 1 1,0-1 0,0 0 0,1 0-1,-1 1 1,0-1 0,0 0 0,0 0 0,0 1-1,0-1 1,0 0 0,0 0 0,1 0-1,-1 1 1,0-1 0,0 0 0,0 0 0,0 0-1,1 0 1,-1 1 0,0-1 0,0 0-1,0 0 1,1 0 0,-1 0 0,0 0 0,0 0-1,1 0 1,-1 1 0,1-1 16,-1 0 1,0 0-1,1 0 1,-1 0-1,1 1 1,-1-1-1,0 0 1,1 0-1,-1 1 1,0-1-1,1 0 1,-1 0-1,0 1 1,0-1-1,1 0 1,-1 1-1,0-1 1,0 0-1,1 1 1,-1-1-1,0 1 1,0-1-1,0 0 1,0 1-1,0-1 1,0 1-1,0-1 1,0 0-1,0 1 1,0-1-1,0 1 1,0-1-1,0 1 0,0-1 1,21 38-19,-18-34-16,0-1 0,0 1 0,1-1 0,-1 0 0,1 0 0,0-1 0,0 1 0,0-1 0,0 0 0,0 0 0,0 0 0,0 0 0,1-1 0,-1 0 0,1 0 0,-1 0 0,1 0 0,0-1 0,-1 0 0,1 0 0,-1 0 0,1 0 0,0-1 0,-1 0 0,9-2 0,3 1 0,0-3 0,21-12 0,-33 14 0,-3 2 0,0 0 0,1 1 0,-1-1 0,0 0 0,0 0 0,1-1 0,-1 1 0,0 0 0,0 0 0,0 0 0,0-1 0,-1 1 0,1-1 0,1 0 0,-2 1 0,0 0 0,0 0 0,0 1 0,1-1 0,-1 0 0,0 0 0,1 1 0,-1-1 0,1 1 0,-1-1 0,1 0 0,-1 1 0,1-1 0,-1 1 0,1-1 0,-1 1 0,1-1 0,1 0 0,-2 1 0,1-1 0,0 1 0,0-1 0,-1 1 0,1-1 0,0 0 0,-1 1 0,1-1 0,-1 0 0,1 0 0,-1 1 0,1-1 0,-1 0 0,1 0 0,-1 0 0,0 0 0,1 0 0,-1 1 0,0-3 0,6-6 0,-6 8 0,1 1 0,-1 0 0,0-1 0,1 1 0,-1-1 0,1 1 0,-1 0 0,0-1 0,1 1 0,-1-1 0,0 1 0,1-1 0,-1 1 0,0-1 0,0 1 0,0-1 0,1 0 0,-1 1 0,0-1 0,0 1 0,0-1 0,0 1 0,0-2 0,1-2 0,0 0 0,0 0 0,0 0 0,1 1 0,0-1 0,0 0 0,0 1 0,3-6 0,-3 6 0,-2 0 0,1 0 0,0-1 0,-1 1 0,1 0 0,-1-1 0,0 1 0,0 0 0,-1-1 0,0-4 0,0-1 0,-4-12 0,4 19 0,0 0 0,0 0 0,0 0 0,1 0 0,-1 1 0,1-1 0,-1 0 0,1 0 0,0 0 0,0-3 0,-8-45 0,-10 27 0,15 21 0,0-1 0,0 1 0,0 0 0,0 0 0,-1 0 0,1 0 0,-1 1 0,1-1 0,-1 1 0,1 0 0,-1 0 0,0 0 0,1 1 0,-1-1 0,0 1 0,0 0 0,0 0 0,1 0 0,-1 0 0,0 1 0,0-1 0,1 1 0,-1 0 0,0 0 0,1 1 0,-1-1 0,-4 4 0,-20-4 7,27-1-13,-1-1 0,1 1 0,-1 0 0,0-1 0,1 1 0,-1 0 1,1 0-1,-1 0 0,1 1 0,-1-1 0,0 0 0,1 0 1,-1 1-1,1-1 0,-1 1 0,1 0 0,-3 0 0,0 2-2904</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12:39.714"/>
    </inkml:context>
    <inkml:brush xml:id="br0">
      <inkml:brushProperty name="width" value="0.05" units="cm"/>
      <inkml:brushProperty name="height" value="0.05" units="cm"/>
    </inkml:brush>
  </inkml:definitions>
  <inkml:trace contextRef="#ctx0" brushRef="#br0">20 40 96,'0'0'248,"-19"0"9306,19 0-9165,1 17 2626,15 24 1654,-7-5-1796,-8-22-1929,-2-13-868,1 0-1,0 0 0,0-1 1,0 1-1,0 0 1,0 0-1,0 0 1,0-1-1,0 1 0,0 0 1,0 0-1,0 0 1,1 0-1,-1-1 1,0 1-1,1 0 0,-1 0 1,1 0-1,0 1 101,1 0 0,-1 0-1,0 1 1,0-1 0,0 0 0,0 0-1,-1 1 1,1-1 0,-1 0 0,1 1-1,-1-1 1,0 0 0,0 1-1,0 3 1,1-2 97,0 0 0,0 0-1,0 0 1,1 0 0,-1 0-1,1-1 1,0 1 0,4 5 0,-5-9-246,-1 1 0,0-1-1,1 1 1,-1-1 0,0 1 0,0 0 0,1-1 0,-1 1 0,0-1 0,0 1 0,0-1 0,0 1 0,0 0 0,0-1 0,0 1 0,0-1 0,0 1 0,0-1 0,0 1 0,0 0 0,0-1 0,-1 1 0,1 0 14,0 0 1,0-1-1,0 1 1,-1-1 0,1 1-1,0-1 1,0 1-1,0 0 1,0-1 0,0 1-1,0-1 1,1 1-1,-1 0 1,0-1 0,0 1-1,0-1 1,0 1-1,1-1 1,-1 1 0,0-1-1,0 1 1,1 0-1,1 1-8,-1-1-4,0-1-1,-1 1 0,1-1 1,0 1-1,-1 0 1,1-1-1,-1 1 1,1 0-1,-1 0 0,0-1 1,1 1-1,-1 0 1,0 0-1,1 0 0,-1 0 1,0-1-1,0 1 1,0 0-1,0 0 1,0 0-1,0 0 0,0 0 1,0 1-1,8 21 378,-8-22-406,2 9-16,-1-10 32,-1 1 1,1-1 0,0 1-1,0 0 1,-1-1 0,1 1-1,0 0 1,-1-1 0,1 1-1,-1 0 1,1 0 0,-1 0-1,1 0 1,-1-1-1,1 1 1,-1 0 0,0 0-1,0 0 1,1 0 0,-1 0-1,0 0 1,0 0 0,0 0-1,0 0 1,0 0 0,0 0-1,0 0 1,-1 0-1,1 0 1,0 1 0,0-1 6,0 2 49,-1-1-55,1 0-1,0 0 1,0 0-1,0-1 1,0 1-1,1 0 1,-1 0-1,0 0 1,1 0-1,-1-1 1,1 1-1,0 0 1,-1 0-1,3 2 1,-2-3-36,-1 0-43,0 0 56,0-1 0,1 1 0,-1 0 0,0-1 0,0 1 0,0-1 0,0 1 0,1 0 0,-1-1 0,0 1 0,1-1 0,-1 1 0,0-1 0,1 1 0,-1-1 0,1 1 0,-1-1-1,0 1 1,1-1 0,2 4-637,-10 1 314,5-4 161,2-6-24,0 4 195,0 1 0,0-1-1,0 1 1,0-1 0,0 1 0,0-1 0,0 0-1,0 1 1,1-1 0,-1 1 0,0-1 0,0 1-1,0-1 1,1 1 0,-1-1 0,0 1 0,0-1 0,1 1-1,-1-1 1,0 1 0,1 0 0,-1-1 0,1 1-1,-1-1 1,1 1 0,-1-1 0,1 1 1,0 0-1,-1-1 0,0 1 1,1-1-1,-1 1 1,1-1-1,-1 1 0,0-1 1,1 0-1,-1 1 0,0-1 1,0 1-1,1-1 1,-1 0-1,0 1 0,0-1 1,0 0-1,0 1 0,0-1 1,0 1-1,0-1 1,0 0-1,0-1 0,8-54-43,-8 53 46,1 0 0,-1 0 0,1 0 0,0 0 0,0 0 0,0 1-1,3-6 1,-2 5 3,-1 0 0,1 0 0,-1 0 0,0-1 0,0 1 0,0 0 0,-1 0 0,1-5 0,8-19 107,-5 15-24,13-25 143,-9 7 88,-7 29-312,1-2-5,-1 1 0,1-1 0,-1 1-1,0-1 1,0 1 0,0-1 0,0 0 0,0 0 0,0-5-1,4-1-37,-4 9 31,-1-1-1,1 1 1,-1-1 0,1 1-1,-1 0 1,1-1 0,-1 1-1,0-1 1,1 1 0,-1-1 0,0 1-1,1-1 1,-1 1 0,0-1-1,0 1 1,0-1 0,1 0-1,-1 1 1,0-1 0,0 1-1,0-1 1,0 0 0,0 0-1,8-33 387,-3 23-110,-5 11-228,1-1 0,0 0 0,-1 0 1,1 0-1,-1 0 0,1 0 0,-1 0 0,1 0 0,-1 0 0,0 0 1,1 0-1,-1 0 0,0 0 0,0 0 0,0-2 0,3-17-53,-3 20 6,1-1 1,-1 1-1,0-1 0,0 1 0,0 0 1,1-1-1,-1 1 0,0-1 0,0 1 1,0-1-1,0 1 0,0 0 1,0-1-1,0 1 0,0-1 0,0 1 1,0-1-1,0 1 0,0-1 0,0 1 1,0 0-1,0-1 0,0 1 0,0-1 1,-1 1-1,1 0 0,0-1 0,0 1 1,-1-1-1,1 1 0,0 0 0,0-1 1,-1 1-1,-2 14-283,-2-11 1484</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39.843"/>
    </inkml:context>
    <inkml:brush xml:id="br0">
      <inkml:brushProperty name="width" value="0.05" units="cm"/>
      <inkml:brushProperty name="height" value="0.05" units="cm"/>
    </inkml:brush>
  </inkml:definitions>
  <inkml:trace contextRef="#ctx0" brushRef="#br0">0 676 48,'0'0'747,"5"0"-563,-3 0-157,-1 0-22,-1 0 0,1-1 0,0 1 0,-1 0 0,1 0 0,0 0 1,0 0-1,-1 0 0,1 0 0,0 0 0,-1 0 0,1 0 0,0 0 0,-1 1 0,1-1 0,0 0 0,-1 0 1,1 1-1,0-1 0,-1 0 0,1 1 0,-1-1 0,1 1 0,0-1 0,-1 1 0,1-1 0,-1 1 0,0-1 1,1 1-1,-1-1 0,1 1 0,-1 2 1843,2 18-1098,0-14-723,5-4-803,-7-3 1032,1 0 1,-1 0-1,1-1 1,-1 1-1,1 0 1,-1 0-1,0-1 1,1 1 0,-1 0-1,1-1 1,-1 1-1,0-1 1,1 1-1,-1 0 1,0-1-1,0 1 1,1-1 0,-1 1-1,0-1 1,0 1-1,0-1 1,1 1-1,-1-1 1,0 1-1,0-1 1,0 1 0,0-1-1,0 1 1,0-2-1,0 0 96,0-41 1831,0 42-2167,0 0 1,0 0-1,1 0 1,-1 0-1,0 0 1,1 0-1,-1 0 1,0 1-1,1-1 1,-1 0-1,1 0 1,0 0-1,-1 1 1,1-1-1,0 0 1,-1 0-1,1 1 1,0-1-1,0 1 1,0-1-1,0 1 1,-1-1-1,1 1 0,0-1 1,0 1-1,0 0 1,2-1-1,0 0 54,-2-1-15,0 0 1,0 1-1,0-1 1,0 0-1,-1 0 1,1 1 0,-1-1-1,0 0 1,1 0-1,-1 0 1,0 0-1,0 1 1,0-1 0,0 0-1,0 0 1,-1 0-1,0-2 1,1-2 246,0 5-296,0 1 1,0-1-1,0 1 1,0-1-1,0 1 1,0-1-1,0 1 1,1-1 0,-1 1-1,0 0 1,0-1-1,0 1 1,1-1-1,-1 1 1,0-1-1,0 1 1,1 0 0,-1-1-1,0 1 1,1 0-1,-1-1 1,0 1-1,1 0 1,-1 0-1,1-1 1,-1 1 0,0 0-1,1 0 1,-1-1-1,1 1 1,-1 0-1,1 0 1,-1 0 0,1 0-1,-1 0 1,1 0-1,-1 0 1,1 0-1,0 0 1,0 0 8,-1 0-1,1 0 1,-1 0 0,1 0 0,-1 0-1,1 0 1,-1 0 0,1 0 0,-1 0-1,1 0 1,-1-1 0,1 1 0,-1 0-1,1 0 1,-1-1 0,1 1 0,-1 0-1,1-1 1,-1 1 0,1 0 0,-1-1-1,0 1 1,1 0 0,-1-1 0,0 1-1,1-1 1,-1 1 0,0-1 0,0 1-1,1-1 1,-1 1 0,0-1 0,0 1-1,0-1 1,0 1 0,0-1 0,0 1-1,0-1 1,0 0 0,0 0 0,0-1 114,0-1 0,-1 0 1,1 1-1,0-1 1,1 1-1,-1-1 0,0 1 1,1-1-1,-1 1 1,1-1-1,0 1 0,0-1 1,0 1-1,0 0 1,0-1-1,0 1 0,1 0 1,-1 0-1,3-3 0,-3 3 2,0 0 0,0 0-1,0 0 1,-1 0-1,1 0 1,-1 0-1,0-1 1,0 1-1,0 0 1,0 0-1,0 0 1,0 0-1,-1-4 1,1-2 154,0-39 516,0 45-652,0-47 299,4 45-346,-2 3-100,-1 0 1,0 0-1,1 0 1,-1 0-1,0 0 1,0 0-1,1 0 0,-1 0 1,0-1-1,0 1 1,0 0-1,0-1 1,-1 1-1,1-1 1,0 1-1,0-1 0,0-1 1,2-38 44,-3 39-45,-1 1 2,1 0 0,0-1 0,0 1 0,-1-1 1,1 1-1,0-1 0,0 1 0,1 0 0,-1-1 0,0 1 0,0-1 0,1 1 0,-1-1 0,1 1 0,-1 0 0,2-3 1,0 1 1,0 0 1,0 0 0,0 0 0,-1 0 0,1-1 0,-1 1 0,0-1 0,0 1 0,0-1 0,0 1 0,-1-1 0,0 0 0,1 1 0,-1-1 0,-1 0 0,1 1-1,-1-5 1,1-2 10,-1-16-2,1 24-13,0 0 0,0 1 0,0-1 0,0 0 0,0 0 0,0 0 0,0 1 0,1-1 0,-1 0 0,1 0 0,-1 1 0,1-1 0,0 0 0,1-1 0,-2 3-1,1 0-1,0 0 0,0 0 1,0 0-1,-1 0 0,1 0 1,0 0-1,0 0 0,0 0 1,0 0-1,-1 0 0,1-1 1,0 1-1,0 0 1,-1-1-1,1 1 0,0 0 1,0-1-1,-1 1 0,1-1 1,0 1-1,-1-1 0,1 0 1,-1 1-1,1-1 0,-1 1 1,1-1-1,-1 0 0,1 0 1,-1 1-1,0-1 0,1 0 1,-1 0-1,0 1 0,0-1 1,1 0-1,-1 0 1,0 0-1,0 1 0,0-1 1,0 0-1,0 0 0,0 0 1,0 0-1,-1 0 0,1-2 11,0-35-11,0 37 1,0 1-1,0-1 1,0 1 0,0-1-1,0 1 1,0-1 0,0 1-1,0-1 1,0 1 0,1-1-1,-1 1 1,0-1 0,0 1 0,0 0-1,1-1 1,-1 1 0,0-1-1,0 1 1,1-1 0,-1 1-1,0 0 1,1-1 0,-1 1-1,0 0 1,1-1 0,-1 1-1,1 0 1,-1 0 0,1-1-1,-1 1 1,1 0 0,-1 0-1,0 0 1,1 0 0,-1 0 0,1-1-1,-1 1 1,1 0 0,-1 0-1,1 0 1,-1 0 0,1 0-1,-1 0 1,1 1 0,-1-1-1,1 0 1,0-3-30,0-1 0,0 1 0,-1-1 0,1 1 0,-1 0 0,0-1 0,0-6 0,-1 11 27,1 0 0,0 1 0,0-1-1,0 0 1,0 0 0,0 0 0,1 1 0,-1-1 0,0 0 0,0 0 0,1 0-1,-1 0 1,1 1 0,-1-1 0,1 0 0,0 0 0,-1 0 0,1 0 0,0 0 0,-1 0-1,1 0 1,0-1 0,0 1 0,0 0 0,0 0 0,0-1 0,0 1 0,0 0-1,0-1 1,0 1 0,1-1 0,-1 0 0,2 1 0,-2-1 3,-1 1 1,0-1-1,1 0 0,-1 0 0,1 1 1,-1-1-1,0 0 0,1 0 1,-1 1-1,0-1 0,0 0 1,1 1-1,-1-1 0,0 1 1,0-1-1,1 0 0,-1 1 1,0-1-1,0 1 0,0-1 1,0 0-1,0 1 0,0-1 1,0 1-1,0-1 0,0 1 1,0-1-1,0 0 0,0 1 1,0-1-1,0 1 0,0-1 1,0 1-1,0-1 0,0 0 1,0 1-1,-1 0 0,1-1 0,0 1 0,-1-1 0,1 1 0,0 0 0,0-1 0,0 1-1,0-1 1,0 1 0,0 0 0,0-1 0,0 1 0,0 0 0,0-1-1,0 1 1,0-1 0,1 1 0,-1 0 0,0-1 0,0 1 0,1-1-1,-1 1 1,0-1 0,1 1 0,0 0 0,1 2 5,0-1 1,-1 1-1,1 0 1,0-1-1,-1 1 1,0 0-1,0 0 1,0 0-1,0 0 1,0 0-1,-1 0 1,1 1-1,-1-1 1,0 0-1,0 0 0,0 0 1,0 0-1,-1 5 1,1-3-13,0-4 7,1 0 0,-1 0 1,1 0-1,-1 1 0,1-1 0,-1 0 0,1 0 0,0 0 0,-1 0 0,1-1 1,0 1-1,0 0 0,0 0 0,0 0 0,0-1 0,0 1 0,0 0 0,0-1 0,0 1 1,0-1-1,0 1 0,2 0 0,0 0 0,-2 1 2,0 0 1,0 1-1,0-1 0,-1 0 1,1 0-1,-1 1 1,1-1-1,-1 0 0,0 1 1,0-1-1,0 0 0,0 1 1,0-1-1,0 0 0,-1 4 1,0-3-15,1 7 1,0-7 13,-1 1 0,1-1 0,0 1 0,0 0 0,0-1 0,0 1-1,1 0 1,0-1 0,-1 1 0,1-1 0,0 1 0,1-1 0,-1 0 0,1 0 0,-1 1 0,1-1-1,3 3 1,-5-5-3,1 0 1,-1 0-1,1 1 0,-1-1 0,1 0 0,-1 0 0,0 1 0,1-1 0,-1 0 0,0 0 0,0 1 1,0-1-1,0 0 0,0 1 0,0-1 0,0 0 0,-1 3 0,1-2 6,-1 8 4,1-8-9,-1 0 0,1-1 0,0 1 0,0 0-1,0 0 1,0 0 0,0-1 0,0 1 0,1 0 0,-1 0-1,1-1 1,-1 1 0,1 0 0,0-1 0,-1 1-1,2 1 1,7 4 11,-8-6-9,0-1 0,0 1 0,0 0 0,0-1 0,0 1 0,0 0 0,-1 0 0,1 0 0,0 0 0,0 0 0,-1 0 0,1 0 0,-1 0 0,1 0 0,-1 0 0,1 0 0,-1 0 1,0 0-1,1 0 0,-1 0 0,0 0 0,0 1 0,0-1 0,0 0 0,0 0 0,0 2 0,0-1 37,0 26 29,0-27-68,0-1 0,0 0 0,0 1 0,0-1 0,0 1 0,0-1 0,0 1 0,0-1 0,0 0 0,0 1 0,1-1 0,-1 1 0,0-1 0,0 0 0,0 1 0,1-1 0,-1 1 0,0-1 0,0 0-1,1 1 1,-1-1 0,0 0 0,1 0 0,-1 1 0,0-1 0,1 0 0,-1 0 0,1 1 0,-1-1 0,0 0 0,1 0 0,-1 0 0,1 0 0,0 0 6,-1 1-1,1-1 1,-1 0-1,1 0 1,-1 0-1,1 1 1,-1-1 0,1 0-1,-1 0 1,1 1-1,-1-1 1,0 1-1,1-1 1,-1 0-1,1 1 1,-1-1 0,0 1-1,0-1 1,1 0-1,-1 1 1,0-1-1,0 1 1,1-1 0,-1 1-1,0-1 1,0 1-1,0-1 1,0 1-1,0 0 1,0-1 0,0 1-1,0-1 1,0 2-1,0 45 672,0-46-654,0 56 155,0-19-83,0-352 365,0 313-462,0 0 0,0 1-1,0-1 1,0 0 0,0 0-1,0 1 1,1-1 0,-1 0-1,0 0 1,0 1 0,1-1-1,-1 0 1,1 0 0,-1 1-1,0-1 1,1 1 0,-1-1-1,1 0 1,-1 1 0,1-1-1,0 1 1,-1-1 0,1 1-1,0-1 1,-1 1 0,1 0-1,0-1 1,-1 1 0,1 0-1,1-1 1,-1 1 2,0 0 1,-1-1-1,1 1 1,0 0-1,-1-1 1,1 1-1,0 0 1,-1-1-1,1 1 1,-1-1-1,1 1 1,0-1-1,-1 1 1,1-1-1,-1 0 1,0 1-1,1-1 1,-1 0-1,1 1 1,-1-1-1,0 0 1,1 1 0,-1-1-1,0 0 1,0 0-1,0 1 1,0-1-1,0 0 1,0 0-1,0-1 1,0-256-88,0 256 110,1 3-216,-1-1 189,0 0 0,0 0 0,0 0 0,0 1 0,0-1 0,0 0 1,0 0-1,0 1 0,0-1 0,0 0 0,0 0 0,1 0 0,-1 1 0,-1-1 1,1 0-1,0 0 0,0 1 0,0-1 0,0 0 0,0 0 0,0 0 0,0 1 1,0-1-1,0 0 0,0 0 0,0 0 0,-1 1 0,1-1 0,0 0 0,0 0 1,0 0-1,0 0 0,0 1 0,-1-1 0,1 0 0,0 0 0,0 0 1,0 0-1,-1 0 0,1 0 0,0 1 0,0-1 0,-1 0 0,1 0 0,0 0 1,0 0-1,0 0 0,-1 0 0,1 0 0,-18 1-48,13-1 57,5 22-53,0-20 46,0 0-1,-1 0 1,1 0 0,0-1 0,0 1 0,0 0 0,0 0-1,0 0 1,0 0 0,1 0 0,-1 0 0,1-1 0,-1 1-1,1 0 1,-1 0 0,3 2 0,6 3 8,-8-7-7,0 1 0,0 0-1,0 0 1,0-1 0,0 1 0,-1 0-1,1 0 1,0 0 0,0 0 0,0 0-1,-1 0 1,1 0 0,-1 1 0,1-1-1,-1 0 1,1 0 0,-1 0 0,1 1-1,-1-1 1,0 0 0,0 0-1,0 1 1,0-1 0,0 0 0,0 0-1,0 1 1,-1 1 0,1 3-14,-1-3 16,1 0 1,-1 0-1,1 0 1,0-1-1,0 1 1,0 0 0,1 0-1,-1-1 1,1 1-1,-1 0 1,1 0-1,0-1 1,2 6-1,3-3 5,-5-4-7,0 0 0,1 0 0,-1 0 0,0 0 0,0 0 0,0 1-1,0-1 1,0 0 0,0 1 0,0-1 0,0 0 0,0 1 0,-1-1 0,1 1 0,-1 0 0,1-1 0,-1 1 0,0-1 0,1 1 0,-1 0 0,0-1 0,0 4 0,0-5-1,0 1 0,-1-1 0,1 1 0,0-1 1,0 1-1,0-1 0,1 1 0,-1-1 1,0 1-1,0 0 0,0-1 0,0 1 0,0-1 1,1 0-1,-1 1 0,0-1 0,0 1 0,1-1 1,-1 1-1,0-1 0,1 0 0,-1 1 0,0-1 1,1 1-1,-1-1 0,1 0 0,-1 0 0,1 1 1,-1-1-1,1 0 0,-1 0 0,1 1 1,-1-1-1,1 0 0,0 0 4,-1 0-1,1 0 1,-1 0 0,0 1 0,1-1 0,-1 0-1,1 0 1,-1 0 0,0 1 0,1-1-1,-1 0 1,1 1 0,-1-1 0,0 0 0,0 1-1,1-1 1,-1 0 0,0 1 0,1-1-1,-1 0 1,0 1 0,0-1 0,0 1 0,0-1-1,1 1 1,-1-1 0,0 1 0,0-1-1,0 0 1,0 1 0,0-1 0,0 1-1,0-1 1,0 1 0,0 1 0,0 0-1,0-1 1,0 1-1,0 0 1,1-1 0,-1 1-1,0-1 1,1 1-1,-1 0 1,1-1 0,0 1-1,0-1 1,-1 1-1,1-1 1,0 0 0,0 1-1,0-1 1,0 0-1,1 0 1,-1 0 0,0 1-1,2 0 1,3 2 12,-6-3-6,1 0 1,-1 0 0,1-1-1,-1 1 1,1 0 0,-1 0-1,1-1 1,-1 1 0,0 0-1,1 0 1,-1 0 0,0 0-1,0-1 1,0 1 0,0 0-1,0 0 1,0 2 0,2 6 131,4-1-51,-5-7-72,0 0 0,0 0 1,0 0-1,0 1 0,0-1 1,-1 1-1,1-1 0,0 0 0,-1 1 1,0-1-1,1 1 0,-1-1 0,0 1 1,1 0-1,-1-1 0,0 1 1,0-1-1,-1 4 0,1-5-16,0 1 1,0-1-1,0 1 1,0-1-1,0 1 0,0-1 1,1 1-1,-1-1 1,0 1-1,0-1 0,0 1 1,0-1-1,1 1 1,-1-1-1,0 1 0,1-1 1,-1 1-1,0-1 1,1 1-1,-1-1 0,0 0 1,1 1-1,-1-1 1,1 0-1,-1 1 0,1-1 1,-1 0-1,1 0 1,-1 1-1,1-1 0,-1 0 1,1 0-1,-1 0 0,1 0 1,-1 0-1,1 1 1,-1-1-1,1 0 0,-1 0 1,2-1-1,-2 1 5,1 0-1,-1 0 1,1 0-1,-1 0 1,0 0 0,1 0-1,-1 0 1,1 0-1,-1 1 1,1-1-1,-1 0 1,1 0-1,-1 0 1,1 0-1,-1 1 1,1-1 0,-1 0-1,0 0 1,1 1-1,-1-1 1,0 0-1,1 1 1,-1-1-1,0 1 1,1-1 0,-1 0-1,0 1 1,0-1-1,1 1 1,-1-1-1,0 0 1,0 1-1,0-1 1,0 1-1,1-1 1,-1 1 0,0-1-1,0 1 1,0 0-1,0 1 8,-1 0-1,2 1 1,-1-1-1,0 0 1,0 0-1,1 0 1,-1 0-1,1 0 1,-1 0 0,1 0-1,0 0 1,0 0-1,0 0 1,0-1-1,0 1 1,3 3-1,-1-1 21,-3-2-15,1-1 0,0 0 0,-1 1 0,0-1 0,1 1-1,-1-1 1,0 0 0,0 1 0,1-1 0,-1 1 0,0-1-1,-1 1 1,1-1 0,-1 3 0,1-3-6,0 1-1,0-1 1,-1 0 0,1 1 0,0-1-1,0 0 1,0 0 0,0 1-1,0-1 1,1 0 0,-1 1 0,0-1-1,0 0 1,1 0 0,-1 1-1,1-1 1,-1 0 0,1 0 0,0 0-1,0 1 1,18 10 75,-19-11-68,1 0 0,0 0 0,-1 0-1,1 0 1,-1 0 0,1 0 0,-1 0 0,1 0 0,-1 1 0,0-1 0,0 0-1,1 0 1,-1 0 0,0 0 0,0 1 0,0-1 0,0 0 0,0 0 0,-1 0-1,1 0 1,-1 2 0,1-1 34,0 64 794,0-65-844,0-1 0,0 1 0,0-1 0,0 1 0,0-1 0,0 1 0,0-1 0,0 0 0,1 1 0,-1-1 0,0 1 0,0-1 0,0 1 0,0-1 0,1 0 0,-1 1 0,0-1 1,0 1-1,1-1 0,-1 0 0,0 1 0,1-1 0,-1 0 0,1 1 0,-1-1 0,0 0 0,1 0 0,-1 1 0,1-1 0,-1 0 0,0 0 0,1 0 0,0 1 0,0-1-2,-1 0 0,1 0 0,-1 0 0,1 0 0,-1 0 0,0 1 0,1-1 1,-1 0-1,1 0 0,-1 1 0,1-1 0,-1 0 0,0 1 0,1-1 0,-1 1 0,0-1 1,1 0-1,-1 1 0,0-1 0,0 1 0,1-1 0,-1 1 0,0-1 0,0 1 0,0-1 1,0 0-1,0 1 0,0-1 0,1 1 0,-1-1 0,0 1 0,0-1 0,-1 2 0,1 47 310,0-46-328,0-1 18,0-1 0,0 1 0,0 0 0,0-1-1,1 1 1,-1 0 0,0-1 0,1 1 0,-1 0-1,1-1 1,1 4 0,7-1 5,-8-4-3,-1 0-1,1 0 1,0 1-1,0-1 1,-1 0-1,1 1 1,0-1-1,-1 0 1,1 1-1,0-1 1,-1 1-1,1-1 1,-1 1-1,1-1 1,-1 1-1,1 0 1,-1-1-1,1 1 1,-1 0-1,0-1 1,1 1-1,-1 0 1,0-1-1,1 1 1,-1 0-1,0 0 1,0-1-1,0 1 1,0 0-1,0 0 1,0 0-1,0-1 1,0 1-1,0 0 1,0 0-1,0 2 24,0 4 240,0-12-190,0 3-93,0 1-614,0 0 308,0 0 0,0-1 1,0 1-1,0 0 0,0-1 1,0 1-1,0 0 0,0-1 1,-1 1-1,1 0 0,0-1 1,-1 1-1,1 0 0,-1 0 1,1-1-1,-2 0 0,-7 0-796,-1-3-558,6-18-6047,4 22 7418,0 0-1,0-1 0,0 1 0,-1 0 0,1-1 0,0 1 0,-1 0 0,1-1 1,-1 1-1,0 0 0,1 0 0,-1 0 0,-1-2 0,0 1-26,1 1-1,0-1 1,0 0-1,0 0 0,0 1 1,0-1-1,1 0 1,-1 0-1,1 0 0,-1 0 1,1 0-1,0 0 1,-1 0-1,1-2 1,0-11-2283</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41.393"/>
    </inkml:context>
    <inkml:brush xml:id="br0">
      <inkml:brushProperty name="width" value="0.05" units="cm"/>
      <inkml:brushProperty name="height" value="0.05" units="cm"/>
    </inkml:brush>
  </inkml:definitions>
  <inkml:trace contextRef="#ctx0" brushRef="#br0">211 1 144,'3'2'390,"6"20"11732,-18-21-11284,6-1-488,-2 0-278,2 1-61,2-1-4,-1 0 0,1 1 1,0-1-1,-1 0 0,1 0 0,-1 0 0,1 0 0,0 0 0,-1 0 0,1-1 1,0 1-1,-3-1 0,4 2 12,1 0 0,-1-1 0,0 1-1,0 0 1,0-1 0,0 1 0,0 0 0,0 0 0,0-1 0,0 1 0,0 0 0,-1-1 0,1 1 0,0 0 0,0 0 0,-1-1 0,1 1-1,0-1 1,-1 1 0,0 1 0,-5-3 30,-17 1-8,22 0-37,1 0-1,-1 0 0,1 0 1,-1 0-1,1 1 1,-1-1-1,0 0 0,1 0 1,-1 0-1,1 1 1,-1-1-1,1 0 0,-1 1 1,1-1-1,-1 0 1,1 1-1,0-1 0,-1 1 1,1-1-1,-1 0 1,1 1-1,0-1 0,-1 1 1,1-1-1,0 1 1,0 0-1,-1-1 0,1 1 1,0-1-1,0 1 0,0-1 1,0 1-1,0 0 1,0 0-4,-1 0-1,1 0 1,0 0 0,-1-1 0,1 1 0,-1 0 0,1 0-1,0-1 1,-1 1 0,0 0 0,1-1 0,-1 1 0,1 0-1,-1-1 1,0 1 0,1-1 0,-1 1 0,0-1 0,0 0-1,1 1 1,-1-1 0,0 1 0,0-1 0,0 0 0,0 0 0,1 0-1,-1 0 1,0 1 0,-1-1 0,1 0-1,0 0-1,-1 0 1,1 0 0,0 0 0,0 1-1,0-1 1,0 0 0,0 1-1,0-1 1,0 1 0,0-1 0,0 1-1,0-1 1,0 1 0,0 0 0,0-1-1,1 1 1,-1 0 0,0 0 0,0 0-1,1 0 1,-1 0 0,0 0-1,1 0 1,-1 0 0,1 0 0,0 0-1,-1 0 1,1 0 0,0 0 0,-1 2-1,1-3 4,1 1-1,-1 0 0,0 0 1,0 0-1,0-1 0,0 1 1,1 0-1,-1 0 0,-1-1 1,1 1-1,0 0 1,0 0-1,0 0 0,0-1 1,0 1-1,-1 0 0,1 0 1,0-1-1,-1 1 0,1 0 1,0-1-1,-1 1 0,1 0 1,-1-1-1,1 1 0,-1-1 1,1 1-1,-1-1 0,0 1 1,1-1-1,-1 1 1,0-1-1,1 1 0,-1-1 1,0 0-1,0 0 0,1 1 1,-2-1-1,-8 4 21,10-3-22,-1-1 0,1 1-1,0 0 1,-1-1 0,1 1 0,-1 0 0,1 0-1,0-1 1,0 1 0,-1 0 0,1 0 0,0 0-1,0 0 1,0-1 0,0 1 0,0 0 0,0 0-1,0 0 1,0 0 0,0-1 0,0 1 0,1 1-1,-1-1 1,1 0-1,-1 0 0,0-1 0,0 1 0,0 0 0,0 0 0,0 0 0,0 0 0,0 0 0,0 0 0,0 0 0,0 0 0,0-1 1,-1 1-1,1 0 0,0 0 0,-1 0 0,1 0 0,0-1 0,-1 1 0,1 0 0,-1 0 0,0 0 0,1-1 1,-1 0 0,0 1 0,0-1 0,0 1 0,0-1 0,0 1 0,1 0 0,-1-1 0,0 1 0,0 0 0,1-1 0,-1 1 0,0 0 0,1 0 0,-1 0 0,1-1 0,-1 1 0,1 0 0,-1 0 0,1 0 0,0 0 0,-1 0 0,1 0 0,0 0 0,0 0 0,0 0 0,0 2 0,0-2 0,0-1 0,0 0 0,0 1-1,0-1 1,0 1 0,-1-1 0,1 1 0,0-1-1,0 1 1,0-1 0,0 1 0,-1-1 0,1 1-1,0-1 1,0 0 0,-1 1 0,1-1-1,0 1 1,-1-1 0,1 0 0,0 1 0,-1-1-1,1 0 1,0 0 0,-1 1 0,1-1-1,-1 0 1,1 0 0,-1 0 0,1 1 0,-1-1-1,1 0 1,-1 0 0,1 0 0,-1 0 0,1 0-1,0 0 1,-1 0 0,0 0 0,0 0-1,1 0 1,-1 0-1,0 0 1,1 0-1,-1 0 1,1 0 0,-1 0-1,1 0 1,-1 0-1,1 0 1,-1 1-1,1-1 1,-1 0 0,1 0-1,-1 1 1,1-1-1,-1 0 1,1 0-1,0 1 1,-1-1-1,1 1 1,-1-1 0,1 0-1,0 1 1,-1-1-1,1 1 1,0-1-1,0 1 1,-1-1 0,1 1-1,0-1 1,0 1-1,0-1 1,0 1-1,-1-1 1,1 1-1,0-1 1,0 1 0,0-1-1,0 2 1,1 1 2,-1 0-1,0 0 1,-1 1 0,1-1 0,-1 0 0,1 0 0,-1 0 0,0 0-1,0 0 1,0 1 0,0-2 0,-1 1 0,1 0 0,-3 3 0,2-3-4,2-3 2,-1 1 0,1 0 0,0-1-1,-1 1 1,1 0 0,0-1 0,0 1-1,-1 0 1,1 0 0,0-1 0,0 1-1,0 0 1,0 0 0,0-1 0,0 1-1,0 0 1,0 0 0,0-1 0,0 1-1,1 0 1,-1 0 0,0-1 0,0 1-1,1 0 1,-1-1 0,0 1 0,1 0-1,-1-1 1,1 1 0,-1 0 0,1-1-1,-1 1 1,1-1 0,-1 1 0,1-1-1,0 1 1,-1-1 0,2 1 0,-2-1 2,1 1 1,0-1-1,-1 1 1,1-1-1,-1 1 1,1-1-1,0 1 0,-1-1 1,0 1-1,1 0 1,-1-1-1,1 1 1,-1 0-1,0-1 1,1 1-1,-1 0 1,0 1-1,0 1 41,0-3-39,0 0-1,0 0 1,0 1 0,0-1 0,0 0 0,-1 0 0,1 1 0,0-1-1,0 0 1,0 0 0,0 1 0,0-1 0,0 0 0,0 1 0,0-1-1,0 0 1,0 0 0,0 1 0,0-1 0,0 0 0,0 1 0,1-1 0,-1 0-1,0 0 1,0 1 0,0-1 0,0 0 0,0 0 0,1 0 0,-1 1-1,0-1 1,0 0 0,0 0 0,1 0 0,-1 1 0,0-1 0,0 0-1,0 0 1,1 0 0,-1 0 0,0 0 0,0 1 0,1-1 0,-1 0-1,0 0 1,1 0 0,17 0 76,-13 0 48,10 13 182,-12-11-84,1-2-95,15 0-53,-15 0-12,16 0-18,1 0-5,-16 0-19,-1 0-101,14 0 109,-13 0 165,-5 0-183,0-1 1,0 1-1,0-1 0,0 1 0,0-1 1,0 0-1,0 1 0,0-1 0,0 1 1,0-1-1,0 1 0,0-1 0,0 1 1,0-1-1,1 1 0,-1-1 0,0 1 1,0-1-1,1 1 0,-1-1 0,0 1 1,1 0-1,-1-1 0,0 1 0,1-1 1,-1 1-1,1 0 0,-1-1 0,1 1 1,-1 0-1,1 0 0,-1-1 0,1 1 0,-1 0 1,1 0-1,-1 0 0,1 0 0,-1 0 1,1 0-1,-1-1 0,1 1 0,-1 0 1,1 0-1,-1 1 0,1-1 0,0 0 1,2 0 254,-3-1-263,0 1 0,1-1 0,-1 1-1,0-1 1,0 0 0,1 1 0,-1-1-1,0 1 1,0-1 0,1 1 0,-1-1 0,1 1-1,-1 0 1,0-1 0,1 1 0,-1-1 0,1 1-1,-1 0 1,1-1 0,-1 1 0,1 0-1,-1 0 1,1-1 0,0 1 0,-1 0 0,1 0-1,-1 0 1,1 0 0,-1 0 0,1-1 0,0 1-1,-1 0 1,1 0 0,-1 1 0,1-1-1,0 0 1,-1 0 0,2 0 0,2 1-8,-4-1 2,0 0 0,1 0-1,-1 0 1,0 0 0,0 0-1,0 0 1,1 0 0,-1 0 0,0-1-1,0 1 1,0 0 0,1 0-1,-1 0 1,0 0 0,0 0-1,0 0 1,0 0 0,1 0 0,-1-1-1,0 1 1,0 0 0,0 0-1,0 0 1,0 0 0,1-1 0,-1 1-1,0 0 1,0 0 0,0 0-1,0-1 1,0 1 0,0 0-1,0 0 1,0 0 0,0-1 0,0 1-1,0 0 1,0 0 0,0 0-1,0-1 1,0 1 0,0 0-1,0 0 1,0 0 0,0-1 0,0 1-1,0 0 1,0 0 0,0-1-1,-1 1 3,1 0-1,0-1 1,0 1-1,0 0 1,0-1-1,0 1 1,0 0 0,0-1-1,0 1 1,0-1-1,0 1 1,0 0-1,0-1 1,0 1-1,1 0 1,-1-1-1,0 1 1,0 0-1,0-1 1,0 1-1,0 0 1,1-1-1,-1 1 1,0 0-1,0 0 1,1-1 0,-1 1-1,1 0 1,0-1 0,-1 1 1,1-1 0,0 0 0,0 1-1,0-1 1,0 0 0,0 0-1,-1 1 1,1-1 0,0 0 0,-1 0-1,1 0 1,-1 0 0,1 0 0,-1 0-1,1 0 1,-1 0 0,1-1-1,1-28 195,-2 25-144,0-42-53,0 45 37,0-41 369,0 43-404,0-1 0,0 1 0,-1-1-1,1 1 1,0 0 0,0-1 0,0 1 0,0-1 0,0 1 0,-1 0-1,1-1 1,0 1 0,0-1 0,-1 1 0,1 0 0,0-1 0,-1 1-1,1 0 1,0 0 0,-1-1 0,1 1 0,0 0 0,-1 0-1,1-1 1,-1 1 0,1 0 0,0 0 0,-1 0 0,1 0 0,-1 0-1,1 0 1,-1 0 0,1 0 0,-1 0 0,1 0 0,0 0 0,-1 0-1,1 0 1,-1 0 0,1 0 0,-1 0 0,1 0 0,-1 1 0,-2-1-33,3-28-28,-1 27 60,1 0-1,0 1 1,0-1-1,0 0 1,0 1 0,0-1-1,-1 1 1,1-1-1,0 0 1,-1 1-1,1-1 1,0 1 0,-1-1-1,1 1 1,-1-1-1,1 1 1,0-1 0,-1 1-1,1 0 1,-1-1-1,0 1 1,1 0 0,-1-1-1,1 1 1,-1 0-1,1 0 1,-1-1 0,0 1-1,1 0 1,-1 0-1,0 0 1,1 0-1,-1 0 1,1 0 0,-1 0-1,0 0 1,1 0-1,-1 0 1,0 0 0,0 1-1,-2-1 0,-2 0 0,5 9-306,0-8 309,0-1-1,0 1 0,0 0 0,0 0 1,0-1-1,0 1 0,0 0 1,0-1-1,0 1 0,0 0 0,0 0 1,0-1-1,0 1 0,1 0 1,-1-1-1,0 1 0,0 0 0,1-1 1,-1 1-1,0-1 0,1 1 1,-1 0-1,2 0 0,16 11 41,-17-11-35,-1 0 0,1 0 0,0 0 0,-1 0 0,1 0 0,-1 0 0,1 0 0,-1 0 0,0 0 0,1 1 0,-1-1 0,0 0 0,0 0 0,0 0 0,0 0 0,0 1 0,0-1 0,0 0 0,0 0 0,0 0 0,-1 2 0,1-2 8,0 0-15,0 1 0,0-1 0,0 0 1,0 0-1,0 0 0,1 0 0,-1 0 0,0 0 0,1 0 0,-1 0 1,1 0-1,-1 0 0,1-1 0,-1 1 0,1 0 0,0 0 0,-1 0 1,2 0-1,5 9 9,-6 12-8,-2-20-7,1 0 0,0 1 0,0-1 0,0 0 0,0 1 0,0-1 0,0 0 0,0 0 0,1 1 0,-1-1 0,1 0 0,0 0 0,0 0 0,0 0 1,1 3-1,5 0 19,-6-4-8,0-1 0,0 1 0,0 0 1,0-1-1,0 1 0,0 0 0,0 0 1,0 0-1,0 0 0,-1 0 0,1 0 0,0 0 1,-1 0-1,1 0 0,0 0 0,-1 0 1,0 0-1,1 0 0,-1 1 0,0-1 1,1 0-1,-1 2 0,0-2 1,0 0 1,0 0-1,0 0 0,0 0 0,0 0 1,1 0-1,-1 0 0,0 0 1,0-1-1,1 1 0,-1 0 0,1 0 1,-1 0-1,1 0 0,-1-1 1,1 1-1,-1 0 0,1 0 0,0-1 1,-1 1-1,1-1 0,1 2 1,-2-2-1,1 1 0,0-1 0,-1 1 1,1-1-1,-1 1 0,1-1 1,-1 1-1,1-1 0,-1 1 1,1 0-1,-1-1 0,0 1 0,1 0 1,-1-1-1,0 1 0,1 0 1,-1 0-1,0-1 0,0 1 1,0 0-1,0 1 0,5 2 185,-2-2-139,1 1-1,-1-1 0,0 0 0,0 1 1,0-1-1,0 1 0,-1 0 1,1 0-1,-1 0 0,1 1 0,-1-1 1,0 0-1,-1 1 0,3 3 1,0-2 163,15 5 0,-15-8-19,4 3 67,-8-5-254,0 0 0,1 0 0,-1 0 0,1 0 0,-1 0 0,1 0 0,-1 0 1,0 0-1,1 1 0,-1-1 0,1 0 0,-1 0 0,0 0 0,1 0 0,-1 1 0,0-1 0,1 0 0,-1 0 0,0 1 0,1-1 0,-1 0 0,0 1 0,1-1 0,-1 0 0,0 1 0,0-1 0,0 0 0,1 1 0,-1-1 0,0 1 0,0-1 0,0 1 0,0 0-6,0-1 0,0 1-1,0-1 1,0 0 0,0 1-1,0-1 1,0 1 0,0-1-1,0 1 1,0-1 0,1 1-1,-1-1 1,0 0 0,0 1-1,0-1 1,1 1 0,-1-1-1,0 0 1,0 1 0,1-1-1,-1 0 1,0 1 0,1-1-1,-1 0 1,0 1 0,1-1-1,-1 0 1,1 1 0,17 0 825,-11-1-257,8 0 3891,-18-3-4490,0 2 162,-6-10-1874,6-2-4716,2 12 6322,1 0 1,0 1-1,0-1 1,-1 0 0,1 1-1,0-1 1,-1 0 0,1 1-1,0-1 1,-1 1 0,1-1-1,-1 0 1,1 1 0,-1-1-1,1 1 1,-1-1 0,0 1-1,1 0 1,-1-1 0,0 1-1,1 0 1,-1-1 0,0 1-1,1 0 1,-1 0-1,0 0 1,1-1 0,-1 1-1,0 0 1,0 0 0,1 0-1,-1 0 1,0 0 0,0 0-1,1 1 1,-1-1 0,-1 0-1,2 0 30,-5-23-7342,5 19 4824,0-5-685</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42.173"/>
    </inkml:context>
    <inkml:brush xml:id="br0">
      <inkml:brushProperty name="width" value="0.05" units="cm"/>
      <inkml:brushProperty name="height" value="0.05" units="cm"/>
    </inkml:brush>
  </inkml:definitions>
  <inkml:trace contextRef="#ctx0" brushRef="#br0">1 1 112,'0'0'574,"0"0"-511,0 1 0,0 0 1,0-1-1,0 1 0,-1 0 1,1-1-1,0 1 1,0-1-1,0 1 0,1 0 1,-1-1-1,0 1 0,0 0 1,0-1-1,0 1 0,0 0 1,1-1-1,-1 1 1,0-1-1,1 1 0,-1-1 1,0 1-1,1 0 0,15-1 1746,-16 13-139,0 25 1921,4-35-3289,14 7 13,-13-7 173,-4 15 1527,6-12-1439,0-3-86,-5 0-195,-2-2-268,0-1 1,0 0-1,0 1 0,0-1 1,0 0-1,0 0 0,0 1 1,0-1-1,0 0 0,0 1 1,0-1-1,0 0 0,0 0 1,1 1-1,-1-1 0,0 0 1,0 0-1,0 1 0,0-1 1,1 0-1,-1 0 0,0 1 1,0-1-1,1 0 0,-1 0 1,0 0-1,0 0 0,1 0 0,-1 1 1,0-1-1,0 0 0,1 0 1,-1 0-1,1 0 0,2 1 130,-2 0-120,0-1 0,0 0-1,0 1 1,0-1 0,0 1 0,0-1-1,0 1 1,0-1 0,0 1 0,0 0-1,-1-1 1,1 1 0,0 0 0,0 0-1,-1 0 1,1-1 0,-1 1 0,1 0-1,0 0 1,-1 0 0,0 0 0,1 0-1,-1 0 1,1 0 0,-1 0 0,0 0-1,0 0 1,0 0 0,0 2 0,0-3-18,0 1 0,0-1 0,0 1 0,0-1 0,1 0 0,-1 1 0,0-1 0,0 1 0,0-1 0,0 1 0,0-1 0,1 0 0,-1 1 0,0-1 1,0 1-1,1-1 0,-1 0 0,0 1 0,0-1 0,1 0 0,-1 1 0,0-1 0,1 0 0,-1 0 0,1 1 0,-1-1 0,0 0 0,1 0 0,-1 0 0,1 1 0,-1-1 0,1 0 1,0 0 11,-1 0 1,1 0-1,-1 0 1,1 1 0,-1-1-1,1 0 1,-1 0 0,0 1-1,1-1 1,-1 0-1,1 0 1,-1 1 0,0-1-1,1 0 1,-1 1 0,0-1-1,1 1 1,-1-1 0,0 1-1,0-1 1,1 0-1,-1 1 1,0-1 0,0 1-1,0-1 1,0 1 0,1-1-1,-1 1 1,0-1 0,0 1-1,0-1 1,0 2-1,0-2-5,0 1 0,0-1-1,0 1 1,0-1 0,0 1 0,0 0-1,0-1 1,0 1 0,0-1-1,1 1 1,-1-1 0,0 1-1,1-1 1,-1 1 0,0-1-1,1 1 1,-1-1 0,0 1-1,1-1 1,-1 1 0,1-1-1,-1 0 1,1 1 0,-1-1 0,1 0-1,-1 0 1,1 1 0,-1-1-1,1 0 1,-1 0 0,1 0-1,-1 1 1,1-1 0,0 0-1,-1 0 1,1 0 0,-1 0-1,2 0 1,-2 0-1,1 0 0,-1 0 0,1 0 0,-1 0 0,1 0-1,-1 0 1,0 0 0,1 0 0,-1 0 0,1 0 0,-1 0 0,0 0 0,1 0 0,-1 0-1,1 1 1,-1-1 0,0 0 0,1 0 0,-1 1 0,0-1 0,1 0 0,-1 0 0,0 1 0,1-1-1,-1 0 1,0 1 0,0-1 0,1 0 0,-1 1 0,0-1 0,0 1 0,0-1 0,1 0-1,-1 1 1,0-1 0,0 1 0,0 0 0,0-1-5,0 0 1,0 1-1,0-1 1,0 1-1,0-1 1,0 0-1,0 1 0,1-1 1,-1 1-1,0-1 1,0 0-1,0 1 0,1-1 1,-1 0-1,0 1 1,0-1-1,1 0 1,-1 0-1,0 1 0,1-1 1,-1 0-1,0 0 1,1 1-1,-1-1 1,0 0-1,1 0 0,-1 0 1,0 0-1,1 1 1,-1-1-1,1 0 0,0 0 1,-1 0 2,1 0 1,-1 0-1,0 0 0,1 0 1,-1 0-1,1 0 0,-1 1 1,0-1-1,1 0 0,-1 0 1,1 1-1,-1-1 0,0 0 1,1 0-1,-1 1 0,0-1 1,1 0-1,-1 1 0,0-1 1,0 0-1,1 1 0,-1-1 1,0 0-1,0 1 0,0-1 1,1 1-1,-1-1 0,0 1 1,0-1-1,0 0 0,0 1 1,0-1-1,0 1 0,0 0-3,0-1 1,0 1-1,0-1 0,0 1 0,0-1 0,1 1 0,-1-1 0,0 1 0,0-1 0,0 1 1,0-1-1,1 1 0,-1-1 0,0 0 0,1 1 0,-1-1 0,0 1 0,1-1 1,-1 0-1,0 1 0,1-1 0,-1 0 0,1 0 0,-1 1 0,0-1 0,1 0 0,-1 0 1,1 1-1,-1-1 0,1 0 0,-1 0 0,1 0 0,-1 0 0,1 0 0,-1 0 1,1 0-1,-1 0 0,2 0 0,-2 0 1,1 0 0,-1 0-1,1 0 1,-1 0 0,1 0 0,-1 0 0,1 0 0,-1 0 0,1 0-1,-1 0 1,1 1 0,-1-1 0,1 0 0,-1 0 0,1 1 0,-1-1-1,0 0 1,1 0 0,-1 1 0,1-1 0,-1 0 0,0 1 0,1-1-1,-1 1 1,0-1 0,1 0 0,-1 1 0,0-1 0,0 1 0,1-1 0,-1 1-1,0-1 1,0 1 0,0-1 0,0 1 0,0-1 0,0 1 0,0 0-1,0 0 31,0 0-1,0 0 1,1 0-1,-1 0 0,0 0 1,0 0-1,0 0 0,1 0 1,-1 0-1,1 0 1,-1 0-1,0 0 0,1 0 1,0 0-1,-1-1 0,1 1 1,-1 0-1,1 0 1,0-1-1,0 1 0,-1 0 1,1-1-1,0 1 0,0-1 1,0 1-1,1 0 1,-1-1-54,-1 0 15,0 0 0,0 1-1,1-1 1,-1 0 0,0 0-1,0 0 1,0 0-1,1 1 1,-1-1 0,0 0-1,0 0 1,0 0 0,1 1-1,-1-1 1,0 0 0,0 0-1,0 1 1,0-1-1,0 0 1,0 0 0,0 1-1,0-1 1,1 0 0,-1 0-1,0 1 1,0-1 0,0 0-1,0 0 1,0 1-1,0-1 1,-1 0 0,1 1-1,0-1 1,0 0 0,0 0-1,0 1 1,0-1 0,0 1-1,-1-1-6,1 0 0,0 0 1,0 0-1,0 1 0,0-1 0,0 0 0,0 0 0,0 1 1,0-1-1,0 0 0,0 1 0,-1-1 0,1 0 0,1 0 1,-1 1-1,0-1 0,0 0 0,0 0 0,0 1 0,0-1 0,0 0 1,0 0-1,0 1 0,0-1 0,0 0 0,1 0 0,-1 0 1,0 1-1,0-1 0,0 0 0,0 0 0,1 0 0,-1 1 1,0-1-1,0 0 0,0 0 0,1 0 0,-1 0 0,0 0 1,0 1-1,1-1 0,-1 0 0,0 0 0,0 0 0,1 0 0,-1 0 1,18 7 183,-17-7-182,-1 0 1,0 0-1,0 0 1,1 0-1,-1 0 0,0 0 1,0 0-1,1 0 0,-1 0 1,0 1-1,0-1 1,1 0-1,-1 0 0,0 0 1,0 0-1,0 1 0,1-1 1,-1 0-1,0 0 1,0 0-1,0 1 0,0-1 1,0 0-1,1 0 0,-1 1 1,0-1-1,0 0 1,0 0-1,0 1 0,0-1 1,0 0-1,0 0 0,0 1 1,0-1-1,0 0 0,0 0 1,0 1-1,0-1 1,0 0-1,0 0 0,0 1 1,0-1-1,0 0 0,-1 0 1,1 1-1,0-1 1,0 0-2,0 1 1,0-1 0,0 0-1,-1 0 1,1 1-1,0-1 1,0 0 0,0 0-1,0 1 1,0-1 0,0 0-1,0 1 1,0-1 0,0 0-1,0 0 1,0 1 0,0-1-1,0 0 1,0 0-1,0 1 1,0-1 0,0 0-1,1 0 1,-1 1 0,0-1-1,0 0 1,0 0 0,0 1-1,1-1 1,-1 0 0,0 0-1,0 0 1,0 1-1,1-1 1,-1 0 0,0 0-1,0 0 1,1 1 0,11 5 177,-9-4 160,-3-1-332,0-1-1,0 0 1,-1 1-1,1-1 1,0 1 0,0-1-1,0 1 1,0-1-1,0 1 1,0-1 0,0 1-1,0-1 1,0 1 0,0-1-1,0 1 1,0-1-1,0 1 1,0-1 0,1 1-1,-1-1 1,0 1-1,0-1 1,0 0 0,1 1-1,-1-1 1,0 1-1,1-1 1,-1 0 0,0 1-1,1-1 1,-1 0 0,0 1-1,2-1 1,16 0 22,-15 5 1703,-1 8-6635,-25-29-10554,22 16 15361,1 0 0,-1-1 0,1 1 1,0 0-1,-1 0 0,1-1 1,0 1-1,-1 0 0,1-1 0,0 1 1,-1 0-1,1-1 0,0 1 0,0-1 1,0 1-1,-1-1 0,1 1 1,0 0-1,0-1 0,0 1 0,0-1 1,0 1-1,0-1 0,0 1 0,0-1 1,0 1-1,0-1 0,0 1 1,0-1-1,0 1 0,0 0 0,0-1 1,1 0-1,-1-4-1643,0-3 414</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43.023"/>
    </inkml:context>
    <inkml:brush xml:id="br0">
      <inkml:brushProperty name="width" value="0.05" units="cm"/>
      <inkml:brushProperty name="height" value="0.05" units="cm"/>
    </inkml:brush>
  </inkml:definitions>
  <inkml:trace contextRef="#ctx0" brushRef="#br0">47 401 128,'-4'4'55,"-11"8"3590,11-12-3447,-14 0-25,13 0 2434,5-29-484,0 29-2116,0-1 0,0 1-1,0-1 1,0 1 0,0-1-1,0 1 1,0-1-1,0 1 1,1-1 0,-1 1-1,0-1 1,0 1 0,0 0-1,1-1 1,-1 1 0,0-1-1,1 1 1,-1-1-1,0 1 1,1 0 0,-1-1-1,0 1 1,1 0 0,-1-1-1,1 1 1,-1 0 0,0 0-1,1-1 1,-1 1-1,1 0 1,-1 0 0,1 0-1,-1 0 1,1-1 0,0 1-1,0 0 16,0 0 0,0 0 0,0-1 0,-1 1 0,1-1 0,0 1 1,0-1-1,0 1 0,0-1 0,-1 1 0,1-1 0,0 0 0,-1 1 0,1-1 0,0 0 0,-1 0 0,1 1 0,-1-1 0,1 0 0,-1 0 0,1 0 0,-1 0 0,0 0 0,1 0 0,-1 0 0,0 0 0,0 1 1,0-1-1,0 0 0,0 0 0,0 0 0,0 0 0,0 0 0,0 0 0,-1-2 0,1 2 1,1 0 0,-1 0 0,0 0 0,0 0 0,0 0 0,1 0-1,-1 0 1,1 0 0,-1 0 0,1 1 0,-1-1 0,1 0 0,-1 0 0,1 0 0,0 0 0,-1 1 0,1-1 0,0 0 0,0 0 0,0 1 0,-1-1 0,1 1 0,0-1 0,2 0-1,-3 1-12,0 0 0,0 0 0,1 0 0,-1 0-1,0-1 1,0 1 0,0 0 0,1 0-1,-1 0 1,0-1 0,0 1 0,0 0 0,1 0-1,-1 0 1,0-1 0,0 1 0,0 0-1,0 0 1,0-1 0,0 1 0,0 0 0,0-1-1,0 1 1,1 0 0,-1 0 0,0-1-1,0 1 1,0 0 0,0 0 0,-1-1 0,1 1-1,0 0 1,0-1 0,0 1 0,0 0-1,0 0 1,0-1 0,-1 1 0,1 0 1,0-1 0,0 1 0,0 0 0,0 0 1,0-1-1,0 1 0,0 0 0,0 0 0,0-1 1,-1 1-1,1 0 0,0 0 0,0-1 0,0 1 1,0 0-1,1-1 0,-1 1 0,0 0 0,0 0 0,0-1 1,0 1-1,0 0 0,0 0 0,0 0 0,0-1 1,0 1-1,1 0 0,-1 0 0,0-1 0,0 1 1,0 0-1,1 0 0,-1 0 0,0 0 0,0-1 1,0 1-1,1 0 0,-1 0 0,0 0 0,0 0 0,1 0 1,-1 0-1,0 0 0,0-1 0,1 1 0,-1 0 1,3-1 93,-2 1-74,0 0 1,0 0 0,0-1-1,0 1 1,0 0 0,0-1-1,0 1 1,0-1 0,0 1-1,-1-1 1,1 1 0,0-1-1,0 0 1,-1 1 0,1-1-1,0 0 1,-1 0 0,1 0-1,0 1 1,-1-1 0,1 0-1,-1 0 1,0 0 0,1 0-1,-1 0 1,0 0-1,0 0 1,1 0 0,-1 0-1,0 0 1,0 0 0,0-1-1,0 0 27,1 0-1,0 0 1,-1 0-1,1 0 1,0 0-1,0 0 1,0 0-1,0 1 1,0-1-1,1 0 1,-1 1-1,0-1 0,1 1 1,-1-1-1,1 1 1,0 0-1,3-2 1,-4 2-18,1 0 1,-1 0-1,1-1 0,-1 1 1,1 0-1,-1 0 0,1-1 1,-1 1-1,0-1 0,0 1 1,0-1-1,0 0 0,0 1 1,0-1-1,-1 0 1,1 1-1,0-4 0,-1 4-13,1 0 1,-1 0-1,0 0 0,0 0 0,0-1 0,1 1 0,-1 0 0,0 0 1,1 0-1,-1 0 0,1 0 0,-1 0 0,1 0 0,0 0 1,0 0-1,-1 1 0,2-2 0,-1 1 11,0 0 0,0 0-1,0 0 1,-1 0 0,1 0 0,0 0-1,-1 0 1,1 0 0,-1 0 0,1 0-1,-1-1 1,1 1 0,-1 0 0,0 0-1,0 0 1,0-1 0,1-1 0,-1 2 9,0-1 1,0 1-1,1 0 1,-1-1 0,1 1-1,-1-1 1,1 1-1,0 0 1,-1 0-1,1-1 1,0 1-1,0 0 1,0 0-1,0 0 1,0 0 0,0 0-1,0 0 1,0 0-1,2-1 1,11-12 676,-8 7-465,-5 7-216,0-1 0,-1 0 0,1 0 0,0 1-1,-1-1 1,1 0 0,0 0 0,-1 0 0,1 0-1,-1 1 1,0-1 0,1 0 0,-1 0 0,0 0-1,1 0 1,-1 0 0,0 0 0,0 0 0,0-2-1,0 3-13,0-1 1,0 0-1,0 0 0,0 0 0,1 0 0,-1 1 0,0-1 0,0 0 0,1 0 0,-1 0 0,0 1 0,1-1 0,-1 0 0,1 1 0,-1-1 0,1 0 0,-1 1 0,1-1 1,-1 0-1,1 1 0,0-1 0,-1 1 0,1-1 0,0 1 0,-1 0 0,1-1 0,0 1 0,0 0 0,1-1 0,-2 1-1,1 0 0,0-1 0,-1 1 1,1 0-1,0 0 0,-1-1 0,1 1 0,-1-1 0,1 1 0,0 0 0,-1-1 0,1 1 0,-1-1 0,1 1 0,-1-1 0,0 1 1,1-1-1,-1 0 0,1 1 0,-1-1 0,0 0 0,0 1 0,1-1 0,-1 0 0,0 1 0,0-1 0,0 0 0,0-1 0,1 1 38,-1 0-1,1 0 0,0 0 0,-1 0 0,1 0 0,0 0 0,0 0 0,0 0 0,-1 0 0,1 0 0,0 0 1,0 1-1,0-1 0,2-1 0,-1 1 76,-2-1-53,1 1-1,0-1 1,1 0-1,-1 1 1,0-1-1,0 1 1,1-1-1,-1 1 1,1 0-1,-1-1 1,1 1-1,3-2 0,0 0 38,0 1 441,-5 1-557,0 1 1,-1-1-1,1 1 0,0-1 1,0 1-1,0-1 0,0 1 1,0-1-1,0 1 0,0-1 1,0 1-1,0-1 0,0 1 1,0 0-1,0-1 0,1 1 1,-1-1-1,0 1 0,0-1 1,0 1-1,1-1 1,-1 1-1,0 0 0,0-1 1,1 1-1,-1-1 0,0 1 1,1 0-1,-1-1 0,1 1 1,-1 0-1,0 0 0,1-1 1,-1 1-1,1 0 0,-1 0 1,1 0-1,-1-1 0,1 1 1,-1 0-1,1 0 1,-1 0-1,1 0 0,-1 0 1,0 0-1,1 0 0,-1 0 1,1 0-1,0 0 0,1 0-4,2-17 2527,-5 12 315,1 19-1634,0-14-1206,0 1-1,0-1 0,0 1 0,0-1 0,0 0 1,-1 1-1,1-1 0,0 1 0,0-1 0,0 0 1,0 1-1,-1-1 0,1 0 0,0 1 0,-1-1 0,1 0 1,0 1-1,-1-1 0,1 0 0,0 0 0,-1 1 1,1-1-1,0 0 0,-1 0 0,1 0 0,-1 1 1,1-1-1,0 0 0,-1 0 0,1 0 0,-1 0 1,1 0-1,0 0 0,-1 0 0,1 0 0,-1 0 0,1 0 1,-1 0-1,1 0 0,-1-1 0,-1 1-49,-1 0-58</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45.190"/>
    </inkml:context>
    <inkml:brush xml:id="br0">
      <inkml:brushProperty name="width" value="0.05" units="cm"/>
      <inkml:brushProperty name="height" value="0.05" units="cm"/>
    </inkml:brush>
  </inkml:definitions>
  <inkml:trace contextRef="#ctx0" brushRef="#br0">2 164 64,'0'-15'1478,"0"2"-830,0-34 686,0 45-64,0-26 125,0-20-249,0 44-149,0 6-108,0 27-225,-1-23-611,1-5-36,0 1-1,0-1 1,-1 1-1,1-1 1,0 1-1,0-1 1,0 1 0,0-1-1,1 1 1,-1-1-1,0 1 1,1-1-1,-1 1 1,1-1-1,-1 0 1,1 1 0,0-1-1,1 2 1,3 2 2,-3-4 18,-1 1 0,1-1-1,-1 0 1,0 1-1,1 0 1,-1-1-1,0 1 1,0 0-1,0 0 1,0-1 0,0 1-1,0 0 1,-1 0-1,1 0 1,-1 0-1,1 0 1,-1 0 0,0 0-1,0 0 1,0 0-1,0 1 1,0-1-1,0 0 1,-1 2-1,1-2-6,1 1 0,-1 0 0,1-1-1,-1 1 1,1-1 0,0 1 0,0-1-1,0 1 1,0-1 0,0 0-1,1 1 1,-1-1 0,3 3 0,-3-3-16,0-1 0,0 1 0,0 0 0,-1-1 0,1 1 0,-1 0 0,0 0 0,1-1 0,-1 1 0,0 0 0,0 0 0,0-1 0,0 1 0,0 0 0,-1 0 0,0 3 0,0 1 49,1-3-22,0 0 0,1 1 0,-1-1 0,0 0 0,1 0 0,0 1 0,0-1 0,0 0 0,0 0 0,0 0 0,1 0 0,-1 0 0,3 3 0,-2-3 15,0-1 1,-1 1 0,1 0 0,-1 0 0,0 0-1,0 0 1,0 0 0,0 0 0,0 0 0,-1 0-1,1 0 1,-1 1 0,0 3 0,0-5-28,0 0 0,0 0 1,1-1-1,-1 1 1,1 0-1,-1 0 0,1 0 1,0 0-1,-1-1 0,1 1 1,0 0-1,0-1 0,1 1 1,-1 0-1,2 1 0,-2-1 23,1-1-1,-1 1 1,0 0-1,1 0 0,-1 0 1,0 0-1,0 0 0,0 0 1,-1 0-1,1 0 0,0 0 1,-1 0-1,0 1 0,1-1 1,-1 3-1,-1 12 433,0-11-327,0-1 0,1 0 0,0 1 0,0-1 0,0 0 0,1 0 0,0 1 0,0-1 0,2 8 0,0-5 18,0 0-1,0 0 0,-1 0 0,-1 1 1,1-1-1,-1 0 0,-1 1 1,0 15-1,0 93 1488,0-117-1654,0 1 0,0 0 0,0 0 0,0-1 0,0 1-1,1 0 1,-1-1 0,0 1 0,0 0 0,0 0 0,1-1 0,-1 1 0,0 0 0,1-1-1,-1 1 1,1 0 0,-1-1 0,0 1 0,1-1 0,0 1 0,-1-1 0,1 1 0,-1-1-1,1 1 1,-1-1 0,1 0 0,0 1 0,-1-1 0,1 0 0,0 1 0,0-1-1,0 0 1,0 0-1,0 1 0,0-1 1,-1 0-1,1 1 0,0-1 1,-1 1-1,1-1 0,0 1 0,-1-1 1,1 1-1,0-1 0,-1 1 1,1 0-1,-1-1 0,1 1 0,-1 0 1,0-1-1,1 1 0,-1 0 1,1 0-1,-1-1 0,0 1 0,0 0 1,0 0-1,1 0 0,-1-1 1,0 1-1,0 0 0,0 0 0,0 1 1,0 35 141,0-36-112,0 23 107,0-139-98,0 114-66,0 0 0,0-1 0,0 1 0,-1 0-1,1 0 1,0 0 0,0 0 0,-1 0 0,1 0 0,0 0 0,-1-1 0,1 1 0,-1 0 0,0 0 0,1 1 0,-1-1 0,0 0 0,1 0 0,-1 0 0,0 0-1,0 0 1,0 1 0,-1-2 0,0 1-2,1 1-1,0-1 0,0 0 1,0 0-1,0 0 1,1 0-1,-1 0 0,0 0 1,0 0-1,0 0 0,1 0 1,-1 0-1,1-1 1,-1 1-1,1 0 0,-1 0 1,1-1-1,0 1 0,-1 0 1,1-1-1,0 1 1,0 0-1,0-3 0,0-3-98,-1 0 0,0 0-1,0 1 1,-1-1-1,0 0 1,0 1 0,-4-8-1,5 11 78,0 1 1,1 0-1,-1 0 0,1-1 0,-1 1 0,1-1 0,0 1 0,0 0 1,0-1-1,0-4 0,1 6 37,-1 0 0,0 0 0,0-1-1,0 1 1,0 0 0,0 0 0,0 0 0,0-1 0,-1 1 0,1 0 0,0 0 0,0 0 0,-1 0 0,1 0-1,-1-1 1,0 0 0,-10-8-45,10 9 46,0 0 0,0 1 1,0-1-1,0 0 0,1 0 1,-1 0-1,0 0 0,0 0 1,1 0-1,-1 0 0,0 0 1,1 0-1,-1 0 0,1-1 1,-1 1-1,1 0 0,0 0 1,0 0-1,-1-1 0,1 1 1,0 0-1,0 0 0,0-1 1,0 1-1,1-2 0,-1 2 6,0-1-1,0 0 1,0 1 0,-1-1-1,1 0 1,0 1-1,-1-1 1,1 1 0,-1-1-1,1 1 1,-1-1-1,0 1 1,0-1 0,0 1-1,0-1 1,0 1-1,0 0 1,0 0-1,0-1 1,0 1 0,0 0-1,-2-1 1,-3-3 7,5 3-12,0 0 1,0 0 0,0 0 0,0-1 0,1 1 0,-1 0 0,1 0 0,-1-1-1,1 1 1,0-1 0,0 1 0,0 0 0,0-1 0,0 1 0,2-5 0,-2-5 0,1 10 4,-2 0 0,1-1-1,0 1 1,0 0 0,-1 0-1,1-1 1,-1 1 0,0 0-1,0 0 1,0 0 0,0 0-1,0 0 1,0 0 0,0 0-1,-3-2 1,2 1-3,1 0 3,0-1 0,0 1 0,0 0 0,1-1 0,-1 1 0,1-1 0,-1 1 0,1-1 0,0 1 0,1-1 0,0-5 0,0-7 0,-1 5-5,0 7 18,-1 0 0,1 0 0,0 1 0,0-1-1,0 0 1,0 0 0,1 0 0,0 1 0,0-1 0,0 0 0,0 1-1,0-1 1,1 1 0,-1-1 0,1 1 0,3-6 0,-4 7-2,0 0 1,0 0 0,0 0 0,-1 0-1,1 0 1,-1 0 0,0 0-1,0 0 1,0 0 0,0-1 0,0 1-1,0 0 1,-1-4 0,0-2 64,1 7-67,3-28 128,-2 29-138,-1-1 0,1 0 0,-1 1 0,1-1 0,-1 1 0,1-1 0,0 1 0,-1-1 1,1 1-1,0-1 0,0 1 0,-1-1 0,1 1 0,0 0 0,0 0 0,-1-1 0,1 1 1,0 0-1,0 0 0,0 0 0,-1 0 0,1 0 0,0 0 0,0 0 0,1 0 0,4-5-1,-3 1 26,5 3-8,-8 1-13,1 0 1,0 0 0,-1 0-1,1 0 1,-1 0 0,1 0-1,0 0 1,-1-1 0,1 1-1,-1 0 1,1 0 0,-1 0 0,1-1-1,-1 1 1,1 0 0,-1-1-1,1 1 1,-1 0 0,1-1-1,-1 1 1,1 0 0,-1-1-1,0 1 1,1-1 0,-1 1-1,0-1 1,1 1 0,-1-1-1,0 1 1,0-1 0,0 0-1,1 1 1,-1-1 0,0 1 0,0-1-1,0 0 1,0-2 111,3-5 178,4 6-226,-7 1-62,1 1 1,-1 0 0,0 0-1,1 0 1,-1 0-1,1 0 1,-1 0-1,0 0 1,1-1-1,-1 1 1,0 0-1,1 0 1,-1-1-1,0 1 1,1 0-1,-1 0 1,0-1 0,1 1-1,-1 0 1,0-1-1,0 1 1,1 0-1,-1-1 1,0 1-1,0-1 1,0 1-1,0 0 1,0-1-1,0 1 1,1-1 0,-1 1-1,0 0 1,0-1-1,0 1 1,0-1-1,0 1 1,0-1-1,-1 0 1,1 1-6,0 0 1,0 0-1,0 0 1,0 0-1,0 0 1,0 0 0,0-1-1,0 1 1,0 0-1,0 0 1,0 0-1,0 0 1,1 0-1,-1 0 1,0 0-1,0-1 1,0 1-1,0 0 1,0 0-1,0 0 1,0 0 0,0 0-1,0 0 1,0 0-1,0 0 1,1 0-1,-1 0 1,0-1-1,0 1 1,0 0-1,0 0 1,0 0-1,0 0 1,0 0-1,1 0 1,-1 0 0,0 0-1,0 0 1,0 0-1,0 0 1,0 0-1,0 0 1,0 0-1,1 0 1,-1 0-1,0 0 1,0 0-1,0 0 1,0 0-1,0 0 1,0 0 0,0 1-1,1-1 1,-1 0-1,2 0-2,-1 0 1,0 0 0,-1 0 0,1 0 0,0 1 0,-1-1 1,1 0-1,0 0 0,-1 0 0,1 0 0,0-1 0,-1 1 0,1 0 0,0 0 1,-1 0-1,1 0 0,-1-1 0,1 1 0,0 0 0,-1-1 0,1 1 0,-1 0 1,1-1-1,-1 1 0,1-1 0,-1 1 0,1-1 0,-1 1 0,1-1 0,-1 1 1,0-1-1,1 1 0,-1-1 0,0 1 0,1-1 0,-1 0 0,0 1 0,0-1 1,0 0-1,0 1 0,1-1 0,-1 0 0,0-1 0,41 2 76,-37 0 8,-4 0-84,0 0 1,1 0 0,-1-1-1,0 1 1,0 0 0,0 0 0,0-1-1,1 1 1,-1 0 0,0 0-1,0-1 1,1 1 0,-1 0-1,0 0 1,1 0 0,-1 0 0,0-1-1,0 1 1,1 0 0,-1 0-1,0 0 1,1 0 0,-1 0 0,0 0-1,1 0 1,-1 0 0,0 0-1,1 0 1,-1 0 0,0 0 0,1 0-1,-1 0 1,0 0 0,0 0-1,1 0 1,-1 0 0,0 1-1,1-1 1,-1 0 0,0 0 0,0 0-1,1 0 1,-1 1 0,0-1-1,0 0 1,1 0 0,-1 1 0,0-1-1,0 0 1,1 1 0,4 18 80,-1-7 132,-3-12-205,0 0 1,-1 0-1,1 0 1,0 0-1,0 0 0,0 0 1,0 0-1,0 0 0,-1 0 1,1 0-1,0 0 1,0 1-1,0-1 0,-1 0 1,1 1-1,0-1 0,0 1 1,-1-1-1,1 1 1,0-1-1,0 1 0,-1-1 1,1 2-1,3 28 200,-4-30-207,-1 1 1,1-1-1,0 1 0,0-1 0,0 1 0,0-1 0,1 1 1,-1-1-1,0 1 0,0-1 0,0 1 0,0-1 0,0 0 1,1 1-1,-1-1 0,0 1 0,0-1 0,0 0 1,1 1-1,-1-1 0,0 1 0,1-1 0,-1 0 0,0 1 1,1-1-1,-1 0 0,1 0 0,-1 1 0,0-1 0,1 0 1,-1 0-1,1 0 0,-1 1 0,1-1 0,0 0 6,-1 0-1,1 0 1,-1 0-1,1 1 1,-1-1-1,1 0 1,-1 0-1,1 1 0,-1-1 1,1 0-1,-1 1 1,0-1-1,1 0 1,-1 1-1,0-1 1,1 0-1,-1 1 1,0-1-1,1 1 1,-1-1-1,0 1 1,0-1-1,0 1 0,1-1 1,-1 1-1,0-1 1,0 1-1,0-1 1,0 1-1,0-1 1,0 1-1,0-1 1,0 1-1,0 0 1,0 0 5,0 0 1,-1 0-1,1-1 1,0 1 0,0 0-1,0 0 1,0 0-1,0 0 1,1-1 0,-1 1-1,0 0 1,0 0-1,0 0 1,1-1 0,-1 1-1,1 0 1,-1 0-1,0-1 1,1 1 0,-1 0-1,1-1 1,-1 1-1,1-1 1,0 1 0,-1-1-1,1 1 1,0-1-1,-1 1 1,1-1 0,0 1-1,-1-1 1,1 0-1,0 1 1,0-1 0,0 0-1,-1 0 1,1 1-1,0-1 1,0 0 0,0 0-1,-1 0 1,1 0-1,0 0 1,0 0 0,1-1-1,-1 4 68,0-1 0,0 0 0,-1 1 0,1-1 0,-1 1 0,1-1 0,-1 1 0,0-1-1,1 1 1,-1-1 0,-1 1 0,1-1 0,-1 4 0,1-1 345,0-5-410,0 1 1,0-1 0,0 0-1,0 1 1,0-1-1,0 0 1,0 1-1,0-1 1,1 0-1,-1 1 1,0-1-1,0 0 1,0 1-1,0-1 1,0 0 0,1 0-1,-1 1 1,0-1-1,0 0 1,1 0-1,-1 1 1,0-1-1,0 0 1,1 0-1,-1 1 1,0-1 0,1 0-1,-1 0 1,0 0-1,0 0 1,1 0-1,-1 0 1,0 1-1,1-1 1,0 0 4,0 0 0,-1 0 0,1 0 0,-1 1 0,1-1 0,0 0 0,-1 0 0,1 1 0,-1-1 0,1 1 0,-1-1 0,1 0 0,-1 1 0,0-1 0,1 1 0,-1-1 0,0 1 0,1-1 0,-1 1 0,0-1 0,1 1 0,-1 0 0,0-1 0,0 1 0,0-1 0,1 1 0,-1 0 0,0-1 0,0 1 0,0-1 0,0 1-1,0 0 1,0-1 0,0 1 0,-1 0 0,1 46 2198,0-45-1694,0 26 1654,0-27-2148,0 0 0,0 0 0,0 1 0,-1-1 0,1 0 0,0 0 0,-1 0-1,1 0 1,-1 0 0,0 0 0,1 0 0,-1 0 0,1-1 0,-1 1 0,0 0-1,0 0 1,0 0 0,0-1 0,1 1 0,-1 0 0,0-1 0,-2 1 0,3 0-17,-1 0 1,1 0-1,-1-1 1,1 1-1,-1 0 1,1 0-1,0 0 1,-1-1-1,1 1 1,0 0-1,0 0 1,0 0-1,-1 0 1,1 0-1,0-1 1,0 1-1,0 0 1,1 0-1,-1 0 1,0 0-1,0 0 1,0-1-1,1 1 1,-1 1-1,1-1-4,-1-1-1,0 1 1,0 0-1,1 0 1,-1 0 0,0-1-1,0 1 1,0 0-1,0 0 1,0 0-1,0-1 1,0 1-1,0 0 1,0 0-1,0 0 1,0-1 0,-1 1-1,1 0 1,0 0-1,0-1 1,-1 1-1,1 0 1,-1-1-1,1 1 1,-1 0-1,1-1 1,-1 1-1,1 0 1,-1 0 0,-18 6 24,19-7-16,-1 1 0,1-1 0,-1 1 0,1-1 0,-1 1 0,1-1 0,0 1 0,-1 0 0,1-1 0,0 1 1,-1 0-1,1-1 0,0 1 0,0 0 0,0-1 0,-1 1 0,1 0 0,0-1 0,0 1 0,0 0 0,0 0 0,0-1 1,0 1-1,0 0 0,1-1 0,-1 1 0,0 0 0,1 0 0,-1 0 4,0-1 0,0 0-1,0 1 1,1-1 0,-1 0 0,0 1-1,0-1 1,0 1 0,0-1 0,0 0-1,0 1 1,0-1 0,0 0 0,0 1 0,0-1-1,0 1 1,0-1 0,0 0 0,0 1-1,0-1 1,0 0 0,0 1 0,-1-1-1,1 0 1,0 1 0,0-1 0,0 0 0,-1 1-1,1-1 1,0 0 0,0 1 0,-1-1-1,1 0 1,0 0 0,0 1 0,-1-1-1,-11 0 299,9 0 1141,3 0-1457,0 0 0,0 1 0,0-1 1,0 0-1,0 0 0,0 0 0,1 1 0,-1-1 0,0 0 0,0 0 0,0 1 0,0-1 0,0 0 0,0 0 0,0 1 0,0-1 0,0 0 0,0 0 0,0 0 0,0 1 0,0-1 0,-1 0 1,1 0-1,0 1 0,0-1 0,0 0 0,0 0 0,0 0 0,0 1 0,0-1 0,-1 0 0,1 0 0,0 0 0,0 0 0,0 0 0,0 1 0,-1-1 0,1 0 0,0 0 0,0 0 0,0 0 1,-1 0-1,1 0 0,0 0 0,0 0 0,0 1 0,-1-1 0,1 0 0,0 0 0,0 0 0,-1 0 0,-12 2-2,0-1 0,0 0 0,0-1 0,-18-2 0,2 1 0,27 1 0,1 0 0,0 0 0,-1 0 0,1 1 0,-1-1 0,1 0 0,0 1 0,-1-1 0,1 1 0,0-1 0,-1 1 0,1-1 0,0 1 0,0 0 0,-2 1 0,2-1 0,0 0 0,-1 0 0,1-1 0,0 1 0,-1 0 0,1-1 0,0 1 0,-1-1 0,1 1 0,-1-1 0,1 0 0,-1 1 0,1-1 0,-1 0 0,-1 0 0,-10-1-783,53-24-26249,-40 23 25305,0-11 199</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53.729"/>
    </inkml:context>
    <inkml:brush xml:id="br0">
      <inkml:brushProperty name="width" value="0.05" units="cm"/>
      <inkml:brushProperty name="height" value="0.05" units="cm"/>
    </inkml:brush>
  </inkml:definitions>
  <inkml:trace contextRef="#ctx0" brushRef="#br0">1 29 144,'0'0'9604,"17"11"-6266,-15-11-2418,26 0 2677,-16-2-3198,0 0 0,-1-1 0,0 0 1,0-1-1,12-6 0,-4 2-310,-17 7-87,-1 0 1,1 0 0,-1 1-1,1-1 1,-1 0 0,1 1-1,-1-1 1,1 1 0,0 0-1,-1-1 1,1 1 0,0 0-1,-1 0 1,1 0 0,0 0-1,0 0 1,-1 0 0,1 1-1,0-1 1,-1 1 0,1-1-1,-1 1 1,1-1 0,2 2-1,9 4-7463,-28-6-517</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46.170"/>
    </inkml:context>
    <inkml:brush xml:id="br0">
      <inkml:brushProperty name="width" value="0.05" units="cm"/>
      <inkml:brushProperty name="height" value="0.05" units="cm"/>
    </inkml:brush>
  </inkml:definitions>
  <inkml:trace contextRef="#ctx0" brushRef="#br0">2 90 112,'0'0'560,"-1"16"1214,1-16-1544,0 1 1,0-1-1,0 1 1,-1 0-1,1-1 0,0 1 1,0-1-1,0 1 1,1 0-1,-1-1 0,0 1 1,0-1-1,0 1 1,0-1-1,1 1 0,-1-1 1,0 1-1,0-1 1,1 1-1,-1-1 1,0 1-1,1-1 0,-1 1 1,0-1-1,1 1 1,-1-1-1,2 1 0,16-1-70,-14 0-2,-4 0-138,0 1 0,0-1 0,0 1 1,0-1-1,0 1 0,0-1 0,1 0 0,-1 1 1,0-1-1,0 1 0,0-1 0,0 0 0,0 1 0,0-1 1,1 0-1,-1 1 0,0-1 0,0 0 0,1 1 1,-1-1-1,0 0 0,1 1 0,-1-1 0,0 0 1,1 0-1,-1 1 0,0-1 0,1 0 0,-1 0 0,0 0 1,1 0-1,-1 1 0,1-1 0,-1 0 0,0 0 1,1 0-1,-1 0 0,1 0 0,-1 0 0,0 0 1,1 0-1,-1 0 0,1 0 0,-1 0 0,1-1 0,2 1-20,-3 0 5,0 0 0,0 0-1,0 0 1,1 1 0,-1-1 0,0 0-1,0 0 1,0 0 0,0 0-1,1 0 1,-1 0 0,0 0 0,0 1-1,0-1 1,0 0 0,0 0-1,1 0 1,-1 0 0,0 1-1,0-1 1,0 0 0,0 0 0,0 0-1,0 0 1,0 1 0,0-1-1,0 0 1,0 0 0,0 0 0,0 1-1,0-1 1,0 0 0,0 0-1,0 0 1,0 1 0,0-1 0,0 0-1,0 0 1,0 0 0,0 1-1,0-1 1,0 0 0,-1 0 0,1 1 0,0-1 0,0 0 0,0 0-1,0 1 1,0-1 0,0 0 0,0 0 0,0 1 0,0-1 0,0 0 0,0 0 0,0 0 0,0 1 0,0-1 0,0 0 0,0 0 0,0 1 0,0-1-1,0 0 1,0 0 0,0 1 0,1-1 0,-1 0 0,0 0 0,0 0 0,0 1 0,0-1 0,0 0 0,1 0 0,-1 0 0,0 0 0,0 1 0,0-1 0,1 0-1,-1 0 1,0 0 0,0 0 0,0 0 0,1 0 0,-1 0 0,0 1 0,0-1 0,1 0 0,-1 0 0,23 0 251,-23 2-81,0-2-166,0 1 1,0-1-1,0 0 0,0 0 0,-1 0 0,1 1 0,0-1 0,0 0 0,0 0 0,0 0 0,0 1 0,0-1 1,0 0-1,0 0 0,0 1 0,0-1 0,0 0 0,0 0 0,1 1 0,-1-1 0,0 0 0,0 0 0,0 0 0,0 1 1,0-1-1,0 0 0,0 0 0,1 0 0,-1 0 0,0 1 0,0-1 0,0 0 0,0 0 0,1 0 0,-1 0 1,0 0-1,0 1 0,0-1 0,1 0 0,7 0 369,0-1 0,0 1 0,1-2 0,-1 1 0,9-4 0,-14 4 59,-3 1-430,1 0 0,0 0 0,-1-1 0,1 1 0,0 0 0,-1 0 0,1 0 0,0 0 0,-1-1 0,1 1 0,-1 0 0,1 0 0,-1-1 0,1 1 0,0-1 0,-1 1 0,1 0 0,-1-1 0,0 1 0,1-1 0,-1 1 0,1-2 0,0 1 7,-1 1 1,0-1 0,1 1 0,-1-1-1,1 1 1,-1-1 0,1 1-1,-1-1 1,1 1 0,-1 0 0,1-1-1,-1 1 1,1 0 0,0-1-1,-1 1 1,1 0 0,-1 0-1,1 0 1,0 0 0,-1-1 0,1 1-1,1 0 1,1-8 439,3 5-355,-5 3-91,-1 0 0,1 0 0,-1 0 0,0 0 0,1-1 0,-1 1 0,1 0 0,-1 0 0,0 0 1,1-1-1,-1 1 0,1 0 0,-1-1 0,0 1 0,1 0 0,-1-1 0,0 1 0,0 0 0,1-1 0,-1 1 0,0 0 0,0-1 0,1 1 0,-1-1 0,0 1 1,0 0-1,0-1 0,0 1 0,0-1 0,0 1 0,0-1 0,0 1 0,0-1 0,0 0 0,0-1 147,0-26 784,0 6-285,0 20-505,0-26 646,0 28-764,0-1 0,0 1 0,0-1-1,0 1 1,0-1 0,0 1 0,0-1 0,0 1 0,0-1 0,0 1 0,0-1 0,0 1-1,-1 0 1,1-1 0,0 1 0,0-1 0,-1 1 0,1-1 0,0 1 0,-1 0-1,1-1 1,0 1 0,-1 0 0,1-1 0,0 1 0,-1 0 0,1-1 0,-1 1-1,1 0 1,-1 0 0,1 0 0,0-1 0,-1 1 0,1 0 0,-1 0 0,1 0 0,-1 0-1,1 0 1,-1 0 0,1 0 0,-1 0 0,1 0 0,-1 0 0,1 0 0,-1 0-1,0 1 1,1-1-24,0 0 0,0 0 0,0 0 0,-1 0 0,1 0 0,0 0 0,0 0 0,0-1 0,0 1 0,0 0 0,-1 0 0,1 0 0,0 0 0,0 0 0,0 0 0,0 0-1,0 0 1,0 0 0,0 0 0,-1 0 0,1 0 0,0 0 0,0-1 0,0 1 0,0 0 0,0 0 0,0 0 0,0 0 0,0 0 0,0 0 0,0 0 0,0-1 0,0 1 0,0 0 0,0 0 0,0 0 0,0 0-1,0 0 1,0 0 0,0-1 0,0 1 0,0 0 0,0 0 0,0 0 0,0 0 0,0 0 0,0 0 0,0-1 0,0 1 0,0 0 0,0 0 0,0 0 2,0 0-1,0-1 1,0 1 0,0 0 0,0 0-1,0 0 1,0 0 0,0-1 0,1 1 0,-1 0-1,0 0 1,0 0 0,-1 0 0,1-1 0,0 1-1,0 0 1,0 0 0,0 0 0,0 0-1,0-1 1,0 1 0,0 0 0,0 0 0,0 0-1,0 0 1,0 0 0,0-1 0,-1 1-1,1 0 1,0 0 0,0 0 0,0 0 0,0 0-1,0 0 1,-1 0 0,1 0 0,0-1 0,0 1-1,0 0 1,0 0 0,0 0 0,-1 0-1,1 0 1,0 0 0,0 0 0,0 0 0,0 0-1,-1 0 1,1 0 0,0 0 0,0 0 0,-1 0-1,-6 0 37,0-1-48,1 0 0,-1 1 0,0-1 0,0 2 0,1-1 1,-1 1-1,-10 2 0,16-3 1,0 0-1,0 1 1,0-1 0,1 0 0,-1 1 0,0-1 0,0 1 0,0-1 0,0 1 0,1-1 0,-1 1-1,0 0 1,0-1 0,1 1 0,-1 0 0,1 0 0,-1-1 0,0 2 0,1-1 1,0-1 0,0 1 0,0-1-1,0 1 1,-1-1 0,1 1 0,0-1 0,0 1 0,0-1 0,-1 1 0,1-1 0,0 1 0,-1-1 0,1 1 0,0-1 0,-1 1 0,1-1 0,0 0 0,-1 1 0,1-1 0,-1 0 0,1 1-1,-1-1 1,1 0 0,-1 0 0,1 1 0,-1-1 0,1 0 0,-1 0 0,1 0 0,-1 0 0,0 0 0,1 0 0,-1 0 0,1 0 0,-2 0 0,2 0 2,-1 0 0,1 0-1,-1 0 1,1 0 0,-1 0 0,1 0 0,0 0 0,-1 0 0,1 0-1,-1 1 1,1-1 0,-1 0 0,1 0 0,-1 0 0,1 0 0,0 1-1,-1-1 1,1 0 0,-1 1 0,1-1 0,0 0 0,-1 0 0,1 1-1,0-1 1,0 1 0,-1-1 0,1 0 0,0 1 0,0-1 0,-1 1-1,1-1 1,0 0 0,0 1 0,0-1 0,0 1 0,-1 1-5,1-1 1,-1 0-1,0 0 1,1 0-1,-1 0 1,0 0-1,0 0 1,1 0 0,-1 0-1,0 0 1,0-1-1,0 1 1,0 0-1,-2 0 1,1 1-7,2-1 11,0-1-1,-1 1 0,1 0 0,-1 0 0,1 0 1,0 0-1,0 0 0,0 0 0,-1 0 1,1 0-1,0 0 0,0 1 0,1-1 1,-1 0-1,0 1 0,0-1-3,0 0 0,1-1 0,-1 1 0,0 0 0,0 0 0,0 0 0,0 0 0,0 0 0,-1 0 0,1 0 0,0 0 0,0 0 1,-1 0-1,1 0 0,0 0 0,-1-1 0,1 1 0,-1 0 0,1 0 0,-1 0 0,0 0 0,-17 11-18,17-10 22,0 1 1,0-1-1,0 0 1,0 1 0,1-1-1,-1 1 1,1-1-1,0 1 1,-1-1-1,1 1 1,0-1 0,1 1-1,-1-1 1,1 5-1,-1-7 2,0 102-16,5-97 50,-4-5-33,0 0 1,0 1 0,0-1 0,0 0 1,0 1-1,0-1 0,0 1 0,0-1 0,0 1 1,0-1-1,0 1 0,0 0 0,0-1 0,0 1 1,0 0-1,-1 0 0,1 0 0,0 0 0,0 0 1,-1 0-1,1 0 0,-1 0 0,1 0 0,-1 0 1,1 0-1,-1 2 0,0-2 0,0-1 0,1 0-1,-1 1 1,0-1 0,0 1 0,0-1-1,0 1 1,0-1 0,0 0 0,0 1-1,1-1 1,-1 1 0,0-1 0,0 0 0,1 1-1,-1-1 1,0 0 0,0 1 0,1-1-1,-1 0 1,0 0 0,1 1 0,-1-1-1,1 0 1,-1 0 0,0 1 0,1-1-1,-1 0 1,1 0 0,-1 0 0,0 0 0,1 0-1,0 0 1,-1 1 2,1-1 1,-1 0-1,0 0 1,1 0-1,-1 0 0,1 0 1,-1 0-1,0 0 0,1 1 1,-1-1-1,0 0 1,1 0-1,-1 0 0,0 1 1,1-1-1,-1 0 0,0 1 1,1-1-1,-1 0 1,0 0-1,0 1 0,0-1 1,1 0-1,-1 1 1,0-1-1,0 1 0,0-1 1,0 0-1,0 1 0,1-1 1,-1 1-1,0 0 1,0-1 1,0 1 0,0-1 0,0 1 0,0-1 0,0 0 1,1 1-1,-1-1 0,0 1 0,0-1 0,0 0 0,1 1 1,-1-1-1,0 1 0,1-1 0,-1 0 0,0 0 0,1 1 1,-1-1-1,0 0 0,1 1 0,-1-1 0,1 0 1,-1 0-1,1 0 0,-1 0 0,0 1 0,1-1 0,-1 0 1,1 0-1,-1 0 0,1 0 0,-1 0 0,1 0 0,-1 0 1,1 0-1,0 0 2,-1 0-1,1 0 1,-1 0 0,1 0 0,0 0 0,-1 0 0,1 0-1,-1 0 1,1 0 0,-1 0 0,1 1 0,-1-1 0,1 0-1,-1 0 1,1 0 0,-1 1 0,1-1 0,-1 0 0,1 1-1,-1-1 1,0 1 0,1-1 0,-1 0 0,0 1 0,1-1-1,-1 1 1,0-1 0,1 1 0,-1-1 0,0 1 0,0-1-1,0 1 1,1-1 0,-1 1 0,0-1 0,0 2 0,15 2 511,-9-1-443,0-1-1,0-1 0,0 1 1,0-1-1,0 0 0,0 0 0,11 0 1,55-3 471,-41 1-387,-26 1-94,-3-1-57,0 1 0,-1 0 0,1-1 1,0 1-1,0 0 0,0 0 0,0 0 0,0 1 0,0-1 0,2 1 0,0-1-46,-4-1 1,0 1 1,0 0-1,0-1 1,0 1-1,0-1 1,0 1-1,0-1 1,0 1-1,1 0 1,-1-1-1,0 1 1,0-1-1,0 1 1,0 0-1,0-1 1,1 1-1,-1 0 0,0-1 1,0 1-1,1 0 1,-1-1-1,0 1 1,1 0-1,-1 0 1,0-1-1,1 1 1,-1 0-1,0 0 1,1-1-1,-1 1 1,1 0-1,-1 0 1,0 0-1,1 0 1,-1 0-1,1 0 1,-1 0-1,0 0 1,1 0-1,-1 0 1,1 0-1,-1 0 1,0 0-1,1 0 1,-1 0-1,1 0 1,-1 0-1,1 1 1,4-1-1110,-5-8-1031,0-34-9362,0 36 11098,0 0-472,0 5 766,0 0 0,0 0 1,0 0-1,0 0 0,0 0 0,0 0 0,0 0 0,0 0 0,0 0 0,-1 0 0,1 0 0,0 0 0,-1 0 0,1 0 0,-2-2 0,-13 1-1295</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47.420"/>
    </inkml:context>
    <inkml:brush xml:id="br0">
      <inkml:brushProperty name="width" value="0.05" units="cm"/>
      <inkml:brushProperty name="height" value="0.05" units="cm"/>
    </inkml:brush>
  </inkml:definitions>
  <inkml:trace contextRef="#ctx0" brushRef="#br0">157 26 352,'0'0'584,"0"0"-514,0-1-1,-1 1 1,1-1-1,0 1 0,0 0 1,0-1-1,0 1 0,0-1 1,0 1-1,0-1 0,0 1 1,0-1-1,0 1 1,0-1-1,0 1 0,0-1 1,0 1-1,0-1 0,0 1 1,1-1-1,-1 1 0,0-1 1,0 1-1,1 0 1,-1-1-1,0 1 0,1-1 1,-1 1-1,0 0 0,1-1 1,-1 1-1,0 0 0,2-1 1,20 1 7963,-21-8-6595,-6 6 2083,-18 2 2984,-18 0-5089,37 0-1138,-37 23-35,36-21-187,4-1-61,0-1 1,0 0 0,0 1-1,0-1 1,0 1 0,0-1-1,0 1 1,1-1 0,-1 1-1,0-1 1,0 1 0,0 0-1,1 0 1,-1-1 0,0 1-1,1 0 1,-1 0 0,1 0 0,-1 0-1,1 0 1,-1 0 0,1 0-1,0 0 1,0 0 0,-1 0-1,1 0 1,0 0 0,0 1-1,-5 3-29,3-5 31,1 1 3,0-1 0,0 0 1,0 0-1,0 1 0,0-1 0,0 1 1,0-1-1,0 1 0,0-1 1,1 1-1,-1-1 0,0 1 0,0 0 1,0 0-1,1-1 0,-1 1 1,0 0-1,1 0 0,-1 0 0,1 0 1,-1 0-1,1 0 0,-1 0 1,1 0-1,-1 0 0,1 0 0,0 0 1,0 2-1,0-2-3,-1 0 1,1 0-1,0 0 1,0 0-1,0 0 1,-1 0-1,1 0 1,-1 0-1,1 1 1,0-1-1,-1 0 1,0-1 0,1 1-1,-1 0 1,0 0-1,1 0 1,-1 0-1,0 0 1,0-1-1,0 1 1,-1 1-1,-1 0 2,3-1-1,-1 0 0,0 0 1,1 0-1,-1 0 0,1 0 0,0 1 0,-1-1 1,1 0-1,0 0 0,0 1 0,0-1 1,0 0-1,0 1 0,0-1 0,0 0 1,0 0-1,0 1 0,1 0 0,-1 2-4,0-1-6,0-1-1,0 1 1,0 0 0,0 0-1,0 0 1,1 0 0,-1-1-1,1 1 1,-1 0 0,1 0 0,0-1-1,0 1 1,1 0 0,-1-1-1,0 0 1,1 1 0,3 3-1,-4-4 14,0-1 0,0 1 0,0 0 0,1 0 0,-1-1 0,0 1 0,1-1 0,0 1-1,-1-1 1,1 0 0,0 1 0,0-1 0,0 0 0,2 1 0,-3-2-3,-1 0 1,1 0 0,-1 1-1,0-1 1,1 0-1,-1 0 1,0 1 0,1-1-1,-1 0 1,0 1 0,1-1-1,-1 0 1,0 1-1,0-1 1,1 0 0,-1 1-1,0-1 1,0 1-1,0-1 1,1 0 0,-1 1-1,0-1 1,0 1-1,0-1 1,0 1 0,0-1-1,0 1 1,0 0 0,1 2 3,19 11 41,18 9-344,-35-21 215,1-2 12,-2 0 87,-1 0-10,0 0-1,-1 0 0,1 1 1,0-1-1,0 0 1,-1 0-1,1 0 1,0 0-1,-1 0 0,1 0 1,0 0-1,-1-1 1,1 1-1,0 0 0,-1 0 1,1 0-1,0-1 1,-1 1-1,1 0 1,0-1-1,-1 1 0,1-1 1,-1 1-1,1 0 1,-1-1-1,1 1 0,-1-1 1,1 0-1,-1 1 1,1-1-1,-1 1 1,1-2-1,-1 0 57,1 2-59,-1 0 0,1 0-1,-1 0 1,1 0 0,0-1 0,-1 1 0,1 0 0,-1-1 0,1 1 0,0 0 0,-1-1 0,1 1 0,-1-1 0,0 1 0,1 0 0,-1-1 0,1 1-1,-1-1 1,1 0 0,-1 1 0,0-1 0,0 1 0,1-1 0,-1 0 0,0 1 0,0-1 0,0 1 0,1-2 0,-1 1 3,0 0 1,1 0-1,-1 0 1,1 0 0,-1 0-1,1 0 1,-1 0-1,1 0 1,0 0-1,-1 0 1,1 0 0,0 0-1,2-1 1,15-8 12,-18 10-14,1-1-1,-1 1 1,1 0 0,-1 0 0,0-1 0,1 1 0,-1-1-1,1 1 1,-1 0 0,0-1 0,1 1 0,-1-1 0,0 1-1,0-1 1,1 1 0,-1-1 0,0 1 0,0-1 0,0 1-1,0-1 1,0 1 0,0-1 0,0 0 0,0 1-1,0-1 1,0 1 0,0-1 0,0 1 0,0-1 0,0 0 0,0 1-2,0-1 1,-1 1-1,1 0 1,0-1-1,0 1 1,0-1-1,0 1 1,0 0-1,0-1 1,0 1-1,0-1 1,0 1-1,0 0 1,0-1-1,1 1 1,-1 0-1,0-1 1,0 1-1,0 0 1,0-1 0,1 1-1,-1 0 1,0-1-1,0 1 1,1 0-1,-1-1 1,0 1-1,1-1 1,17-1 87,-17 0-60,0 0 0,0 1 0,-1-1 1,1 0-1,0 0 0,-1 0 0,0 0 1,1 0-1,-1 0 0,0 0 0,0 0 0,0 0 1,0 0-1,0 0 0,-1-3 0,1 0 956,0 5-951,0-2 162,0 1 0,1-1 0,-1 1 0,0-1-1,0 1 1,0 0 0,0-1 0,0 1 0,-1-1 0,1 1-1,0-1 1,-1 1 0,1 0 0,-1-1 0,1 1 0,-1 0 0,-1-3-1,-16 4-218,13 0-56,5 1 80,0 0-1,0-1 0,0 1 1,-1 0-1,1-1 0,0 1 1,0 0-1,0-1 0,0 1 1,0 0-1,0-1 0,0 1 1,1 0-1,-1-1 0,0 1 1,0 0-1,0-1 0,1 1 1,-1-1-1,0 1 0,1 0 1,-1-1-1,0 1 0,1-1 1,-1 1-1,1-1 0,0 1 1,17 9 2,-17-9 1,0 0 1,-1 0-1,1 0 0,-1 0 0,1 0 0,-1 0 0,1 1 0,-1-1 1,0 0-1,1 0 0,-1 0 0,0 0 0,0 0 0,0 1 0,0-1 0,0 0 1,0 0-1,0 0 0,0 0 0,0 0 0,-1 2 0,1-1 0,0-1-2,0 0 0,0 0 0,0 0 0,0 0-1,1 0 1,-1 1 0,0-1 0,1 0 0,-1 0 0,1 0-1,-1 0 1,1 0 0,-1 0 0,1-1 0,0 1 0,0 0-1,-1 0 1,1 0 0,0-1 0,0 1 0,1 1-1,1 0 6,-3-2-4,1 1-1,-1-1 1,1 1-1,-1-1 0,0 1 1,1-1-1,-1 1 1,0-1-1,1 1 1,-1-1-1,0 1 0,0 0 1,1-1-1,-1 1 1,0 0-1,0-1 1,0 1-1,0 0 0,0-1 1,0 1-1,0-1 1,0 1-1,0 1 1,-1-2-2,1 1 0,0-1 0,0 1 1,0 0-1,0-1 0,0 1 0,0-1 1,0 1-1,0-1 0,0 1 0,0-1 1,1 1-1,-1 0 0,0-1 1,0 1-1,0-1 0,1 1 0,-1-1 1,0 1-1,1-1 0,-1 1 0,9 6 15,-8-7-10,0 1 0,0 0 0,0 0 0,0-1 0,0 1 0,0 0 1,0 0-1,0 0 0,-1 0 0,1 0 0,0 0 0,-1 0 0,1 0 0,-1 0 0,1 1 1,-1-1-1,1 0 0,-1 0 0,0 0 0,1 1 0,-1-1 0,0 0 0,0 0 0,0 1 0,0-1 1,0 0-1,-1 2 0,1-3-5,0 1 0,0-1 1,0 1-1,0-1 0,0 1 0,0-1 0,0 1 1,0-1-1,0 1 0,1-1 0,-1 0 1,0 1-1,0-1 0,0 1 0,1-1 1,-1 1-1,0-1 0,0 1 0,1-1 1,-1 0-1,0 1 0,1-1 0,-1 0 0,1 1 1,-1-1-1,0 0 0,1 0 0,-1 1 1,1-1-1,-1 0 0,1 0 0,-1 0 1,1 1-1,0-1 3,-1 0-1,1 0 1,-1 0 0,1 0 0,-1 1-1,1-1 1,-1 0 0,0 0 0,1 1-1,-1-1 1,1 0 0,-1 0 0,0 1-1,1-1 1,-1 0 0,0 1-1,1-1 1,-1 1 0,0-1 0,0 0-1,0 1 1,1-1 0,-1 1 0,0-1-1,0 1 1,0-1 0,0 1 0,0-1-1,0 1 1,0-1 0,1 0 0,-2 1-1,1 0 1,0 0 5,0 1-1,0-1 0,0 1 1,-1-1-1,1 0 0,1 1 1,-1-1-1,0 1 1,0-1-1,0 0 0,1 1 1,-1-1-1,1 0 0,-1 1 1,1-1-1,-1 0 1,1 0-1,0 0 0,0 1 1,-1-1-1,1 0 0,0 0 1,0 0-1,0 0 1,0 0-1,0-1 0,1 1 1,-1 0-1,0 0 0,0-1 1,0 1-1,1-1 1,1 2-1,-3-2-5,1 0 0,-1 0 0,0 0 0,0 0 0,1 0-1,-1 0 1,0 0 0,0 0 0,1 0 0,-1 0 0,0 1 0,0-1 0,1 0 0,-1 0 0,0 0 0,0 0-1,0 1 1,0-1 0,1 0 0,-1 0 0,0 0 0,0 1 0,0-1 0,0 0 0,0 0 0,0 1 0,1-1 0,-1 0-1,0 0 1,0 1 0,0-1 0,0 0 0,0 0 0,0 1 0,0-1 0,0 0 0,0 0 0,0 1 0,0-1 0,0 0-1,0 0 1,-1 1 0,1-1 0,0 0 0,0 0 0,0 1 0,0-1 0,0 0 0,-1 1 1,1-1-1,0 0 0,0 0 0,0 1 0,0-1 1,0 0-1,0 0 0,0 1 0,0-1 0,0 0 1,0 1-1,0-1 0,0 0 0,0 0 0,0 1 1,0-1-1,0 0 0,0 0 0,0 1 0,0-1 1,0 0-1,1 0 0,-1 1 0,0-1 1,0 0-1,0 0 0,0 1 0,0-1 0,1 0 1,-1 0-1,0 0 0,0 1 0,1-1 0,-1 0 1,0 0-1,1 0 0,0 1 12,0-1 0,0 1-1,-1-1 1,1 1 0,0-1 0,0 1-1,0 0 1,0-1 0,-1 1 0,1 0-1,0 0 1,-1 0 0,1-1 0,-1 1 0,1 0-1,-1 0 1,1 0 0,-1 0 0,1 0-1,-1 0 1,0 0 0,0 0 0,1 0-1,-1 2 1,4 1 37,-2-4-38,0 0 0,0 1-1,0-1 1,0 1 0,0-1 0,0 1 0,-1 0 0,1 0 0,0 0-1,2 1 1,0 9 164,-4-11-170,0 0 0,0 1 1,0-1-1,0 0 0,1 1 0,-1-1 1,0 0-1,0 0 0,0 1 1,0-1-1,1 0 0,-1 0 1,0 1-1,0-1 0,1 0 1,-1 0-1,0 1 0,0-1 1,1 0-1,-1 0 0,0 0 1,1 0-1,-1 0 0,0 1 0,0-1 1,1 0-1,-1 0 0,0 0 1,1 0-1,-1 0 0,0 0 1,1 0-1,-1 0 0,0 0 1,1 0-1,-1 0 0,0 0 1,1 0-1,-1-1 0,0 1 1,1 0-1,-1 0 0,3 0 703,2 0-614,-4 0-80,-1 0 1,1 0-1,0 0 1,0 1 0,0-1-1,-1 0 1,1 0-1,0 0 1,0 0-1,0-1 1,-1 1-1,1 0 1,0 0-1,0 0 1,-1-1 0,1 1-1,0 0 1,0-1-1,-1 1 1,1-1-1,0 1 1,-1-1-1,1 1 1,-1-1-1,1 1 1,0-1-1,-1 1 1,1-1 0,-1 0-1,0 1 1,1-1-1,-1 0 1,0 0-1,1 1 1,-1-1-1,0 0 1,0 0-1,1 1 1,-1-1-1,0 0 1,0 0 0,0 0-1,0 1 1,0-1-1,0 0 1,0 0-1,-1 0 1,1 1-1,0-2 1,0 0-81,0 1-2,0 0-33,0 0 0,0-1 0,0 1-1,0 0 1,0-1 0,0 1 0,0 0-1,0-1 1,-1 1 0,1 0 0,0 0-1,-1-1 1,1 1 0,-1 0 0,1 0-1,-2-2 1,-7 1-438,-1-3-164,6-16-4053,4 20 4406,0-1 0,0 1 0,0-1 0,-1 1 1,1-1-1,-1 1 0,1-1 0,-1 1 0,1 0 0,-1-1 0,0 1 0,0 0 0,0 0 1,0-1-1,0 1 0,0 0 0,0 0 0,0 0 0,-2-1 0,3 1 116,-1 1-1,1-1 0,0 1 1,-1-1-1,1 1 1,0-1-1,-1 1 0,1-1 1,0 1-1,0-1 1,0 0-1,0 1 0,-1-1 1,1 0-1,0 1 1,0-1-1,0 1 0,0-1 1,0 0-1,0 1 1,1-1-1,-1 0 0,0 1 1,0-2-1,1 2 117,-1-1-1,0 1 1,0 0-1,0-1 0,0 1 1,1-1-1,-1 1 1,0-1-1,0 1 1,0 0-1,0-1 0,0 1 1,0-1-1,0 1 1,0-1-1,0 1 0,-1 0 1,1-1-1,0 1 1,0-1-1,0 1 1,0 0-1,-1-1 0,1 1 1,0-1-1,0 1 1,-1 0-1,1-1 1,0 1-1,0 0 0,-1 0 1,1-1-1,0 1 1,-1 0-1,1 0 1,-1-1-1,1 1 0,-4-1-413,4 1 387,-1 0-1,0-1 0,0 1 0,0 0 0,0-1 0,0 1 1,0-1-1,0 1 0,0-1 0,0 1 0,1-1 0,-1 0 0,0 1 1,0-1-1,1 0 0,-1 1 0,0-1 0,1 0 0,-1 0 0,1 0 1,-1 0-1,1 0 0,-1 1 0,1-1 0,0 0 0,0 0 0,-1 0 1,1 0-1,0 0 0,0 0 0,0 0 0,0-2 0,0-5-2102</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48.220"/>
    </inkml:context>
    <inkml:brush xml:id="br0">
      <inkml:brushProperty name="width" value="0.05" units="cm"/>
      <inkml:brushProperty name="height" value="0.05" units="cm"/>
    </inkml:brush>
  </inkml:definitions>
  <inkml:trace contextRef="#ctx0" brushRef="#br0">2 32 368,'0'-24'2417,"0"16"-1749,0 13 198,0-4 455,-1 0-1221,1 0 1,0 0-1,0 0 0,0-1 0,0 1 1,0 0-1,0 0 0,0 0 1,0 0-1,0-1 0,0 1 1,1 0-1,-1 0 0,0 0 1,0-1-1,1 1 0,-1 0 1,1 0-1,0 0 0,0 0-41,0-1 1,0 1-1,0 0 0,-1-1 0,1 1 0,0-1 1,0 1-1,0 0 0,-1 0 0,1-1 0,0 1 1,0 0-1,-1 0 0,1 0 0,-1 0 0,1 0 1,-1 0-1,0 0 0,1 0 0,-1 0 1,0 0-1,1 0 0,-1 0 0,0 0 0,0 2 1,0-3-23,0 1 0,0 0 1,0 0-1,0-1 0,0 1 1,0 0-1,0 0 0,1-1 1,-1 1-1,0 0 0,1 0 1,-1-1-1,0 1 0,1 0 1,-1-1-1,1 1 0,-1 0 1,1-1-1,-1 1 0,1-1 1,-1 1-1,1-1 0,0 1 1,-1-1-1,1 0 0,0 1 1,-1-1-1,1 0 0,0 1 1,1-1-1,-2 0-2,1 1 1,0-1-1,0 0 1,-1 1-1,1-1 0,0 0 1,-1 1-1,1-1 0,0 1 1,-1-1-1,1 1 1,-1-1-1,1 1 0,-1-1 1,1 1-1,-1 0 1,1-1-1,-1 1 0,0 0 1,1-1-1,-1 1 0,0 0 1,1 0-1,-1-1 1,0 1-1,0 0 0,0 0 1,0-1-1,0 1 1,0 1-1,1 5 255,0 1 1,0-1-1,0 0 1,1 1-1,1-1 1,-1 0-1,1 0 1,0-1-1,0 1 0,8 10 1,-1 2 180,-7-4-30,-4-14-385,1 1 0,0-1 0,0 0 0,0 0 0,1 1 0,-1-1 0,0 0 0,0 1 0,1-1 0,-1 0 0,1 0-1,-1 0 1,1 1 0,-1-1 0,1 0 0,0 0 0,0 1 0,6 5 209,-6-6-203,0 0-1,1 0 1,-1 1 0,0-1-1,0 0 1,0 1-1,0-1 1,0 1 0,0-1-1,0 1 1,0 0-1,-1-1 1,1 1-1,0 0 1,-1 0 0,0-1-1,1 1 1,-1 0-1,0 2 1,1 3 253,1 1 0,0-1-1,0 0 1,0 0 0,1-1 0,0 1 0,0 0-1,1-1 1,0 0 0,0 0 0,7 8 0,-10-13-222,0 0 0,-1 1 0,1-1 0,0 0 0,-1 0 0,1 1 0,-1-1 0,1 0 0,-1 1 0,0-1 0,1 0 0,-1 1 0,0-1 0,0 1 0,0-1 0,0 0 0,0 2 1,1 11 509,5-2-78,-5-10-409,0 0-1,0 0 1,0 0 0,0 0-1,0 0 1,0 0 0,-1 1-1,1-1 1,-1 0 0,0 1-1,1 3 1,-2 6 302,0-7-262,1-1 0,-1 0 0,1 0 0,0 0 1,0 0-1,1 0 0,-1 1 0,1-1 0,0 0 0,0 0 0,2 5 1,3-2-97,-4-4 22,0 0 0,0-1 0,-1 1 0,1 0 0,-1 0 0,1 0 1,-1 0-1,0 0 0,0 1 0,-1-1 0,1 0 0,0 0 0,-1 0 0,0 1 0,0 3 1,0 82 1050,0-89-1132,0 0 0,0 0 0,0 1 0,0-1 0,0 0-1,0 0 1,0 0 0,0 0 0,0 0 0,0 0 0,0 1-1,0-1 1,0 0 0,0 0 0,0 0 0,0 0-1,0 0 1,0 0 0,-1 0 0,1 0 0,0 1 0,0-1-1,0 0 1,0 0 0,0 0 0,0 0 0,0 0 0,0 0-1,0 0 1,-1 0 0,1 0 0,0 0 0,0 0-1,0 0 1,0 0 0,0 0 0,0 0 0,-1 0 0,1 0-1,0 0 1,0 0 0,0 0 0,0 0 0,0 0 0,0 0-1,0 0 1,-1 0 0,1 0 0,0 0 0,0 0-1,0 0 1,0 0 0,0 0 0,0 0 0,-19 0 108,15 0 97,4-27-401,-1 14 64,0 9 115,1 1 0,-1-1 0,1 1 0,0-1 0,0 1 0,0-1 0,1 0 0,-1 1 0,1-1 0,0 1 0,0 0 0,2-7 0,6 4 5,-8 5 9,0 0-1,0 1 1,0-1-1,0 0 0,0 0 1,0 0-1,0 0 1,0 0-1,-1 0 1,1 0-1,0 0 0,-1 0 1,1 0-1,-1 0 1,1 0-1,-1 0 1,1-1-1,-1 1 0,0 0 1,0 0-1,1 0 1,-1-1-1,0 1 1,0 0-1,0 0 0,-1-1 1,1 0-1,1-1 3,-1 0 0,1 1 0,0-1 0,0 0 0,0 1 0,1-1 0,-1 1-1,1-1 1,-1 1 0,1 0 0,0-1 0,0 1 0,0 0 0,0 0 0,3-2-1,10-12-31,12-42 130,-8 39-114,-13 5 10,-5 12 5,0 1 1,-1-1-1,1 0 1,0 0-1,0 1 1,0-1-1,1 0 1,-1 1-1,0 0 1,1-1-1,-1 1 1,1 0-1,1-2 1,42-52 91,4 6-211,-49 48 123,1 1-1,0-1 1,-1 0 0,0 0 0,1 0 0,-1 1 0,1-1 0,-1 0 0,0 0 0,0 0 0,1 0-1,-1 0 1,0 0 0,0 1 0,0-1 0,0 0 0,0 0 0,0 0 0,0 0 0,0 0-1,-1-1 1,1 1-3,0 1 0,0-1-1,-1 1 1,1-1-1,0 0 1,0 1 0,0-1-1,0 1 1,0-1 0,0 1-1,0-1 1,0 1 0,0-1-1,0 1 1,0-1-1,1 1 1,-1-1 0,0 1-1,0-1 1,1 1 0,-1-1-1,0 1 1,0-1-1,1 1 1,-1-1 0,0 1-1,1-1 1,6-2-6,-7 3 9,1 0-1,-1 0 0,0 0 1,1 0-1,-1 0 1,1-1-1,-1 1 0,1 0 1,-1 0-1,0 0 0,1-1 1,-1 1-1,0 0 1,1-1-1,-1 1 0,0 0 1,1-1-1,-1 1 0,0 0 1,0-1-1,1 1 1,-1-1-1,0 1 0,0 0 1,0-1-1,0 1 0,0-1 1,1 1-1,-1-1 1,0 1-1,0 0 0,0-1 1,0 1-1,0-1 0,0-2-15,-3 27-9903,-4-22 9392,7-2 408,-1 0 0,1 0 0,-1 1 0,1-1 1,-1 0-1,1 0 0,0 0 0,-1 0 0,1 0 1,0 1-1,-1-1 0,1 0 0,0 0 1,-1 1-1,1-1 0,0 0 0,-1 1 0,1-1 1,0 0-1,0 1 0,-1-1 0,1 0 0,0 1 1,0-1-1,0 0 0,0 1 0,-1-1 1,1 1-1,0-1 0,0 0 0,0 1 0,0-1 1,0 1-1,0-1 0,0 0 0,0 1 0,0-1 1,0 1-1,0 2-2026,-22 5-4093,21-7 6147,1-1 0,0 0 1,-1 0-1,1 0 0,0 0 0,-1 0 1,1 1-1,0-1 0,-1 0 0,1 0 1,0 1-1,-1-1 0,1 0 1,0 0-1,0 1 0,-1-1 0,1 0 1,0 1-1,0-1 0,0 0 0,0 1 1,-1-1-1,1 1 0,0-1 1,0 0-1,0 1 0,0-1 0,0 0 1,0 2-1,-2 3-351,-5-4-16,6-1 417,0 0-1,1 0 0,-1 0 0,1 0 0,-1 0 0,1 0 0,-1 0 0,0 0 0,1 0 0,-1 1 0,1-1 0,-1 0 0,1 0 0,-1 0 0,1 1 0,-1-1 0,1 0 1,-1 1-1,1-1 0,-1 0 0,1 1 0,-1-1 0,1 1 0,0-1 0,-1 0 0,1 1 0,0-1 0,-1 1 0,1-1 0,0 1 0,0-1 0,-1 1 0,1 0 0,0-1 1,0 1-1,0-1 0,0 2 0,0-2 8,0 1-1,0-1 1,0 1 0,0-1 0,0 0 0,0 1-1,0-1 1,0 1 0,0-1 0,0 1 0,0-1-1,0 1 1,-1-1 0,1 1 0,0-1 0,0 1-1,0-1 1,-1 0 0,1 1 0,0-1 0,-1 1 0,1-1-1,0 0 1,-1 1 0,1-1 0,0 0 0,-1 1-1,1-1 1,-1 0 0,1 0 0,0 0 0,-1 1-1,1-1 1,-1 0 0,1 0 0,-1 0 0,-5 3-304,3 5-476</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48.620"/>
    </inkml:context>
    <inkml:brush xml:id="br0">
      <inkml:brushProperty name="width" value="0.05" units="cm"/>
      <inkml:brushProperty name="height" value="0.05" units="cm"/>
    </inkml:brush>
  </inkml:definitions>
  <inkml:trace contextRef="#ctx0" brushRef="#br0">1 1 128,'0'0'229,"0"19"1718,0-10 4238,0-9-6151,0 1-1,0 0 1,1 0-1,-1-1 0,0 1 1,1 0-1,-1-1 1,0 1-1,1-1 1,-1 1-1,1 0 1,-1-1-1,1 1 0,-1-1 1,1 1-1,-1-1 1,1 1-1,0-1 1,-1 0-1,1 1 1,0-1-1,-1 0 1,1 0-1,0 1 0,-1-1 1,1 0-1,0 0 1,0 0-1,-1 0 1,1 0-1,0 0 1,0 0-1,-1 0 0,1 0 1,0 0-1,-1 0 1,2-1-1,-1 1-7,0 2 219,0 0 0,0 0 0,-1 0 1,1-1-1,0 1 0,-1 0 0,1 0 0,-1 0 1,1 0-1,-1 3 0,7-3 176,-7-2-389,0 0 1,1 0-1,-1 0 1,1 0-1,-1 0 1,0 1-1,1-1 1,-1 0-1,0 0 1,1 0-1,-1 0 1,0 1-1,1-1 1,-1 0-1,0 0 1,1 1-1,-1-1 1,0 0-1,0 0 1,1 1-1,-1-1 1,0 0-1,0 1 1,1-1-1,-1 0 1,0 1-1,0-1 1,0 0-1,0 1 1,0-1-1,0 1 1,0-1-1,0 0 1,1 1-1,-1-1 1,0 1-1,-1-1 1,1 0-1,0 1 1,0 1 56,1-1 0,-1 0 0,0 1 0,1-1 0,-1 0 0,1 1 0,0-1 0,-1 0 0,1 1 0,0-1 0,0 0 0,-1 0 0,1 0 0,0 0 0,0 0 0,0 0 0,1 0 0,-1 0 0,0 0 0,0-1 0,0 1 0,1 0 0,-1-1 0,0 1 1,2 0-1,16 12 1520,54 64 3436,-28-26-2142,-39-42-2518,-5-7-308,1 0 0,-1 0-1,1 0 1,-1 0-1,1-1 1,0 1-1,0-1 1,0 1-1,0-1 1,0 0-1,0 1 1,0-1-1,2 1 1,16 19 830,-12-19-736,-8-2-153,1 0 1,-1 0-1,1 0 0,0 0 0,-1 0 1,1 0-1,-1 0 0,1 0 0,-1 0 1,1 0-1,0 0 0,-1 0 0,1 1 0,-1-1 1,1 0-1,-1 1 0,1-1 0,-1 0 1,1 1-1,-1-1 0,0 0 0,1 1 1,-1-1-1,1 1 0,-1-1 0,0 1 1,1-1-1,-1 1 0,0-1 0,0 1 0,1 0 1,-1 1 650,3-2-391,-1 0-642,-2 0 430,1 0 0,-1 0 0,0 0 1,1 0-1,-1 0 0,1 0 0,-1 1 0,1-1 0,-1-1 0,0 1 1,1 0-1,-1 0 0,1 0 0,-1 0 0,0 0 0,1 0 0,-1 0 0,1-1 1,-1 1-1,0 0 0,1 0 0,-1 0 0,0-1 0,1 1 0,-1 0 1,0-1-1,1 1 0,-1 0 0,0-1 0,1 1 0,-1 0 0,0-1 0,0 1 1,0 0-1,0-1 0,1 1 0,-1-1 0,0 1 0,0 0 0,0-2 1,0 1-724,0 1 613,0 0 0,-1 0 0,1 1-1,0-1 1,0 0 0,-1 0 0,1 0-1,0 1 1,-1-1 0,1 0 0,0 0-1,0 0 1,-1 0 0,1 0 0,0 0-1,-1 0 1,1 0 0,0 0 0,-1 0-1,1 0 1,0 0 0,-1 0 0,1 0-1,0 0 1,-1 0 0,1 0 0,0 0-1,-1 0 1,1 0 0,0 0 0,-1-1-1,1 1 1,0 0 0,-1 0 0,1 0 0,0-1-1,0 1 1,-1 0 0,1 0 0,0-1-1,0 1 1,0 0 0,-1 0 0,1-1-1,-5-10-1179,5 8-232,-5 3-364,3 0 1368,1 1 321,1-1-1,-1 0 1,0 0 0,1 0 0,-1 0 0,0 0 0,1 0-1,-1 0 1,0 0 0,0 0 0,1 0 0,-1 0 0,0 0-1,1 0 1,-1-1 0,0 1 0,1 0 0,-1 0 0,0-1 0,1 1-1,-1-1 1,1 1 0,-1 0 0,1-1 0,-1 1 0,1-1-1,-1 1 1,1-1 0,-1 0 0,1 1 0,-1-1 0,1 0-1,-15-12-7636,11 6 3808,4 7 3960,0 0-115,0-1 0,1 1 0,-2-1-1,1 1 1,0-1 0,0 1-1,0-1 1,0 1 0,0-1 0,0 1-1,0 0 1,0-1 0,-1 1 0,1-1-1,0 1 1,0 0 0,-1-1-1,1 1 1,0-1 0,-1 1 0,1 0-1,0-1 1,-1 1 0,-22-3-2414</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49.320"/>
    </inkml:context>
    <inkml:brush xml:id="br0">
      <inkml:brushProperty name="width" value="0.05" units="cm"/>
      <inkml:brushProperty name="height" value="0.05" units="cm"/>
    </inkml:brush>
  </inkml:definitions>
  <inkml:trace contextRef="#ctx0" brushRef="#br0">28 0 32,'0'0'32,"0"10"-32,0 6 0,-27-16-48</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50.240"/>
    </inkml:context>
    <inkml:brush xml:id="br0">
      <inkml:brushProperty name="width" value="0.05" units="cm"/>
      <inkml:brushProperty name="height" value="0.05" units="cm"/>
    </inkml:brush>
  </inkml:definitions>
  <inkml:trace contextRef="#ctx0" brushRef="#br0">28 0 112,'0'1'-2,"-3"28"3600,3-29-3544,-1 1 0,1-1 0,-1 1 0,0 0 0,0-1 0,1 1 0,-1-1 0,0 0 1,0 1-1,1-1 0,-1 0 0,0 1 0,0-1 0,0 0 0,0 0 0,0 0 0,1 0 0,-1 0 0,0 0 0,0 0 0,0 0 1,-1 0-1,-3 0 634,10 0-587,17 0 6750,19 0-3580,-36 0-2582,36 0 2333,-39 0-2849,0 0 0,0 0-1,1 0 1,-1 0-1,0-1 1,0 1 0,0-1-1,1 1 1,-1-1 0,2-1-1,-2 1-31,0 0 1,1 0-1,-1 0 0,0 1 0,1-1 0,-1 1 1,0 0-1,1 0 0,-1-1 0,3 2 1,105-1 2235,-106 0-2271,37-3 924,-33-5-964,-8 8-65,1-1-1,-1 1 0,0-1 0,1 1 1,0-1-1,-1 1 0,1 0 1,-1-1-1,1 1 0,0 0 0,-1-1 1,1 1-1,0 0 0,-1 0 1,1-1-1,0 1 0,-1 0 0,1 0 1,0 0-1,-1 0 0,1 0 1,0 0-1,0 0 0,-1 0 0,1 0 1,0 0-1,-1 1 0,1-1 1,0 0-1,22 0 69,-23-2-39,0 2-29,0-1-1,0 1 1,0 0-1,0 0 1,0 0-1,0-1 1,0 1-1,0 0 1,-1 0-1,1-1 1,0 1-1,0 0 1,0 0-1,0 0 1,1-1 0,-1 1-1,0 0 1,0 0-1,0-1 1,0 1-1,0 0 1,0 0-1,0 0 1,0-1-1,0 1 1,0 0-1,1 0 1,-1 0-1,0-1 1,0 1-1,0 0 1,0 0-1,1 0 1,-1 0-1,0 0 1,0-1-1,0 1 1,1 0-1,-1 0 1,12 0-22,-9 0 39</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51.540"/>
    </inkml:context>
    <inkml:brush xml:id="br0">
      <inkml:brushProperty name="width" value="0.05" units="cm"/>
      <inkml:brushProperty name="height" value="0.05" units="cm"/>
    </inkml:brush>
  </inkml:definitions>
  <inkml:trace contextRef="#ctx0" brushRef="#br0">2 211 112,'0'0'211,"0"1"-196,0-1 0,-1 0 0,1 1 1,0-1-1,0 1 0,0-1 0,0 0 1,0 1-1,0-1 0,0 0 0,0 1 0,0-1 1,0 1-1,0-1 0,0 0 0,0 1 0,0-1 1,0 1-1,0-1 0,1 0 0,-1 1 1,0-1-1,0 0 0,0 1 0,1-1 0,-1 0 1,0 1-1,0-1 0,1 0 0,-1 1 0,0-1 1,1 0-1,-1 0 0,0 0 0,1 1 1,0-1-1,17 13 10864,-41-13-9806,23-13 816,0 11-1802,-1 0 1,1 0-1,0 0 1,0 0 0,0 0-1,0 0 1,0 0-1,0 0 1,0 0 0,1 0-1,-1 1 1,1-1-1,0 0 1,-1 0-1,1 0 1,0 0 0,0 1-1,0-1 1,0 0-1,1 1 1,-1-1 0,0 1-1,1-1 1,-1 1-1,1 0 1,-1-1-1,1 1 1,2-1 0,-4 1-45,1 0 1,0 0-1,-1 0 1,1 0-1,-1 0 1,1 0-1,-1 0 1,1 0-1,-1 0 1,0 0-1,1-1 1,-1 1-1,0 0 1,0 0-1,0 0 1,0 0-1,0-1 1,0 1-1,0 0 1,-1 0-1,1-2 1,-1 2 71,1 0-66,0 0 0,0 0 0,0 0 0,0 1-1,0-1 1,0 0 0,0 0 0,0 0 0,1 1 0,-1-1 0,0 0-1,0 0 1,1 1 0,-1-1 0,0 0 0,1 0 0,-1 1 0,1-1 0,-1 1-1,1-1 1,-1 0 0,1 1 0,-1-1 0,1 1 0,0-1 0,1 0-1,-2 1-15,1-1 0,0 1-1,-1-1 1,1 1 0,-1-1-1,1 1 1,-1-1 0,1 1-1,-1-1 1,1 1 0,-1-1-1,0 0 1,1 1 0,-1-1-1,0 0 1,1 1 0,-1-1-1,0 0 1,0 1-1,0-1 1,1 0 0,-1 0-1,0 1 1,0-1 0,0 0-1,0-1 1,-1 1 9,1 0 1,1 0-1,-1 0 0,0 0 0,0 0 1,0 0-1,1 0 0,-1 0 1,0 0-1,1 1 0,-1-1 0,0 0 1,1 0-1,0 0 0,-1 0 1,1 1-1,-1-1 0,1 0 0,0 0 1,0 1-1,-1-1 0,1 1 0,1-2 1,0 1 69,-1 1 1,0-1 0,0 0-1,0 0 1,0 0 0,0 0-1,0 0 1,0-1 0,0 1-1,-1 0 1,1 0 0,0-1-1,-1 1 1,1 0 0,-1 0-1,1-1 1,-1 1 0,0-1-1,1 1 1,-1-1 0,0 1-1,0 0 1,0-1-1,0-1 1,0 3-87,0-1 0,0 1 0,0-1 0,0 1 0,0-1 0,0 1 0,0-1 0,0 1 0,0-1 0,1 1 0,-1 0 0,0-1 0,0 1 0,1-1 0,-1 1 0,0 0 0,0-1 0,1 1 0,-1-1-1,0 1 1,1 0 0,-1 0 0,1-1 0,-1 1 0,0 0 0,1 0 0,-1-1 0,1 1 0,-1 0 0,1 0 0,-1 0 0,1 0 0,-1 0 0,0-1 0,1 1 0,-1 0 0,1 0 0,-1 0 0,2 1 0,-2-1 18,1 0 0,-1 0 0,1 0 0,0 0 0,-1 0 0,1 0 0,-1-1 0,1 1 0,-1 0 0,1 0 0,-1 0 0,1 0 0,-1-1 0,1 1 0,-1 0 0,1 0 0,-1-1 0,1 1 0,-1 0 0,0-1 1,1 1-1,-1-1 0,0 1 0,1 0 0,-1-1 0,0 1 0,1-1 0,-1 1 0,0-1 0,0 1 0,1-1 0,-1 1 0,0-1 0,0 1 0,0-1 0,0 1 0,0-1 0,0 0 0,0 1 0,0-1 0,0-1 70,2-19 680,-2 21-793,0 0 0,0-1 1,0 1-1,0 0 1,0-1-1,0 1 0,0 0 1,0 0-1,0-1 1,1 1-1,-1 0 0,0-1 1,0 1-1,0 0 1,1 0-1,-1-1 0,0 1 1,0 0-1,0 0 0,1 0 1,-1-1-1,0 1 1,0 0-1,1 0 0,-1 0 1,0 0-1,1 0 1,-1 0-1,0-1 0,1 1 1,-1 0-1,0 0 1,0 0-1,1 0 0,-1 0 1,0 0-1,1 0 1,-1 0-1,0 0 0,1 0 1,-1 1-1,0-1 1,1 0-1,-1 0 0,0 0 1,0 0-1,1 0 1,-1 0-1,0 1 0,0-1 1,1 0-1,-1 0 1,0 0-1,0 1 0,1-1 1,-1 0-1,0 0 1,0 1-1,0 2 16,1 0-1,-1 0 1,1 0-1,-1-1 1,1 1 0,0 0-1,0 0 1,2 2-1,-2-5-9,-1 0-1,1 0 0,0 0 1,0 0-1,0 0 1,0 0-1,-1 0 0,1 0 1,0 0-1,0 0 0,0 0 1,-1 1-1,1-1 1,0 0-1,0 1 0,-1-1 1,1 0-1,0 1 1,0-1-1,-1 1 0,1-1 1,-1 1-1,1 0 0,0-1 1,-1 1-1,1-1 1,-1 1-1,1 0 0,-1 0 1,0-1-1,1 1 0,-1 0 1,0 0-1,0-1 1,1 1-1,-1 0 0,0 0 1,0 0-1,0-1 1,0 1-1,0 0 0,0 0 1,0 0-1,0 0 0,0 0 1,0 2 17,9 4-43,-9-7 29,1 0 0,0 1 0,-1-1 0,1 1 1,-1-1-1,1 0 0,-1 1 0,1-1 0,-1 1 1,1-1-1,-1 1 0,0-1 0,1 1 0,-1 0 1,0-1-1,1 1 0,-1 0 0,0-1 0,0 1 1,0-1-1,1 1 0,-1 0 0,0-1 0,0 1 1,0 0-1,0 1 0,0 0 131,0-1-133,0-1-1,0 0 0,0 0 1,0 1-1,0-1 0,0 0 1,0 1-1,0-1 0,0 0 0,0 1 1,0-1-1,0 0 0,0 0 1,0 1-1,0-1 0,0 0 1,0 0-1,0 1 0,1-1 1,-1 0-1,0 0 0,0 1 1,0-1-1,0 0 0,1 0 1,-1 1-1,0-1 0,0 0 1,1 0-1,-1 0 0,0 0 0,0 0 1,1 1-1,-1-1 0,8 2 70,-8-2-68,1-1 0,0 1-1,-1 0 1,1 1 0,-1-1-1,1 0 1,0 0 0,-1 0-1,1 0 1,-1 0 0,1 0-1,-1 1 1,1-1 0,-1 0-1,1 1 1,-1-1 0,1 0-1,-1 1 1,1-1 0,-1 0-1,1 1 1,-1-1 0,0 1-1,1-1 1,-1 1 0,0-1-1,1 1 1,-1-1 0,0 1-1,0-1 1,1 1 0,-1-1-1,0 1 1,0 0 0,0-1-1,0 1 1,0 2 114,0 34 717,0-36-838,0 0 1,0 0-1,0 0 0,0 0 1,0 0-1,1 0 0,-1 0 1,0 0-1,1 0 0,-1 0 1,0 0-1,1 0 0,-1-1 1,1 1-1,0 0 0,-1 0 1,1 0-1,-1 0 0,1-1 1,0 1-1,0 0 0,0-1 1,-1 1-1,1-1 0,0 1 0,0-1 1,0 1-1,0-1 0,0 1 1,1-1-1,-2 8 53,0-7-42,0 0 0,0 0 0,-1 0 0,1 0 0,0 0 0,0-1 0,0 1 0,0 0-1,0 0 1,0 0 0,0 0 0,0 0 0,1 0 0,-1 0 0,0 0 0,1 0 0,-1 0 0,0 0 0,1 0 0,-1 0 0,1 0 0,-1-1 0,2 2 0,16-2 19,-13 0 581,-1 0-622,-3 0 8,-1 0 1,1 1-1,-1-1 1,1 0-1,0 0 0,-1 0 1,1 0-1,-1 0 0,1 0 1,0 0-1,-1 0 0,1 0 1,-1-1-1,1 1 0,0 0 1,-1 0-1,1 0 0,-1-1 1,1 1-1,-1 0 0,1-1 1,0 1-1,-1-1 10,0 0 1,0 1-1,0-1 0,0 0 0,1 1 0,-1-1 1,0 1-1,0-1 0,1 0 0,-1 1 0,0-1 1,1 1-1,-1-1 0,0 1 0,1-1 0,-1 1 1,1-1-1,-1 1 0,1 0 0,-1-1 0,1 1 1,-1 0-1,1-1 0,0 1 0,-1 0 0,1 0 1,-1-1-1,1 1 0,0 0 0,-1 0 0,1 0 1,0 0-1,-1 0 0,1 0 0,0 0 0,-1 0 1,1 0-1,-1 0 0,1 0 0,1 1 0,1-1-34,-3 0 26,0-1-1,1 1 0,-1 0 1,0 0-1,1 0 1,-1 0-1,0-1 0,0 1 1,1 0-1,-1 0 1,0-1-1,0 1 0,1 0 1,-1 0-1,0-1 0,0 1 1,0 0-1,1-1 1,-1 1-1,0 0 0,0-1 1,0 1-1,0 0 0,0-1 1,0 1-1,0 0 1,0-1-1,0 1 0,0-1 1,0 1-1,0 0 0,0-1 1,0 1-1,0 0 1,0-1-1,0 1 0,0 0 1,0-1-1,-1 1 0,1-1 5,0 0-1,0 0 1,0 0-1,0 1 0,0-1 1,0 0-1,0 0 1,0 0-1,0 0 0,0 1 1,0-1-1,0 0 1,1 0-1,-1 1 0,0-1 1,1 0-1,-1 0 1,1 0-1,1-1-4,-1 1 1,0 0-1,1-1 0,-1 1 0,0-1 0,0 1 1,0-1-1,0 1 0,0-1 0,-1 0 1,1 1-1,0-1 0,-1 0 0,1 0 1,-1 0-1,0 1 0,1-1 0,-1 0 0,0 0 1,0 0-1,0 0 0,-1-2 0,1 4 0,0 0-1,1-1 0,-1 1 0,0-1 0,0 1 0,0 0 1,0-1-1,0 1 0,1-1 0,-1 1 0,0 0 0,0-1 1,1 1-1,-1 0 0,0-1 0,0 1 0,1 0 0,-1-1 1,0 1-1,1 0 0,-1 0 0,1 0 0,-1-1 0,0 1 1,1 0-1,-1 0 0,1 0 0,-1 0 0,0 0 0,1-1 1,-1 1-1,1 0 0,-1 0 0,1 0 0,-1 0 0,0 0 1,1 1-1,0-1 0,-1 0 0,1 0 0,0 0 0,-1 0 1,1 0-1,-1 0 0,1-1 0,0 1 0,-1 0 0,1 0 1,-1 0-1,1 0 0,-1-1 0,1 1 0,-1 0 0,1-1 1,-1 1-1,1 0 0,-1-1 0,1 1 0,-1 0 0,0-1 1,1 1-1,-1-1 0,0 1 0,1-1 0,-1 1 1,0-1-1,1 1 0,-1-1 0,0 1 0,0-1 0,0 0 1,0 1-1,1-1 0,-1 1 0,0-1 0,0-1 0,0-58-20,0 58-51,0 41-728,0-31 2445,0-44-31212,0 25 26325</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53.400"/>
    </inkml:context>
    <inkml:brush xml:id="br0">
      <inkml:brushProperty name="width" value="0.05" units="cm"/>
      <inkml:brushProperty name="height" value="0.05" units="cm"/>
    </inkml:brush>
  </inkml:definitions>
  <inkml:trace contextRef="#ctx0" brushRef="#br0">1 16 48,'0'0'694,"3"0"-508,-3 0-374,13-4 1089,-12 4-877,-1 0-1,0 0 1,0 0 0,1 0 0,-1 0-1,0 0 1,0 0 0,1-1 0,-1 1 0,0 0-1,0 0 1,0 0 0,1 0 0,-1-1-1,-2-9 8604,2 17-8513,0-6-24,0 0 0,-1-1 0,1 1 0,0 0-1,0 0 1,0 0 0,0 0 0,0 0 0,0 0-1,0 0 1,0-1 0,0 1 0,0 0 0,1 0 0,-1 0-1,0 0 1,1 0 0,-1-1 0,0 1 0,1 0-1,-1 0 1,1 0 0,1 1 0,16 8 617,-18-9-622,1-1-1,0 1 1,-1 0 0,1 0 0,-1 0-1,1 0 1,-1 0 0,1 0 0,-1 0 0,0 0-1,1 0 1,-1 0 0,0 0 0,0 0-1,0 0 1,0 0 0,0 0 0,0 0-1,0 0 1,0 0 0,0 0 0,0 0-1,-1 1 1,0 4 797,1-4-723,1 0 1,-1 0-1,0 0 1,1 0-1,-1 0 1,1 1 0,-1-1-1,1 0 1,0 0-1,0-1 1,2 5-1,-2-4 36,1 0 0,-1 0 0,0 0 0,0 1 1,0-1-1,-1 0 0,1 1 0,-1-1 0,1 1 0,-1-1 0,1 5 0,-2-4-126,1-1 0,0 1 0,0-1 0,0 0 0,0 1 0,0-1 0,1 1 0,-1-1 0,1 1 0,0-1 1,0 0-1,-1 0 0,1 1 0,1-1 0,-1 0 0,0 0 0,0 0 0,1 0 0,0 0 0,-1 0 0,1 0 0,0-1 0,2 3 0,-2-1 78,-1 0 0,0 0 1,0 0-1,0 0 0,-1 0 1,1 0-1,-1 0 0,1 0 0,-1 0 1,0 0-1,0 0 0,0 1 1,-1-1-1,0 3 0,0 8 653,0 0-56,0-9-538,1 0 1,0-1 0,0 1-1,0 0 1,0 0 0,1 0 0,0 0-1,2 8 1,-1-11-153,-1 1 40,1 0 0,0 0 0,-1 0 0,0 0 1,1 0-1,-1 0 0,0 0 0,-1 0 0,1 0 0,0 0 0,-1 1 0,0-1 0,0 0 0,0 4 0,0 201 3166,0-204-3449,0-15 650,0-6-1461,0 3-3576,-3 1-4270,-1 8 8049,2 4 216,2 0-1,-1 0 0,0 0 0,0 0 0,0 0 0,0 0 0,1 0 0,-1-1 0,0 1 0,1 0 0,-1 0 1,1-1-1,-1-1 0,-4-2-1606,3 4 1997,1 1 80,-1-1-1,1 1 1,0-1-1,0 0 1,0 1-1,0-1 1,0 0 0,0 0-1,0 0 1,0 0-1,0 0 1,0 0-1,0 0 1,0 0-1,1 0 1,-1 0-1,0 0 1,1 0-1,-1-1 1,1 1 0,0 0-1,-1-1 1,1 1-1,0-2 1,0-8-1949</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0:54.852"/>
    </inkml:context>
    <inkml:brush xml:id="br0">
      <inkml:brushProperty name="width" value="0.05" units="cm"/>
      <inkml:brushProperty name="height" value="0.05" units="cm"/>
    </inkml:brush>
  </inkml:definitions>
  <inkml:trace contextRef="#ctx0" brushRef="#br0">0 144 64,'0'-9'10640,"1"10"-10623,-1 0 1,0-1 0,1 1-1,-1-1 1,0 1 0,1-1-1,-1 1 1,1 0 0,-1-1-1,1 0 1,-1 1 0,1-1-1,-1 1 1,1-1 0,0 0-1,-1 1 1,1-1 0,0 0 0,-1 1-1,1-1 1,0 0 0,-1 0-1,1 0 1,0 0 0,-1 0-1,1 0 1,0 0 0,-1 0-1,1 0 1,0 0 0,0 0-1,-1 0 1,1 0 0,0 0-1,0-1 1,5 1 493,-6 4-145,0-4-353,-1 0 0,1 1-1,0-1 1,0 0 0,0 1-1,0-1 1,0 1 0,0-1-1,0 0 1,0 1 0,0-1 0,0 1-1,0-1 1,0 1 0,0-1-1,0 0 1,0 1 0,1-1-1,-1 0 1,0 1 0,0-1-1,0 1 1,1-1 0,-1 0-1,0 1 1,0-1 0,1 0-1,-1 0 1,1 1 0,1-1-38,-2 0 52,0 0-1,1 0 1,-1 0-1,1 0 1,-1 0-1,0 0 1,1 0-1,-1 0 1,1 0-1,-1 0 1,1 0-1,-1 0 1,0 0-1,1 0 1,-1 0-1,1 0 1,-1 0-1,0 1 1,1-1-1,-1 0 1,1 0-1,-1 0 1,0 1-1,1-1 1,-1 0-1,0 1 1,1-1-1,-1 0 1,0 1-1,0-1 1,1 0-1,-1 1 1,0-1-1,0 0 1,0 1-1,0-1 1,1 1-1,-1-1 1,0 0-1,0 2 1,0-1 394,4 2-37,15 7-24,-18-9-278,-1 1 0,1-1 0,0 0 0,-1 0 0,1 0 0,0 1 0,-1-1 0,0 0 0,1 1 0,-1-1 0,0 1 0,1-1 0,-1 0 0,0 1 0,0-1 0,0 1 0,0-1 0,-1 3 0,2 11 508,6-7-263,-6-7-244,0 0 0,0 1 0,-1-1 0,1 0 0,0 0-1,0 1 1,-1-1 0,1 0 0,-1 1 0,1-1 0,-1 1 0,0-1 0,1 1 0,-1-1 0,0 1-1,0-1 1,0 1 0,0-1 0,-1 2 0,1-2-72,0 0 0,0-1 0,0 1 0,0-1 0,0 1 1,1-1-1,-1 1 0,0-1 0,0 1 0,0-1 0,0 1 0,1-1 0,-1 1 0,0-1 0,0 1 0,1-1 0,-1 1 1,0-1-1,1 0 0,-1 1 0,0-1 0,1 1 0,-1-1 0,1 0 0,-1 0 0,1 1 0,-1-1 0,1 0 0,-1 0 1,1 1-1,-1-1 0,1 0 0,-1 0 0,1 0 0,-1 0 0,1 0 0,-1 0 0,1 0 0,-1 0 0,2 0 0,-2 0 4,1 0 0,-1 0 0,1 0 0,-1 0-1,1 0 1,-1 0 0,1 0 0,-1 0-1,0 0 1,1 1 0,-1-1 0,1 0 0,-1 0-1,1 0 1,-1 0 0,1 1 0,-1-1 0,0 0-1,1 1 1,-1-1 0,0 0 0,1 1-1,-1-1 1,0 0 0,1 1 0,-1-1 0,0 1-1,0-1 1,1 0 0,-1 1 0,0-1 0,0 1-1,0-1 1,0 1 0,1-1 0,-1 1-1,0-1 1,0 1 0,0 0 0,-1 2 177,1 0-1,0-1 1,0 1 0,0 0 0,1 0 0,-1-1-1,0 1 1,1 0 0,0 0 0,0-1 0,0 1-1,0-1 1,0 1 0,0-1 0,1 1 0,-1-1-1,4 4 1,-4-4-55,-1 0 0,1 0 1,-1-1-1,1 1 0,-1 0 0,0 0 0,1 0 0,-1 0 1,0 0-1,0 0 0,-1 0 0,1 0 0,-1 3 1,0-3-30,1 0 1,0-1-1,-1 1 1,1 0 0,0 0-1,0-1 1,0 1-1,0 0 1,0 0 0,0 0-1,1-1 1,-1 1-1,1 0 1,-1 0 0,1-1-1,0 1 1,-1 0-1,1-1 1,1 3 0,4 0-5,-5-2-31,1-1 0,-1 0 0,1 1 0,-1-1 0,0 1 0,0 0 0,1-1 0,-1 1 0,0 0 0,0 0 0,-1-1 0,1 1 0,0 0 0,-1 0 0,1 0 0,-1 0 0,1 0 0,-1 0 0,0 0 0,0 0 0,0 0 0,0 0 0,-1 4 0,1-4-56,0-1 0,0 1 0,0-1 0,0 1-1,0-1 1,1 1 0,-1 0 0,1-1-1,-1 1 1,1-1 0,-1 1 0,1-1-1,0 0 1,-1 1 0,1-1 0,0 0 0,0 1-1,0-1 1,0 0 0,0 0 0,0 0-1,1 0 1,-1 0 0,0 0 0,1 0-1,-1 0 1,3 1 0,1 0 122,-6 1-99,0-1 1,1 1-1,0 0 0,-1 0 1,1-1-1,0 1 1,0 0-1,1 0 0,0 3 1,0 1-18,-1-4-13,3 20-52,4-20 33,-7-3 11,0 0 0,1 0 0,-1 0 0,0 0 0,1 0-1,-1 0 1,0 0 0,1 1 0,-1-1 0,0 0 0,1 0 0,-1 0-1,0 0 1,0 1 0,1-1 0,-1 0 0,0 0 0,1 0 0,-1 1 0,0-1-1,0 0 1,0 1 0,1-1 0,-1 0 0,0 0 0,0 1 0,0-1-1,0 0 1,0 1 0,1-1 0,-1 0 0,0 1 0,0-1 0,0 0-1,0 1 1,0 1 65,0 26 5,0-12 459,0-11 529,0-11-602,4 1-373,-2 4-83,-1 1-1,1-1 1,-1 0-1,0-1 0,1 1 1,-1 0-1,0 0 1,0 0-1,0-1 0,0 1 1,0-1-1,0 1 1,0-1-1,0 1 1,-1-1-1,1 1 0,-1-1 1,1-1-1,2-40-2,-3 37 2,0-137-1,0 142 0,0 0 0,0-1 0,0 1 0,1 0 0,-1 0 0,0 0 0,1 0 0,-1 0 0,1 0 0,-1 0 0,1 0 0,-1 0 0,1 0 0,0 0 0,-1 0 0,1 0 0,1 0 0,-1 0 0,0 0 0,-1 0 0,1 0 0,0 0 0,0 0 0,-1 0 0,1 0 0,-1 0 0,1 0 0,-1 0 0,1 0 0,-1 0 0,0-1 0,1 1 0,-1 0 0,0 0 0,0-2 0,0-5 0,-1 6 0,1 0 0,0 0 0,0 0 0,0 0 0,0 0 0,0 0 0,0 0 0,0 0 0,1 0 0,-1 0 0,1 1 0,-1-1 0,1 0 0,0 0 0,1-1 0,6-4 0,-7 6 0,0 1 0,0-1 0,0 0 0,0 0 0,0 0 0,0 0 0,0 0 0,-1 0 0,1 0 0,0 0 0,0 0 0,-1 0 0,1 0 0,-1-1 0,1 1 0,-1 0 0,1 0 0,-1-1 0,0 1 0,0 0 0,1 0 0,-1-1 0,0-1 0,0 0 0,0 1 0,1-1 0,-1 1 0,1 0 0,0 0 0,0-1 0,0 1 0,0 0 0,0 0 0,0 0 0,1 0 0,-1 0 0,1 0 0,0 0 0,-1 0 0,1 1 0,0-1 0,0 1 0,2-2 0,11-11 0,-12 9 0,0 0 0,0 0 0,-1-1 0,0 1 0,1-1 0,-2 1 0,1-1 0,-1 0 0,1-7 0,-2 11 0,0 1 0,1-1 0,-1 1 0,0 0 0,1-1 0,-1 1 0,1-1 0,-1 1 0,1 0 0,0-1 0,-1 1 0,1 0 0,0 0 0,0-1 0,0 1 0,0 0 0,0 0 0,0 0 0,0 0 0,0 0 0,2 0 0,11-13 0,-8 7 0,-5 7 0,-1-1 0,1 0 0,0 1 0,-1-1 0,1 0 0,0 0 0,-1 0 0,1 0 0,-1 1 0,1-1 0,-1 0 0,0 0 0,1 0 0,-1 0 0,0 0 0,0 0 0,1 0 0,-1 0 0,0-2 0,0 3 0,0 0 0,0-1 0,0 1 0,0-1 0,0 1 0,0-1 0,0 1 0,0-1 0,0 1 0,1-1 0,-1 1 0,0-1 0,0 1 0,1 0 0,-1-1 0,0 1 0,0-1 0,1 1 0,-1 0 0,0-1 0,1 1 0,-1 0 0,1-1 0,-1 1 0,0 0 0,1 0 0,-1-1 0,1 1 0,-1 0 0,1 0 0,-1 0 0,1 0 0,-1 0 0,1 0 0,-1-1 0,1 1 0,-1 0 0,0 0 0,2 1 0,-2-1 0,1 0 0,0 0 0,-1 0 0,1 0 0,-1 0 0,1 0 0,-1 0 0,1-1 0,-1 1 0,1 0 0,-1 0 0,1 0 0,-1 0 0,1-1 0,-1 1 0,1 0 0,-1-1 0,1 1 0,-1 0 0,0-1 0,1 1 0,-1 0 0,0-1 0,1 1 0,-1-1 0,0 1 0,1-1 0,-1 1 0,0-1 0,0 1 0,1-1 0,-1 1 0,0-1 0,0 1 0,0-1 0,0 1 0,0-1 0,0 1 0,0-1 0,0 0 0,0-46 0,-4 56 0,-5-3 0,9-6 0,-1 0 0,0 1 0,0-1 0,0 1 0,0-1 0,1 1 0,-1-1 0,0 1 0,0 0 0,1-1 0,-1 1 0,0 0 0,1 0 0,-1-1 0,1 1 0,-1 0 0,1 0 0,0 0 0,-1 0 0,1-1 0,0 1 0,-1 0 0,1 0 0,0 0 0,0 0 0,0 1 0,0-2 2,0 1 1,0-1-1,0 1 0,0-1 1,0 1-1,0-1 1,0 1-1,0-1 0,-1 0 1,1 1-1,0-1 0,0 1 1,0-1-1,0 0 1,-1 1-1,1-1 0,0 1 1,0-1-1,-1 0 0,1 1 1,0-1-1,-1 0 0,1 1 1,0-1-1,-1 0 1,1 0-1,0 1 0,-1-1 1,1 0-1,-1 0 0,1 0 1,-1 0-1,1 1 0,0-1 1,-1 0-1,0 0 1,-7-1-5392,8-20-4907,0-9-1047,0 14 8878</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02.490"/>
    </inkml:context>
    <inkml:brush xml:id="br0">
      <inkml:brushProperty name="width" value="0.05" units="cm"/>
      <inkml:brushProperty name="height" value="0.05" units="cm"/>
    </inkml:brush>
  </inkml:definitions>
  <inkml:trace contextRef="#ctx0" brushRef="#br0">1 615 64,'0'13'14599,"0"-19"-14994,0-18 8991,0 23-8576,0 1 1,0-1-1,0 1 1,0-1-1,1 1 0,-1-1 1,0 1-1,0 0 1,1-1-1,-1 1 1,0-1-1,1 1 0,-1 0 1,0-1-1,1 1 1,-1 0-1,1-1 1,-1 1-1,0 0 0,1 0 1,-1-1-1,1 1 1,-1 0-1,1 0 1,-1 0-1,1 0 0,-1 0 1,1 0-1,-1 0 1,1 0-1,-1 0 1,1 0-1,-1 0 0,1 0 1,-1 0-1,1 0 1,-1 0-1,1 0-7,0-4 381,0 0 0,0-1 0,-1 1-1,0-1 1,1 1 0,-2-8-1,1 11-332,0 0 1,0 0-1,0 0 0,0 0 0,0 0 0,0 0 0,0 0 0,1 0 0,-1 0 0,0 0 0,1 0 0,-1 1 0,1-1 0,-1 0 0,1 0 0,-1 0 0,1 1 0,-1-1 0,1 0 0,0 0 0,-1 1 0,1-1 0,0 1 1,0-1-1,-1 1 0,1-1 0,0 1 0,0-1 0,0 1 0,0 0 0,0-1 0,0 1 0,1 0 0,2-2 195,-4 1-191,1 0-1,0 0 1,-1 0-1,1 0 1,-1 0-1,1 0 1,-1 0-1,0 0 1,1 0-1,-1 0 1,0-1 0,0 1-1,0 0 1,0 0-1,0 0 1,0 0-1,0-1 1,0 1-1,-1-1 1,1 1-17,0 1 1,0-1-1,0 1 1,-1-1-1,1 0 0,0 1 1,0-1-1,0 1 1,0-1-1,0 1 1,0-1-1,0 0 1,0 1-1,1-1 0,-1 1 1,0-1-1,0 1 1,0-1-1,1 0 1,-1 1-1,0-1 0,0 1 1,1 0-1,-1-1 1,0 1-1,1-1 1,0 1-20,0 0 0,-1 0 0,1 0 0,-1-1 0,1 1 0,0 0 0,-1 0 0,1 0 0,-1 0 0,1-1 0,0 1 0,-1 0 0,1-1 0,-1 1 0,1 0 0,-1-1 0,1 1 0,-1-1 0,1 1 0,-1-1 0,0 1 0,1-1 0,-1 1 1,0-1-1,1 1 0,-1-1 0,0 1 0,0-1 0,1 0 0,-1 1 0,0-1 0,0-1 0,1-26 580,-2 14-749,1 14 140,0-1 0,0 1 0,0-1 0,1 1 0,-1-1 0,0 1 0,0-1 0,0 1 0,0-1 0,0 1 0,1 0 0,-1-1 0,0 1 0,0-1 0,0 1 0,1 0 0,-1-1 0,0 1 0,1-1 0,-1 1 0,0 0 0,1 0 0,-1-1 0,1 1 0,-1 0 0,0-1 0,1 1 0,-1 0 0,1 0 0,-1 0 0,1 0 0,-1 0 0,1-1 0,-1 1 0,1 0 0,-1 0 0,1 0 0,-1 0 0,2 0 0,-2 1 0,1-1 0,-1 0 0,1 0 0,-1 0 0,1 0 0,-1-1 0,1 1 0,-1 0 0,1 0 0,-1 0 0,1 0 0,-1 0 0,1-1 0,-1 1 0,1 0 0,-1 0 0,1-1 0,-1 1 0,1 0 0,-1-1 0,0 1 0,1-1 0,-1 1 0,0 0 0,1-1 0,-1 1 0,0-1 0,1 1 0,-1-1 0,0 1 0,0-1 0,0 1 0,0-1 0,1 1 0,-1-1 0,0 1 0,0-1 0,0 0 0,0 1 0,0-1 0,-1-2 0,1 0 0,0 0 0,0 0 0,1 0 0,-1 0 0,1 0 0,-1 0 0,1 0 0,0 0 0,0 0 0,0 1 0,0-1 0,1 0 0,-1 1 0,1-1 0,2-3 0,-3 4 0,0-1 0,0 0 0,0 0 0,-1 0 0,1 0 0,-1 0 0,0 0 0,0 0 0,0-1 0,0 1 0,-1-4 0,0-4 0,1 11 0,0-1 0,0 1 0,0-1 0,0 1 0,0-1 0,0 1 0,0 0 0,0-1 0,1 1 0,-1-1 0,0 1 0,0-1 0,0 1 0,1-1 0,-1 1 0,0 0 0,0-1 0,1 1 0,-1 0 0,0-1 0,1 1 0,-1 0 0,0-1 0,1 1 0,-1 0 0,1 0 0,-1-1 0,1 1 0,-1 0 0,0 0 0,1 0 0,-1 0 0,1 0 0,-1-1 0,1 1 0,-1 0 0,1 0 0,-1 0 0,1 0 0,0 1 0,-1-1 0,1 0 0,-1 0 0,1 0 0,0 0 0,-1 0 0,1 0 0,-1-1 0,1 1 0,-1 0 0,1 0 0,-1 0 0,1 0 0,-1-1 0,1 1 0,-1 0 0,1-1 0,-1 1 0,1 0 0,-1-1 0,1 1 0,-1 0 0,0-1 0,1 1 0,-1-1 0,0 1 0,1-1 0,-1 1 0,0-1 0,0 1 0,1-1 0,-1 1 0,0-1 0,0 1 0,0-1 0,0 1 0,0-1 0,0 1 0,0-1 0,0 1 0,0-1 0,0 0 0,0-4 0,0 1 0,0 0 0,0-1 0,0 1 0,1-1 0,0 1 0,-1 0 0,2-1 0,-1 1 0,0 0 0,1 0 0,0 0 0,3-6 0,-3 7 0,-1 0 0,0-1 0,0 1 0,-1-1 0,1 1 0,-1-1 0,0 1 0,0 0 0,0-1 0,0 1 0,-1-7 0,-1-6 0,2 15 0,0 1 0,0-1 0,0 0 0,0 0 0,-1 0 0,1 1 0,0-1 0,0 0 0,0 0 0,0 1 0,1-1 0,-1 0 0,0 0 0,0 1 0,0-1 0,1 0 0,-1 0 0,0 1 0,1-1 0,-1 0 0,0 1 0,1-1 0,-1 1 0,1-1 0,-1 0 0,1 1 0,0-1 0,-1 1 0,1-1 0,-1 1 0,1 0 0,0-1 0,-1 1 0,1 0 0,0-1 0,0 1 0,1 0 0,7-4 0,-7 0 0,-1 1 0,0-1 0,0 1 0,0-1 0,-1 1 0,1-1 0,-1 0 0,0 1 0,0-1 0,0 0 0,0 1 0,-2-6 0,2-4 0,0-17 0,0 28 0,0 20 0,-1-9 0,1-6 0,-1-1 0,1 1 0,0-1 0,-1 1 0,1 0 0,1-1 0,-1 1 0,0 0 0,1-1 0,-1 1 0,1-1 0,0 1 0,0-1 0,1 4 0,5 0 0,-6-5 0,1 0 0,-1 0 0,0 0 0,0 0 0,0 0 0,0 0 0,0 1 0,0-1 0,0 0 0,0 1 0,0-1 0,-1 0 0,1 1 0,-1-1 0,1 1 0,-1-1 0,1 1 0,-1-1 0,0 1 0,0 0 0,0-1 0,0 1 0,0 2 0,0-1 0,0 1 0,0-1 0,0 0 0,0 0 0,1 0 0,-1 0 0,1 0 0,0 0 0,0 0 0,0 0 0,0 0 0,1 0 0,-1 0 0,1-1 0,2 5 0,-2-3 0,-1 1 0,0 0 0,0-1 0,0 1 0,-1 0 0,0 0 0,0 0 0,0 0 0,-2 9 0,1 5 0,1 191 0,0-209 0,0 0 0,0 0 0,1 0 0,-1 0 0,0 0 0,0 0 0,0 0 0,1 0 0,-1 0 0,1 0 0,-1 0 0,1 0 0,-1 0 0,1 0 0,-1 0 0,1-1 0,0 1 0,-1 0 0,1 0 0,0-1 0,0 1 0,0-1 0,0 2 0,1-2 0,-1 1 0,0 0 0,0 0 0,0 0 0,0 0 0,0 0 0,0 0 0,0 0 0,-1 0 0,1 0 0,0 0 0,-1 1 0,1-1 0,0 0 0,-1 0 0,0 1 0,1-1 0,-1 1 0,0-1 0,1 0 0,-1 1 0,0-1 0,0 2 0,0 36 0,0-37 0,0-4 0,0-23 0,0-93 0,0 117 0,0-1 0,0 1 0,0-1 0,0 1 0,1 0 0,-1-1 0,1 1 0,-1-1 0,1 1 0,0 0 0,-1-1 0,1 1 0,0 0 0,1-2 0,-1 2 0,0-1 0,0 1 0,0-1 0,0 0 0,0 1 0,0-1 0,-1 0 0,1 0 0,-1 0 0,1 0 0,-1 1 0,0-1 0,1 0 0,-1-3 0,0 4 0,0 0 0,0 0 0,0 0 0,0 0 0,0 0 0,1 0 0,-1 0 0,0 0 0,1 0 0,-1 0 0,1 0 0,-1 0 0,1 0 0,-1 1 0,1-1 0,0 0 0,-1 0 0,1 1 0,0-1 0,0 0 0,-1 1 0,1-1 0,1 0 0,-1 0 0,0 0 0,0 0 0,0 1 0,0-1 0,0 0 0,0 0 0,0 0 0,0-1 0,0 1 0,0 0 0,-1 0 0,1 0 0,0-1 0,-1 1 0,1 0 0,-1 0 0,0-1 0,1 1 0,-1-1 0,0 1 0,0 0 0,0-1 0,0-1 0,0-1 0,0 1 0,0-1 0,0 1 0,1-1 0,-1 1 0,1-1 0,0 1 0,0-1 0,0 1 0,0 0 0,1-1 0,-1 1 0,1 0 0,2-4 0,-3 6 0,0-1 0,-1 0 0,1 1 0,-1-1 0,1 0 0,-1 1 0,0-1 0,1 0 0,-1 0 0,0 1 0,0-1 0,-1 0 0,1 0 0,0 1 0,-1-4 0,0 4 0,1-1 0,-1 1 0,1-1 0,0 1 0,0-1 0,0 1 0,0-1 0,0 1 0,0-1 0,0 1 0,0-1 0,0 1 0,1-1 0,-1 1 0,1 0 0,-1-1 0,1 1 0,-1 0 0,1-1 0,0 1 0,1-2 0,3-1 0,-4 3 0,1-1 0,-1 1 0,1-1 0,-1 1 0,0-1 0,1 1 0,-1-1 0,0 0 0,0 0 0,0 1 0,0-1 0,-1 0 0,1 0 0,0 0 0,-1 0 0,1 0 0,-1 0 0,0 0 0,0 0 0,0 0 0,0 0 0,0-1 0,0-2 0,-1-5 0,1 7 0,-1-1 0,1 0 0,0 0 0,0 1 0,0-1 0,1 0 0,-1 1 0,1-1 0,2-6 0,0 7 0,7-8 0,-8-14 0,-2-26 0,0 46 0,0 7 0,0 26 0,0 64 0,0-91 0,0 0 0,0 0 0,0-1 0,0 1 0,0 0 0,0 0 0,0 0 0,1-1 0,-1 1 0,0 0 0,0-1 0,1 1 0,-1 0 0,1-1 0,-1 1 0,1 0 0,-1-1 0,1 1 0,-1 0 0,1-1 0,-1 1 0,1-1 0,-1 0 0,1 1 0,0-1 0,-1 1 0,1-1 0,0 0 0,0 1 0,0-1 0,0 0 0,0 1 0,0-1 0,-1 0 0,1 0 0,0 1 0,-1-1 0,1 1 0,0-1 0,-1 1 0,1-1 0,0 1 0,-1-1 0,1 1 0,-1-1 0,1 1 0,-1-1 0,1 1 0,-1 0 0,0 0 0,1-1 0,-1 1 0,0 0 0,0-1 0,1 1 0,-1 0 0,0 0 0,0-1 0,0 1 0,0 0 0,0 1 0,0 63 0,0-64 0,0 0 0,0-1 0,0 1 0,0 0 0,0 0 0,0 0 0,1 0 0,-1 0 0,0-1 0,0 1 0,1 0 0,-1 0 0,1 0 0,-1-1 0,0 1 0,1 0 0,0-1 0,-1 1 0,1 0 0,-1-1 0,1 1 0,0-1 0,0 2 0,0-2 0,0 1 0,-1-1 0,1 1 0,0-1 0,-1 1 0,1 0 0,-1-1 0,1 1 0,-1 0 0,1-1 0,-1 1 0,1 0 0,-1 0 0,0 0 0,1-1 0,-1 1 0,0 0 0,0 0 0,0 0 0,0 0 0,0 0 0,0-1 0,0 2 0,0 104 0,0-105 0,0 0 0,0-1 0,0 1 0,0 0 0,1 0 0,-1 0 0,0-1 0,0 1 0,0 0 0,1-1 0,-1 1 0,0 0 0,1 0 0,-1-1 0,1 1 0,-1 0 0,1-1 0,-1 1 0,1-1 0,-1 1 0,1-1 0,-1 1 0,1-1 0,0 1 0,-1-1 0,1 0 0,0 1 0,-1-1 0,1 0 0,1 1 0,-1-1 0,-1 0 0,1 1 0,0-1 0,0 0 0,-1 1 0,1-1 0,0 0 0,-1 1 0,1-1 0,0 1 0,-1-1 0,1 1 0,-1-1 0,1 1 0,-1 0 0,1-1 0,-1 1 0,0 0 0,1-1 0,-1 1 0,0 0 0,1-1 0,-1 1 0,0 0 0,0 0 0,0-1 0,1 1 0,-1 0 0,0 0 0,0 1 0,0 90 0,0-91 0,0 1 0,0-1 0,0 1 0,0-1 0,1 1 0,-1-1 0,1 0 0,-1 1 0,1-1 0,0 1 0,-1-1 0,1 0 0,0 0 0,1 2 0,-1-2 0,0 1 0,0-1 0,0 1 0,0 0 0,0 0 0,0-1 0,-1 1 0,1 0 0,-1 0 0,1 0 0,-1 0 0,1 0 0,-1-1 0,0 4 0,0-3 0,0-1 0,0 1 0,0 0 0,0-1 0,1 1 0,-1 0 0,0-1 0,1 1 0,-1-1 0,1 1 0,0-1 0,0 1 0,-1-1 0,1 1 0,0-1 0,0 0 0,0 1 0,0-1 0,1 0 0,-1 0 0,0 0 0,2 1 0,3 3 0,0 0 0,-6-11 0,-2-6 0,2 11 1,0 1 0,0-1 0,0 1 0,0-1 0,0 1 0,0-1 0,0 1 0,0-1 0,-1 1 0,1-1 0,0 1 0,0 0 0,0-1 0,-1 1 0,1-1 0,0 1 0,-1 0 0,1-1 0,0 1 0,-1-1 0,1 1 0,0 0 0,-1 0 0,1-1 0,0 1 0,-1 0 0,1 0 0,-1-1 0,1 1 0,-1 0 0,1 0 1,-1 0-1,1 0 0,-1 0 0,1 0 0,-1 0 0,1 0 0,-1 0 0,0 0 0,0 0-14,1 0 0,-1 0-1,1 0 1,-1 0 0,1 0 0,-1 0 0,1 0 0,-1 0 0,1-1 0,-1 1 0,1 0 0,-1 0-1,1 0 1,-1-1 0,1 1 0,-1 0 0,1 0 0,-1-1 0,1 1 0,0 0 0,-1-1 0,1 1 0,-1-1-1,1 1 1,0-1 0,0 1 0,-1 0 0,1-1 0,0 1 0,0-1 0,-1 1 0,1-1 0,0 1-1,0-1 1,0 0 0,0 1 0,0-1 0,0 1 0,0-1 0,0 0 0,0 0-366,0-1 1,1 1 0,-1 0 0,0-1-1,0 1 1,0 0 0,0-1-1,0 1 1,-1 0 0,1-1 0,0 1-1,-1 0 1,1 0 0,0-1-1,-1 1 1,0 0 0,1 0 0,-1 0-1,0-1 1,0 1 0,1 0-1,-1 0 1,0 0 0,0 0 0,0 1-1,0-1 1,0 0 0,-2-1-1,-1-11-7916,4 12 8193,0 1 0,1 0 0,-1-1 0,0 1 0,0 0 0,0-1 0,0 1 0,0-1 0,0 1 0,0 0 0,0-1 0,0 1 0,0 0 0,0-1 0,0 1 0,0-1 0,0 1 0,0 0 0,0-1 0,0 1 0,-1 0 0,1-1 0,0 1 0,0 0 0,0-1 0,0 1 0,-1 0 0,1 0 0,0-1 0,0 1 0,-1 0 0,1 0 0,0-1 0,-1 1 0,1 0 0,-1-1 0,-6 0-1133,6 1 1121,1 0 1,-1 0-1,0 0 1,1 0-1,-1 0 1,1 0-1,-1 0 0,0 0 1,1-1-1,-1 1 1,1 0-1,-1 0 1,1-1-1,-1 1 1,1 0-1,-1-1 0,1 1 1,-1 0-1,1-1 1,-1 1-1,1 0 1,-1-1-1,1 1 0,0-1 1,-1 1-1,1-1 1,0 1-1,0-1 1,-1 0-1,1 1 0,0-1 1,0 1-1,0-1 1,-1 1-1,1-1 1,0 0-1,0 1 1,0-2-1,0-9-3373</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56.519"/>
    </inkml:context>
    <inkml:brush xml:id="br0">
      <inkml:brushProperty name="width" value="0.05" units="cm"/>
      <inkml:brushProperty name="height" value="0.05" units="cm"/>
    </inkml:brush>
  </inkml:definitions>
  <inkml:trace contextRef="#ctx0" brushRef="#br0">180 22 192,'-1'11'1257,"-4"-8"-819,4-3-280,0 1 1,0-1-1,0 1 0,0-1 0,0 1 0,0-1 0,-1 0 1,1 1-1,0-1 0,0 0 0,0 0 0,0 0 0,-1 0 1,1 0-1,-2 0 0,2 0 546,-43 0 3253,37-1-3579,-28 1 1216,34 0-1541,0 0-1,0 0 1,0-1-1,0 1 1,0 1-1,0-1 1,1 0 0,-1 0-1,0 0 1,0 0-1,0 1 1,0-1-1,1 0 1,-1 1-1,0-1 1,0 0 0,0 1-1,1-1 1,-1 1-1,0 0 1,1-1-1,-1 1 1,0-1 0,1 1-1,-1 0 1,1-1-1,-1 1 1,1 0-1,0 0 1,-1 1-1,-8 9 286,8-10-300,0 0 0,0-1 0,1 1 0,-1 0 0,0 0 0,0-1 0,1 1 0,-1 0 0,0 0 0,1 0 1,-1 0-1,1 0 0,0 0 0,-1 0 0,1 0 0,-1 1 0,-4 10 476,4-11-448,1-1 1,-1 1 0,0 0 0,1 0 0,-1-1 0,1 1 0,0 0 0,-1 0 0,1 0 0,0-1 0,-1 1 0,1 0-1,0 0 1,0 0 0,0 0 0,0 0 0,-1 1 0,-10 53 2982,11 17-1170,2-67-1675,0-1 0,0 0 0,0 1 1,1-1-1,0-1 0,4 6 1,-5-7-27,0 0 0,0 0 1,0 0-1,0 0 1,0-1-1,1 1 1,-1-1-1,0 1 0,1-1 1,-1 0-1,1 0 1,-1 0-1,1 0 0,0-1 1,3 1-1,10 3 376,-14-3-513,0 0 0,1-1 0,0 1 0,-1-1-1,1 1 1,-1-1 0,1 0 0,0 0 0,-1 0 0,1 0 0,0 0-1,-1 0 1,6-2 0,54-14 434,-38 9-325,-22 7-149,0 0 0,0-1 0,0 1 0,0-1 1,0 1-1,-1-1 0,1 0 0,0 1 0,0-1 0,-1 0 0,1 0 0,-1 0 0,1 0 0,-1-1 0,1 1 0,2-3 0,11-5 17,-14 9-17,0-1 0,0 1 0,1-1-1,-1 0 1,0 1 0,0-1-1,0 0 1,0 1 0,0-1 0,0 0-1,0 0 1,0 0 0,0 0 0,1-2-1,-2 2 0,1 1 1,-1-1-1,0 0 0,0 0 0,1 1 0,-1-1 0,1 0 0,-1 1 0,0-1 0,1 0 0,-1 1 0,1-1 0,-1 1 0,1-1 0,0 1 0,-1-1 1,1 1-1,0-1 0,0 0 1,0 1-1,0-1 1,-1 1 0,1-1 0,0 0 0,-1 1 0,1-1 0,0 0 0,-1 1 0,1-1 0,-1 0 0,1 0 0,-1 0 0,0 1-1,1-1 1,-1 0 0,0 0 0,1-2 0,-1 2 2,0 0-1,0 1 1,1-1-1,-1 0 1,0 0-1,1 0 1,-1 0 0,0 1-1,1-1 1,-1 0-1,1 0 1,-1 1-1,1-1 1,0 0-1,-1 1 1,1-1 0,1 0-1,-2 0 0,1 1-1,0-1 1,0 0 0,0 0-1,-1 0 1,1 0 0,0 1-1,-1-1 1,1 0 0,0 0-1,-1 0 1,1 0 0,-1-1-1,0 1 1,1 0 0,-1 0-1,0 0 1,0-1-1,5-9-8,-4 10 11,0 0 0,-1 1 1,1-1-1,0 0 0,-1 0 0,1 0 0,-1 0 0,0 0 0,1 0 0,-1 0 1,0-1-1,1 1 0,-1 0 0,0 0 0,0-1 0,0-8-7,1 8 8,-1 0 0,0-1 0,0 1 0,0 0 1,0 0-1,0 0 0,0 0 0,-1-1 1,1 1-1,-1 0 0,1 0 0,-1 0 1,0 0-1,0 0 0,0 0 0,0 0 1,-3-3-1,-7-22 11,0 16-76,7 8 23,1-1 0,-1 1 0,0-1-1,0 1 1,-9-4 0,-2-4-65,12 8 89,0 1-1,1 0 1,-1 0 0,0 0 0,0 1-1,0-1 1,0 1 0,0-1-1,0 1 1,-1 0 0,1 0 0,0 1-1,-7-2 1,-4 10-75,12-7 80,0 1 0,1 0 0,-1 0 0,0 0 1,1 0-1,-1 1 0,1-1 0,0 0 0,0 0 0,0 1 1,0-1-1,0 1 0,0-1 0,1 1 0,-1-1 0,1 1 0,0 0 1,0 4-1,0 66 829,2-38-301,3-22-126,-4-12-344,0 0-1,-1 0 1,1 0-1,-1 0 1,1 0 0,0 0-1,-1 1 1,0-1-1,1 0 1,-1 0 0,0 0-1,0 1 1,1-1-1,-1 0 1,0 2 0,7 61 3234,-6-50-2882,-1-9-381,0 0 0,0 0 0,0 0 0,0 0 0,-1 0 1,0 1-1,0-1 0,-3 8 0,3-8-11,0 0 0,0 0 0,0 0-1,1 0 1,0 0 0,0 0 0,2 9 0,-1 4-28,6 44-30,-7-56-2032,0-18-508,0-19-7196,0 12-5743,0 13 13305</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02.960"/>
    </inkml:context>
    <inkml:brush xml:id="br0">
      <inkml:brushProperty name="width" value="0.05" units="cm"/>
      <inkml:brushProperty name="height" value="0.05" units="cm"/>
    </inkml:brush>
  </inkml:definitions>
  <inkml:trace contextRef="#ctx0" brushRef="#br0">1 1 432,'0'15'9135,"0"-2"-6019,0-12-3083,0-1-1,0 1 1,0 0-1,1 0 1,-1-1-1,0 1 1,1-1-1,-1 1 1,1 0-1,-1-1 1,1 1-1,-1-1 1,1 1-1,-1-1 1,1 1-1,-1-1 1,1 1-1,-1-1 0,1 1 1,0-1-1,-1 0 1,1 1-1,0-1 1,0 0-1,-1 0 1,1 0-1,0 0 1,-1 1-1,1-1 1,0 0-1,0 0 1,-1 0-1,1 0 1,0-1-1,0 1 1,-1 0-1,2 0 1,-2 0-9,1 1 200,0 1 0,0 0 0,0 0 0,-1-1 0,1 1 0,-1 0 0,1 0 0,-1 0 0,0 0-1,0-1 1,0 1 0,0 0 0,0 0 0,0 0 0,-1 3 0,1-1 251,0-3-391,-1 0 1,1 0-1,0 0 0,0-1 0,0 1 0,0 0 0,0 0 0,0 0 1,0 0-1,0-1 0,0 1 0,0 0 0,1 0 0,-1 0 0,0-1 1,0 1-1,1 0 0,-1 0 0,1-1 0,-1 1 0,1 0 0,-1-1 1,1 1-1,-1 0 0,1-1 0,-1 1 0,1-1 0,0 1 0,0 0 1,6 4 472,-6-1-112,1 1 0,-1-1 0,-1 1 0,1 0 0,-1-1 1,0 1-1,0 0 0,0-1 0,-1 6 0,0 3 826,1 102 3422,0-112-4586,0-3-123,0 0 0,0 0 0,0 0 0,-1 1 1,1-1-1,0 0 0,0 1 0,0-1 0,0 0 0,0 0 1,0 1-1,0-1 0,0 0 0,0 0 0,0 1 0,0-1 1,0 0-1,0 1 0,0-1 0,0 0 0,0 0 0,0 1 1,0-1-1,1 0 0,-1 0 0,0 1 0,0-1 0,0 0 1,0 0-1,0 1 0,1-1 0,-1 0 0,0 0 0,0 0 0,0 1 1,1-1-1,-1 0 0,0 0 0,0 0 0,1 0 0,-1 0 1,0 0-1,0 1 0,1-1 0,-1 0 0,1 0 0,21 0-1280,-21-2 786,-1 0 1,0 1-1,0-1 1,-1 0-1,1 0 0,0 1 1,-1-1-1,1 0 1,-1 1-1,1-1 1,-2-2-1,-8 0-360,1-1-1163,5-16-3364,-1-34-3824,-5 23 6789,7 18 938</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03.310"/>
    </inkml:context>
    <inkml:brush xml:id="br0">
      <inkml:brushProperty name="width" value="0.05" units="cm"/>
      <inkml:brushProperty name="height" value="0.05" units="cm"/>
    </inkml:brush>
  </inkml:definitions>
  <inkml:trace contextRef="#ctx0" brushRef="#br0">13 12 672,'0'0'9167,"-3"-10"-1473,-6 8-8909</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04.340"/>
    </inkml:context>
    <inkml:brush xml:id="br0">
      <inkml:brushProperty name="width" value="0.05" units="cm"/>
      <inkml:brushProperty name="height" value="0.05" units="cm"/>
    </inkml:brush>
  </inkml:definitions>
  <inkml:trace contextRef="#ctx0" brushRef="#br0">2 0 64,'0'0'48,"0"13"1646,0 6 110,0-14 1011,0-14 39,0 13-2349,-1-1-289,1 0 1,0 1 0,0-1 0,0 0 0,0 0 0,0 0 0,1 0 0,0 0 0,-1 0 0,1 0 0,0 0 0,1 0 0,-1 0 0,0 0 0,1 0 0,-1 0 0,4 3 0,-4-5-122,-1 0 0,1 0 1,-1 0-1,1 1 0,-1-1 1,1 0-1,-1 0 0,0 1 0,0-1 1,1 0-1,-1 1 0,0-1 1,0 0-1,0 1 0,-1-1 0,1 0 1,-1 3-1,1-2 146,-1 16 779,0-14-831,1 1 1,-1-1-1,1 0 1,0 1-1,0-1 1,0 0 0,1 1-1,-1-1 1,1 0-1,0 0 1,4 9-1,2-6-17,-6-6-112,0 0-1,1 0 1,-1 0 0,0 1 0,0-1 0,0 0-1,0 1 1,0-1 0,0 0 0,-1 1 0,1-1-1,0 1 1,-1-1 0,1 1 0,-1 0 0,1-1-1,-1 1 1,0 0 0,0-1 0,0 4 0,0 57 8368,0-100-8026,0 35-398,1 1 0,-1-1 0,0 1-1,1 0 1,0-1 0,-1 1 0,1-1-1,0 1 1,0 0 0,0 0 0,1 0-1,-1-1 1,0 1 0,3-1 0,-4 1-7,1 0 4,0 0-1,0 1 1,-1-1 0,1 0 0,-1 0 0,1 0-1,-1 0 1,0 0 0,0 0 0,0-1 0,0 1-1,0 0 1,0 0 0,-2-3 0,2 3-3,0 1 0,-1-1 0,1 0 0,0 1 0,0-1-1,-1 1 1,1-1 0,1 0 0,-1 1 0,0-1 0,0 1 0,0-1 0,1 1 0,-1-1 0,1 0 0,0 1 0,-1 0 0,1-1-1,1-1 1,7-4-9,-8 6 15,0 1 1,0-1-1,0 0 0,0 0 0,0 0 0,0 1 1,0-1-1,-1 0 0,1 0 0,0 0 0,-1 0 1,1 0-1,0-1 0,-1 1 0,1 0 1,-1 0-1,0 0 0,1 0 0,-1-1 0,0 1 1,0 0-1,0 0 0,0-1 0,0 1 0,0 0 1,0 0-1,0-2 0,0 2-1,0 0 0,0-1 0,0 1 0,1 0 0,-1 0 0,0 0 0,1-1 0,-1 1 0,1 0 0,0 0 0,-1 0 0,1 0 0,0 0 0,-1 0 0,1 0 0,1-1 0,-1 1 6,0 0-1,0 0 0,-1 1 1,1-1-1,0 0 1,-1 0-1,1 0 1,-1 0-1,1 0 1,-1 0-1,1 0 1,-1 0-1,0 0 0,1 0 1,-1 0-1,0-1 1,5-3 74,15-12 129,-2 2 104,-18 15-308,0 0 0,0-1 0,1 1 0,-1 0 0,0 0 0,1 0 0,-1-1 0,0 1 0,0 0 0,1 0 0,-1-1 0,0 1 0,0 0 0,0 0 0,1-1 0,-1 1-1,0 0 1,0-1 0,0 1 0,0 0 0,0-1 0,0 1 0,0 0 0,0-1 0,0 1 0,1 0 0,-1-1 0,-1 1 0,1-1 0,3-5 33,-1 5-29,1 1 1,-1-1-1,0 0 1,0 1-1,1-1 1,-1 1-1,0 0 1,1 0-1,-1 0 1,5 0-1,-6 0-6,-1 0 0,1 0 1,0 1-1,0-1 0,0 0 0,0 0 0,-1 0 1,1 0-1,0 1 0,0-1 0,0 0 0,-1 1 1,1-1-1,0 1 0,-1-1 0,1 1 0,0-1 1,-1 1-1,1-1 0,0 1 0,-1 0 0,1-1 0,-1 1 1,1 0-1,-1 0 0,0-1 0,1 1 0,-1 0 1,0 0-1,1-1 0,-1 1 0,0 1 0,41 21 312,-40-22-301,-1-1 0,1 0 0,-1 1 0,1-1 0,-1 1 0,1-1 0,-1 1 0,0 0 0,1-1 0,-1 1 0,0-1 0,1 1 0,-1 0 0,0-1 0,0 1 0,0 0 0,1-1 0,-1 1 0,0 0 0,0-1 0,0 1 0,0 0 0,0-1 0,0 1 0,0 0 0,-1 0 0,3 8 172,2-5-141,5 6 648,-7 15-394,-2-24-302,0 0 0,0 0 0,0 0 0,0 0 0,1 0 0,-1 0 0,0 0 0,0 0 0,1 0 0,-1 0 0,1 0 0,-1 0 0,1 0 0,-1 0 0,1-1 0,0 1 0,-1 0 0,1 0 0,0-1 0,0 1 0,-1 0 0,1-1 0,1 1 0,-1 0 0,0 0 0,0 0 0,1 0 0,-1 0 0,0 0 0,-1 0 0,1 0 0,0 0 0,0 0 0,0 0 0,-1 0 0,1 1 0,0-1 0,-1 0 0,1 0 0,-1 1 0,0-1 0,1 0 0,-1 1 0,0-1 0,0 0 0,0 1 0,0 1 0,0 103 0,0-106 0,0-1 0,1 1 0,-1 0 0,0-1 0,0 1 0,0-1 0,0 1 0,1 0 0,-1-1 0,0 1 0,0 0 0,1 0 0,-1-1 0,0 1 0,1 0 0,-1-1 0,0 1 0,1 0 0,-1 0 0,0 0 0,1 0 0,-1-1 0,1 1 0,-1 0 0,0 0 0,1 0 0,-1 0 0,1 0 0,-1 0 0,0 0 0,1 0 0,-1 0 0,1 0 0,-1 0 0,0 0 0,1 0 0,-1 0 0,1 0 0,-1 1 0,0-1 0,1 0 0,-1 0 0,0 0 0,1 1 0,-1-1 0,0 0 0,1 0 0,-1 1 0,0-1 0,0 0 0,1 1 0,-1-1 0,0 0 0,0 1 0,1-1 0,-1 0 0,0 1 0,0-1 0,0 1 0,0-15-1972,0-21-12351,-3 28 8752,-7-1 4336,8 7 258,-1-11-2011,3-2 456</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05.262"/>
    </inkml:context>
    <inkml:brush xml:id="br0">
      <inkml:brushProperty name="width" value="0.05" units="cm"/>
      <inkml:brushProperty name="height" value="0.05" units="cm"/>
    </inkml:brush>
  </inkml:definitions>
  <inkml:trace contextRef="#ctx0" brushRef="#br0">1 113 128,'0'0'1801,"0"-9"4954,0 10-6706,0 0 0,0-1 1,1 1-1,-1-1 0,0 1 0,1-1 1,-1 1-1,1-1 0,-1 1 0,0-1 1,1 1-1,-1-1 0,1 0 0,-1 1 1,1-1-1,-1 0 0,1 1 0,0-1 1,-1 0-1,1 0 0,-1 1 0,1-1 0,-1 0 1,1 0-1,0 0 0,-1 0 0,1 0 1,0 0-1,-1 0 0,1 0 0,0 0 1,-1 0-1,1 0 0,-1 0 0,2-1 1,1 1-12,-2 1 62,0-1 0,-1 1 0,1 0 0,-1 0-1,1 0 1,-1-1 0,1 1 0,-1 0-1,0 0 1,1 0 0,-1 0 0,0 0 0,0 0-1,0 0 1,1 0 0,-1 0 0,0 0-1,0 0 1,-1 0 0,1 0 0,0 0 0,0 0-1,-1 1 1,1 3 1379,0-3-1313,0 0 0,0 1 0,0-1 0,1 0 0,-1 0 0,1 0 0,-1 0-1,1 1 1,0-1 0,0 0 0,0 0 0,0 0 0,0-1 0,0 1 0,0 0 0,2 1 0,-1 0 39,-1-2-102,-1 0 1,1 0 0,-1 1 0,1-1 0,-1 0 0,0 0 0,0 0 0,0 0-1,1 0 1,-1 1 0,0-1 0,0 0 0,0 0 0,-1 1 0,1 0 17,0-1 1,0 1 0,0 0 0,0-1 0,0 1 0,0-1-1,0 1 1,1-1 0,-1 1 0,1-1 0,-1 1 0,1-1-1,-1 0 1,2 2 0,4 6 187,-4-8-130,0 2 0,-1-1 0,1 0 1,-1 0-1,0 0 0,1 1 0,-1-1 0,0 0 0,-1 1 0,1-1 0,0 1 0,-1-1 1,1 1-1,-1 0 0,1 4 0,-1-4-65,0 0 1,0 0-1,1-1 1,-1 1-1,1 0 1,0 0-1,0-1 1,0 1-1,2 3 1,-1-4 17,-1 1 1,0 0-1,0 1 1,1-1 0,-2 0-1,1 0 1,0 0-1,-1 1 1,1 4-1,-1-6-62,0-1-1,0 1 0,0 0 0,1-1 0,-1 1 0,1 0 0,-1-1 0,1 1 0,0-1 1,-1 1-1,1-1 0,0 1 0,0-1 0,0 0 0,0 1 0,0-1 0,2 2 0,-1-2-11,-1 0-1,0 0 0,0 1 0,0-1 0,0 0 0,0 1 1,0-1-1,0 1 0,0-1 0,-1 1 0,1-1 0,-1 1 1,1 0-1,-1-1 0,0 1 0,1 0 0,-1 2 0,0-1 51,0 0-1,1 1 0,-1-1 0,1 0 0,0 0 0,0 0 0,0 1 0,0-1 1,2 3-1,-1-3-15,-1 0 1,0 0 0,0-1-1,0 1 1,0 0 0,0 0 0,-1 0-1,1 0 1,-1 3 0,0-4-65,0-1 0,0 1 0,0 0-1,0-1 1,0 1 0,0-1 0,1 1 0,-1-1 0,1 1 0,-1-1 0,1 1 0,-1-1 0,1 1 0,0-1 0,-1 1 0,1-1 0,0 0 0,0 0 0,0 1 0,0-1-1,1 0 1,-1 0 0,2 2 0,4 2 49,-6-3-46,0 0-1,-1-1 1,1 1 0,0 0 0,-1 0 0,1 0-1,-1 0 1,0 0 0,0-1 0,1 1 0,-2 3-1,1 3 316,0-15 262,0 5-608,0 1 0,0-1 0,-1 0 0,1 1-1,0-1 1,-1 0 0,1 1 0,0-1 0,-1 1 0,0-1 0,1 1 0,-1-1 0,0 1-1,0-1 1,0 1 0,0 0 0,0-1 0,0 1 0,0 0 0,-3-2 0,-3-4-9,6 6-9,0 0-1,1 0 1,-1 0-1,1-1 0,-1 1 1,1 0-1,0 0 1,-1 0-1,1 0 1,0-1-1,0 1 0,0 0 1,0 0-1,0-1 1,0 1-1,0-2 0,-3-15-401,-3 10 248,5 7 142,0 0 1,0-1-1,0 1 0,0 0 1,1-1-1,-1 1 0,0-1 1,1 1-1,-1-1 0,1 1 1,-1-1-1,1 1 0,0-1 0,0 1 1,-1-1-1,1 0 0,0 1 1,1-1-1,-1-2 0,0-214-309,0 215 359,0 0 1,1 1-1,-1-1 0,1 0 0,0 0 0,-1 1 0,1-1 0,0 0 0,3-3 0,-3 3 2,1 0 1,-1 0 0,0 1-1,0-2 1,0 1 0,0 0-1,-1 0 1,1 0 0,-1-6-1,0 9-17,0-1 0,0 0 0,0 0 0,0 0 0,1 0 0,-1 1 0,0-1 0,0 0 0,1 0 0,-1 0 0,0 1-1,1-1 1,-1 0 0,0 0 0,1 1 0,-1-1 0,1 0 0,0 1 0,-1-1 0,1 1 0,-1-1 0,1 1 0,0-1 0,0 1 0,-1-1-1,1 1 1,0 0 0,1-1 0,-1 1 0,-1-1 0,1 1 0,0 0 0,0-1 0,-1 1 0,1-1 0,0 1 0,0-1 0,-1 1 0,1-1 0,-1 1 0,1-1 0,-1 0 0,1 1 0,-1-1 0,1 0 0,-1 0 0,1 1 0,-1-1 0,0 0 0,1 0 0,-1 1 0,0-1 0,0 0 0,0 0 0,0 0 0,1 0 0,-1-1 0,1 0 31,0 0-1,0-1 0,1 1 1,0 0-1,-1 0 0,1 0 1,0 0-1,0 0 0,0 1 0,0-1 1,0 0-1,0 1 0,4-2 1,7-6 198,-11 2-121,3-3 161,12-4-253,-16 13-21,0-1 0,0 1 0,0-1 0,1 1 0,-1 0 0,0-1 0,1 1 0,-1 0 0,1 0 0,0 0 0,-1 0 0,1 0 0,0 1 0,-1-1 0,1 0 0,0 1 0,0-1 0,0 1 0,0 0 0,0-1 0,0 1 0,-1 0 0,1 0 0,0 0 0,0 1 0,0-1 0,2 1 0,1 1 0,0 1 0,0 0 0,-1 0 0,1 0 0,-1 1 0,8 7 0,14 11 0,-19 1 0,2-16 0,-8-6 0,0-1 0,0 1 0,0 0 0,0 0 0,0-1 0,0 1 0,0 0 0,-1 0 0,1 0 0,0 0 0,0 0 0,-1 0 0,1 0 0,-1 1 0,1-1 0,-1 0 0,0 0 0,1 0 0,-1 1 0,0-1 0,0 0 0,0 0 0,1 1 0,-2-1 0,1 0 0,0 0 0,0 2 0,0-2 0,0 0 0,0 0 0,0 0 0,1 0 0,-1 0 0,0 1 0,1-1 0,-1 0 0,0 0 0,1 0 0,-1 0 0,1 0 0,0 0 0,-1-1 0,1 1 0,0 0 0,1 1 0,-1-1 0,-1 0 0,1 0 0,0 0 0,0 0 0,-1-1 0,1 2 0,0-1 0,-1 0 0,1 0 0,-1 0 0,1 0 0,-1 0 0,0 0 0,1 0 0,-1 1 0,0-1 0,0 2 0,0 63 0,0-65 0,0 0 0,-1 0 0,1 0 0,-1 0 0,1 0 0,-1 0 0,1 0 0,-1 0 0,1 0 0,-1-1 0,0 1 0,1 0 0,-1 0 0,0 0 0,0-1 0,0 1 0,0 0 0,0-1 0,0 1 0,1-1 0,-1 1 0,-2 0 0,-24 6 0,-108-7-1211,134 0 1137,-1 0-1,1 0 1,0 0 0,-1-1 0,1 1 0,-1 0-1,1-1 1,0 1 0,0-1 0,-1 1 0,1-1 0,0 0-1,0 0 1,0 1 0,-2-2 0,-4-3-183,-2 4-1001,0 0 0,-1 0 0,-17 1 0,20 1 893,4-1-438,-2 0-82,-6-2 1209,10 2-684,0 0 0,1-1 0,-1 1 0,0-1 0,1 1 1,-1-1-1,0 1 0,1-1 0,-1 1 0,1-1 0,-1 1 0,1-1 1,-1 0-1,1 1 0,-1-1 0,1 0 0,0 0 0,-1 1 0,1-1 0,0 0 1,0 0-1,0 0 0,-1 1 0,1-1 0,0 0 0,0 0 0,0 0 1,0 1-1,0-1 0,1-1 0,-1 2 325,0-1 1,0 1 0,0 0-1,0 0 1,0 0-1,0 0 1,0 0-1,0 0 1,0-1 0,0 1-1,0 0 1,0 0-1,0 0 1,0 0-1,0 0 1,0 0-1,0 0 1,0-1 0,0 1-1,0 0 1,0 0-1,1 0 1,-1 0-1,0 0 1,0 0-1,0 0 1,0 0 0,0 0-1,0 0 1,0 0-1,0 0 1,1 0-1,-1-1 1,0 1 0,0 0-1,0 0 1,0 0-1,0 0 1,0 0-1,1 0 1,-1 0-1,0 0 1,0 0 0,0 0-1,0 0 1,0 0-1,0 1 1,0-1-1,1 0 1,-1 0-1,0 0 1,0 0 0,0 0-1,0 0 1,5 0-671,-1-1 0,0 1-1,1-1 1,-1 0 0,0 0 0,8-3 0,-11 3 588,0 0-1,0 1 1,0-1 0,1 1-1,-1 0 1,0-1 0,0 1-1,0 0 1,0 0 0,1 0-1,-1 0 1,0 0 0,0 0-1,0 0 1,1 0-1,-1 0 1,0 1 0,1-1-1,1 1-248,2-1-834</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06.002"/>
    </inkml:context>
    <inkml:brush xml:id="br0">
      <inkml:brushProperty name="width" value="0.05" units="cm"/>
      <inkml:brushProperty name="height" value="0.05" units="cm"/>
    </inkml:brush>
  </inkml:definitions>
  <inkml:trace contextRef="#ctx0" brushRef="#br0">28 83 80,'0'13'2273,"0"10"3716,0-22-5778,-1 1 0,1 0 0,0-1 0,0 1-1,0-1 1,0 1 0,0 0 0,0-1-1,1 1 1,-1 0 0,1-1 0,-1 1-1,2 2 1,-2-4-195,1 0 0,0 0 0,-1 0-1,1 0 1,-1 0 0,1 0 0,-1 0 0,1 0 0,0 0-1,-1 0 1,1 1 0,-1-1 0,1 0 0,-1 0-1,1 0 1,-1 1 0,1-1 0,-1 0 0,1 1 0,-1-1-1,0 0 1,1 1 0,0 0 0,1 18 1042,-2-17-687,5 11 573,13-11-394,-14-2 229,37 0 3567,40 0-1910,-81 0-2420,1 0 0,-1 0 0,1 1 0,-1-1 0,1 0-1,-1 0 1,1-1 0,0 1 0,-1 0 0,1 0 0,-1 0 0,1 0 0,-1 0 0,1 0 0,-1-1 0,1 1 0,-1 0 0,1-1 0,-1 1 0,0 0 0,1 0 0,-1-1-1,1 1 1,-1-1 0,0 1 0,1 0 0,-1-1 0,0 1 0,0-1 0,1 1 0,-1-1 0,0 1 0,0-1 0,0 1 0,1-1 0,-1 1 0,0-1 0,0 1 0,0-1 0,0 1-1,0-2 1,0 2-10,0 0 0,0 0 0,0 0-1,0 0 1,0 0 0,0 0 0,0-1-1,0 1 1,0 0 0,0 0-1,0 0 1,0 0 0,0 0 0,0 0-1,0 0 1,0-1 0,0 1-1,0 0 1,1 0 0,-1 0 0,0 0-1,0 0 1,0 0 0,0 0 0,0 0-1,0 0 1,0 0 0,0-1-1,0 1 1,1 0 0,-1 0 0,0 0-1,0 0 1,0 0 0,0 0 0,0 0-1,0 0 1,1 0 0,-1 0-1,0 0 1,0 0 0,0 0 0,0 0-1,0 0 1,0 0 0,0 0-1,1 0 1,-1 0 0,0 0 0,0 0-1,0 0 1,0 1 0,0-1 0,0 0-1,19 0 382,-15 0 115,-4-1-456,0 1 1,0-1 0,0 1-1,0-1 1,0 1 0,0-1-1,-1 1 1,1-1 0,1 1 0,-1-1-1,0 1 1,0-1 0,0 1-1,0-1 1,0 1 0,0-1-1,1 1 1,-1-1 0,0 1-1,0-1 1,1 1 0,-1 0-1,0-1 1,0 1 0,1-1 0,1-2 80,0 1 0,0-1 1,0 0-1,-1 0 1,0 0-1,1 0 1,-1 0-1,0 0 1,0 0-1,-1 0 1,1 0-1,-1-1 0,0 1 1,1 0-1,-1-1 1,-1 1-1,0-5 1,1 5-184,1 2 79,-1-1 0,0 1-1,1 0 1,-1 0 0,0-1 0,0 1 0,0 0-1,0-1 1,-1 1 0,1 0 0,0 0 0,0-1-1,-1 1 1,1 0 0,-1 0 0,1 0 0,-1-1-1,1 1 1,-1 0 0,0 0 0,0 0 0,1 0-1,-1 0 1,0 0 0,0 0 0,0 1 0,0-1-1,0 0 1,0 0 0,-2 0 0,3 0-9,-1 1 0,1 0 0,0-1 0,-1 1 0,1-1 0,0 1 0,-1-1 0,1 1 0,0-1 0,0 1 0,-1-1 0,1 0-1,0 1 1,0-1 0,0 1 0,0-1 0,0 1 0,0-1 0,0 0 0,0 1 0,0-1 0,0 1 0,0-1 0,0 0 0,0 0 0,1 0-8,-1 1-1,0-1 1,0 1 0,0-1-1,0 0 1,0 1-1,0-1 1,0 1 0,0-1-1,0 1 1,0-1 0,0 0-1,0 1 1,0-1 0,0 1-1,-1-1 1,1 1-1,0-1 1,0 1 0,-1-1-1,1 1 1,0-1 0,-1 1-1,1-1 1,-1 0-1,-18-2 3,19 3-9,0 0-1,0 0 0,-1 0 1,1 0-1,0 0 0,-1 0 1,1 0-1,0 0 0,0 0 0,-1 0 1,1-1-1,0 1 0,0 0 1,-1 0-1,1 0 0,0 0 0,0-1 1,0 1-1,-1 0 0,1 0 1,0-1-1,0 1 0,0 0 0,0 0 1,0-1-1,-1 1 0,1 0 1,0 0-1,0-1 0,0 1 0,0-1 1,-1-1-6,-5-1-10,5 3 14,1 0 0,-1 0 0,1 0 0,-1 0 0,1 0 0,0-1 0,-1 1 0,1 0 0,-1 0 1,1-1-1,0 1 0,-1 0 0,1 0 0,0-1 0,-1 1 0,1 0 0,0-1 0,0 1 0,-1 0 0,1-1 0,0 1 0,0-1 0,-1 1 0,1 0 0,0-1 1,0 1-1,0-1 0,0 1 0,0-1 0,0 1 0,0-1 0,0 1 0,0 0 0,0-2 0,0 2 2,0 0-1,0 0 1,0 0 0,0 0 0,0 0-1,0 0 1,0-1 0,0 1-1,0 0 1,0 0 0,0 0-1,0 0 1,0 0 0,-1 0-1,1 0 1,0-1 0,0 1-1,0 0 1,0 0 0,0 0 0,0 0-1,0 0 1,0 0 0,0 0-1,0 0 1,0 0 0,-1 0-1,1-1 1,0 1 0,0 0-1,0 0 1,0 0 0,0 0-1,0 0 1,0 0 0,-1 0 0,1 0-1,0 0 1,0 0 0,0 0-1,0 0 1,0 0 0,0 0-1,-1 0 1,1 0 0,0 0-1,0 0 1,0 0 0,0 0 0,0 0-1,0 1 1,0-1 0,-1 0-1,1 0 1,-7 0-19,-1 1 0,0 0 1,1 0-1,-1 0 0,1 1 0,-12 5 0,17-6 8,0 0 0,0 0 0,-1-1 0,1 1 0,-1 0 0,1-1 0,-1 1 0,1-1 0,-5 0 0,6 0 11,1 0 0,-1 0-1,0-1 1,0 1 0,1 0-1,-1 0 1,0 0 0,0 1-1,1-1 1,-1 0 0,0 0 0,0 0-1,1 0 1,-1 1 0,0-1-1,0 0 1,1 1 0,-1-1-1,0 1 1,1-1 0,-1 0 0,1 1-1,-1-1 1,1 1 0,-1 0-1,1-1 1,-1 1 0,1-1-1,-1 1 1,1 0 0,-1-1-1,1 1 1,0 0 0,0 0 0,-1-1-1,1 1 1,0 0 0,0 0-1,0-1 1,0 1 0,0 0-1,0 0 1,0-1 0,0 1 0,0 0-1,0 1 1,0-1 4,0 0-1,0 0 1,0 0 0,0 0 0,0-1-1,0 1 1,-1 0 0,1 0-1,0 0 1,-1 0 0,1 0 0,-1 0-1,1-1 1,-1 1 0,1 0-1,-1 0 1,0-1 0,1 1 0,-1 0-1,0-1 1,1 1 0,-1-1 0,0 1-1,0-1 1,0 1 0,-1 0-1,-6 4 10,1 1-24,6-5 13,-1 0 1,1 0-1,0-1 1,0 1-1,0 1 1,0-1-1,0 0 0,0 0 1,0 0-1,0 0 1,0 1-1,0-1 1,1 0-1,-1 1 0,0 1 1,1-2-4,0 0-1,0 0 1,0 0 0,-1 0-1,1 0 1,0 0 0,0 0-1,-1 0 1,1 0 0,0 0-1,-1 0 1,1 0 0,-1 0 0,0-1-1,1 1 1,-1 0 0,0 0-1,1-1 1,-1 1 0,0 0-1,0-1 1,1 1 0,-2 0-1,1 0 1,-1 0 0,1 0 0,0-1-1,0 1 1,0 0 0,0 0 0,0 0-1,1 1 1,-1-1 0,0 0 0,0 0-1,1 0 1,-1 1 0,1-1 0,-1 0 0,1 0-1,-1 1 1,1-1 0,0 1 0,0-1-1,0 0 1,-1 1 0,2 1 0,-1 91-76,0-93 82,0 0 0,0-1 0,0 1 0,0 0 0,0 0 0,0-1 0,1 1 0,-1 0 0,0 0 0,1-1 0,-1 1 0,0 0 0,1-1 0,-1 1 0,1 0 0,-1-1 0,1 1 0,-1-1 0,1 1 0,0-1 0,-1 1 0,1-1 0,0 1 0,-1-1 0,1 0 0,0 1 0,1-1 0,-1 1 4,-1-1-1,1 0 1,0 1-1,0-1 1,-1 1-1,1-1 1,0 1 0,0-1-1,-1 1 1,1-1-1,0 1 1,-1 0-1,1-1 1,-1 1-1,1 0 1,-1 0-1,1-1 1,-1 1-1,0 0 1,1 0-1,-1 0 1,0-1-1,0 1 1,1 0-1,-1 0 1,0 0-1,0 1 1,2 1 14,-1 0 1,1 0-1,0-1 0,0 1 1,1-1-1,-1 0 0,0 0 1,1 1-1,-1-2 0,1 1 1,0 0-1,0 0 0,-1-1 1,1 0-1,6 2 0,21 5 131,-22-5-122,0-1 1,1-1-1,-1 1 1,0-1-1,15 0 1,-13-1-4,-5 0-214,1 1-1,0-1 0,0 0 0,0-1 0,0 0 0,0 1 0,-1-2 0,1 1 0,0-1 0,-1 0 1,8-3-1,-12 4 106,0 1 1,0-1-1,0 1 1,-1-1-1,1 1 1,0-1-1,0 1 1,0 0 0,0 0-1,0-1 1,0 1-1,0 0 1,0 0-1,0 0 1,0 0-1,0 0 1,0 0-1,-1 0 1,1 0-1,2 1 1,-3-1 51,0 0-1,0 0 1,1 1-1,-1-1 1,0 0-1,0 0 1,1 0-1,-1 0 1,0 0-1,1 0 1,-1 0-1,0 0 1,0 0-1,1 0 1,-1 0-1,0 0 1,1 0-1,-1 0 1,0 0 0,0 0-1,1 0 1,-1 0-1,0 0 1,0-1-1,1 1 1,-1 0-1,0 0 1,0 0-1,1 0 1,-1 0-1,0-1 1,0 1-1,1 0 1,-1 0-1,0-1 1,0 1-1,0 0 1,0 0 0,0-1-1,1 1 1,-1 0-1,0 0 1,0-1-1,0 1 1,0 0-1,0 0 1,0-1-1,0 1 1,0 0-1,0-1 1,0 1-1,0 0 1,0 0-1,0-1 1,0 1-1,15-5-2998,-15 5 2615,0-1 260,0 0 0,0 1 0,0-1 1,1 0-1,-1 1 0,0-1 0,0 1 0,0-1 0,1 1 0,-1-1 0,0 0 0,1 1 0,-1-1 0,1 1 0,-1-1 0,0 1 0,1 0 0,-1-1 0,1 1 1,-1-1-1,2 1 0,-1 0-42,0 0 1,0 0-1,0 0 0,0 0 1,0 0-1,0 0 1,0-1-1,0 1 1,0 0-1,0 0 1,0-1-1,0 1 0,0-1 1,2 0-1,-3 0-301,1 0 0,0-1 0,-1 1 0,1 0 0,0 0 0,-1-1 0,0 1 0,1 0 0,-1-1-1,0 1 1,0-1 0,1 1 0,-1 0 0,0-1 0,-1-2 0,2 3 341,-1 0 0,0 0 1,1-1-1,-1 1 0,0 0 0,1 0 0,0 0 0,-1 0 1,1 0-1,0 0 0,-1 0 0,1 0 0,0 0 0,0 0 1,0 0-1,0 0 0,2-1 0,-2 1-110,2-2-1010</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06.742"/>
    </inkml:context>
    <inkml:brush xml:id="br0">
      <inkml:brushProperty name="width" value="0.05" units="cm"/>
      <inkml:brushProperty name="height" value="0.05" units="cm"/>
    </inkml:brush>
  </inkml:definitions>
  <inkml:trace contextRef="#ctx0" brushRef="#br0">276 88 224,'0'0'3436,"0"-8"-2842,0 3 2040,0-18 16418,-3 21-18217,-35-20 3500,38 22-4311,-1 0-1,1 0 0,0 0 1,-1 0-1,1-1 0,0 1 1,-1 0-1,1 0 0,0 0 1,0-1-1,-1 1 0,1 0 1,0-1-1,0 1 0,0 0 1,-1-1-1,1 1 0,0 0 1,0-1-1,0 1 0,0 0 1,0-1-1,0 1 0,0 0 1,0-1-1,0 1 0,0 0 1,0-1-1,0 1 0,0 0 1,0-1-1,0 1 0,0 0 1,0-1-1,0 1 0,0-1-14,0 1-1,1 0 0,-1 0 0,0 0 0,0 0 0,0 0 0,0-1 0,0 1 0,0 0 1,0 0-1,0 0 0,0 0 0,0-1 0,0 1 0,0 0 0,0 0 0,0 0 1,0 0-1,0-1 0,0 1 0,0 0 0,0 0 0,0 0 0,0 0 0,0-1 0,0 1 1,-1 0-1,1 0 0,0 0 0,0 0 0,0 0 0,0 0 0,0-1 0,0 1 1,0 0-1,-1 0 0,1 0 0,0 0 0,0 0 0,0 0 0,0 0 0,0 0 0,-1 0 1,1 0-1,0 0 0,0-1 0,0 1 0,-1 0 0,-40-10 390,25 10-385,-36 2-4,50-1-9,-1-1 0,1 1 0,-1 0 0,1-1 0,-1 1 0,1 0 0,0 0 0,-1 1 0,1-1 0,0 0-1,0 1 1,0-1 0,0 1 0,0 0 0,0 0 0,-1 2 0,2-3 0,1-1 0,-1 1 0,1 0 0,-1 0 0,1-1 0,-1 1 0,1 0 0,-1-1 0,0 1 0,1-1 0,-1 1 0,0-1 0,0 1 0,1-1 0,-1 0 0,0 1 0,0-1 0,0 0 0,0 1 0,1-1 0,-1 0 0,-1 0 0,-7 3 0,-18 22 0,23-7 0,4-17 0,0 0 0,0 1 0,0-1 0,0 1 0,0-1 0,0 0 0,0 1 0,-1-1 0,1 0 0,-1 1 0,1-1 0,-1 0 0,0 2 0,-1-1 0,0 1 0,1-1 0,-1 1 0,1 0 0,-1 0 0,1 0 0,0 0 0,0 0 0,0 0 0,1 0 0,-1 0 0,1 0 0,0 0 0,-1 0 0,2 6 0,-2 0-7,1-6-5,-1 0 1,1 0-1,0 0 1,0 0 0,0 1-1,0-1 1,1 0-1,-1 0 1,1 0 0,0 0-1,1 3 1,4-3-85,-5-3 88,-1 0 0,0 0 0,1 0 0,-1 0 0,1 1 0,-1-1 0,0 0 1,1 0-1,-1 0 0,1 1 0,-1-1 0,0 0 0,1 1 0,-1-1 0,0 0 0,1 1 0,-1-1 0,0 0 0,0 1 0,1-1 0,-1 0 1,0 1-1,0-1 0,0 1 0,1-1 0,-1 1 0,0-1 0,0 0 0,0 1 0,0-1 0,0 1 0,0-1 0,0 1 0,0 0 0,5 3-40,-2-2 46,-1-1-1,-1 0-1,0 0 1,0-1 0,1 1 0,-1 0 0,0-1 0,1 0-1,-1 1 1,1-1 0,-1 0 0,1 1 0,-1-1 0,0 0-1,1 0 1,1 0 0,-3 0 1,1-1 0,0 1 1,0 0-1,-1 0 0,1 0 0,0 0 0,0 0 1,-1 0-1,1 0 0,0 0 0,0 0 1,-1 0-1,1 0 0,0 0 0,-1 1 0,1-1 1,0 0-1,-1 0 0,1 1 0,0-1 1,-1 1-1,1-1 0,0 0 0,-1 1 1,1-1-1,-1 1 0,1-1 0,-1 1 0,1 0 1,-1-1-1,0 1 0,1-1 0,-1 1 1,0 0-1,1 0 0,-1-1 0,0 1 0,1 0 1,0 0-2,-1-1 1,1 1 0,0-1 0,0 1-1,0-1 1,0 0 0,0 0-1,1 0 1,-1 1 0,0-1-1,0 0 1,0 0 0,0 0 0,0 0-1,2-1 1,-2 1-15,5 0-19,-2 1-1,-1-1 0,0 0 1,1 0-1,-1 0 0,1-1 0,-1 1 0,1-1 0,3-1 0,-2-2-63,-4 3 86,0 0 1,0 1-1,-1-1 0,1 0 1,0 1-1,0-1 0,0 1 1,0-1-1,0 1 0,0-1 1,0 1-1,0 0 0,-1-1 1,2 1-1,-1 0 1,0 0-1,0 0 0,0-1 1,0 1-1,1 1 0,-2-1 3,1 0 0,-1-1 1,0 1-1,0 0 0,1 0 0,-1 0 0,0 0 0,1 0 0,-1 0 0,0 0 0,0 0 0,1-1 1,-1 1-1,0 0 0,0 0 0,0 0 0,1-1 0,-1 1 0,0 0 0,0 0 0,0 0 0,1-1 0,-1 1 1,0 0-1,0-1 0,0 1 0,0 0 0,0 0 0,0-1 0,0 1 0,0-1 0,2-1-48,9-1-71,-10 3 122,0 0 0,1 0 0,-1 0 0,0-1 0,1 1 0,-1 0 0,0-1 0,0 1 0,1-1 0,-1 1 0,0-1 0,0 1 0,0-1 0,0 0 0,1 0 0,-1 1 0,0-1 0,0 0 0,-1 0 0,1 0 0,0 0 0,0 0 0,0 0 0,-1 0 0,1-1 0,0 1-1,-1 0 1,1 0 0,-1 0 0,0-1 0,1 1 0,-1-2 0,0 3 10,0-1 0,0 1 0,0-1-1,0 1 1,0-1 0,0 0 0,1 1 0,-1-1-1,0 1 1,0-1 0,0 1 0,1-1-1,-1 1 1,0 0 0,0-1 0,1 1 0,-1-1-1,0 1 1,1-1 0,-1 1 0,1 0-1,-1-1 1,0 1 0,1 0 0,-1 0 0,1-1-1,-1 1 1,1 0 0,-1 0 0,1 0-1,-1-1 1,1 1 0,-1 0 0,1 0 0,-1 0-1,1 0 1,0 0 0,-1 0 0,1 0-1,-1 0 1,1 0 0,3-17-486,-4 12 144,-1 19 169,1-13 169,0 0 0,0 0 0,0 1-1,0-1 1,0 0 0,0 0 0,0 1 0,1-1 0,-1 0 0,0 0 0,1 0-1,-1 0 1,1 1 0,-1-1 0,1 0 0,-1 0 0,1 0 0,0 0 0,-1 0-1,1 0 1,0 0 0,0-1 0,0 1 0,0 0 0,0 0 0,0-1 0,0 1 0,0 0-1,0-1 1,0 1 0,0-1 0,1 0 0,1 1 0,-2 0 1,-1-1 1,0 1 0,1-1-1,-1 0 1,1 1-1,-1-1 1,0 1-1,1 0 1,-1-1-1,0 1 1,1-1 0,-1 1-1,0-1 1,0 1-1,0 0 1,0-1-1,1 1 1,-1 0 0,0-1-1,0 1 1,0-1-1,0 1 1,-1 0-1,1-1 1,0 1 0,0 0-1,0 0 1,0-1 0,-1 0 1,1 1-1,0-1 1,0 0-1,0 1 1,0-1-1,0 0 1,0 1-1,0-1 1,0 0-1,0 1 1,0-1-1,0 0 1,0 1-1,0-1 1,0 0-1,0 1 1,0-1-1,0 0 1,0 1-1,0-1 1,0 0-1,1 1 1,-1-1-1,0 0 1,0 0-1,0 1 1,1-1-1,-1 0 1,0 0-1,0 1 1,1-1-1,-1 0 1,1 1-1,-1-2 1,1 1 0,-1 0-1,1 0 1,-1 0 0,1 0-1,-1 0 1,1 0 0,-1 0-1,1 0 1,0 0 0,-1 1-1,1-1 1,-1 0 0,1 0-1,-1 0 1,1 1 0,-1-1-1,1 0 1,-1 0 0,0 1-1,1-1 1,-1 0 0,1 1 0,-1-1-1,0 1 1,1-1 0,-1 0-1,0 1 1,1-1 0,-1 1-1,0-1 1,0 1 0,1-1-1,-1 1 1,0-1 0,0 1-1,0-1 1,0 1 0,0 0-1,0-1 1,0 1 0,0-1-1,0 1 1,0-1 0,0 1 0,0 0-1,4-1-37,-1 0 37,-3 0 2,1-1-1,0 1 1,-1 0-1,1 0 1,0 0-1,0 0 1,-1 0-1,1 0 1,0 0-1,-1 0 1,1 0-1,0 0 1,-1 0 0,1 1-1,0-1 1,-1 0-1,1 0 1,0 1-1,-1-1 1,1 0-1,0 1 1,-1-1-1,1 1 1,-1-1-1,1 1 1,-1-1-1,1 1 1,-1-1-1,1 1 1,-1-1-1,0 1 1,1 0 0,4 1 43,13-2-29,-14 0-56,15-2-1497,-19 2 1464,0-1 1,0 1-1,0 0 0,0-1 1,1 1-1,-1-1 0,0 1 1,0-1-1,1 1 0,-1-1 1,0 1-1,0 0 0,1-1 1,-1 1-1,1 0 0,-1-1 1,0 1-1,1 0 0,-1-1 1,1 1-1,-1 0 0,0 0 1,1 0-1,-1-1 0,1 1 1,-1 0-1,1 0 0,-1 0 1,1 0-1,-1 0 0,1 0 1,-1 0-1,1 0 0,-1 0 1,2 0-1,6-2-526,-6 1 158,0 0-1,0 0 0,0 0 0,-1-1 1,1 1-1,0 0 0,-1-1 1,1 0-1,-1 1 0,0-1 0,1 0 1,-1 0-1,1-3 0,-2 5 277,0-1-1,-1 0 1,1 1 0,0-1-1,0 0 1,0 0 0,0 0-1,0 1 1,0-1 0,0 0-1,0 0 1,0 1-1,1-1 1,-1 0 0,0 0-1,0 1 1,1-1 0,-1 0-1,0 1 1,1-1-1,-1 0 1,1 1 0,-1-1-1,1 1 1,-1-1 0,1 0-1,-1 1 1,1-1 0,-1 1-1,1 0 1,0-1-1,-1 1 1,1-1 0,0 1-1,0 0 1,-1 0 0,2-1-1,8-3-849,-9 1 567,1 0 0,-1-1 0,0 1-1,-1 0 1,1-1 0,0 1 0,-1-1 0,0 1 0,0-1 0,0 1 0,0 0 0,-1-1 0,0-3-1,0-7-1097,1 1 36,0 2-440</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07.292"/>
    </inkml:context>
    <inkml:brush xml:id="br0">
      <inkml:brushProperty name="width" value="0.05" units="cm"/>
      <inkml:brushProperty name="height" value="0.05" units="cm"/>
    </inkml:brush>
  </inkml:definitions>
  <inkml:trace contextRef="#ctx0" brushRef="#br0">27 26 672,'0'-25'4669,"1"25"-4658,-1 0 0,0 0 1,0 0-1,0 1 0,0-1 0,0 0 0,0 0 1,0 1-1,0-1 0,1 0 0,-1 0 0,0 0 1,0 1-1,0-1 0,0 0 0,0 0 0,0 1 0,0-1 1,0 0-1,-1 0 0,1 1 0,0-1 0,0 0 1,0 0-1,0 0 0,0 1 0,0-1 0,0 0 0,0 0 1,-1 0-1,1 0 0,0 1 0,0-1 0,0 0 1,0 0-1,-1 0 0,1 0 0,0 1 0,0-1 1,0 0-1,-1 0 0,1 0 0,0 0 0,0 0 0,0 0 1,-1 0-1,1 0 0,0 0 0,0 0 0,-1 0 1,1 0-1,-1 1 60,-1-1 0,1 0 1,-1 1-1,1-1 0,0 1 1,-1 0-1,1-1 0,0 1 1,0 0-1,0 0 0,0 0 0,0 0 1,-1 0-1,1 1 0,-3 29 2384,4 240 12016,0-269-14396,0 0 1,1 0 0,-1 1 0,0-1-1,1 0 1,-1 0 0,1 0 0,0 0 0,-1-1-1,1 1 1,0 0 0,0 0 0,1 0-1,-1-1 1,3 4 0,-3-3 39,1-1 1,-1 1-1,0 0 0,0-1 1,0 1-1,0 0 0,0 0 0,0 0 1,0 0-1,-1 0 0,1 0 1,-1 0-1,1 0 0,-1 0 1,0 5-1,1-2 124,-1 1-1,1 0 1,0 0 0,0 0-1,0 0 1,1-1-1,0 1 1,5 10 0,-7-15-196,1 1 0,0-1 0,-1 0 0,1 1 0,-1-1 0,1 1 0,-1-1 0,0 1 0,0-1 0,0 1 0,0 0 0,0 2 0,3 11 201,6-5-84,-8-9-123,0 0-1,1 1 0,-1-1 0,0 0 0,0 1 1,0-1-1,0 1 0,0 0 0,0-1 0,-1 1 1,1 0-1,-1 0 0,1-1 0,-1 1 0,1 0 0,-1 0 1,0 0-1,0 3 0,0 1 861,0-12-252,0 4-426,0-26-363,0 23 55,-1 1-33,1 0 1,0 1-1,0-1 0,0 0 1,0 1-1,0-1 1,1 0-1,0 0 1,1-4-1,4 5 10,1-3-140,-5-13 112,-2 18 139,0 0-1,0 0 1,0 1 0,0-1 0,0 0-1,1 0 1,-1 0 0,0 1-1,0-1 1,1 0 0,-1 0 0,0 1-1,1-1 1,-1 0 0,1 1-1,-1-1 1,1 0 0,-1 1-1,1-1 1,-1 0 0,1 1 0,0-1-1,-1 1 1,1 0 0,0-1-1,0 1 1,-1-1 0,1 1 0,1 0-1,-2-1 1,1 1-1,0 0 0,0-1 1,0 1-1,-1-1 0,1 1 1,0-1-1,-1 1 0,1-1 1,0 1-1,-1-1 1,1 0-1,-1 1 0,1-1 1,-1 0-1,1 1 0,-1-1 1,1 0-1,-1 0 0,0 0 1,1 1-1,-1-1 0,0 0 1,0 0-1,0 0 0,0 0 1,1 1-1,-1-1 1,-1-1-1,2 0-5,-1 1 0,0 0 1,1 0-1,-1-1 0,0 1 1,1 0-1,0 0 0,-1-1 0,1 1 1,0 0-1,-1 0 0,1 0 0,0 0 1,0 0-1,0 0 0,0 0 1,0 0-1,0 0 0,0 1 0,0-1 1,0 0-1,1 1 0,-1-1 0,0 1 1,3-1-1,15-13-45,-6-7 14,-11 17 32,0 0-1,1 0 1,-1 0-1,1 1 1,0-1-1,-1 1 1,1 0-1,1 0 1,-1 0-1,7-4 1,36-33-109,-41 36 75,0 0 0,1 0 0,-1-1 0,-1 0 0,7-8 0,-7 8-68,0 1 0,0 0 0,0-1 0,0 1 0,6-4 0,-5 6-354,-2-2 1347,7 1-4908,-19 12-3969,8-9 7907,1 1 1,0-1-1,-1 0 1,1 1-1,0-1 1,0 0-1,-1 1 1,1-1-1,0 0 1,0 1-1,-1-1 1,1 0-1,0 1 1,0-1-1,0 0 1,0 1-1,0-1 1,0 1 0,0-1-1,-1 1 1,1-1-1,0 0 1,1 1-1,-1-1 1,0 1-1,0 0 1,-5 3-1600,4-4 1582,0 1-35,0-1-1,0 0 1,0 0-1,0 1 1,0-1-1,0 1 1,0-1-1,0 1 1,0 0 0,0-1-1,0 1 1,0 0-1,0-1 1,0 1-1,1 0 1,-1 0-1,0 0 1,0 0-1,1 0 1,-1 0-1,1 0 1,-1 0-1,1 0 1,-1 0-1,1 2 1,-1-2-55,1 0 1,-1 0-1,1 0 0,-1 0 1,0 0-1,1 0 0,-1 0 1,0 0-1,1 0 0,-1-1 1,0 1-1,0 0 1,0 0-1,0-1 0,0 1 1,0-1-1,-2 2 0,2-1 29,0 0-1,0 0 0,0 0 0,0-1 1,-1 1-1,1 0 0,0 0 0,-1-1 1,1 1-1,0-1 0,-1 1 0,1-1 1,-1 0-1,-1 1 0,-1 0-269,-1 3-1056,5 9-589</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07.652"/>
    </inkml:context>
    <inkml:brush xml:id="br0">
      <inkml:brushProperty name="width" value="0.05" units="cm"/>
      <inkml:brushProperty name="height" value="0.05" units="cm"/>
    </inkml:brush>
  </inkml:definitions>
  <inkml:trace contextRef="#ctx0" brushRef="#br0">0 0 400,'0'0'1652,"5"0"-991,13 0-125,-17 2-122,0 0 0,0-1 0,0 1 0,0 0-1,0 0 1,-1 0 0,1 0 0,-1 0-1,0 0 1,1 2 0,14 1 1547,-15-4-1877,1 0 0,-1 0 0,0 0 0,1 0 0,-1-1 0,0 1 0,1 0 0,-1 0 0,1-1 0,0 1 0,-1 0 0,1-1 0,-1 1 0,1-1 0,0 1 0,0-1 0,-1 1 0,1-1 0,0 1 0,0-1 0,0 0 0,-1 1 0,1-1 1,0 0-1,0 0 0,0 1 0,0-1 0,1 0 0,-1 0 48,1 0 0,-1 0 0,0 0 0,0 0 0,0 1 1,0-1-1,0 0 0,0 1 0,0-1 0,0 1 0,0-1 1,0 1-1,0 0 0,0-1 0,0 1 0,0 0 0,-1-1 0,1 1 1,0 0-1,0 0 0,-1 0 0,1 0 0,-1 0 0,1 0 1,-1 0-1,1 0 0,-1 0 0,1 0 0,-1 0 0,1 2 0,-1-2-27,0 0-1,0 1 1,0-1-1,1 0 1,-1 0-1,0 0 1,1 0-1,-1 0 0,1 1 1,0-1-1,-1 0 1,1 0-1,0 0 1,-1 0-1,1-1 1,0 1-1,0 0 1,0 0-1,0 0 0,0-1 1,2 2-1,12 12 1446,23 28 2627,-28-22-2984,-9-16-919,1 0 0,0-1-1,0 1 1,0-1-1,0 1 1,4 4 0,-4-6-191,11 13 513,1 0-1,21 17 1,-35-32-585,0 0 0,1 0 0,-1 0 0,0 1 0,1-1 0,-1 0 0,0 0 0,0 0 0,1 1 0,-1-1 0,0 0 0,0 0 0,0 1 0,1-1 0,-1 0 0,0 0 0,0 1 0,0-1 0,0 0 0,0 1 0,0-1 0,1 0 0,-1 1 0,0-1 0,0 0 0,0 1 0,0-1 0,0 0 0,0 1 0,0-1 0,0 0 0,-1 1 0,1-1-7,0 0 0,0 0 1,0 0-1,0 0 0,0 1 0,0-1 0,0 0 0,0 0 1,0 0-1,0 0 0,0 0 0,0 0 0,0 0 1,0 1-1,0-1 0,0 0 0,0 0 0,0 0 1,0 0-1,0 0 0,0 0 0,0 0 0,0 0 0,0 1 1,0-1-1,0 0 0,1 0 0,-1 0 0,0 0 1,0 0-1,0 0 0,0 0 0,0 0 0,0 0 0,0 0 1,0 0-1,0 0 0,0 1 0,1-1 0,-1 0 1,0 0-1,0 0 0,0 0 0,0 0 0,0 0 1,0 0-1,0 0 0,1 0 0,-1 0 0,0 0 0,0 0 1,0 0-1,0 0 0,0 0 0,0 0 0,1-1 2,-1 1 0,1 0-1,-1 0 1,1 0 0,-1 0-1,1 0 1,-1 0 0,1 0-1,-1 0 1,1 0 0,-1 0-1,1 0 1,-1 0 0,1 0-1,-1 1 1,1-1 0,-1 0 0,1 0-1,-1 0 1,0 1 0,1-1-1,-1 0 1,1 0 0,-1 1-1,0-1 1,1 1 0,-1-1-1,0 0 1,1 1 0,-1-1-1,0 1 1,0-1 0,1 0-1,-1 1 1,0-1 0,0 1-1,0-1 1,0 1 0,1-1-1,-1 1 1,0-1 0,0 1-1,0-1 1,0 1 0,0-1-1,0 1 1,0 2 37,0-20-5770,0-9-3884,0 25 9164,0-1 1,0 1-1,0-1 0,-1 1 0,1-1 1,0 0-1,0 1 0,-1-1 0,1 1 1,-1 0-1,0-1 0,1 1 0,-1-1 1,0 1-1,0 0 0,0 0 0,-1-3 1,-4-3-840,3-7-1198</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08.242"/>
    </inkml:context>
    <inkml:brush xml:id="br0">
      <inkml:brushProperty name="width" value="0.05" units="cm"/>
      <inkml:brushProperty name="height" value="0.05" units="cm"/>
    </inkml:brush>
  </inkml:definitions>
  <inkml:trace contextRef="#ctx0" brushRef="#br0">0 26 112,'0'0'888,"0"-24"-650,0 30-788,0-12 179,0 5 102</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08.932"/>
    </inkml:context>
    <inkml:brush xml:id="br0">
      <inkml:brushProperty name="width" value="0.05" units="cm"/>
      <inkml:brushProperty name="height" value="0.05" units="cm"/>
    </inkml:brush>
  </inkml:definitions>
  <inkml:trace contextRef="#ctx0" brushRef="#br0">28 1 112,'0'0'3740,"-4"0"-3625,-15 0-16,15 0 421,4 12 942,1-1-486,-1-10-687,0-1 0,0 1 0,0 0 0,1-1 0,-1 1-1,0-1 1,0 1 0,1-1 0,-1 1 0,0-1 0,1 1 0,-1-1 0,0 0 0,1 1 0,-1-1 0,0 1 0,1-1 0,-1 0 0,1 1 0,-1-1 0,1 0 0,-1 0 0,1 1-1,-1-1 1,1 0 0,0 0 0,11 1-646,-12-1 384,0 0-1,0 0 1,1 0 0,-1 0 0,0 1-1,0-1 1,0 0 0,1 0 0,-1 0-1,0 0 1,0 0 0,0 0 0,1 0-1,-1 0 1,0 0 0,0 1 0,0-1-1,0 0 1,1 0 0,-1 0 0,0 0-1,0 1 1,0-1 0,0 0-1,0 0 1,0 0 0,1 1 0,-1-1-1,0 0 1,0 0 0,0 0 0,0 1-1,0-1 1,0 0 0,0 0 0,0 0-1,0 1 1,0-1 0,0 0 0,0 0-1,0 1 1,0-1 0,0 0 0,0 0-1,0 0 1,-1 1 0,1-1-1,0 0 12,0 0-1,0 1 0,0-1 0,0 0 0,0 0 0,0 1 0,0-1 0,0 0 0,0 0 0,-1 0 0,1 1 0,0-1 0,0 0 0,0 0 0,1 0 0,-1 1 0,0-1 0,0 0 0,0 0 0,0 1 0,0-1 0,0 0 0,0 0 0,0 0 0,0 1 0,0-1 0,1 0 0,-1 0 0,0 0 0,0 0 0,0 1 0,0-1 0,1 0 0,-1 0 0,0 0 0,0 0 0,0 0 0,0 0 0,1 0 0,-1 1 0,0-1 0,0 0 0,1 0 0,-1 0 0,0 0 0,0 0 0,1 0 0,10 1 1160,0 0 1,0 1-1,-1 0 0,14 5 1,-17-6-675,1 1 1,0-1-1,0-1 1,0 1-1,0-1 1,12-2-1,4 1 482,-19 1-788,1-1 1,0 0-1,0 0 1,-1 0-1,1-1 1,-1 0-1,1 0 1,5-3-1,-6 2-75,0 1-1,1 0 0,-1 0 0,1 0 0,-1 1 0,1-1 0,0 2 1,6-2-1,85-8 478,-94 10-618,0 0 1,-1 0-1,1 0 1,0-1-1,0 0 1,0 1 0,-1-1-1,1 0 1,4-2-1,-4 1 4,0 1-1,0 0 1,0 0 0,1 0-1,-1 0 1,0 1-1,0-1 1,1 1-1,5 0 1,13 0-144,-22 6 55,1-5 16,-1-1 0,0 1 1,0 0-1,0-1 0,1 1 0,-1 0 0,0 0 1,0-1-1,0 1 0,0 0 0,0 0 1,0-1-1,-1 1 0,1 0 0,0-1 0,0 1 1,0 0-1,-1-1 0,1 1 0,0 0 0,-1-1 1,1 1-1,-1 0 0,1-1 0,0 1 1,-1-1-1,0 1 0,-22-1-1068,23 5 2201,0 11-6114,0-8-911,0-19 2617,1 2-4461,-1 9 7664,0-1 1,0 1-1,0-1 1,0 1-1,0-1 0,0 1 1,0-1-1,0 1 1,0-1-1,-1 1 1,1 0-1,0-1 1,0 1-1,0-1 1,-1 1-1,1-1 1,0 1-1,0-1 1,-1 1-1,1 0 1,-1-1-1,-14-8-1877</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55.049"/>
    </inkml:context>
    <inkml:brush xml:id="br0">
      <inkml:brushProperty name="width" value="0.05" units="cm"/>
      <inkml:brushProperty name="height" value="0.05" units="cm"/>
    </inkml:brush>
  </inkml:definitions>
  <inkml:trace contextRef="#ctx0" brushRef="#br0">0 2 80,'5'0'-7,"-3"0"38,-1 0-1,0-1 1,0 1 0,0 0 0,0 0-1,0 0 1,0 0 0,0 0 0,0 0-1,1 0 1,-1 0 0,0 1 0,0-1 0,0 0-1,0 1 1,0-1 0,0 0 0,0 1-1,0-1 1,0 1 0,0 0 0,0-1-1,0 2 1,29 10 65,-24-11-248,-4-1 92,0 0 0,0 1 0,0-1 0,0 0 0,0 0 0,0 0 1,0-1-1,0 1 0,1 0 0,1-2 0,6-1-20</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57.789"/>
    </inkml:context>
    <inkml:brush xml:id="br0">
      <inkml:brushProperty name="width" value="0.05" units="cm"/>
      <inkml:brushProperty name="height" value="0.05" units="cm"/>
    </inkml:brush>
  </inkml:definitions>
  <inkml:trace contextRef="#ctx0" brushRef="#br0">0 0 80,'0'0'371,"10"4"6414,0 2-5534,-10-5-950,7 18 2820,-2-15-2679,-5-4-413,0 0 0,1 0-1,-1 0 1,1 0 0,-1 0 0,0 1 0,1-1 0,-1 0 0,0 0-1,1 0 1,-1 1 0,0-1 0,1 0 0,-1 1 0,0-1 0,0 0-1,1 0 1,-1 1 0,0-1 0,0 1 0,1-1 0,-1 0 0,0 1-1,0-1 1,0 0 0,0 1 0,0-1 0,0 1 0,0-1 0,0 0-1,0 1 1,0-1 0,0 1 0,0 0 0,5 10 479,-4-11-484,0 1 0,-1 0-1,1 0 1,-1 0-1,1-1 1,-1 1 0,1 0-1,-1 0 1,1 0-1,-1 0 1,0 0 0,0 0-1,1 0 1,-1 0-1,0 0 1,0 2 0,8 36 1979,-16-2-496,4-31-1443,3-6-62,1 1 1,-1-1-1,1 0 0,-1 1 1,1-1-1,-1 1 0,1 0 1,-1-1-1,1 1 0,-1-1 1,1 1-1,0 0 0,-1-1 1,1 1-1,0 0 0,0-1 1,0 1-1,-1 0 0,1-1 1,0 1-1,0 0 0,-1 6 55,-2-9-19,-3-3-66,4 4-44,8-8-594,-6 9 662,1-1-1,-1 1 0,1 0 0,-1-1 0,1 1 0,-1-1 0,0 1 0,1-1 0,-1 1 0,0-1 0,1 0 0,-1 1 0,0-1 0,0 1 0,1-1 0,-1 1 0,0-1 1,0 0-1,0 1 0,0-1 0,0 0 0,0 0 0,5-8 17,-4 9-12,-1-1-1,1 1 1,-1-1-1,1 1 1,-1 0-1,1-1 1,-1 1-1,0-1 1,1 1-1,-1-1 1,0 1-1,1-1 1,-1 1-1,0-1 1,0 1-1,0-1 0,1 0 1,-1 1-1,0-1 1,0 1-1,0-1 1,0 1-1,0-2 1,0-1-4,1 1 0,0-1 0,-1 0 1,1 1-1,0-1 0,1 1 0,-1-1 0,0 1 0,1 0 1,-1 0-1,1-1 0,0 1 0,2-2 0,3-5 20,2-6 72,-8 13-40,0 0 0,1 0 1,-1 0-1,0 0 0,1 0 1,-1 0-1,1 0 0,0 1 1,0-1-1,-1 0 0,5-1 0,3-7-57,-9 9 8,0 1 1,0 0 0,0-1 0,0 1-1,1-1 1,-1 1 0,0 0 0,0-1-1,1 1 1,-1 0 0,0-1 0,1 1-1,-1 0 1,0 0 0,1-1 0,-1 1-1,0 0 1,1 0 0,-1-1-1,1 1 1,-1 0 0,0 0 0,1 0-1,-1 0 1,1 0 0,-1 0 0,1 0-1,-1 0 1,0 0 0,1 0 0,-1 0-1,1 0 1,-1 0 0,1 0 0,-1 0-1,1 0 1,-1 0 0,0 0 0,1 1-1,-1-1 1,0 0 0,1 0 0,-1 1-1,1-1 1,-1 0 0,0 0 0,1 1-1,-1-1 1,0 0 0,0 1-1,1-1 1,-1 0 0,0 1 0,1 0-1,0 0-39,0-1 40,0 0 0,1 0-1,-1 0 1,0 1-1,0-1 1,0 0-1,0 1 1,1-1-1,-1 1 1,0-1 0,0 1-1,0-1 1,0 1-1,0 0 1,0 0-1,0-1 1,0 1-1,-1 0 1,1 0-1,0 0 1,0 0 0,-1 0-1,1 0 1,0 0-1,-1 0 1,1 0-1,-1 0 1,1 1-1,-1-1 1,0 2 0,4 39 65,-4-37-55,0 50 99,0-54-39,1-5-103,-1-1 0,1 0 1,-1 0-1,0 0 0,-2-8 1,2 7-42,0 3 33,1-1-1,0 0 1,0 1-1,0-1 1,0 1-1,0 0 1,1-1 0,-1 1-1,1 0 1,0 0-1,0 0 1,0 0-1,0 0 1,1 0 0,-1 1-1,5-4 1,5-6-2,6-4 11,-15 14 24,0 1 0,1-1 0,-1 1 0,1 0 1,-1 0-1,1 0 0,5 0 0,-8 1 8,0 0 0,0 0 0,-1 0 1,1 0-1,0 0 0,0 0 0,0 0 0,0 0 0,-1 0 1,1 0-1,0 0 0,0 1 0,0-1 0,-1 0 0,1 1 1,0-1-1,0 1 0,-1-1 0,1 1 0,0-1 0,-1 1 1,1-1-1,-1 1 0,1 0 0,0-1 0,-1 1 0,0 0 1,1-1-1,-1 1 0,1 0 0,-1 0 0,0-1 0,1 1 1,-1 0-1,0 0 0,0 0 0,0 0 0,0-1 1,0 1-1,0 0 0,0 1 0,4 2 206,-3-3-200,-1-1 1,1 0-1,-1 1 0,1-1 1,-1 1-1,1-1 1,-1 0-1,1 1 0,-1-1 1,0 1-1,1-1 0,-1 1 1,0-1-1,1 1 0,-1 0 1,0-1-1,0 1 0,1-1 1,-1 1-1,0 0 0,0-1 1,0 2-1,6 16 276,-6-16-244,1-1 0,0 0 0,0 1 0,-1-1-1,1 1 1,-1-1 0,1 1 0,-1 0 0,0-1-1,1 1 1,-1-1 0,0 3 0,0 51-1052,0-79-13227,0 20 11605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10.072"/>
    </inkml:context>
    <inkml:brush xml:id="br0">
      <inkml:brushProperty name="width" value="0.05" units="cm"/>
      <inkml:brushProperty name="height" value="0.05" units="cm"/>
    </inkml:brush>
  </inkml:definitions>
  <inkml:trace contextRef="#ctx0" brushRef="#br0">2 195 80,'0'0'176,"-1"2"134,1 0 0,0-1 0,0 1 0,0 0 0,0-1 0,0 1 0,0 0 0,0-1 1,0 1-1,1-1 0,-1 1 0,1 0 0,1 2 0,-1-4-537,0 0 291,-1 0 1,1 0-1,-1 1 1,0-1-1,1 0 0,-1 0 1,1 0-1,-1 0 1,1 0-1,-1 0 1,0 0-1,1 0 0,-1-1 1,1 1-1,-1 0 1,1 0-1,-1 0 0,0 0 1,1-1-1,-1 1 1,0 0-1,1 0 1,-1 0-1,0-1 0,1 1 1,-1 0-1,0-1 1,1 1-1,-1 0 1,0-1-1,0 1 0,1 0 1,-1-1-1,0 1 1,0-1-1,0 1 1,0 0-1,0-1 0,1 1 1,-1-2-1,0 1 384,0-5 115,0 5-516,-1 0 0,1 1 0,0-1-1,0 0 1,0 0 0,-1 1 0,1-1 0,0 0-1,0 1 1,0-1 0,1 0 0,-1 0-1,0 1 1,0-1 0,0 0 0,0 1 0,1-1-1,-1 0 1,0 0 0,0 1 0,1-1 0,-1 1-1,1-1 1,-1 0 0,1 1 0,-1-1-1,1 0 1,0 1-32,0 0 3,-1 1 0,1-1 0,0 0 1,0 0-1,-1 0 0,1 0 0,0 0 0,-1 0 0,1 0 0,0 0 1,0 0-1,-1 0 0,1-1 0,0 1 0,0 0 0,-1 0 0,1-1 1,0 1-1,-1 0 0,1-1 0,-1 1 0,1-1 0,0 1 1,-1-1-1,1 1 0,-1-1 0,1 1 0,-1-1 0,0 1 0,1-1 1,-1 0-1,1 1 0,-1-1 0,0 0 0,0 1 0,1-1 0,-1-1 1,0 0 597,0 1-583,0 0 1,-1 0 0,1 1-1,0-1 1,0 0 0,0 0-1,0 0 1,0 0-1,0 1 1,1-1 0,-1 0-1,0 0 1,0 0-1,0 1 1,1-1 0,-1 0-1,0 0 1,1 1 0,0-2-1,1 1 2,-1 0-4,0 1-1,0-1 1,-1 1 0,1-1 0,0 1 0,0-1-1,0 1 1,-1-1 0,1 0 0,-1 0-1,1 1 1,0-1 0,-1 0 0,1 0-1,-1 0 1,1 1 0,-1-1 0,0 0 0,1 0-1,-1 0 1,0 0 0,0 0 0,0 0-1,1 0 1,-1 0 0,0 0 0,0 0-1,0 0 1,-1-1 0,2 2-16,-1-1 0,0 0 0,1 1 0,-1-1 0,0 1 0,1-1 0,-1 0 0,1 1 0,-1 0 0,1-1 0,0 1 0,-1-1 0,1 1 0,-1 0 0,1-1 0,0 1 0,-1 0 0,1-1 0,0 1 0,-1 0 0,1 0 0,0 0-1,-1 0 1,1 0 0,0 0 0,0 0 0,-1 0 0,1 0 0,0 0 0,-1 0 0,1 0 0,1 1 0,0-1 43,-2 0-51,0 0 0,1 0 0,-1 0 0,0 0-1,0 0 1,0 0 0,1 0 0,-1-1 0,0 1 0,0 0-1,0 0 1,1 0 0,-1 0 0,0 0 0,0 0 0,0 0 0,0 0-1,1 0 1,-1-1 0,0 1 0,0 0 0,0 0 0,0 0-1,0 0 1,1-1 0,-1 1 0,0 0 0,0 0 0,0 0-1,0-1 1,0 1 0,0 0 0,0 0 0,0 0 0,0-1 0,0 1-1,0 0 1,0 0 0,0 0 0,0-1 0,0 1 0,0 0-1,0 0 1,0 0 0,0-1 0,0 1 0,0 0 0,0 0-1,0-1 1,-1 1 29,1 0-1,0-1 1,0 1-1,0 0 0,0-1 1,0 1-1,0 0 1,0-1-1,0 1 0,0-1 1,0 1-1,0 0 0,0-1 1,0 1-1,1 0 1,-1-1-1,0 1 0,0 0 1,0-1-1,0 1 1,1 0-1,-1-1 0,0 1 1,0 0-1,0 0 1,1-1-1,-1 1 0,1 0 1,36-22 1831,-32 20-1522,-5 1-332,0 1 1,0 0-1,0 0 1,0-1-1,-1 1 1,1 0-1,0 0 1,0-1 0,0 1-1,0 0 1,0 0-1,0-1 1,0 1-1,0 0 1,0 0-1,0-1 1,1 1 0,-1 0-1,0 0 1,0-1-1,0 1 1,0 0-1,0 0 1,0-1-1,0 1 1,1 0 0,-1 0-1,0 0 1,0-1-1,0 1 1,1 0-1,-1 0 1,0 0-1,0 0 1,0-1 0,1 1-1,37-2 1428,-33 2-1177,-6 0-256,1 0 0,0-1 0,0 1 1,0-1-1,0 1 0,0-1 0,0 1 0,0-1 1,0 1-1,0-1 0,0 1 0,0-1 0,0 1 1,0-1-1,0 1 0,0-1 0,0 1 0,1-1 1,-1 1-1,0-1 0,0 1 0,1 0 0,-1-1 1,0 1-1,0-1 0,1 1 0,-1 0 0,0-1 1,1 1-1,-1 0 0,1 0 0,-1-1 0,0 1 1,1 0-1,-1 0 0,1-1 0,-1 1 0,1 0 1,-1 0-1,1 0 0,-1 0 0,1 0 0,-1 0 1,1 0-1,-1 0 0,1 0 0,-1 0 0,1 0 1,0 0-1,1 0-13,1 0 344,-3 1-315,-1 0 0,1-1 0,0 1 0,0 0 0,0 0 0,0 0 0,0-1 0,0 1 0,0 0 0,0 0 0,0 0 0,0 0 0,0-1 0,1 1 0,-1 0 0,0 0 0,1-1 0,-1 1 0,0 0 0,1-1 0,-1 1 0,1 0 0,-1-1 0,1 1 0,-1 0 0,1-1 0,0 1 0,-1-1 0,1 1 0,0-1 0,-1 1 0,1-1 0,0 0 0,0 1 0,-1-1 0,2 0 0,8 4-77,-10-4 55,0 1 0,0-1 0,1 0-1,-1 0 1,0 1 0,0-1 0,1 0 0,-1 0-1,0 1 1,0-1 0,0 0 0,1 1 0,-1-1-1,0 0 1,0 0 0,0 1 0,0-1 0,0 1-1,0-1 1,0 0 0,0 1 0,0-1 0,0 0-1,0 1 1,0-1 0,0 0 0,0 1 0,0-1-1,0 0 1,0 1 0,0 0 0,0-1 13,-1 1 0,1-1 0,0 1 0,0 0 0,0-1 0,0 1 0,0-1 0,0 1 0,0 0 0,0-1 0,0 1 1,0-1-1,0 1 0,1-1 0,-1 1 0,0 0 0,0-1 0,1 1 0,-1-1 0,0 1 0,1-1 0,-1 1 0,0-1 0,1 1 0,-1-1 0,1 1 0,8 7 77,-8-7-20,0 0-1,0 1 1,0-1 0,1 0-1,-1 0 1,0 0-1,1 0 1,-1 0-1,1 0 1,-1-1-1,1 1 1,-1 0-1,1-1 1,0 1-1,-1-1 1,1 0-1,3 1 1,-5-1-58,0 0 0,1 0 0,-1 0 1,0 0-1,0 0 0,1 0 0,-1 0 0,0 0 0,0 0 1,0 0-1,1 0 0,-1 1 0,0-1 0,0 0 1,0 0-1,0 0 0,1 0 0,-1 0 0,0 0 0,0 1 1,0-1-1,0 0 0,1 0 0,-1 0 0,0 1 1,0-1-1,0 0 0,0 0 0,0 0 0,0 1 1,0-1-1,0 0 0,0 0 0,0 0 0,0 1 0,0-1 1,0 0-1,0 0 0,0 1 0,0-1 0,0 0 1,0 0-1,0 0 0,0 1 0,0-1 0,0 0 0,0 1 1,-1-1-6,1 0 1,0 0 0,0 0 0,0 1 0,0-1 0,0 0-1,0 0 1,0 0 0,0 1 0,0-1 0,0 0 0,0 0-1,0 0 1,0 1 0,0-1 0,0 0 0,0 0 0,0 1-1,0-1 1,0 0 0,0 0 0,0 0 0,0 1-1,1-1 1,-1 0 0,0 0 0,0 0 0,0 0 0,0 1-1,0-1 1,1 0 0,-1 0 0,0 0 0,0 0 0,0 0-1,0 1 1,1-1 0,-1 0 0,0 0 0,0 0 0,0 0-1,1 0 1,-1 0 0,0 0 0,0 0 0,1 0-1,-1 0 1,18 0 126,-17 0-132,-1 0 1,0 0-1,0 0 0,1 0 0,-1 1 0,0-1 0,1 0 0,-1 0 1,0 0-1,0 0 0,1 0 0,-1 0 0,0 1 0,0-1 0,1 0 1,-1 0-1,0 0 0,0 1 0,0-1 0,1 0 0,-1 0 0,0 1 1,0-1-1,0 0 0,0 0 0,0 1 0,0-1 0,1 0 0,-1 0 1,0 1-1,0-1 0,1 3 29,37-2 1231,-18-24 358,-20 23-1613,0 0-1,1-1 0,-1 1 0,1-1 0,-1 1 0,0-1 0,1 1 0,-1-1 0,0 1 1,1-1-1,-1 1 0,0-1 0,0 1 0,0-1 0,0 0 0,1 1 0,-1-1 1,0 1-1,0-1 0,0 0 0,0 1 0,0-1 0,0 1 0,-1-1 0,1 1 1,0-2-1,0 2-7,0 0 0,0-1 1,-1 1-1,1 0 0,0-1 1,0 1-1,0 0 0,0-1 0,0 1 1,0-1-1,0 1 0,0 0 1,0-1-1,0 1 0,0 0 1,1-1-1,-1 1 0,0 0 1,0-1-1,0 1 0,0 0 1,0-1-1,1 1 0,-1 0 1,0 0-1,0-1 0,1 1 1,-1 0-1,0 0 0,0-1 1,1 1-1,7-2 19,-8 2-16,1 0 0,-1 0 1,1 0-1,0 0 0,-1 0 0,1 0 0,-1 0 1,1 0-1,-1 0 0,1 0 0,0 0 0,-1-1 1,1 1-1,-1 0 0,1 0 0,-1-1 0,1 1 1,-1 0-1,1-1 0,-1 1 0,0 0 1,1-1-1,-1 1 0,1-1 0,-1 1 0,0-1 1,1 1-1,-1-1 0,0 1 0,0-1 0,1 0 1,-1-1 107,0-41 197,0 37 3627,1-5-8208,-3-14-15231,-2 20 17049,-18 3 181</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13.222"/>
    </inkml:context>
    <inkml:brush xml:id="br0">
      <inkml:brushProperty name="width" value="0.05" units="cm"/>
      <inkml:brushProperty name="height" value="0.05" units="cm"/>
    </inkml:brush>
  </inkml:definitions>
  <inkml:trace contextRef="#ctx0" brushRef="#br0">74 1 64,'0'0'20033,"-5"0"-19758,-13 0-43,13 0 966,5 58 3057,0 63 1556,0 2-4648,0-98-1427,0-24 264,0 0 0,0-1 0,0 1 0,0 0 0,0 0 0,0 0 0,0 0 0,0 0 0,-1-1 0,1 1 0,0 0 0,-1 0 0,1 0 0,-1-1 0,1 1 0,-1 0 0,1-1 0,-1 1 0,1 0 0,-1-1 0,0 1 0,1-1 0,-2 2 0,1-2 0,1 1 0,-1-1 0,0 1 0,1-1 0,-1 1 0,1 0 0,-1-1 0,1 1 0,-1 0 0,1-1 0,-1 1 0,1 0 0,0 0 0,-1 0 0,1-1 0,0 1 0,-1 0 0,1 0 0,0 0 0,0 0 0,0 0 0,0-1 0,0 2 0,0 104 0,0-105 0,0 0 0,0-1 0,0 1 0,0 0 0,0 0 0,0 0 0,0-1 0,-1 1 0,1 0 0,0-1 0,-1 1 0,1 0 0,0 0 0,-1-1 0,1 1 0,-1 0 0,1-1 0,-1 1 0,1-1 0,-1 1 0,1-1 0,-1 1 0,0-1 0,1 1 0,-1-1 0,0 0 0,1 1 0,-1-1 0,0 0 0,-1 1 0,2-1 0,-1 0 0,0 1 0,1-1 0,-1 0 0,0 1 0,0-1 0,1 0 0,-1 1 0,1-1 0,-1 1 0,0-1 0,1 1 0,-1-1 0,1 1 0,-1 0 0,1-1 0,-1 1 0,1 0 0,0-1 0,-1 1 0,1 0 0,0-1 0,-1 1 0,1 0 0,0 0 0,0-1 0,0 1 0,0 0 0,0 0 0,0 1 0,0 48 0,0-55 0,0 15 0</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13.562"/>
    </inkml:context>
    <inkml:brush xml:id="br0">
      <inkml:brushProperty name="width" value="0.05" units="cm"/>
      <inkml:brushProperty name="height" value="0.05" units="cm"/>
    </inkml:brush>
  </inkml:definitions>
  <inkml:trace contextRef="#ctx0" brushRef="#br0">21 195 32767,'0'-90'-8334,"-15"86"4092,14 1 3521,0 1 1,0-1-1,0 0 1,1 0 0,-1 1-1,1-1 1,0 0-1,0 0 1,0 0-1,0 0 1,1-5 0,0-4-3113,-1-27-724,0 28 3178</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15.852"/>
    </inkml:context>
    <inkml:brush xml:id="br0">
      <inkml:brushProperty name="width" value="0.05" units="cm"/>
      <inkml:brushProperty name="height" value="0.05" units="cm"/>
    </inkml:brush>
  </inkml:definitions>
  <inkml:trace contextRef="#ctx0" brushRef="#br0">0 118 48,'0'-15'3807,"5"15"-3791,13 0-21,-14 0 3300,-3-6-1391,-2 5-1628,1 0 0,0 0 0,0 0 0,0 0 0,0 0 0,0 0 0,0 0 0,0 0 0,0 0-1,0 0 1,0 0 0,0 0 0,1 0 0,-1 0 0,0 0 0,1 1 0,-1-1 0,2-2 0,11 7 6244,-11 6-1323,-2 2-5049,0-10-560,0 0 460,0-1-1,1 0 0,-1 0 1,0 0-1,1 0 1,-1 0-1,1 0 0,0 0 1,-1 0-1,1 0 1,0 0-1,0 0 0,-1-1 1,1 1-1,0 0 1,0 0-1,0-1 0,0 1 1,0 0-1,0-1 1,0 1-1,0-1 0,0 0 1,0 1-1,3-1 1,-4 1-11,1 0 48,0 0 0,0 1 0,-1-1 0,1 0 0,0 1 0,-1-1 0,0 1 0,1-1 0,-1 1 0,0-1 0,1 0 0,-1 1 0,0-1 0,0 1 0,0-1 0,-1 1 0,1-1 0,-1 4 0,1-4 98,0 0-157,0-1-1,0 1 1,0-1 0,0 1-1,0-1 1,0 1 0,0-1-1,0 1 1,0-1 0,0 1-1,1-1 1,-1 0-1,0 1 1,0-1 0,0 1-1,1-1 1,-1 0 0,0 1-1,1-1 1,-1 1-1,0-1 1,1 0 0,-1 1-1,0-1 1,1 0 0,-1 0-1,1 1 1,-1-1-1,0 0 1,1 0 0,-1 0-1,1 0 1,0 1 0,-1-1-1,1 0 0,-1 0 0,1 0 0,-1 0 0,1 1 0,-1-1 1,1 0-1,-1 0 0,1 1 0,-1-1 0,0 0 0,1 1 0,-1-1 1,0 0-1,1 1 0,-1-1 0,0 1 0,1-1 0,-1 0 0,0 1 1,0-1-1,1 1 0,-1-1 0,0 1 0,0-1 0,0 1 0,0-1 0,0 1 1,0-1-1,0 1 0,0-1 0,0 1 0,0 0 0,0 311 2187,0-311-2212,0-1 0,0 1 0,1 0 0,-1-1 0,0 1 0,0-1 0,0 1 0,0-1 0,1 1 0,-1-1 0,0 1 0,1-1 0,-1 1 0,0-1 0,1 1 0,-1-1 0,1 0 0,-1 1 0,0-1 0,1 0 0,-1 1 0,1-1 0,-1 0 0,1 1 0,-1-1 0,1 0 0,0 0 0,-1 0 0,1 1 0,-1-1 0,1 0 0,-1 0 0,1 0 0,-1 0 0,1 0 0,0 0 0,0 0 0,6 1 0,1 4 0,-11-7 0,2 2 0,1 0 0,0 0 0,-1-1 0,1 1 0,0 0 0,0 0 0,0-1 0,-1 1 0,1 0 0,0 0 0,0-1 0,0 1 0,0 0 0,-1-1 0,1 1 0,0 0 0,0-1 0,0 1 0,0 0 0,0-1 0,0 1 0,0 0 0,0-1 0,0 1 0,0-1 0,0 1 0,0 0 0,0-1 0,0 1 0,1 0 0,-1-1 0,0 1 0,0 0 0,0 0 0,0-1 0,1 1 0,-1 0 0,0-1 0,0 1 0,0 0 0,1 0 0,-1-1 0,0 1 0,1 0 0,-1 0 0,0 0 0,0 0 0,1-1 0,-1 1 0,0 0 0,1 0 0,0 0 0,-1 0 0,1-1 0,0 1 0,0-1 0,0 1 0,0-1 0,-1 1 0,1-1 0,0 1 0,0-1 0,0 0 0,0 0 0,-1 1 0,1-1 0,0 0 0,-1 0 0,1 0 0,-1 0 0,1 0 0,-1 0 0,1 0 0,-1 0 0,0 0 0,1 0 0,-1 0 0,0 0 0,0 0 0,0 0 0,0 0 0,0 0 0,0 0 0,0 0 0,0 0 0,0 0 0,-1 0 0,1-2 0,0 2 0,0 1 0,0-1 0,0 0 0,0 0 0,0 1 0,0-1 0,0 0 0,1 0 0,-1 1 0,0-1 0,0 0 0,1 1 0,-1-1 0,1 0 0,-1 1 0,0-1 0,1 0 0,-1 1 0,1-1 0,0 1 0,-1-1 0,1 1 0,-1-1 0,1 1 0,0-1 0,-1 1 0,1 0 0,0-1 0,-1 1 0,2 0 0,-1-1 0,0 1 0,0 0 0,-1 0 0,1-1 0,0 1 0,-1-1 0,1 1 0,0 0 0,-1-1 0,1 1 0,-1-1 0,1 1 0,0-1 0,-1 0 0,1 1 0,-1-1 0,0 1 0,1-1 0,-1 0 0,1 0 0,-1 1 0,0-1 0,0 0 0,1 1 0,-1-1 0,0 0 0,0 0 0,0 0 0,0 1 0,0-2 0,3-28 0,-2 28 0,0 1 0,0 0 0,0 0 0,1 0 0,-1 1 0,0-1 0,0 0 0,0 0 0,1 1 0,-1-1 0,0 1 0,1-1 0,2 0 0,-3 0 0,-1 0 0,1 0 0,0 0 0,-1 0 0,1-1 0,-1 1 0,1 0 0,-1 0 0,0 0 0,1 0 0,-1-1 0,0 1 0,0 0 0,0 0 0,0-1 0,0 1 0,0 0 0,0-1 0,0 1 0,-1-1 0,3-21 0,4 17 0,-5 5 0,0 0 0,0 1 0,-1-1 0,1 0 0,0 0 0,-1 0 0,1 1 0,-1-1 0,1 0 0,-1 0 0,1 0 0,-1 0 0,0 0 0,1 0 0,-1 0 0,0 0 0,0 0 0,0 0 0,1 0 0,-1-1 0,-1 1 0,1-1 0,1 1 0,-1 0 0,0 0 0,0-1 0,0 1 0,1 0 0,-1 0 0,0-1 0,1 1 0,-1 0 0,1 0 0,0 0 0,-1 0 0,1 0 0,0 0 0,-1 0 0,1 0 0,0 0 0,0 0 0,0 0 0,0 1 0,1-2 0,-1 1 0,0 1 0,0-1 0,0 0 0,0 1 0,0-1 0,0 0 0,0 0 0,-1 0 0,1 0 0,0 0 0,-1 0 0,1 0 0,-1 0 0,1 0 0,-1 0 0,1-1 0,-1 1 0,0 0 0,1 0 0,-1 0 0,0 0 0,0-1 0,0 0 0,0 1 0,0-1 0,0 1 0,0 0 0,1 0 0,-1 0 0,0 0 0,1 0 0,-1 0 0,1 0 0,-1 0 0,1-1 0,-1 2 0,1-1 0,0 0 0,-1 0 0,1 0 0,1-1 0,-1 1 0,0 1 0,-1-1 0,1 0 0,0 0 0,0 0 0,-1 0 0,1 0 0,-1 0 0,1 0 0,-1 0 0,1 0 0,-1 0 0,0-1 0,1 1 0,-1 0 0,0 0 0,0-1 0,0 1 0,0 0 0,0 0 0,0 0 0,0 1 0,0-1 0,0 0 0,1 0 0,-1 1 0,0-1 0,0 0 0,1 0 0,-1 1 0,0-1 0,1 0 0,-1 1 0,1-1 0,-1 1 0,1-1 0,-1 0 0,1 1 0,-1-1 0,1 1 0,0-1 0,-1 1 0,1 0 0,0-1 0,-1 1 0,1 0 0,0-1 0,1 1 0,-2 0 0,1-1 0,0 1 0,0 0 0,-1-1 0,1 1 0,0 0 0,-1-1 0,1 1 0,0-1 0,-1 1 0,1-1 0,-1 1 0,1-1 0,-1 1 0,1-1 0,-1 0 0,1 1 0,-1-1 0,1 0 0,-1 1 0,0-1 0,0 0 0,1 1 0,-1-1 0,0 0 0,0 0 0,0 0 0,0 1 0,0-1 0,0-1 0,0 1 0,0 0 0,1 0 0,-1-1 0,0 1 0,0 0 0,1 0 0,-1 0 0,0 0 0,1 0 0,-1 0 0,1 0 0,-1 0 0,1 0 0,0 0 0,-1 0 0,1 1 0,1-2 0,-1 1 0,0 0 0,0 0 0,0 0 0,-1 0 0,1 0 0,0 0 0,-1 0 0,1 0 0,-1 0 0,1 0 0,-1 0 0,0 0 0,1-1 0,-1 1 0,0 0 0,0 0 0,1-2 0,-1 2 0,0 0 0,0 0 0,0 0 0,0 0 0,0 0 0,0-1 0,1 1 0,-1 0 0,0 0 0,1 0 0,-1 1 0,1-1 0,-1 0 0,1 0 0,0 0 0,-1 0 0,1 0 0,0 1 0,-1-1 0,1 0 0,0 0 0,0 1 0,1-2 0,-1 2 0,0-1 0,0 0 0,0 0 0,0 0 0,0 0 0,0 0 0,0 0 0,0 0 0,0 0 0,-1 0 0,1 0 0,0 0 0,-1-1 0,1 1 0,-1 0 0,1-1 0,-1 1 0,0 0 0,1-1 0,-1 1 0,0 0 0,0-1 0,0-1 0,0 2 0,-1 0 0,1 0 0,0 1 0,0-1 0,0 0 0,0 0 0,0 0 0,0 1 0,0-1 0,0 0 0,0 0 0,0 0 0,1 1 0,-1-1 0,0 0 0,0 0 0,1 0 0,-1 1 0,0-1 0,1 0 0,-1 1 0,1-1 0,-1 0 0,1 1 0,0-1 0,-1 1 0,1-1 0,-1 1 0,2-1 0,5-4 0,-6 4 0,-1 0 0,0 0 0,1 0 0,-1 0 0,0 0 0,1 1 0,-1-1 0,0 0 0,0 0 0,0 0 0,0 0 0,0 0 0,0 0 0,0 0 0,0 0 0,0-1 0,0 1 0,-1 0 0,1 0 0,0 1 0,0-1 0,0 0 0,0 0 0,0 0 0,0 0 0,0 0 0,1 0 0,-1 1 0,0-1 0,0 0 0,1 0 0,-1 0 0,0 0 0,1 1 0,-1-1 0,1 0 0,-1 0 0,2 0 0,16-7 0,-18 8 0,0 0 0,1 0 0,-1 0 0,0-1 0,1 1 0,-1 0 0,1 0 0,-1 0 0,0-1 0,1 1 0,-1 0 0,0 0 0,0-1 0,1 1 0,-1 0 0,0 0 0,0-1 0,1 1 0,-1 0 0,0-1 0,0 1 0,0-1 0,1 1 0,-1 0 0,0-1 0,0 1 0,0 0 0,0-1 0,0 1 0,0-1 0,0 1 0,0 0 0,0-1 0,0 1 0,0-1 0,0 1 0,0 0 0,0-1 0,-1 1 0,1-1 0,0 1 0,0 0 0,0-1 0,0 1 0,-1 0 0,1-1 0,0 1 0,0 0 0,-1 0 0,1-1 0,0 1 0,-1 0 0,1 0 0,0-1 0,-1 1 0,1 0 0,0 0 0,-1 0 0,1-1 0,0 1 0,-1 0 0,-10-2 1310,5 1-6839</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24.852"/>
    </inkml:context>
    <inkml:brush xml:id="br0">
      <inkml:brushProperty name="width" value="0.05" units="cm"/>
      <inkml:brushProperty name="height" value="0.05" units="cm"/>
    </inkml:brush>
  </inkml:definitions>
  <inkml:trace contextRef="#ctx0" brushRef="#br0">93 195 16,'0'0'1457,"0"-2"-1444,0 1-14,0 0 1,0 1-1,0-1 1,0 0-1,0 1 1,0-1-1,1 0 1,-1 1-1,0-1 1,0 0-1,0 1 1,1-1-1,-1 1 1,0-1-1,1 0 0,-1 1 1,1-1-1,-1 1 1,1-1-1,-1 1 1,1-1-1,-1 1 1,1 0-1,-1-1 1,2 0-1,7-6 402,-8 2-101,0 0-1,-1-1 1,0 1 0,0 0 0,0 0 0,-1-7-1,0 5-167,-14 3-94,10-1 24,4 4-43,0 1 0,1-1 0,-1 0 0,0 1 0,0-1 0,0 1 0,0-1 0,1 1 0,-1-1 0,0 1 0,0-1 0,0 1 0,0 0 0,0 0 0,0-1 0,0 1 0,0 0 0,0 0 0,0 0 0,-2 0 0,-1 0 26,4 0-71,0 1 26,0-1 0,0 0 0,1 1 0,-1-1 0,0 1 0,0-1 0,0 0 0,0 1 1,0-1-1,0 0 0,0 1 0,0-1 0,0 0 0,0 1 0,0-1 0,0 1 0,0-1 0,0 0 0,0 1 0,0-1 0,0 0 0,0 1 1,-1-1-1,1 0 0,0 1 0,0-1 0,0 0 0,-1 1 0,1-1 0,0 0 0,0 1 0,-1-1 0,1 0 0,0 0 0,0 1 1,-1-1-1,1 0 0,0 0 0,-1 0 0,1 0 0,0 1 0,-1-1 0,1 0 0,-1 0 0,1 0 0,-1 0 0,1 0 2,-1 0 0,0 1-1,1-1 1,-1 0-1,1 0 1,-1 1 0,0-1-1,1 0 1,-1 1 0,1-1-1,-1 1 1,1-1-1,-1 1 1,1-1 0,0 1-1,-1-1 1,1 1 0,-1-1-1,1 1 1,0-1-1,0 1 1,-1 0 0,1-1-1,0 1 1,0 0 0,0-1-1,0 1 1,-1 0-1,1 0 4,0-1 0,1 1 0,-1-1 0,0 1 0,0-1-1,0 1 1,0-1 0,0 1 0,0-1 0,1 1 0,-1-1-1,0 1 1,0-1 0,1 1 0,-1-1 0,0 1 0,1-1-1,-1 0 1,0 1 0,1-1 0,-1 0 0,1 1 0,-1-1-1,1 0 1,-1 0 0,1 1 0,-1-1 0,1 0 0,-1 0-1,1 1 1,0-1-1,-1 0 0,1 0 0,-1 0 1,0 0-1,1 0 0,-1 0 0,1 1 0,-1-1 0,0 0 0,1 0 0,-1 0 0,0 1 0,1-1 0,-1 0 0,0 1 0,0-1 1,1 0-1,-1 1 0,0-1 0,0 0 0,1 1 0,-1-1 0,0 1 0,0-1 0,0 0 0,0 1 0,0-1 0,1 1 1,-1 0-1,0 0 398,1-1-392,1 0 0,0-1 0,0 1-1,0 0 1,0 0 0,0 0-1,-1 0 1,1 0 0,0 0-1,2 1 1,1-1 180,-5 0-186,0-1 1,0 1-1,0 0 1,0-1 0,0 1-1,0-1 1,0 1-1,1-1 1,-1 1-1,0 0 1,0-1 0,0 1-1,1-1 1,-1 1-1,0 0 1,0-1 0,1 1-1,-1 0 1,0-1-1,1 1 1,-1 0-1,0-1 1,1 1 0,-1 0-1,0 0 1,1 0-1,-1-1 1,1 1 0,-1 0-1,0 0 1,1 0-1,-1 0 1,1 0-1,-1 0 1,1 0 0,-1 0-1,1 0 1,-1 0-1,0 0 1,1 0 0,-1 0-1,1 0 1,1 0 6,0-7 10,-1-1 1,0 0 0,-1 1 0,0-1 0,-1-8 0,1 12-7,0 1-18,1 2 18,-1 0-1,0 0 1,0 0-1,0 0 1,0 0-1,1 0 1,-1 0 0,-1 0-1,1 0 1,0 0-1,0 0 1,0 0-1,0 0 1,-1 0-1,1 0 1,0 0-1,-1 0 1,1 0 0,-1 0-1,1 0 1,-1 0-1,0 1 1,1-1-1,-1 0 1,0 0-1,0 1 1,1-1 0,-1 0-1,0 1 1,0-1-1,0 1 1,0-1-1,0 1 1,0-1-1,0 1 1,0 0-1,-1-1 46,-3 1-36,-2 0-28,-15 0-26,22 0 30,0 0-1,-1 0 1,1 0-1,-1 0 1,1 0-1,-1 0 1,1 0-1,-1 0 1,1 0-1,-1 0 1,1 1-1,-1-1 1,1 0-1,0 0 1,-1 0-1,1 1 1,-1-1-1,1 0 1,0 1-1,-1-1 1,1 0-1,0 1 1,-1-1-1,1 0 1,0 1-1,0-1 1,-1 1-1,1-1 1,0 1-1,0-1 1,0 0-1,-1 2 1,-3-1 34,-14-1-18,13 0 115,6 3-129,-1 1 1,0-1-1,0 0 1,0 0-1,0 1 0,0-1 1,-1 0-1,1 0 1,-3 7-1,-5-5-2,7-5 0,1 1 0,-1-1 0,1 1 0,-1-1 0,1 1 0,-1-1 0,1 1 0,-1-1 1,1 1-1,-1-1 0,1 1 0,0 0 0,-1-1 0,1 1 0,0 0 0,-1-1 0,1 1 0,0 0 1,0 0-1,0-1 0,0 1 0,0 0 0,0-1 0,0 1 0,0 0 0,0 0 0,0-1 0,0 1 0,0 0 1,0 0-1,1 0 0,14 3 109,-15-2-84,1 0 0,-1 0 0,0 0 0,1 0 0,-1 0 0,1 0 0,0 0 0,0 0 0,0 0 0,1 1 0,1-3-2,-2 0-18,-1 0 1,1 0-1,-1 0 1,1 0-1,0 0 0,-1 0 1,1 0-1,0 0 1,-1 0-1,1 0 0,0 0 1,-1 0-1,1 0 1,0 0-1,-1 1 1,1-1-1,-1 0 0,1 0 1,0 1-1,-1-1 1,1 1-1,-1-1 0,1 0 1,-1 1-1,1-1 1,-1 1-1,1-1 1,-1 1-1,0-1 0,1 1 1,-1 0-1,0-1 1,1 1-1,-1-1 0,0 1 1,0 0-1,0-1 1,0 1-1,1 0 1,-1-1-1,0 1 0,0 0 1,0-1-1,0 1 1,-1 0-1,2 0-4,-1-1 1,0 1-1,0-1 0,0 1 0,0-1 1,1 1-1,-1-1 0,0 1 0,0-1 1,1 0-1,-1 1 0,0-1 0,1 0 1,-1 1-1,0-1 0,1 0 0,-1 1 1,1-1-1,-1 0 0,1 0 0,-1 1 1,0-1-1,1 0 0,-1 0 0,1 0 1,-1 0-1,1 0 0,-1 1 0,1-1 1,-1 0-1,1 0 0,-1 0 0,1 0 1,-1-1-1,1 1 0,-1 0 1,1 0-1,0 0-1,2 0 48,24 0 870,-27-13-430,0-34-339,0 46-114,0 0-33,0 0-1,1 1 0,-1-1 1,0 0-1,0 1 0,0-1 1,0 0-1,0 1 0,0-1 1,0 0-1,0 1 0,0-1 1,0 0-1,0 1 0,-1-1 1,1 0-1,0 1 0,0-1 1,-1 0-1,1 1 0,0-1 1,-1 1-1,1-1 0,0 1 1,-1-1-1,1 1 0,-2-1 1,-2-2 34,0 1 0,0 1 0,0-1 0,-1 1 1,1-1-1,-8 0 0,4 15-63,-1-11 28,8-2-1,1 0 0,-1 0 0,1 0 0,-1 0-1,1 1 1,-1-1 0,1 0 0,-1 0 0,0 0-1,1 0 1,-1 1 0,1-1 0,-1 0 0,1 0 0,0 1-1,-1-1 1,1 0 0,-1 1 0,1-1 0,-1 1 0,1-1-1,0 0 1,-1 1 0,1-1 0,0 1 0,0-1 0,-1 1-1,1-1 1,0 1 0,0-1 0,0 1 0,-1-1-1,1 1 1,0 0 0,0 0 0,0-1-1,0 1 0,0-1 1,0 0-1,0 1 0,0-1 0,0 0 1,0 1-1,-1-1 0,1 0 0,0 1 1,0-1-1,0 0 0,-1 1 0,1-1 1,0 0-1,0 0 0,0 1 0,-1-1 1,1 0-1,0 0 0,-1 0 1,1 1-1,0-1 0,-1 0 0,1 0 1,0 0-1,0 0 0,-1 0 0,1 1 1,-1-1-1,1 0 0,0 0 0,-1 0 1,1 0-1,-1 0 0,1 0 0,-1 0 1,1 0-1,0 0 0,-1 0 1,1 0-1,0 0 0,-1 0 1,1 0-1,0 0 0,-1 0 1,1 0-1,0 0 0,-1 1 1,1-1-1,0 0 0,-1 0 1,1 0-1,0 1 1,0-1-1,-1 0 0,1 0 1,0 1-1,0-1 0,-1 0 1,1 0-1,0 1 0,0-1 1,0 0-1,0 1 0,-1-1 1,1 0-1,0 1 0,0-1 1,0 0-1,0 1 0,0 46 97,8-45 17,-7-2-110,-1 0 0,0 0 0,1-1 0,-1 1 0,0 0 0,1 0 0,-1 0 1,0 0-1,1 0 0,-1 0 0,0 0 0,1 0 0,-1 0 0,0 0 0,1 1 1,-1-1-1,0 0 0,1 0 0,-1 0 0,0 0 0,1 0 0,-1 1 0,0-1 0,1 0 1,-1 0-1,0 0 0,0 1 0,1 0 0,-1-1 4,0 1 1,0-1-1,1 1 1,-1 0-1,0-1 1,0 1-1,0 0 0,1-1 1,-1 1-1,0-1 1,1 1-1,-1-1 1,0 1-1,1-1 0,-1 1 1,1-1-1,-1 1 1,1-1-1,-1 0 1,1 1-1,-1-1 0,1 1 1,-1-1-1,1 0 1,0 0-1,-1 1 1,1-1-1,-1 0 0,1 0 1,0 0-1,-1 0 1,1 0-1,0 0 1,-1 0-1,1 0 0,-1 0 1,1 0-1,0 0 1,-1 0-1,2-1 1,1 1-6,1 0 294,0 2-176,0 0-3,0-1 0,0 1 0,0-1 0,0 0 0,1-1 0,7 2 0,-11-2-112,-1 0 1,0 0-1,0 0 0,0 0 1,0 0-1,1 0 0,-1 0 0,0 0 1,0 0-1,0 0 0,0 0 1,1 0-1,-1 0 0,0 0 0,0-1 1,0 1-1,0 0 0,1 0 1,-1 0-1,0 0 0,0 0 0,0 0 1,0 0-1,0 0 0,0-1 1,1 1-1,-1 0 0,0 0 0,0 0 1,0 0-1,0 0 0,0-1 1,0 1-1,0 0 0,0 0 0,0 0 1,0 0-1,0 0 0,0-1 1,0 1-1,1 0 0,-1 0 0,0 0 1,-1-1-1,1 1 0,0 0 1,0 0-1,0 0 0,0 0 0,0-1 1,0 1-1,0 0 0,0 0 1,0 0 0,0 0 0,0 0 0,0-1 0,0 1 0,0 0 0,0 0 0,0 0 0,0 0 0,0 0 0,0-1 0,0 1 0,0 0 0,0 0 0,0 0-1,0 0 1,0 0 0,0 0 0,0-1 0,0 1 0,0 0 0,0 0 0,0 0 0,0 0 0,0 0 0,0 0 0,0 0 0,0-1 0,0 1 0,0 0 0,0 0 0,1 0 0,-1 0 0,0 0 0,0 0-1,0 0 1,0 0 0,0 0 0,0 0 0,0-1 0,1 1 0,-1 0 0,0 0 0,0 0 0,0 0 0,0 0 0,0 0 0,0 0 0,1 0 0,-1 0 0,0 0 0,1 0-1,-1 1 0,1-1 1,-1 0-1,1 0 0,-1 0 1,1 0-1,-1 0 0,1 0 1,-1-1-1,1 1 0,-1 0 1,1 0-1,-1 0 0,1 0 1,-1-1-1,1 1 0,-1 0 1,1 0-1,-1-1 0,1 1 1,-1 0-1,0-1 0,1 1 1,-1 0-1,1-1 0,-1 1 1,0-1-1,0 1 0,1-1 1,-1 1-1,0-1 0,0 1 1,1-1-1,-1 1 0,0-1 1,0 1-1,0-1 0,0 1 1,0-1-1,0 1 0,0-1 1,0-2 47,0-34 107,0-20 112,0 57-268,0-1 0,0 1-1,0 0 1,0-1-1,0 1 1,0 0-1,0-1 1,0 1 0,0 0-1,0-1 1,-1 1-1,1 0 1,0-1-1,0 1 1,0 0 0,0-1-1,-1 1 1,1 0-1,0 0 1,0-1-1,-1 1 1,1 0 0,0 0-1,-1 0 1,1-1-1,0 1 1,-1 0 0,1 0-1,0 0 1,-1 0-1,1 0 1,0-1-1,-1 1 1,1 0 0,-1 0 1,1 0 0,-1 0 1,0 0-1,1-1 1,-1 1-1,1 0 0,-1 0 1,1-1-1,-1 1 1,1-1-1,-1 1 1,1 0-1,-1-1 0,1 1 1,0-1-1,-1 1 1,1-1-1,0 1 1,-1-1-1,1 1 0,0-1 1,0 1-1,-1-1 1,1 1-1,0-1 0,0 0 1,0 1-1,0-1 1,0 1-1,0-1 1,0 0-1,0 1 0,0-1 1,0 0-1,0 0 2,0 0-1,-1 1 0,1-1 1,0 1-1,0-1 0,-1 1 1,1-1-1,0 1 0,-1-1 1,1 1-1,-1-1 0,1 1 1,-1-1-1,1 1 1,-1 0-1,1-1 0,-1 1 1,1 0-1,-1-1 0,1 1 1,-1 0-1,1 0 0,-1 0 1,0-1-1,1 1 0,-1 0 1,1 0-1,-1 0 0,0 0 1,1 0-1,-1 0 1,0 0-1,1 0 0,-1 1 1,1-1-1,-1 0 0,0 0 1,0 1-1,-6-1 85,7-4-46,0 4-43,0 0 0,0-1-1,0 1 1,0-1 0,0 1 0,0 0 0,0-1-1,1 1 1,-1-1 0,0 1 0,0-1-1,-1 1 1,1 0 0,0-1 0,0 1 0,0-1-1,0 1 1,0 0 0,0-1 0,-1 1 0,1 0-1,0-1 1,0 1 0,0 0 0,-1-1 0,1 1-1,0 0 1,0-1 0,-1 1 0,-11 1-12,11 5-12,2-5 21,-1 0 0,0-1 0,0 1 0,0 0 0,0 0 0,0 0-1,0 0 1,-1-1 0,1 1 0,0 0 0,0 0 0,-1 0 0,1-1-1,0 1 1,-1 0 0,1 0 0,-1-1 0,1 1 0,-1 0 0,1-1-1,-1 1 1,1 0 0,-2 0 0,-4 4 1,5-4 0,-1 0 0,1 0 0,0 0-1,0 0 1,0 1 0,0-1 0,0 0-1,0 1 1,0-1 0,0 0 0,0 1-1,0-1 1,1 1 0,-1-1 0,1 1-1,-1 0 1,1-1 0,-1 1 0,1 0-1,0-1 1,0 1 0,0 2 0,0-3-1,0-1 0,0 1 0,0-1 0,0 1 0,0-1 0,0 1 0,0-1 0,0 1 0,0-1 0,0 1 0,0-1 0,0 1 0,-1-1 0,1 1 0,0-1 0,0 1 0,-1-1 0,1 1 0,0-1 0,-1 0 0,1 1 0,0-1 0,-1 1 0,1-1 0,0 0 0,-1 1 0,1-1 0,-1 0 0,1 0 0,-1 1 0,1-1 0,-1 0 0,1 0 0,-1 0 0,0 1 0,1-1 1,-1 0-1,1 0 0,-1 0 1,1 0-1,0 0 0,-1 1 1,1-1-1,-1 0 0,1 0 1,0 1-1,-1-1 0,1 0 1,0 1-1,-1-1 0,1 0 0,0 1 1,0-1-1,-1 0 0,1 1 1,0-1-1,0 1 0,-1-1 1,1 1-1,0-1 0,0 0 1,0 1-1,0-1 0,0 1 0,0-1 1,0 1-1,0-1 0,0 1 1,0 0-1,0 2 1,2 22-9,-2-24 9,1 0 0,-1 0-1,1 0 1,-1 0-1,1-1 1,0 1-1,-1 0 1,1 0 0,0 0-1,0-1 1,-1 1-1,1 0 1,0-1-1,0 1 1,0-1-1,1 1 1,-2 0 0,1-1 0,-1 0 0,0 1 0,1-1 0,-1 1 0,0-1 1,0 0-1,0 1 0,1-1 0,-1 1 0,0-1 0,0 0 0,0 1 0,0-1 0,0 1 0,0-1 0,0 1 0,0-1 0,0 0 0,0 1 1,0-1-1,0 1 0,0-1 0,-1 1 0,1 0 0,0-1 1,0 1 0,0-1-1,0 1 1,0-1-1,0 1 1,0-1 0,0 1-1,0-1 1,0 1-1,0-1 1,0 1 0,0-1-1,0 1 1,0-1-1,0 1 1,0-1-1,1 1 1,-1-1 0,0 1-1,0-1 1,1 0-1,-1 1 1,0-1 0,0 1-1,1-1 1,-1 0-1,1 1 1,-1-1 0,0 0-1,1 0 1,0 1-1,0-1 2,0 1 0,0-1 0,0 0 0,0 0-1,0 1 1,0-1 0,0 1 0,0-1-1,0 1 1,0 0 0,0-1 0,0 1 0,0 0-1,0 0 1,0-1 0,-1 1 0,1 0-1,0 0 1,0 0 0,-1 0 0,1 0-1,-1 0 1,1 0 0,-1 0 0,1 0 0,-1 2-1,1-2 2,-1-1 0,0 0 0,0 0-1,1 1 1,-1-1 0,0 0-1,1 0 1,-1 1 0,0-1 0,1 0-1,-1 0 1,0 0 0,1 0 0,-1 0-1,0 0 1,1 1 0,-1-1-1,0 0 1,1 0 0,-1 0 0,0 0-1,1 0 1,-1 0 0,0 0 0,1 0-1,-1-1 1,0 1 0,1 0-1,8 2-17,-9-2 23,0 1 0,0-1 0,1 1 0,-1-1 0,0 1-1,0 0 1,1-1 0,-1 1 0,1-1 0,-1 0 0,0 1-1,1-1 1,-1 1 0,1-1 0,-1 0 0,1 1 0,-1-1-1,1 0 1,-1 1 0,1-1 0,0 0 0,-1 0 0,1 1-1,-1-1 1,1 0 0,0 0 0,-1 0 0,1 0 0,-1 0-1,1 0 1,0 0 0,-1 0 0,1 0 0,-1 0 0,1-1-1,0 1 1,-1 0 0,2-1 0,5 1 188,-7 0-180,0 0 0,0-1-1,-1 1 1,1 0 0,0-1 0,0 1 0,0 0 0,0-1 0,0 1-1,0 0 1,0-1 0,0 1 0,0 0 0,0-1 0,0 1 0,0 0-1,0-1 1,0 1 0,1 0 0,-1-1 0,0 1 0,0 0-1,0 0 1,0-1 0,1 1 0,-1 0 0,0 0 0,0-1 0,0 1-1,1 0 1,-1 0 0,0-1 0,1 1 0,2 0-4,6-2 167,-6-13 118,-3 14-293,0 1-1,0 0 1,0-1 0,0 1-1,1 0 1,-1-1 0,0 1-1,0-1 1,0 1 0,0 0-1,0-1 1,1 1 0,-1 0-1,0-1 1,0 1 0,1 0-1,-1 0 1,0-1 0,0 1-1,1 0 1,-1 0 0,0-1-1,1 1 1,-1 0 0,0 0-1,1 0 1,-1-1-1,1 1 1,-1 0 0,0 0-1,1 0 1,-1 0 0,1 0-1,-1 0 1,0 0 0,1 0-1,-1 0 1,0 0 0,1 0-1,0 0 3,0 0-1,-1 0 1,1 0-1,0 0 1,-1 0-1,1 0 1,-1 0-1,1 0 1,0 0-1,-1 0 1,1-1-1,-1 1 1,1 0-1,-1-1 0,1 1 1,0 0-1,-1-1 1,1 1-1,-1 0 1,0-1-1,1 1 1,-1-1-1,1 1 1,-1-1-1,0 1 1,1-1-1,-1 1 1,0-1-1,1 1 1,-1-1-1,0 0 1,0 1-1,0-1 0,1 1 1,-1-1-1,0 0 1,0 1-1,0-1 1,0 0-1,0 1 1,-1-2-1,1-75 798,0 76-801,0 1 0,0-1-1,0 0 1,0 1-1,0-1 1,0 1 0,0-1-1,-1 1 1,1-1 0,0 1-1,0-1 1,-1 1-1,1-1 1,0 1 0,-1-1-1,1 1 1,-1 0 0,1-1-1,0 1 1,-1 0-1,1-1 1,-1 1 0,1 0-1,-1-1 1,1 1 0,-1 0-1,1 0 1,-1 0-1,1 0 1,-1-1 0,1 1-1,-1 0 1,0 0 0,1 0-1,-1 0 1,0 0 0,0 0 0,1 1 0,-1-1 1,1 0-1,-1 0 1,1 0-1,-1-1 0,1 1 1,0 0-1,-1 0 1,1 0-1,-1 0 0,1 0 1,-1 0-1,1-1 1,0 1-1,-1 0 0,1 0 1,-1-1-1,1 1 1,0 0-1,-1 0 0,1-1 1,0 1-1,-1 0 1,1-1-1,0 1 0,0-1 1,-1 1-1,1 0 1,0-1-1,0 1 0,0-1 1,0 1-1,-1-1 1,1 0-1,0 0 81,-3 1-206,3-1 121,-1 1 1,1 0-1,-1 0 1,1 0-1,-1 0 1,1 0 0,0-1-1,-1 1 1,1 0-1,-1 0 1,1 0-1,-1 0 1,1 0-1,-1 1 1,1-1 0,0 0-1,-1 0 1,1 0-1,-1 0 1,1 0-1,-1 1 1,1-1-1,0 0 1,-1 0-1,1 1 1,0-1 0,-1 0-1,1 0 1,0 1-1,-1-1 1,1 0-1,0 1 1,0-1-1,-1 1 1,1-1 0,0 0-1,0 1 1,0-1-1,-1 1 1,1-1-1,0 0 1,0 1-1,0 0 1,-5 3-28,3-2 26,1-2 3,0 1 0,-1-1-1,1 1 1,0 0 0,0-1-1,0 1 1,0 0 0,0 0-1,0 0 1,0 0 0,0 0-1,0 0 1,0 0 0,1 0-1,-1 0 1,0 0 0,1 0-1,-1 0 1,1 1 0,-1-1-1,1 0 1,-1 0 0,1 1-1,0 1 1,0-3-1,0 1 0,0-1 0,0 0 0,0 1 1,0-1-1,0 1 0,0-1 0,0 1 0,0-1 0,0 0 0,-1 1 0,1-1 0,0 1 1,0-1-1,0 0 0,0 1 0,-1-1 0,1 1 0,0-1 0,-1 0 0,1 1 0,0-1 1,0 0-1,-1 0 0,1 1 0,0-1 0,-1 0 0,1 0 0,-1 1 0,1-1 0,0 0 1,-1 0-1,1 0 0,-1 0 0,0 1 0,1-1 1,-1 0 0,1 0 0,-1 0 0,1 0 0,-1 1 0,1-1-1,-1 0 1,1 1 0,-1-1 0,1 0 0,-1 1 0,1-1 0,0 0 0,-1 1 0,1-1 0,-1 1 0,1-1 0,0 1 0,0-1-1,-1 1 1,1-1 0,0 1 0,0-1 0,-1 1 0,1-1 0,0 1 0,0 0 0,0-1 0,0 1 0,0-1 0,0 1 0,0-1-1,0 1 1,0-1 0,0 2 0,0 49-24,1-51 23,-1 1 0,0-1 0,0 1 1,0-1-1,0 1 0,0-1 0,0 0 0,0 1 0,1-1 0,-1 1 0,0-1 0,0 0 0,0 1 0,1-1 0,-1 0 0,0 1 0,1-1 0,-1 0 0,0 1 1,1-1-1,-1 0 0,0 0 0,1 1 0,-1-1 0,1 0 0,-1 0 0,0 0 0,1 0 0,0 1 0,-1-1 0,1 0 1,-1 0-1,1 0 1,-1 0-1,1 0 0,-1 1 1,1-1-1,-1 0 0,1 1 1,-1-1-1,0 0 0,1 0 1,-1 1-1,1-1 1,-1 1-1,0-1 0,1 0 1,-1 1-1,0-1 0,0 1 1,1-1-1,-1 1 0,0-1 1,0 1-1,0-1 0,0 1 1,1-1-1,-1 1 1,0-1-1,0 1 0,0 2 36,8-4 22,1 0 1,0 1-1,0-1 0,15 3 1,-15-1-20,-5-1 58,12-13 59,9-1 109,-23 13-236,-1 0 0,1-1-1,-1 1 1,1 0 0,-1 0-1,1-1 1,0 1-1,-1 0 1,1 1 0,0-1-1,2-1 1,2 0-10,-6 2-16,0 0-1,1 0 1,-1 0 0,0-1 0,1 1 0,-1 0-1,0 0 1,1-1 0,-1 1 0,0 0-1,0 0 1,0-1 0,1 1 0,-1 0 0,0-1-1,0 1 1,0 0 0,0-1 0,1 1 0,-1 0-1,0-1 1,0 1 0,0-1 0,0 1 0,0 0-1,0-1 1,0 1 0,0 0 0,0-1-1,0 1 1,0 0 0,0-1 0,0 1 0,-1-1-1,1 1 1,0-1 0,0 1 9,-1-1 0,1 1 0,0-1 0,0 1 0,0 0 0,0-1 0,0 1-1,0-1 1,0 1 0,0-1 0,0 1 0,0-1 0,0 1 0,0-1 0,0 1 0,0 0 0,0-1 0,0 1 0,1-1 0,-1 1 0,0-1 0,0 1 0,0 0-1,1-1 1,-1 1 0,0 0 0,0-1 0,1 1 0,-1 0 0,0-1 0,1 1 0,1-2 18,-1 1 0,1-1-1,-1 0 1,1 1 0,-1-1 0,0 0-1,0 0 1,0 0 0,0 0 0,0 0-1,-1 0 1,1 0 0,-1 0 0,1 0 0,-1 0-1,1 0 1,-1 0 0,0 0 0,0-1-1,0 1 1,-1 0 0,1 0 0,0 0-1,-1 0 1,1 0 0,-1 0 0,0 0 0,0 0-1,0 0 1,0 0 0,0 0 0,0 0-1,0 0 1,0 1 0,-1-1 0,-2-2-1,4 4-24,0 0-1,-1-1 0,1 1 1,0 0-1,-1-1 0,1 1 1,0 0-1,-1-1 0,1 1 1,0-1-1,0 1 0,-1-1 1,1 1-1,0-1 0,0 1 1,0 0-1,0-1 0,0 1 1,0-1-1,0 1 0,0-1 1,0 1-1,0-1 0,0 1 1,0-1-1,0 1 0,0-1 1,0 0-1,0 1-1,1-1 0,-1 0-1,0 1 1,0-1 0,0 0 0,0 0 0,0 1-1,0-1 1,0 0 0,0 1 0,-1-1 0,1 0-1,0 1 1,0-1 0,-1 0 0,1 1 0,0-1-1,-1 0 1,1 1 0,0-1 0,-1 0 0,-5-3-9,5 4 4,0-1 0,0 1 0,0-1 0,0 1 0,0-1 0,0 1 0,0-1 0,0 0 0,0 0 0,0 1 0,1-1 0,-1 0 0,0 0 0,1 0 0,-1 0 0,1 0 0,-1 0 0,1 0 0,-1 0 0,1 0 0,-1-2 1,-4-1-25,2 2 28,-1 0 1,1 0 0,-1 1 0,0-1-1,0 1 1,0 0 0,-7-1-1,7 2 13,0 0-124,-14 0 62,13 0 11,2 15-17,1-13 49,1 0 0,-1 0-1,1 1 1,-1-1 0,1 1-1,0-1 1,0 1 0,0 0-1,0 0 1,0-1 0,1 1-1,-1 0 1,1 0 0,0 0-1,-1 0 1,1-1 0,1 5-1,-1 69-7,15-72-8,-9 1 43,-6-5-14,1 1 1,0 0 0,-1 0-1,1-1 1,0 1 0,0-1 0,0 1-1,0-1 1,0 1 0,-1-1 0,1 1-1,0-1 1,0 0 0,0 0 0,0 1-1,0-1 1,0 0 0,0 0 0,0 0-1,2 0 1,-3 0-6,1-1-1,-1 1 0,0 0 1,1 0-1,-1 0 1,0 0-1,0-1 1,1 1-1,-1 0 1,0 0-1,1-1 0,-1 1 1,0 0-1,0 0 1,0-1-1,1 1 1,-1 0-1,0-1 0,0 1 1,0 0-1,0-1 1,0 1-1,1 0 1,-1-1-1,0 1 1,0 0-1,0-1 0,0 1 1,0-1-1,0 1 1,0 0-1,0-1 1,0 1-1,-1 0 1,1-1-1,0 1 0,0 0 1,0-1-1,0 1 1,-1-1-4,1 0 0,0 0 0,0 0 0,0 1-1,0-1 1,0 0 0,0 0 0,0 0 0,0 0 0,0 1 0,0-1 0,1 0 0,-1 0 0,0 1 0,1-1 0,-1 0 0,0 0 0,2 0-1,0-2 12,-1 0 0,1 1 0,0-1-1,-1 0 1,1 0 0,-1 0 0,0 0-1,0 0 1,0-1 0,0 1-1,-1 0 1,1 0 0,-1-1 0,0 1-1,0 0 1,0 0 0,-1-6 0,1 5-9,0-1 0,0 3 5,1 0 1,-1 1-1,0-1 0,0 0 0,0 0 0,0 1 0,0-1 1,0 0-1,0 0 0,-1 1 0,1-1 0,-1 0 1,1 0-1,-1 1 0,1-1 0,-1 1 0,0-1 1,0 0-1,0 1 0,0-1 0,0 1 0,0 0 1,0-1-1,-1 1 0,-1-2 0,2 3-6,1 0 0,-1-1 0,1 1 0,0 0 0,-1-1 0,1 1 0,0-1 0,0 1-1,-1 0 1,1-1 0,0 1 0,0-1 0,0 1 0,0-1 0,-1 1 0,1 0 0,0-1 0,0 1 0,0-1-1,0 1 1,0-1 0,0 1 0,0-1 0,0 1 0,0-1 0,0 1 0,0-1 0,1 1 0,-1-1-1,0 1 1,0-1-1,1 1 0,-1-1 0,0 1 0,0 0 0,0-1 0,0 1 0,0-1 1,0 1-1,0 0 0,0-1 0,0 1 0,0 0 0,0-1 0,0 1 0,0-1 0,0 1 1,0 0-1,-1-1 0,1 1 0,0 0 0,0-1 0,0 1 0,0 0 0,-1-1 0,1 1 1,0 0-1,0-1 0,-1 1 0,1 0 0,0 0 0,-1-1 0,1 1 0,0 0 0,-1-1 1,-17 0-6,13 1-20,-13 1-145,18 1 168,0-1 0,0 0 1,0 0-1,0 1 0,0-1 0,0 0 1,0 0-1,-1 1 0,1-1 0,0 0 1,-1 0-1,1 0 0,-1 1 0,1-1 1,-1 0-1,0 0 0,1 0 0,-1 0 1,0 0-1,0 0 0,0 0 0,0-1 1,0 1-1,0 0 0,0 0 0,0-1 1,0 1-1,0 0 0,0-1 0,0 1 1,0-1-1,-3 1 0,4-1 1,-1 1-1,0 0 1,1-1 0,-1 1-1,1 0 1,-1-1 0,1 1-1,0 0 1,-1-1 0,1 1-1,0 0 1,-1 0 0,1 0-1,0-1 1,0 1 0,0 0-1,0 0 1,-1 0 0,1 0-1,0-1 1,1 1 0,-1 0-1,0 0 1,0 0 0,0 0-1,1 0 1,4 18-26,4-15 37,-8-4-10,0 0-1,-1 1 0,1-1 0,0 0 1,0 0-1,-1 1 0,1-1 0,0 1 1,-1-1-1,1 0 0,-1 1 1,1 0-1,0-1 0,-1 1 0,1-1 1,-1 1-1,0-1 0,1 1 0,-1 0 1,1-1-1,-1 1 0,0 0 1,1 0-1,-1-1 0,0 1 0,0 0 1,0 0-1,0-1 0,0 1 0,1 0 1,-1 0-1,-1-1 0,1 1 1,0 0-1,0 1 0,15 3-17,-9-1-3,-6-3 22,1 0-1,0 0 1,-1-1 0,1 1-1,0 0 1,0-1 0,0 1-1,0-1 1,0 1 0,-1-1-1,1 0 1,0 1 0,0-1-1,0 0 1,0 0 0,0 1-1,0-1 1,0 0 0,0 0-1,2 0 1,1 0 35,0 0-41,8 0 20,-9 0 15,1 0-26,14 0 39,-17-2-21,0 1 0,0-1-1,-1 0 1,1 1 0,-1-1-1,1 1 1,-1-1 0,0 0-1,1 1 1,-1-1 0,0 0-1,0 1 1,0-1 0,0 0-1,-1 1 1,1-1-1,0 0 1,-1 1 0,1-1-1,-1 1 1,0-1 0,-1-2-1,-16 3-22,18 0 2,-1 1 1,1 0-1,-1-1 0,1 1 1,-1-1-1,1 1 1,-1-1-1,1 1 1,0-1-1,-1 1 1,1-1-1,0 1 1,-1-1-1,1 1 1,0-1-1,0 0 0,-1 1 1,1-1-1,0 1 1,0-1-1,0 0 1,0 0 2,-7-2 5,6 3-10,1 0 0,0 0 0,-1 0 1,1 0-1,0 0 0,-1 0 1,1-1-1,0 1 0,-1 0 1,1 0-1,0 0 0,-1 0 1,1 0-1,0-1 0,0 1 0,-1 0 1,1 0-1,0-1 0,-1 1 1,1 0-1,0 0 0,0-1 1,0 1-1,-1 0 0,1-1 1,0 1-1,0 0 0,0-1 0,0 1 1,0 0-1,0-1 0,0 1 1,0 0-1,0-1 0,-1 1 1,-3-2-18,-14 2-40,13 0 49,-36 10-164,41-9 175,-1-1-1,1 0 0,-1 1 1,1-1-1,0 1 1,-1-1-1,1 1 1,0-1-1,-1 1 1,1-1-1,0 1 0,0-1 1,-1 1-1,1-1 1,0 1-1,0-1 1,0 1-1,0-1 0,0 1 1,-1 0-1,1-1 1,0 1-1,1-1 1,-1 1-1,0 1 0,-2 10-21,0-10 14,0 1 0,0 0 1,1 0-1,-1 0 1,1 0-1,-1 0 0,1 0 1,0 0-1,1 0 1,-1 0-1,0 0 0,1 1 1,0-1-1,0 0 1,0 1-1,0 4 0,3 11-106,-3-19 113,0 1 1,1-1-1,-1 1 1,1-1-1,-1 0 1,1 1-1,-1-1 1,0 0-1,1 0 1,-1 1-1,1-1 1,-1 0-1,1 0 1,0 1-1,-1-1 1,1 0-1,-1 0 1,1 0-1,-1 0 1,1 0 0,-1 0-1,1 0 1,1 0-1,1 0-27,-2 0 6,0 1 19,1-1-1,-1 0 1,0 0-1,1 0 1,-1 1-1,0-1 1,1 0-1,-1-1 1,0 1-1,1 0 1,1-1-1,0 1 9,2 0 1032,-10 0-1006,2 0-26,2 1-3,0-1 1,-1 0-1,1 0 1,0 1-1,-1-1 1,1 0-1,0 0 0,-1-1 1,1 1-1,0 0 1,-1 0-1,-1-1 1,2-4-254,1-24-12547,1 20 11789,-1-15-1380</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30.482"/>
    </inkml:context>
    <inkml:brush xml:id="br0">
      <inkml:brushProperty name="width" value="0.05" units="cm"/>
      <inkml:brushProperty name="height" value="0.05" units="cm"/>
    </inkml:brush>
  </inkml:definitions>
  <inkml:trace contextRef="#ctx0" brushRef="#br0">0 753 64,'0'0'2462,"0"9"-663,2-28 4987,-1 18-6744,-1 0 0,1 1 1,0-1-1,-1 0 0,1 0 0,0 1 0,-1-1 1,1 0-1,0 1 0,0-1 0,-1 1 0,1-1 1,0 1-1,0-1 0,0 1 0,0 0 0,1-1 1,8-4 606,-9-4-113,-2 9-481,1-1-1,0 0 1,0 0 0,-1 1-1,1-1 1,0 0-1,0 0 1,0 0 0,0 1-1,0-1 1,0 0-1,0 0 1,0 0 0,1 1-1,-1-1 1,0 0-1,0 0 1,1 1 0,-1-1-1,0 0 1,1 0-1,-1 1 1,1-2 0,15-21 1265,-16 23-1307,1 0 0,-1 0-1,1 0 1,0 0 0,-1 0-1,1 0 1,0-1 0,-1 1-1,1 0 1,0 0 0,-1-1-1,1 1 1,-1 0 0,1-1-1,-1 1 1,1 0 0,-1-1-1,1 1 1,-1-1 0,1 1-1,-1-1 1,1 0 0,0 0 3,-1 0 1,0 1-1,1-1 1,-1 1-1,1-1 0,-1 1 1,1-1-1,-1 1 1,1 0-1,-1-1 1,1 1-1,-1 0 0,1-1 1,-1 1-1,1 0 1,0 0-1,-1-1 1,1 1-1,0 0 1,-1 0-1,1 0 0,1 0 1,-2 0 5,0 0 1,-1-1 0,1 1-1,0 0 1,0 0 0,0 0-1,0-1 1,0 1 0,0 0-1,0 0 1,0 0-1,0-1 1,-1 1 0,1 0-1,0 0 1,0 0 0,0-1-1,0 1 1,0 0 0,0 0-1,1-1 1,-1 1-1,0 0 1,0 0 0,0 0-1,0-1 1,0 1 0,0 0-1,0 0 1,0 0 0,0-1-1,1 1 1,-1 0 0,0 0-1,0 0 1,0 0-1,0-1 1,0 1 0,1 0-1,-1 0 1,0 0 0,0 0-1,0 0 1,1 0 0,-1 0-1,11-13 691,-9 11-701,-2 2 10,1-1 1,-1 1-1,0 0 0,1 0 0,-1 0 1,0-1-1,0 1 0,1 0 0,-1-1 1,0 1-1,0 0 0,1-1 1,-1 1-1,0 0 0,0-1 0,0 1 1,0 0-1,1-1 0,-1 1 0,0 0 1,0-1-1,0 1 0,0-1 1,0 1-1,0 0 0,0-1 0,0 1 1,0-1-1,3-5 156,4 5 17,-7 1-175,1 0 0,-1 0 0,1 0-1,-1 0 1,1 0 0,0 0 0,-1 0 0,1 0-1,-1 0 1,1 0 0,-1 0 0,1-1 0,-1 1-1,1 0 1,-1 0 0,1-1 0,-1 1 0,1 0-1,-1-1 1,1 1 0,-1 0 0,1-1 0,-1 1-1,0-1 1,1 1 0,-1 0 0,0-1 0,1 1-1,-1-1 1,0 0 0,0 1 0,1-1 0,-1 1-1,0-1 1,0 1 0,0-1 0,0 0-1,0 0 2,0 1-1,0-1 0,0 1 0,0-1 1,0 1-1,0-1 0,0 1 0,0-1 1,1 1-1,-1-1 0,0 1 0,0-1 1,0 1-1,1-1 0,-1 1 0,0 0 0,0-1 1,1 1-1,-1-1 0,0 1 0,1 0 1,-1-1-1,0 1 0,1 0 0,-1-1 1,1 1-1,-1 0 0,0 0 0,1-1 1,-1 1-1,1 0 0,-1 0 0,2 0 1,-2-1 1,1 1 1,-1 0 0,0 0 0,1 0 0,-1 0 0,1 0 0,-1-1 0,1 1 0,-1 0 0,0 0 0,1-1 0,-1 1 0,0 0-1,1-1 1,-1 1 0,0 0 0,1-1 0,-1 1 0,0-1 0,0 1 0,1-1 0,-1 1 0,0 0 0,0-1 0,0 1-1,0-1 1,0 1 0,1-1 0,-1 1 0,0-1 0,0 1 0,0-1 0,0 0 0,0 0 6,0 0-1,0 0 1,0 0 0,0 0 0,1 0-1,-1 0 1,0 0 0,1 0 0,-1 1 0,1-1-1,-1 0 1,1 0 0,-1 0 0,1 0-1,0 1 1,-1-1 0,1 0 0,0 0-1,-1 1 1,1-1 0,0 1 0,0-1 0,0 1-1,0-1 1,0 1 0,0-1 0,0 1-1,0 0 1,0 0 0,1-1 0,0 0-25,-1 1 13,-1 0 0,1-1 1,-1 1-1,0 0 0,1-1 0,-1 1 0,0 0 0,1-1 0,-1 1 0,0-1 0,1 1 0,-1 0 1,0-1-1,0 1 0,1-1 0,-1 1 0,0-1 0,0 1 0,0-1 0,0 1 0,0-1 1,0 1-1,0-1 0,0 1 0,0-1 0,0 1 0,0-1 0,0 1 0,0-1 0,0 1 1,0-1-1,-1 0-10,1 1 1,0-1-1,0 1 1,0-1-1,0 1 1,0-1-1,0 1 1,0 0 0,0-1-1,0 1 1,0-1-1,0 1 1,0-1-1,0 1 1,0-1 0,1 1-1,-1 0 1,0-1-1,0 1 1,0-1-1,1 1 1,-1 0-1,0-1 1,1 1 0,5-3 26,-5 3-30,-1 0 0,1 0 0,-1 0 0,1 0 0,-1 0-1,0 0 1,1-1 0,-1 1 0,0 0 0,1 0-1,-1 0 1,1-1 0,-1 1 0,0 0 0,0 0 0,1-1-1,-1 1 1,0 0 0,1-1 0,-1 1 0,0 0 0,0-1-1,0 1 1,1-1 0,-1 1 0,0 0 0,0-1 0,0 1-1,0-1 1,0 1 0,0 0 0,0-1 0,0 1-1,0-1 1,0 1 0,0 0 0,0-1 0,0 0 0,0-1 236,5-7 37,13 7-103,-14 2 415,-4-1-550,0-1 1,0 0-1,-1 1 0,1-1 0,0 0 1,0 1-1,1-1 0,-1 1 1,0-1-1,1 0 0,-1 1 0,0-1 1,2-2-1,-1 4-35,-1 0 0,1 0 1,-1 0-1,1 0 0,0 0 1,-1 0-1,1 0 0,-1 0 1,1 0-1,-1 0 0,1 0 1,-1-1-1,1 1 0,-1 0 1,1 0-1,-1 0 0,1-1 1,-1 1-1,1 0 0,-1-1 1,0 1-1,1 0 0,-1-1 0,1 1 1,-1-1-1,0 1 0,0 0 1,1-1-1,-1 1 0,0-1 1,1 1-1,-1-1 0,0 1 1,0-1-1,0 1 0,0-1 1,0 1-1,1-1 0,-1 1 1,0-1-1,0 0 0,0-2 2,-1 3-6,1 0 0,0-1 0,0 1 0,0 0 0,0-1 0,0 1 0,0-1 0,-1 1 0,1 0 0,0-1 0,0 1 0,0-1 0,0 1 0,1 0 0,-1-1 0,0 1 0,0-1 0,0 1 0,0 0 0,0-1 0,0 1 0,1 0 0,-1-1 0,0 1 0,0 0 0,0-1 0,1 1 0,-1 0 0,0-1 0,0 1 0,1 0 0,-1 0 0,0-1 0,1 1 0,-1 0 0,1 0 0,7-2 26,-8 2-25,1 0 1,-1 0-1,1 0 0,0 0 0,-1 0 1,1 0-1,-1 0 0,1 0 0,-1 0 1,1-1-1,0 1 0,-1 0 0,1 0 1,-1 0-1,1-1 0,-1 1 0,1 0 1,-1-1-1,1 1 0,-1 0 0,0-1 1,1 1-1,-1-1 0,1 1 0,-1-1 1,0 1-1,1-1 0,-1 1 0,0-1 1,0 1-1,1-2 0,-1 1 15,3-12-34,4 10 21,-7 3 0,1 0 0,-1 0 1,0 0-1,1 0 0,-1 0 0,0 0 1,1 0-1,-1 0 0,0 0 1,1 0-1,-1-1 0,0 1 0,0 0 1,1 0-1,-1 0 0,0 0 1,0-1-1,1 1 0,-1 0 0,0 0 1,0-1-1,1 1 0,-1 0 1,0 0-1,0-1 0,0 1 0,0 0 1,1-1-1,-1 1 0,0 0 1,0-1-1,0 1 0,0 0 0,0-1 1,0 1-1,0 0 0,0-1 1,5-1 86,-2 2-74,-3 0-13,1 1 1,0-1-1,-1 0 0,1 0 1,0 0-1,-1 0 1,1 0-1,0 0 0,-1 0 1,1 0-1,0 0 0,-1-1 1,1 1-1,0 0 1,-1 0-1,1 0 0,-1-1 1,1 1-1,-1 0 0,1-1 1,0 1-1,-1 0 0,1-1 1,-1 1-1,1-1 1,-1 1-1,0-1 0,1 1 1,-1-1-1,1 1 0,-1-1 1,0 0-1,0 1 1,1-1-1,-1 1 0,0-1 1,0 0-1,0 1 0,0-1 1,1 0-1,-1 1 1,0-1-1,0 0 0,0 1 1,-1-2-1,2 1 2,-1 1-1,0-1 1,1 1-1,-1-1 1,1 0-1,-1 1 1,1-1 0,-1 1-1,1-1 1,-1 1-1,1 0 1,-1-1-1,1 1 1,-1-1 0,1 1-1,0 0 1,-1 0-1,1-1 1,0 1-1,-1 0 1,1 0 0,0 0-1,0 0 1,-1-1-1,1 1 1,0 0-1,-1 0 1,1 1-1,0-1 1,-1 0 0,1 0-1,1 0 1,0 1 17,-1-2-16,-1 1 0,0 0 0,1 0-1,-1-1 1,0 1 0,1 0 0,-1-1-1,0 1 1,1 0 0,-1-1-1,0 1 1,0 0 0,1-1 0,-1 1-1,0-1 1,0 1 0,0 0 0,0-1-1,1 1 1,-1-1 0,0 1-1,0-1 1,0 1 0,0-1 0,0 1-1,0-1 1,0 1 0,0 0-1,0-1 1,0 1 0,-1-1 0,1 1-1,0-1 1,0 0 0,0 1 0,-1 0 0,1-1 0,0 1 0,0 0 0,0-1 0,0 1 0,0-1 0,0 1 0,0 0 0,0-1 0,0 1 0,0 0 0,0-1 0,0 1 0,0-1 0,0 1 0,0 0 0,0-1 0,0 1 0,1-1 0,-1 1 0,0 0 0,0-1 0,0 1 0,1 0 0,-1 0 0,0-1 0,0 1 0,1 0 0,-1-1 0,1 1 0,-1 0-4,1 0 0,-1 0 1,1 0-1,-1 0 0,1 0 1,-1 0-1,1 0 0,-1 0 1,1 0-1,0 0 1,-1 0-1,1 0 0,-1-1 1,1 1-1,-1 0 0,1 0 1,-1 0-1,0-1 0,1 1 1,-1 0-1,1-1 0,-1 1 1,0 0-1,1-1 0,-1 1 1,1-1-1,-1 1 0,0-1 1,0 1-1,1-1 1,-1 1-1,0 0 0,0-1 1,0 0-1,1 1 0,-1-1 1,0 1-1,0-1 0,0 1 1,0-1-1,0 0 0,0-1 44,4-7-78,4 7 37,-8 2-2,1 0-1,0 0 1,-1 0-1,1 0 1,-1 0-1,1 0 1,0 0-1,-1 0 1,1 0 0,-1 0-1,1-1 1,-1 1-1,1 0 1,-1 0-1,1-1 1,-1 1-1,1 0 1,-1-1-1,1 1 1,-1-1-1,1 1 1,-1 0-1,0-1 1,1 1-1,-1-1 1,0 1-1,1-1 1,-1 1-1,0-1 1,0 1-1,1-1 1,-1 0-1,0 1 1,0-1-1,0 1 1,0-1-1,0-2 129,0 3-127,0-1 1,0 1-1,0 0 0,0 0 0,0 0 0,0-1 0,-1 1 1,1 0-1,0-1 0,0 1 0,0 0 0,0 0 1,0-1-1,0 1 0,1 0 0,-1 0 0,0-1 0,0 1 1,0 0-1,0 0 0,0-1 0,0 1 0,0 0 1,0 0-1,1-1 0,-1 1 0,0 0 0,0 0 0,0 0 1,0 0-1,1-1 0,-1 1 0,0 0 0,0 0 1,1 0-1,-1-1 0,1 1 10,0 0 1,0-1-1,0 1 0,0-1 1,0 0-1,0 1 1,0-1-1,-1 0 0,1 1 1,0-1-1,0 0 1,-1 0-1,1 0 0,0 0 1,-1 1-1,1-1 1,-1 0-1,0 0 0,1 0 1,-1 0-1,1 0 0,-1 0 1,0-1-1,0 1 1,0 0-1,0 0 0,0 0 1,0 0-1,0 0 1,0 0-1,0 0 0,-1-1 1,1-1 70,5 3-122,13 0-3,-13 0 32,-5-13 139,0 13-133,0-1 1,0 1 0,0-1 0,0 1-1,0-1 1,0 0 0,0 1 0,0-1 0,0 1-1,1-1 1,-1 1 0,0 0 0,0-1 0,1 1-1,-1-1 1,0 1 0,1-1 0,-1 1 0,0 0-1,1-1 1,-1 1 0,1-1 0,-1 1 0,0 0-1,1 0 1,-1-1 0,1 1 0,-1 0 0,1 0-1,-1 0 1,1-1 0,-1 1 0,1 0-1,-1 0 1,1 0 0,0 0 0,-1 0 0,1 0-1,-1 0 1,1 0 0,0 0 0,-1 0 1,1-1 0,-1 1-1,0-1 1,1 1 0,-1-1 0,0 1 0,1-1 0,-1 0 0,0 1 0,0-1 0,0 0 0,0 1-1,1-1 1,-1 1 0,0-1 0,0 0 0,0 1 0,0-1 0,-1 0 0,1 1 0,0-2-1,0 1 1,0 0 0,-1 0 0,1 0 0,0 0 0,0 0-1,0 0 1,1 0 0,-1 0 0,0 0 0,0 0 0,0 0 0,1 0-1,-1 0 1,1 0 0,-1 0 0,0 0 0,1 0 0,0-1-1,18 1 7,-19 0-4,0 1-1,1 0 1,-1 0 0,0 0 0,1 0 0,-1-1-1,0 1 1,0 0 0,1 0 0,-1 0 0,0-1-1,0 1 1,1 0 0,-1-1 0,0 1 0,0 0-1,0-1 1,1 1 0,-1 0 0,0-1 0,0 1-1,0 0 1,0-1 0,0 1 0,0 0 0,0-1-1,0 1 1,0 0 0,0-1 0,0 1 0,0 0-1,0-1 1,0 1 0,0-1 0,0 1 0,0 0-1,0-1 1,0 1 0,-1-1 0,1 1 1,0-1 0,0 0 0,0 0 0,0 0 0,0 1-1,0-1 1,0 0 0,0 0 0,0 0 0,0 1 0,0-1 0,0 0 0,1 0 0,-1 0 0,0 1 0,1-1 0,-1 0 0,1-1 0,1 1-7,-1 0 0,0 0-1,1-1 1,-1 1 0,0-1 0,0 1 0,0-1-1,0 1 1,0-1 0,-1 0 0,1 1 0,0-1 0,-1 0-1,1 0 1,-1 1 0,1-1 0,-1 0 0,0 0 0,0 0-1,0 0 1,0 0 0,-1-2 0,2 4 3,-1-1 1,0 0-1,1 1 0,-1-1 1,0 1-1,1-1 0,-1 1 1,1-1-1,-1 1 1,1-1-1,-1 1 0,1-1 1,-1 1-1,1-1 0,0 1 1,-1 0-1,1 0 1,0-1-1,-1 1 0,1 0 1,0 0-1,-1-1 0,1 1 1,0 0-1,-1 0 1,1 0-1,0 0 0,-1 0 1,1 0-1,0 0 0,-1 1 1,1-1-1,0 0 1,0 0-1,0 1 0,5-1 45,-6-8-47,-1 5-3,1 0 1,0 1-1,0-1 1,0 0-1,0 1 1,1-1-1,-1 0 1,1 1-1,1-5 0,5 3 20,0-1 49,-6-12-43,-1 15-90,4 0 33,15-9 10,-15 9 273,0-19-161,6 17-158,-1 2 93,-8 0-21,0 1 1,-1 0-1,1-1 1,-1 1 0,1 0-1,-1-1 1,1 1 0,-1-1-1,0 1 1,1-1-1,-1 1 1,0-1 0,0 1-1,0-1 1,0 1-1,0-1 1,-1-2 0,1 0 20,0 2 15,3 2-75,9 0 2,-9 0 201,-6 0-144,-9 0-17,9 0-18,3 6-5067,0-6 5037,0 1-1,0-1 1,-1 0-1,1 0 1,0 0 0,0 1-1,0-1 1,0 0 0,-1 0-1,1 0 1,0 0-1,0 0 1,0 0 0,-1 1-1,1-1 1,0 0 0,0 0-1,0 0 1,-1 0-1,1 0 1,0 0 0,0 0-1,-1 0 1,1 0-1,-18 2-1508,18-2 1497,-1 0 0,1 0 0,0 0 0,0 0 0,-1 0 0,1 0 0,0 0 0,0 0-1,0 0 1,-1 0 0,1 0 0,0 0 0,0 0 0,0 1 0,-1-1 0,1 0 0,0 0 0,0 0 0,0 0 0,0 0 0,0 1 0,-1-1 0,1 0-1,0 0 1,0 0 0,0 1 0,0-1 0,0 0 0,0 0 0,0 0 0,0 1 0,0-1 0,0 0 0,-1 0 0,1 0 0,0 1 0,0-1 0,0 0-1,1 0 1,-1 1 0,0-1 0,0 0 0,0 0 0,0 0 0,0 1 0,0-1 0,0 0 0,0 1-9,0-1 0,1 0 0,-1 0 0,0 0 0,0 1 0,0-1 0,0 0 0,0 0 0,0 0 1,0 1-1,0-1 0,0 0 0,0 0 0,0 1 0,0-1 0,0 0 0,0 0 0,0 0 0,0 1 0,0-1 0,0 0 0,-1 0 0,1 0 0,0 1 1,0-1-1,0 0 0,0 0 0,0 0 0,0 0 0,-1 1 0,1-1 0,0 0 0,0 0 0,0 0 0,0 0 0,-1 0 0,1 0 0,0 1 0,0-1 0,0 0 1,-1 0-1,1 0 0,0 0 0,0 0 0,-1 0 0,1 0 0,0 0 0,-16 4-1979,13-3 1360,1 0 0,-1 0 1,1 0-1,-1 0 0,0-1 1,1 1-1,-1-1 1,0 0-1,-3 0 0,-17 0-1243</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20:11:32.642"/>
    </inkml:context>
    <inkml:brush xml:id="br0">
      <inkml:brushProperty name="width" value="0.05" units="cm"/>
      <inkml:brushProperty name="height" value="0.05" units="cm"/>
    </inkml:brush>
  </inkml:definitions>
  <inkml:trace contextRef="#ctx0" brushRef="#br0">47 9 32,'0'0'197,"0"-9"820,0 18 3598,0 19-3892,0 45 1702,-1-72-2399,0 0-1,1 0 0,-1 0 0,1 0 1,-1 0-1,0 0 0,0 0 0,0 0 1,0 0-1,1 0 0,-1 0 0,0-1 1,0 1-1,-2 1 0,1-1 26,1 3 50,0 0-1,0-1 1,0 1-1,0 0 1,1 0 0,-1 1-1,1-1 1,0 0 0,1 0-1,-1 0 1,1 4-1,0 9 443,-1 44 1093,0-61-1620,0 1 1,0 0 0,0 0 0,0 0-1,0 0 1,0 0 0,-1 0 0,1 0-1,0 0 1,-1 0 0,1 0 0,-1 0-1,1-1 1,-1 1 0,1 0 0,-1 0-1,1 0 1,-1-1 0,0 1 0,1 0-1,-1-1 1,0 1 0,0-1 0,-1 1-1,1 0 16,0 0-1,0 0 0,0 0 0,0 0 0,0 0 0,0 0 0,0 0 0,0 0 0,0 0 0,0 0 0,1 1 0,-1-1 0,1 0 0,-1 0 0,0 1 0,1-1 0,0 0 0,-1 1 0,1-1 1,0 1-1,0-1 0,0 0 0,0 1 0,0 1 0,0 34 1415,0-35-1449,0 11 2930,0-76-2951,5 59 34,-4 3-18,0 1-1,1-1 0,-1 0 0,0 0 0,1 0 0,-1 0 0,0 0 1,0 0-1,0 0 0,0 0 0,0-1 0,0 1 0,1-3 0,3-28-107,0 32 129,-4 1-12,-1-1 0,1 0 0,-1 0 0,1 0 0,-1 0 0,1 0 0,0 0 0,-1 0 0,1 0 0,-1 0 0,1 0 0,-1 0 0,1 0 0,-1 0 0,1 0 0,-1-1 0,1 1 0,-1 0 0,1 0 0,-1 0 0,1-1 0,-1 1 0,1 0 0,0-1 0,-1 0-1,0 1 0,0-1 1,0 1-1,0-1 1,0 1-1,0-1 1,0 1-1,1-1 0,-1 1 1,0-1-1,0 1 1,1-1-1,-1 1 0,0-1 1,1 1-1,-1-1 1,1 1-1,-1 0 1,0-1-1,1 1 0,-1 0 1,1-1-1,-1 1 1,1 0-1,-1 0 0,1-1 1,-1 1-1,1 0 1,-1 0-1,1 0 1,-1 0-1,1 0 0,0-1 1,-1 1-1,1 0 1,0 1-1,0-1 1,-1 0 1,1 0-1,-1 0 0,1 0 1,-1 0-1,1 0 1,-1 0-1,0 0 0,1-1 1,-1 1-1,1 0 0,-1 0 1,1 0-1,-1 0 0,0-1 1,1 1-1,-1 0 0,1 0 1,-1-1-1,0 1 0,1 0 1,-1-1-1,0 1 0,1 0 1,-1-1-1,0 1 1,0 0-1,1-1 0,-1 1 1,0-1-1,0 1 0,0 0 1,1-1-1,-1 1 0,0-1 1,0-1 51,3-1 40,35-21 41,-31 16-93,-6 7-39,-1 1-1,0-1 0,0 1 1,1 0-1,-1-1 0,0 1 1,1 0-1,-1-1 1,0 1-1,1 0 0,-1-1 1,1 1-1,-1 0 1,0 0-1,1-1 0,-1 1 1,1 0-1,-1 0 0,1 0 1,-1 0-1,1 0 1,-1 0-1,1 0 0,-1 0 1,1 0-1,-1 0 0,1 0 1,7-9 123,0 8-130,-8 1 3,1 0 1,-1 0 0,1 0-1,0 0 1,-1 0-1,1 0 1,-1-1-1,1 1 1,-1 0-1,1 0 1,0 0 0,-1-1-1,1 1 1,-1 0-1,1 0 1,-1-1-1,1 1 1,-1 0-1,0-1 1,1 1 0,-1-1-1,1 1 1,-1-1-1,0 1 1,1 0-1,-1-1 1,0 0 0,1 1-1,-1-1 1,0 1-1,0-1 1,0 1-1,1-1 1,-1 1-1,0-1 1,0 0 0,0 0 3,1 0 0,-1 0 1,1 0-1,-1 0 0,1 0 1,0 0-1,-1 0 1,1 0-1,0 0 0,0 1 1,-1-1-1,1 0 1,0 1-1,0-1 0,0 0 1,0 1-1,0-1 1,1 0-1,-1 1 8,0-1 0,-1 1-1,1-1 1,0 1 0,0 0 0,0-1 0,0 1 0,0 0-1,0-1 1,-1 1 0,1 0 0,0 0 0,0 0 0,0 0-1,0 0 1,0 0 0,0 0 0,0 0 0,0 0-1,1 1 1,-1-1-6,-1 0 0,0 0 0,0 0 0,1 0 0,-1 1 0,0-1 0,0 0 0,1 0 0,-1 0 0,0 0 0,0 0 0,1 0 0,-1 0 0,0 0 0,1 0 0,-1 0 0,0 0 0,0 0 0,1 0 0,-1 0 0,0 0 0,1-1 0,-1 1 0,0 0 0,0 0 0,1 0 0,-1 0 0,0 0 0,0-1 0,0 1 0,1 0 0,-1 0 0,0 0 0,0-1 0,0 1 0,1 0 0,-1 0 0,0-1 0,0 1 0,0 0 0,0 0 0,0-1 0,0 1 0,0 0 0,1 0 0,-1-1 0,0 1 0,0 0 0,0-1 0,0 1 0,0 0-1,0 0 1,0-1 0,0 1 0,-1-1 0,2 0 15,-1 0-1,1 0 0,0 0 0,0 0 0,-1 0 0,1 0 1,0 0-1,0 0 0,0 1 0,0-1 0,0 0 1,0 0-1,0 1 0,0-1 0,2 0 0,-2 0-12,0 0 1,0 0-1,0 0 0,0 0 0,0 0 1,1 1-1,-1-1 0,0 0 0,1 1 1,-1-1-1,1 1 0,-1-1 0,1 1 1,1 0-1,1-1 7,-3 1-10,-1-1 0,1 1 0,-1 0 0,0 0 0,1 0 0,-1-1 0,0 1 0,1 0 0,-1-1 0,0 1 0,1 0 0,-1-1-1,0 1 1,0 0 0,1-1 0,-1 1 0,0-1 0,0 1 0,0 0 0,1-1 0,-1 1 0,0-1 0,0 1 0,0-1 0,0 1 0,0-1 0,0 1 0,0-1 0,1-3 10,9-1-9,-10 5 2,0 0 0,0 0 0,1 0 0,-1 0 0,0 0 0,0 0 1,1 0-1,-1 0 0,0 0 0,0 0 0,0 0 0,1 0 0,-1 0 0,0 0 0,0 0 0,0 0 0,1-1 0,-1 1 0,0 0 0,0 0 0,0 0 0,0 0 0,1-1 0,-1 1 0,0 0 0,0 0 0,0 0 0,0 0 0,0-1 0,0 1 0,0 0 0,1 0 0,-1-1 0,0 1 0,0 0 0,0 0 0,0 0 0,0-1 0,0 1 0,0 0 0,0 0 1,0-1-1,0 1 0,0 0 0,0 0 0,0 0 0,-1-1 0,1 1 0,0 0 0,0-1 0,2 2 12,0-1 1,0 1 0,0-1 0,0 0-1,0 0 1,0 0 0,1 0-1,-1 0 1,0 0 0,0 0-1,2-2 1,-4-10 152,0 20-137,0-16 28,0 5 450,0 7-429,0-3-78,1-1 1,-1 0-1,0 1 0,0-1 1,0 0-1,0 0 0,0 1 1,0-1-1,0 0 0,0 1 1,0-1-1,0 0 0,0 1 1,0-1-1,0 0 0,0 1 1,0-1-1,0 0 0,0 0 1,0 1-1,0-1 0,0 0 1,0 1-1,0-1 0,-1 0 1,1 0-1,0 1 0,0-1 1,0 0-1,-1 0 0,1 1 0,0-1 1,0 0-1,-1 0 0,1 0 1,0 1-1,0-1 0,-1 0 1,1 0-1,0 0 0,-1 0 1,1 0-1,-23 0 1673,20 9-1470,-12-5 91,14-3-294,1 1 0,-1-1 0,1 0 0,-1 0 0,0 0 0,1 0-1,-1 0 1,0 0 0,0-1 0,0 1 0,0 0 0,0 0 0,0 0 0,0-1 0,0 1 0,0-1-1,0 1 1,0-1 0,0 1 0,-1-1 0,1 1 0,0-1 0,0 0 0,-2 0 0,-15 8 35,-5 6-40,21-14 0,-18 9-27,20-9 28,-1 0 1,1 0-1,0 0 0,0 0 1,0 0-1,0 0 0,-1 0 1,1 1-1,0-1 0,0 0 0,0 0 1,0 0-1,-1 0 0,1 0 1,0 0-1,0 1 0,0-1 1,0 0-1,0 0 0,0 0 1,0 1-1,-1-1 0,1 0 0,0 0 1,0 0-1,0 0 0,0 1 1,0-1-1,0 0 0,0 0 1,0 0-1,0 1 0,0-1 0,0 0 1,0 0-1,0 0 0,0 1 1,0-1-1,0 0 0,1 0 1,-1 0-1,0 1 0,0-1-2,0 0-1,0 1 1,0-1-1,0 0 1,0 0-1,1 0 1,-1 1-1,0-1 1,0 0-1,0 0 1,0 1-1,0-1 1,0 0-1,0 0 1,0 1-1,0-1 1,-1 0-1,1 0 1,0 1-1,0-1 1,0 0-1,0 0 1,0 0-1,0 1 0,0-1 1,0 0-1,-1 0 1,1 0-1,0 1 1,0-1-1,0 0 1,0 0-1,-1 0 1,1 0-1,0 1 1,0-1-1,-1 0 1,1 0-1,0 0 1,0 0-1,0 0 1,-1 0-1,1 0 1,0 0-1,-1 0 1,1 0 1,-1 0 0,0 0 0,1 0 0,-1 0-1,0-1 1,0 1 0,1 0 0,-1 0 0,0 0 0,0 0 0,1 1-1,-1-1 1,0 0 0,0 0 0,1 0 0,-1 1 0,0-1 0,1 0-1,-1 0 1,0 1 0,1-1 0,-1 1 0,1-1 0,-1 1-1,0-1 1,1 1 0,-1-1 0,1 1 0,-1-1 0,1 1 0,0 0-1,-1-1 1,1 1 0,0 0 0,-1-1 0,1 1 0,0 0 0,0 0-1,0 2 79,-2-3-97,1 0 16,0 1 1,0-1-1,0 0 0,0 1 1,0-1-1,1 1 0,-1 0 0,0-1 1,0 1-1,0 0 0,0-1 1,1 1-1,-1 0 0,0 0 1,1 0-1,-1 0 0,0 0 0,1-1 1,-1 1-1,1 0 0,0 0 1,-1 0-1,1 1 0,0-1 1,-1 0-1,1 0 0,0 0 0,0 0 1,0 0-1,0 0 0,0 0 1,0 0-1,0 0 0,1 0 1,-1 2-1,0-1-20,-4-1 44,3-1-5,0 0-1,0 0 1,1 0-1,-1 0 0,0 0 1,0 0-1,0 0 0,1 0 1,-1 0-1,0 0 0,0 0 1,1 0-1,-1 0 1,0 1-1,0-1 0,1 0 1,-1 1-1,0-1 0,0 0 1,1 1-1,-1-1 1,0 1-1,1-1 0,-1 1 1,1 0-1,-1-1 0,1 1 1,-1-1-1,1 1 0,-1 0 1,1-1-1,0 1 1,-1 0-1,1 0 0,0-1 1,0 1-1,-1 0 0,1 0 1,0 0-1,0-1 0,0 1 1,0 0-1,0 0 1,0 0-1,0-1 0,0 1 1,0 0-1,0 0 0,1 0 1,-1-19-170,0-15-8240,0 32 8249,0 1 0,0-1 1,0 0-1,1 0 0,-1 0 0,0 0 1,1 1-1,-1-1 0,0 0 0,1 0 1,-1 1-1,1-1 0,-1 0 0,1 1 1,-1-1-1,1 1 0,-1-1 0,1 0 1,0 1-1,-1-1 0,1 1 0,0 0 1,-1-1-1,3 0 0,-2 1 3,0-1 0,-1 1 0,1-1 0,0 1 0,0-1 0,0 1 0,-1-1 0,1 0 0,0 1 0,0-1 1,-1 0-1,1 0 0,-1 1 0,1-1 0,-1 0 0,1 0 0,-1 0 0,1 0 0,-1 0 0,0 0 0,1 0 0,-1 0 0,0 0 0,0 0 0,0-1 0,0-10-2289,0-3 108</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39:16.255"/>
    </inkml:context>
    <inkml:brush xml:id="br0">
      <inkml:brushProperty name="width" value="0.05" units="cm"/>
      <inkml:brushProperty name="height" value="0.05" units="cm"/>
    </inkml:brush>
  </inkml:definitions>
  <inkml:trace contextRef="#ctx0" brushRef="#br0">26 0 80,'0'0'1715,"-15"2"-1354,15-2-339,0 0 1,0 0-1,0 1 1,0-1-1,0 0 1,0 0-1,0 1 1,0-1-1,-1 0 1,1 0-1,0 1 1,0-1-1,0 0 1,0 0-1,0 1 0,0-1 1,0 0-1,-1 0 1,1 0-1,0 1 1,0-1-1,-9 8 7431,11-8-7264,-2 0-125,1 0-1,-1 0 0,0 0 1,0 0-1,1-1 0,-1 1 1,0 0-1,1 0 1,-1 0-1,0 0 0,0 0 1,1 0-1,-1 1 1,0-1-1,1 0 0,-1 0 1,0 0-1,0 0 0,1 0 1,-1 0-1,0 0 1,0 1-1,1-1 0,-1 0 1,0 0-1,0 0 1,0 1-1,1-1 0,-1 0 1,0 0-1,0 0 0,0 1 1,0-1-1,1 0 1,-1 1-1,0-1 0,0 0 1,0 0-1,0 1 1,0-1-1,0 0 0,0 0 1,0 1-1,0-1 0,0 0 1,0 1-1,0-1 1,0 0-1,0 0 0,0 1 1,0-1-1,0 1 1,26 0 4546,-26-1-4507,1 1 0,-1-1 0,1 1 0,-1-1 0,1 1 0,0-1 0,-1 0 0,1 1 0,0-1 0,-1 0 0,1 1 0,0-1 0,-1 0 0,1 0 0,0 0 1,0 0-1,-1 0 0,1 0 0,0 0 0,0 0 0,-1 0 0,2 0 0,27 0 3221,-20 0-2445,-6 0-132,23-6 1089,13 6 1459,265 0-1241,-289-4-2054,8-1 0,29 14 0,-20-10 0,-13 0 0,0 1 0,1 1 0,24 5 0,-5-4 0,-35-2 0,-1 0 0,1-1 0,0 2 0,0-1 0,-1 0 0,1 1 0,0 0 0,-1 0 0,6 2 0,-4-2 0,-1 0 0,0-1 0,1 1 0,-1-1 0,1 0 0,-1 0 0,0 0 0,1-1 0,-1 0 0,1 0 0,-1 0 0,0 0 0,6-3 0,-7 3 0,0 0 0,0 0 0,1 0 0,-1 1 0,0-1 0,0 1 0,0 0 0,0 0 0,5 1 0,20-3 0,-24 1 0,0 0 0,0 0 0,1 1 0,-1 0 0,0 0 0,9 1 0,-10-1 0,-1 0 0,1 1 0,0-1 0,0 0 0,0 0 0,0 0 0,0-1 0,0 1 0,-1-1 0,1 1 0,0-1 0,0 0 0,4-3 0,-3 3 0,0 0 0,0 1 0,0-1 0,0 1 0,0-1 0,1 1 0,-1 0 0,0 1 0,4 0 0,9 0 0,0-2 0,23 1 0,-39 0 0,1 0 0,0 0 0,-1 0 0,1 0 0,-1 0 0,1 1 0,0-1 0,-1 1 0,1-1 0,-1 1 0,1 0 0,-1-1 0,0 1 0,1 0 0,-1 0 0,2 1 0,-2-1 0,-1-1 0,1 1 0,-1-1 0,1 1 0,0-1 0,-1 1 0,1-1 0,0 0 0,0 1 0,-1-1 0,1 0 0,0 1 0,0-1 0,0 0 0,-1 0 0,1 0 0,0 0 0,0 0 0,0 0 0,-1 0 0,1 0 0,1 0 0,13 2 0,-12 0 0,0 0 0,0-1 0,1 1 0,-1-1 0,1 0 0,-1 0 0,1 0 0,-1 0 0,1-1 0,5 1 0,6 3 0,8 1 0,-11-3 0,3-3 0,-10 0 0,-1 0 0,0 1 0,1-1 0,-1 1 0,1 0 0,7 1 0,-10-1 0,1 1 0,0-1 0,0 0 0,0 0 0,0 0 0,0 0 0,0-1 0,0 1 0,0-1 0,0 1 0,-1-1 0,1 0 0,4-2 0,-3 2 0,0 0 0,0 0 0,0 0 0,0 1 0,0 0 0,0 0 0,0 0 0,1 0 0,3 1 0,9 0 0,-13-1 0,1 0 0,0 0 0,0 0 0,-1-1 0,1 0 0,0 0 0,-1 0 0,1-1 0,-1 0 0,8-3 0,-9 4 0,0 0 0,0 0 0,0 0 0,0 1 0,0-1 0,0 1 0,1 0 0,-1 0 0,4 1 0,21-3 0,-19 0 0,1 1 0,-1 0 0,1 0 0,-1 1 0,1 0 0,9 2 0,11 0 0,142-2 0,-156 2 0,-15-2 0,1 1 0,-1-1 0,1 0 0,-1 0 0,1 0 0,-1 0 0,1 0 0,-1 0 0,1 0 0,-1 0 0,1 0 0,-1-1 0,1 1 0,1-1 0,-2 0 0,1 1 0,-1 0 0,0 0 0,1-1 0,-1 1 0,1 0 0,-1 0 0,0 0 0,1 1 0,-1-1 0,1 0 0,1 1 0,-2 0 0,0-1 0,1 0 0,-1 0 0,0 1 0,0-1 0,0 0 0,0 0 0,0 0 0,0 0 0,0 0 0,0 0 0,1 0 0,-1-1 0,0 1 0,0 0 0,2-1 0,2-1 0,1 1 0,0 1 0,0-1 0,0 1 0,0 0 0,0 0 0,9 2 0,5-1 0,-15-1-9,-4-1 6,0 1-1,-1 0 0,1 0 1,0-1-1,0 1 0,0 0 1,0 0-1,-1 0 0,1 0 1,0 0-1,0 1 0,0-1 1,0 0-1,-1 0 0,1 0 1,0 1-1,0-1 0,-1 0 1,1 1-1,0-1 0,0 1 1,-1-1-1,1 1 0,0-1 1,0 2-1,-1-1-602</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39:23.195"/>
    </inkml:context>
    <inkml:brush xml:id="br0">
      <inkml:brushProperty name="width" value="0.05" units="cm"/>
      <inkml:brushProperty name="height" value="0.05" units="cm"/>
    </inkml:brush>
  </inkml:definitions>
  <inkml:trace contextRef="#ctx0" brushRef="#br0">27 40 32,'0'0'32,"0"31"2289,0-31-2302,0 1-1,0-1 1,1 1-1,-1 0 0,0-1 1,0 1-1,1-1 1,-1 1-1,0-1 1,1 1-1,-1-1 1,0 1-1,1-1 1,-1 1-1,1-1 1,-1 1-1,1-1 1,-1 0-1,1 1 1,-1-1-1,1 0 1,-1 0-1,1 1 1,-1-1-1,1 0 1,0 0-1,0 1 1,0-1-57,2 1 350,-4-1-292,1 1 0,0-1 0,0 0-1,0 1 1,0-1 0,0 1-1,0-1 1,-1 0 0,1 1-1,0-1 1,0 1 0,0-1 0,0 1-1,0-1 1,1 0 0,-1 1-1,0-1 1,0 1 0,0-1-1,0 1 1,0-1 0,0 0-1,1 1 1,-1-1 0,0 0 0,0 1-1,1-1 1,-1 0 0,0 1-1,1-1 1,-1 0 0,0 1-1,1-1 1,-1 0 0,0 0 0,1 0-1,-1 1 1,0-1 0,1 0-1,-1 0 1,1 0 0,-1 0-1,0 0 1,1 0 0,-1 0 0,1 1-1,1-1 139,-2 0-107,0 1 0,0-1 0,-1 1 0,1 0 0,0-1 0,0 1 0,0 0 0,0-1 0,0 1 0,0 0 0,1-1 0,-1 1 0,0 0 0,0-1 0,0 1 0,1 0 1,-1-1-1,0 1 0,0-1 0,1 1 0,0 0 0,20 8 1195,-19-9-851,-2 0-388,0 1 0,0-1 0,0 0 1,0 1-1,0-1 0,0 0 1,0 1-1,0-1 0,0 0 1,0 1-1,1-1 0,-1 0 0,0 1 1,0-1-1,0 0 0,0 1 1,1-1-1,-1 0 0,0 1 1,0-1-1,0 0 0,1 0 1,-1 1-1,0-1 0,1 0 0,-1 0 1,0 0-1,1 0 0,-1 1 1,0-1-1,0 0 0,1 0 1,-1 0-1,1 0 0,-1 0 0,0 0 1,1 0-1,-1 0 0,0 0 1,1 0-1,-1 0 0,0 0 1,1 0-1,-1 0 0,1 0 0,1 0-1,1 0 95,-3 1-53,1 0 0,0 0 0,-1 0 0,1 0 0,0 0 0,0-1 0,0 1 0,0 0 0,0 0-1,0 0 1,0-1 0,0 1 0,0-1 0,0 1 0,0-1 0,0 1 0,0-1 0,0 1 0,0-1-1,1 0 1,1 0 0,0 0 827,10 6 617,-8-6-1453,-5 0-7,1 0 0,0-1 0,-1 1 0,1 0 0,-1 0 1,1 0-1,-1 0 0,1 0 0,0 0 0,-1 0 0,1 0 0,-1 0 0,1 0 0,-1 0 1,1 0-1,0 0 0,-1 0 0,1 1 0,-1-1 0,1 0 0,-1 0 0,1 1 0,-1-1 0,1 0 1,-1 1-1,1-1 0,-1 1 0,0-1 0,1 0 0,-1 1 0,1-1 0,-1 1 0,0-1 1,0 1-1,1-1 0,-1 2 0,0-1 483,0-3-318,0 2-189,0 0-1,0-1 1,0 1-1,0 0 1,0 0-1,0 0 1,0-1-1,0 1 0,0 0 1,0 0-1,0 0 1,0-1-1,0 1 1,0 0-1,0 0 1,0 0-1,0 0 1,0-1-1,0 1 1,0 0-1,0 0 1,0 0-1,0-1 1,0 1-1,0 0 0,1 0 1,-1 0-1,0 0 1,0-1-1,0 1 1,0 0-1,0 0 1,0 0-1,1 0 1,-1 0-1,0 0 1,0 0-1,0-1 1,1 1-1,8 0 2852,-21 0-1914,12 2-1032,0 3 61,-6-3-3797,6-2 3809,-1 1-1,0-1 1,1 0-1,-1 0 1,0 0-1,1 0 1,-1 0-1,0 0 1,1 0-1,-1 0 1,0 0-1,1 0 1,-1 0-1,0 0 1,1 0-1,-1 0 1,0-1-1,1 1 1,-1 0-1,1 0 1,-1-1-1,0 1 1,1-1 0,-1 1-1,1 0 1,-1-1-1,1 1 1,-1-1-1,1 1 1,0-1-1,-1 1 1,1-1-1,-1 0 1,1-1-69,-6 3-606,6-1 533,-1 0 0,0 0-1,1 1 1,-1-1 0,1 0-1,-1 0 1,0 0 0,1 0-1,-1 0 1,0 0 0,0 0-1,1 0 1,-1 0-1,0 0 1,1 0 0,-1-1-1,1 1 1,-1 0 0,0 0-1,1 0 1,-1-1 0,0 1-1,1-1 1,-1 1 0,1 0-1,-1-1 1,1 1 0,-1-1-1,1 1 1,-1-1 0,1 1-1,-1-2 1,1 3 147,0-1 0,0 0 1,0 0-1,0 0 0,0 0 0,-1 0 0,1 0 0,0 1 1,0-1-1,0 0 0,0 0 0,0 0 0,0 0 0,-1 0 1,1 0-1,0 0 0,0 0 0,0 0 0,0 0 0,-1 0 1,1 1-1,0-1 0,0 0 0,0 0 0,0 0 0,-1 0 1,1 0-1,0-1 0,0 1 0,0 0 0,0 0 0,-1 0 1,1 0-1,0 0 0,0 0 0,0 0 0,0 0 0,-1 0 1,1 0-1,0 0 0,0 0 0,0-1 0,0 1 0,0 0 1,0 0-1,-1 0 0,1 0 0,0 0 0,0-1 0,0 1 1,0 0-1,0 0 0,0 0 0,0 0 0,0 0 0,0-1 1,0 1-1,-6-7-325,-15 3 335,20 4 15,0 0 1,0 0-1,0 0 0,0-1 1,1 1-1,-1 0 0,0-1 1,0 1-1,0 0 0,0-1 1,0 1-1,1-1 0,-1 1 1,0-1-1,0 0 0,1 1 1,-1-1-1,0 0 0,1 1 1,-1-1-1,0-1 0,1 2-12,-1 0-1,1 0 1,-1 0-1,1 0 0,0 0 1,-1 0-1,1 0 1,-1 0-1,1 0 0,0-1 1,-1 1-1,1 0 1,0 0-1,-1 0 0,1 0 1,-1-1-1,1 1 1,0 0-1,-1 0 0,1-1 1,0 1-1,0 0 1,-1-1-1,1 1 0,0 0 1,0-1-1,0 1 1,-1 0-1,1-1 0,0 1 1,0-1-1,0 1 1,0-2 54,-25-12 92,24 14-137,-5-5-12,-4 2-304,10-6 650,0 18 563,13-7-203,0-4 3818,-13 2-4491,0-1 1,0 1-1,0 0 1,0-1-1,0 1 1,1 0-1,-1-1 1,0 1-1,0 0 1,0-1-1,0 1 1,1 0-1,-1-1 1,0 1-1,0 0 1,1 0-1,-1-1 1,0 1-1,0 0 1,1 0-1,-1 0 1,0-1-1,1 1 1,-1 0-1,0 0 1,1 0-1,-1 0 1,0 0-1,1-1 1,-1 1-1,1 0 1,-1 0-1,0 0 1,1 0-1,-1 0 1,0 0-1,1 0 1,-1 0-1,0 1 1,1-1-1,4 0 2898,-5-1-2855,0 1 0,1-1-1,-1 1 1,0 0 0,1-1 0,-1 1 0,0-1 0,1 1 0,-1 0 0,1-1-1,-1 1 1,1 0 0,-1 0 0,0-1 0,1 1 0,-1 0 0,1 0 0,0 0 0,-1 0-1,1 0 1,-1-1 0,1 1 0,-1 0 0,1 0 0,-1 0 0,1 0 0,-1 0-1,1 1 1,-1-1 0,1 0 0,-1 0 0,2 0 0,-2 1 25,1-1 1,-1 0-1,1 0 1,0 0-1,-1 0 0,1 1 1,0-1-1,-1 0 1,1 0-1,0 0 0,-1 0 1,1-1-1,0 1 1,-1 0-1,1 0 1,0 0-1,-1 0 0,1-1 1,-1 1-1,1 0 1,0-1-1,-1 1 1,1 0-1,-1-1 0,1 1 1,-1-1-1,1 1 1,-1-1-1,1 1 0,-1-1 1,0 1-1,1-1 1,-1 1-1,0-1 1,1-1-1,28-4 1435,-28 6-1556,0 1 29,-1-1 1,0 0-1,1 0 0,-1 0 1,0 0-1,1 0 0,-1 0 1,1 0-1,-1 0 0,0 0 1,1 0-1,-1 0 1,0 0-1,1 0 0,-1-1 1,0 1-1,1 0 0,-1 0 1,0 0-1,1 0 0,-1 0 1,0-1-1,1 1 0,-1 0 1,0 0-1,0-1 0,1 1 1,-1 0-1,0-1 0,0 1 1,1 0-1,-1 0 0,0-1 1,0 1-1,0 0 0,0-1 1,0 1-1,1-1 1,-1 1-1,0-1 0,0 0 153,0 0-159,0 1 0,1 0 0,-1 0 0,0 0 0,0 0 1,1 0-1,-1 0 0,0 0 0,1 0 0,-1 0 0,0 0 0,1 0 0,-1 0 0,0 0 1,1 0-1,-1 0 0,0 0 0,0 0 0,1 0 0,-1 0 0,0 0 0,1 1 0,-1-1 1,0 0-1,0 0 0,1 0 0,-1 0 0,0 1 0,0-1 0,1 0 0,-1 0 0,0 1 1,0-1-1,0 0 0,0 0 0,1 1 0,-1-1 0,0 0 0,0 0 0,0 1 0,0-1 0,0 0 1,0 1-1,0-1 0,0 0 0,0 1 0,0-1 0,0 0 0,0 1 0,0 0 55,0-3-26,0 2-29,0 0 0,0-1 1,0 1-1,0 0 1,0 0-1,0 0 0,0 0 1,0-1-1,0 1 1,0 0-1,0 0 0,0 0 1,0 0-1,0-1 1,0 1-1,0 0 0,0 0 1,0 0-1,0-1 1,0 1-1,0 0 0,0 0 1,0 0-1,0 0 0,0-1 1,0 1-1,0 0 1,1 0-1,-1 0 0,0 0 1,0 0-1,0-1 1,0 1-1,0 0 0,0 0 1,1 0-1,-1 0 1,0 0-1,0 0 0,0 0 1,0 0-1,1 0 0,4-1 5,-5 1 41,1 0 1,0 0 0,-1 0-1,1-1 1,-1 1 0,1 0-1,-1 0 1,1 0 0,0 0-1,-1 0 1,1 0 0,-1 0 0,1 0-1,-1 0 1,1 0 0,0 1-1,-1-1 1,1 0 0,-1 0-1,1 0 1,-1 1 0,1-1-1,-1 0 1,1 1 0,-1-1-1,1 0 1,-1 1 0,0-1-1,1 1 1,-1-1 0,1 1 0,-1-1-1,0 1 1,0-1 0,1 1-1,-1 0 1,0 0 624,6-2-503,-1 1 0,0-1 0,1 1 0,-1 0 0,0 0 0,1 1 0,-1-1 0,0 1 0,0 0 0,8 3 0,-11-3 153,24-7 1388,-26 4-1491,0 2-218,0 0 0,0 0 0,0 0 0,0 0 0,0-1 1,-1 1-1,1 0 0,0 0 0,0-1 0,0 1 0,0 0 1,0 0-1,0 0 0,0-1 0,0 1 0,0 0 0,1 0 1,-1 0-1,0-1 0,0 1 0,0 0 0,0 0 0,0 0 1,0 0-1,0-1 0,0 1 0,1 0 0,-1 0 0,0 0 1,0 0-1,0-1 0,0 1 0,0 0 0,1 0 0,-1 0 0,0 0 1,0 0-1,1 0 0,1-1 7,1 1 1,0 0-1,0-1 1,-1 1 0,1-1-1,0 0 1,-1 0-1,1 0 1,0 0-1,-1 0 1,3-2-1,-3 1-12,1 1 0,-1 0 1,0 0-1,0 0 0,1 0 0,-1 0 0,0 1 0,1-1 1,-1 1-1,1-1 0,2 1 0,19-7 1,-22 8 0,0 0 0,0-1 0,0 1 0,0 0 0,1-1 0,-1 1 0,0-1 0,0 0 0,0 1 0,1-1 0,-1 0 0,0 0 0,0-1 0,1 1 0,-1 0 0,0-1 0,0 0 0,3 0 0,-1-1 0,0 1 0,0 1 0,0-1 0,0 1 0,1-1 0,-1 1 0,0 0 0,0 1 0,0-1 0,6 2 0,4 2 0,1-1 0,-1 0 0,1-2 0,0 1 0,29-2 0,-42 0 0,14-2 0,-14 1 0,-1 1 0,1 0 0,-1-1 0,1 1 0,-1 0 0,1 0 0,-1 0 0,1 0 0,-1 0 0,1 1 0,-1-1 0,1 0 0,-1 1 0,2 0 0,23 7 0,-19-6 0,-1-1 0,0 0 0,1-1 0,-1 1 0,1-1 0,-1-1 0,9 0 0,5 0 0,-19 1 0,7 0 0,-1 0 0,1 0 0,0-1 0,0 0 0,-1 0 0,10-4 0,-14 5 0,0-1 0,-1 0 0,1 1 0,0 0 0,0-1 0,-1 1 0,1 0 0,0 1 0,0-1 0,-1 0 0,1 1 0,0 0 0,-1-1 0,6 3 0,-6-2 0,0 0 0,0 0 0,0-1 0,0 1 0,1-1 0,-1 1 0,0-1 0,0 0 0,1 0 0,-1 0 0,0 0 0,0 0 0,1-1 0,2 0 0,14-3 0,1 0 0,-1 1 0,1 1 0,0 1 0,31 2 0,-16-1 0,43 6 0,146-6 0,-156-6 0,-45 6 0,-8 1 0,-1-1 0,1-1 0,-1 0 0,24-5 0,-28 4 0,0 1 0,0 0 0,0 0 0,0 1 0,14 2 0,7-1 0,9 8 0,-23-9 0,-12-1 0,0 1 0,0 0 0,0 0 0,1 0 0,-1 1 0,0 0 0,0 0 0,7 2 0,-9-2 0,-1 0 0,1-1 0,-1 1 0,1-1 0,0 1 0,-1-1 0,1 0 0,0 0 0,-1 0 0,1 0 0,0-1 0,-1 1 0,1-1 0,-1 1 0,1-1 0,0 0 0,-1 0 0,5-3 0,-3 3 0,0-1 0,0 1 0,0-1 0,0 1 0,0 1 0,6-2 0,83-7 0,-69 10 0,-17 0 0,0 0 0,0-1 0,0 0 0,0 0 0,0-1 0,0 0 0,-1 0 0,10-3 0,-14 3 0,0 1 0,-1-1 0,1 1 0,0 0 0,0 0 0,0 0 0,-1 0 0,1 0 0,0 0 0,0 0 0,1 1 0,-1-1 0,-1 1 0,1-1 0,-1 0 0,1 0 0,-1 1 0,1-1 0,-1 0 0,1-1 0,0 1 0,-1 0 0,1 0 0,-1-1 0,1 1 0,2-2 0,0 0 0,0 1 0,0 0 0,0 0 0,0 0 0,0 0 0,0 0 0,0 1 0,1-1 0,-1 1 0,0 1 0,6 0 0,3-1 0,13 9 0,42-4 0,-53-1 0,8 1 0,175-5 0,-158 9 0,-37-9 0,1 1 0,-1-1 0,0 1 0,1 0 0,-1 0 0,0 0 0,6 2 0,12 5 0,-8-1 0,-13-6 0,1-1 0,-1 1 0,1-1 0,0 1 0,-1-1 0,1 1 0,0-1 0,-1 0 0,1 1 0,0-1 0,-1 0 0,1 1 0,0-1 0,0 0 0,-1 0 0,1 0 0,0 0 0,1 0 0,36 6-139,-35-6 78,-3 0 49,1 0 1,0 0-1,-1 0 1,1 0-1,0 0 1,-1 0-1,1 0 0,0-1 1,-1 1-1,1 0 1,-1 0-1,1-1 1,0 1-1,-1 0 1,1-1-1,-1 1 0,1 0 1,-1-1-1,1 1 1,0-2-1,4 3-114,-5-1 92,1 0 0,-1 0 0,1 0 0,0 1 0,-1-1 0,1 0 0,-1 0 0,1 0 0,-1 0 0,1 0 0,0 0 1,-1 0-1,1 0 0,-1 0 0,1-1 0,-1 1 0,1 0 0,0 0 0,-1 0 0,1-1 0,-1 1 0,1 0 0,-1 0 0,1-1 0,-1 1 0,1-1 0,-1 1 1,0 0-1,1-1 0,-1 1 0,0-1 0,1 1 0,-1-1 0,0 1 0,1-1 0,-1 0 0,0 0 23,16-4-50,-16 4 58</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39:32.855"/>
    </inkml:context>
    <inkml:brush xml:id="br0">
      <inkml:brushProperty name="width" value="0.05" units="cm"/>
      <inkml:brushProperty name="height" value="0.05" units="cm"/>
    </inkml:brush>
  </inkml:definitions>
  <inkml:trace contextRef="#ctx0" brushRef="#br0">16 83 32,'0'0'1825,"-15"6"1923,30-4-3606,-14-2-35,-1 1 0,0-1 1,0 1-1,1-1 1,-1 1-1,0-1 1,1 1-1,-1-1 0,0 1 1,1-1-1,-1 0 1,1 1-1,-1-1 0,1 0 1,-1 1-1,1-1 1,-1 0-1,1 0 0,-1 1 1,1-1-1,-1 0 1,1 0-1,0 0 1,-1 0-1,1 0 0,-1 0 1,1 0-1,-1 0 1,1 0-1,0 0 0,-1 0 1,1 0-1,-1 0 1,1 0-1,-1 0 0,2-1 1,3 1-201,-3 0 1350,11 0 957,24 0 121,-34 0-1602,10 0 185,8 0 958,-19 0-700,27 0 628,-3 0-268,-24 0-1183,11 0 1117,-12 0-1461,-1 0 6,0 0 0,1 0 1,-1 0-1,1 0 0,-1 0 1,1 0-1,-1 0 0,0 0 1,1 0-1,-1 0 0,1 0 1,-1 0-1,1 0 1,-1 0-1,0 0 0,1 0 1,-1-1-1,0 1 0,1 0 1,-1 0-1,1 0 0,-1-1 1,0 1-1,1 0 0,-1-1 1,0 1-1,0 0 0,1-1 1,-1 1-1,0 0 0,0-1 1,1 1-1,-1 0 0,0-1 1,0-2 2543,13-3-814,-12 6-1688,0 0 1,0 0 0,-1 0-1,1 0 1,0 0 0,0-1-1,-1 1 1,1 0 0,0-1-1,-1 1 1,1 0 0,0-1-1,-1 1 1,1-1 0,0 1-1,-1-1 1,1 1-1,0-2 1,7-4 554,-6 5-310,-1 0-272,1 1 1,-1 0-1,1-1 0,-1 1 1,0 0-1,1-1 1,-1 0-1,1 1 0,-1-1 1,0 0-1,0 0 1,1 0-1,-1 0 1,0 0-1,0 0 0,0 0 1,0 0-1,0 0 1,1-2-1,-2 2-30,0 1 0,0-1 0,0 1 0,0 0 0,1-1 0,-1 1 0,0 0 0,0-1 0,0 1 0,1 0 0,-1-1 0,0 1 0,0 0 0,1-1 0,-1 1 0,0 0 0,1 0 0,-1 0 0,0-1 0,1 1 0,-1 0 0,0 0 0,1 0 0,-1 0 0,0-1 0,1 1 0,-1 0 0,1 0 0,-1 0 0,0 0 0,1 0 0,-1 0 0,1 0 0,-1 0 0,0 0 0,1 0 0,-1 1 0,1-1 0,-1 0 0,1 0 0,10-1 0,-8-1 0,0 0 0,1 0 0,-1 0 0,0 1 0,1 0 0,0 0 0,-1 0 0,1 0 0,-1 0 0,1 1 0,0-1 0,6 1 0,59 4 0,-15-1 0,-35-2 0,-13 0 0,1-1 0,0 0 0,0 0 0,0 0 0,-1-1 0,1 0 0,11-3 0,31-5 0,-39 7 0,-1 1 0,1 0 0,0 1 0,0-1 0,17 3 0,3 0 0,486-2 0,-424-15 0,-38 9 0,-33 6 0,-5 0 0,-1 0 0,1 1 0,20 3 0,19 4 0,-50-6 0,0-2 0,0 1 0,0 0 0,0-1 0,-1 0 0,9-1 0,-10 1 0,0-1 0,1 1 0,-1 0 0,0 0 0,1 0 0,-1 1 0,0-1 0,0 1 0,0 0 0,4 1 0,19 6 0,-23-7 0,-1 0 0,1 0 0,0 0 0,0-1 0,-1 1 0,1-1 0,0 0 0,0 0 0,0 0 0,0 0 0,3-1 0,-3 1 0,0 0 0,0-1 0,0 1 0,1 1 0,-1-1 0,0 0 0,6 2 0,-5 0 0,0-1 0,0-1 0,0 1 0,0-1 0,1 1 0,-1-1 0,0-1 0,0 1 0,0 0 0,0-1 0,1 0 0,3-1 0,21-2 0,91 4 0,-42 5 0,-10 10 0,-42-6 0,14 0 0,66-3 0,-66 2 0,-36-8 0,0 0 0,1 0 0,-1-1 0,0 0 0,0 0 0,8-3 0,-8 3 0,1-1 0,-1 1 0,1 0 0,-1 0 0,1 0 0,0 1 0,4 0 0,42 0-1817,-49 0 1476,-2-5 1372</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4:59.099"/>
    </inkml:context>
    <inkml:brush xml:id="br0">
      <inkml:brushProperty name="width" value="0.05" units="cm"/>
      <inkml:brushProperty name="height" value="0.05" units="cm"/>
    </inkml:brush>
  </inkml:definitions>
  <inkml:trace contextRef="#ctx0" brushRef="#br0">0 0 160,'0'0'1446,"2"28"3706,14-12-3650,-4 1 123,18 12 701,-5-13-984,-23-14-1181,-1 0 1,1 0-1,0 0 1,0-1-1,0 1 1,1-1-1,-1 1 1,0-1-1,4 2 1,-4-3-3,0 1-1,0 0 1,0 0 0,0 0 0,0 0-1,-1 1 1,1-1 0,0 0 0,-1 1 0,1-1-1,-1 1 1,0 0 0,1-1 0,1 4-1,26 41 2818,-16-27-1691,-5-11-912,-8-7-332,1-1 0,0 1 0,0 0-1,0 0 1,-1 0 0,1-1 0,-1 1 0,1 0 0,0 0-1,-1 0 1,1 0 0,-1 0 0,0 0 0,1 0 0,-1 0-1,0 0 1,0 0 0,0 0 0,1 2 0,-1-1 102,0 1-1,1-1 1,-1 1 0,1-1 0,-1 0-1,1 0 1,0 1 0,0-1-1,3 4 1,-3-4 20,1 1 0,-1-1-1,0 0 1,0 1 0,0-1 0,0 1-1,-1 0 1,1-1 0,-1 1 0,1 3-1,-1 143 5283,-8-99-4644,3-32-758,4-17-34,0 1 1,0 0-1,1 0 1,-1-1-1,0 1 1,1 0-1,-1 0 0,1 0 1,0 0-1,0 3 1,-1-2-8,1-1 1,-1 0 0,1 0 0,-1 1 0,0-1 0,0 0 0,0 0 0,0 0 0,-2 3 0,2-2-3,0-1 1,-1 0 0,1 1 0,0-1 0,0 1 0,0-1-1,1 1 1,-1-1 0,0 6 0,1-6 0,-1 0 0,0 1 0,1-1 0,-1 0 0,0 0 0,0 1 0,0-1 0,-1 0 0,1 0-1,0 0 1,-1-1 0,1 1 0,-4 3 0,-4 18-41,9-22 38,0 0-1,0-1 0,0 1 1,0-1-1,0 1 0,0 0 1,0-1-1,0 1 0,0-1 1,-1 1-1,1-1 0,0 1 1,0 0-1,0-1 0,-1 1 1,1-1-1,0 1 0,-1-1 1,1 1-1,0-1 0,-1 0 1,1 1-1,-1-1 0,1 1 1,-1-1-1,1 0 0,-1 1 1,1-1-1,-1 0 0,1 0 1,-1 1-1,0-1 0,1 0 7,-1 0 0,1 1 0,0-1-1,0 0 1,-1 0 0,1 0 0,0 1 0,0-1-1,0 0 1,-1 0 0,1 1 0,0-1 0,0 0-1,0 0 1,0 1 0,0-1 0,-1 0 0,1 1 0,0-1-1,0 0 1,0 1 0,0-1 0,0 0 0,0 0-1,0 1 1,0-1 0,0 0 0,0 1 0,0-1-1,0 0 1,0 1 0,1-1 0,-1 0 0,0 1-1,0-1-3,0 0 0,0 0-1,0 1 1,1-1-1,-1 0 1,0 0 0,0 1-1,0-1 1,0 0-1,0 0 1,0 1 0,0-1-1,0 0 1,0 0-1,0 0 1,0 1 0,0-1-1,0 0 1,0 0-1,0 1 1,0-1 0,0 0-1,-1 0 1,1 1-1,0-1 1,0 0 0,0 0-1,0 0 1,0 1-1,0-1 1,-1 0 0,1 0-1,0 0 1,0 0-1,0 1 1,-1-1 0,1 0-1,0 0 1,0 0-1,0 0 1,-1 0 0,1 0-1,0 0 1,0 0-1,-1 0 1,1 0 0,0 1-1,0-1 1,-1 0-1,1 0 1,0 0 0,-1-1-1,-2 11-47,-5-7-1042,16-10-968,-7 6 1794,-1 1-1,0-1 1,1 1-1,-1-1 1,0 1-1,0-1 1,1 0 0,-1 1-1,0-1 1,0 0-1,0 1 1,0-1-1,0 0 1,0 1-1,0-1 1,0 0 0,0 1-1,0-1 1,0-1-1,0-7-3343,2 7 2437,-1 0 0,-1 0-1,1 0 1,0 0 0,0 0 0,-1 0 0,1 0 0,-1 0 0,0 0 0,0 0 0,0 0 0,0-1 0,0-2-1,0 4 605,0-6-2973</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39:36.635"/>
    </inkml:context>
    <inkml:brush xml:id="br0">
      <inkml:brushProperty name="width" value="0.05" units="cm"/>
      <inkml:brushProperty name="height" value="0.05" units="cm"/>
    </inkml:brush>
  </inkml:definitions>
  <inkml:trace contextRef="#ctx0" brushRef="#br0">18 114 112,'0'1'1894,"-17"-2"4336,18 1-5939,12 6 1544,-10-6-802,10-6 986,-10 6-293,10 0 144,8 0-1125,-19 0-609,27 0 1771,-28 0-1765,1 0 0,-1 0 0,1 0 0,0-1-1,-1 1 1,1 0 0,-1-1 0,1 0 0,-1 1-1,0-1 1,1 0 0,1-1 0,-1 1 562,0 1-362,-1 0-243,0 0 1,0 1 0,0-1-1,0 0 1,0 0 0,0 0-1,0 0 1,0 0 0,0 0 0,0 0-1,0 0 1,0 0 0,0 0-1,-1-1 1,1 1 0,0 0-1,0-1 1,0 1 0,0 0-1,0-1 1,0 1 0,-1-1-1,1 0 1,1 0 0,14-2 1348,-15 2-1228,1-1 0,-1 1 1,1-1-1,-1 1 0,1 0 0,0 0 0,-1-1 0,1 1 0,0 0 1,0 1-1,0-1 0,3-1 0,20-11 1750,-23 11-1671,15-3 485,33-4-560,-49 9-224,0 0 0,0 0 0,-1 0 0,1 0 0,0 0 0,0 1 0,0-1 0,0 0 0,0 1 0,0-1 0,0 1 0,-1-1 0,1 1 0,0-1 0,0 1 0,0 0 0,0 0 0,0 0 0,0 0 0,0 0 0,1-1 0,-1 1 0,0-1 0,0 1 0,0 0 0,1-1 0,-1 0 0,0 1 0,1-1 0,-1 0 0,0 0 0,1 0 0,1 0 0,7 1 0,-5-1 0,0 0 0,0 0 0,0 0 0,0 0 0,0-1 0,0 0 0,8-2 0,-9 1 0,0 1 0,0 1 0,0-1 0,1 1 0,-1-1 0,0 1 0,0 1 0,0-1 0,1 0 0,-1 1 0,0 0 0,4 1 0,22 2 0,-11 1 0,-17-4 0,0 0 0,-1-1 0,1 1 0,0-1 0,0 1 0,0-1 0,0 0 0,0 1 0,0-1 0,0 0 0,0 0 0,0-1 0,0 1 0,4-1 0,75-20 0,-72 19 0,0 1 0,0 0 0,0 0 0,-1 1 0,1 0 0,12 2 0,10 0 0,-20-2 0,0-1 0,-1 0 0,1-1 0,-1 0 0,0-1 0,1 0 0,11-5 0,1 0 0,57-9 0,-64 14 0,1 1 0,-1 0 0,0 2 0,1 0 0,-1 1 0,32 5 0,-45-6 0,0 1 0,1-1 0,-1 0 0,0 0 0,0 0 0,1-1 0,-1 1 0,5-2 0,-4 1 0,0 0 0,0 0 0,0 1 0,0-1 0,0 1 0,0 0 0,0 0 0,8 2 0,9 3 0,1-2 0,-1 0 0,35 0 0,-26 4 0,-28-6 0,1 1 0,-1-1 0,1 0 0,-1 0 0,1 0 0,0-1 0,-1 1 0,1-1 0,0 1 0,0-1 0,0 0 0,-1 0 0,1 0 0,0-1 0,0 1 0,-1-1 0,1 1 0,0-1 0,-1 0 0,1 0 0,0 0 0,3-2 0,-1 2 0,0 0 0,0 0 0,0 0 0,1 1 0,-1 0 0,0 0 0,10 2 0,-1-2 0,184 0 0,-148-7 0,-49 7 0,-1-1 0,1 0 0,0 1 0,-1-1 0,1 1 0,0-1 0,0 1 0,0-1 0,-1 1 0,1 0 0,0-1 0,0 1 0,0 0 0,0 0 0,0 0 0,-1 0 0,1 0 0,0 0 0,0 0 0,0 0 0,0 0 0,0 0 0,0 0 0,0 0 0,0 1 0,-1-1 0,1 0 0,0 1 0,0-1 0,0 0 0,-1 1 0,1-1 0,0 1 0,0 0 0,0 0 0,2 0 0,-1 0 0,0 0 0,0 0 0,1-1 0,-1 1 0,0-1 0,1 0 0,-1 0 0,4 0 0,19 4 0,28 16 0,-2-4 0,-45-14 0,1 0 0,-1 0 0,1-1 0,0 0 0,-1 0 0,1 0 0,0-1 0,0 0 0,13-2 0,7 0 0,-1 11 0,68-3 0,-86-6 3061,-6-1-4936,-42-4-31198</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39:45.625"/>
    </inkml:context>
    <inkml:brush xml:id="br0">
      <inkml:brushProperty name="width" value="0.05" units="cm"/>
      <inkml:brushProperty name="height" value="0.05" units="cm"/>
    </inkml:brush>
  </inkml:definitions>
  <inkml:trace contextRef="#ctx0" brushRef="#br0">97 2041 32,'0'0'0,"0"-17"8361,0-18-4418,0 34-3895,0-21 2132,0-6 1502,0-5-1575,0-9 4752,0 41-6741,0-20 5300,0-84-5399,-4 95-19,3 10 0,1-1 0,-1 1 0,1-1 0,-1 1 0,1-1 0,0 1 0,-1-1 0,1 1 0,0-1 0,-1 0 0,1 1 0,0-1 0,0 1 0,-1-1 0,1 0 0,0 1 0,0-1 0,0 0 0,0 1 0,0-2 0,0 0 0,1 0 0,-1 0 0,0-1 0,0 1 0,0 0 0,0 0 0,-1 0 0,1 0 0,0 0 0,-1 0 0,0 0 0,1 0 0,-1 0 0,0 0 0,0 0 0,0 0 0,0 0 0,0 0 0,-1 1 0,-1-3 0,2 3 0,1 0 0,-1 0 0,1 0 0,0 0 0,-1 1 0,1-1 0,0 0 0,-1 0 0,1 0 0,0 0 0,0 0 0,0 0 0,0 0 0,0 0 0,0 0 0,0 0 0,0 0 0,1 0 0,-1-2 0,1 2 0,-1 1 0,0-1 0,0 0 0,0 0 0,0 0 0,0 1 0,0-1 0,0 0 0,0 0 0,0 0 0,0 1 0,0-1 0,0 0 0,0 0 0,-1 1 0,1-1 0,0 0 0,0 0 0,-1 0 0,0 0 0,0 0 0,0 0 0,0 0 0,0 0 0,1-1 0,-1 1 0,0 0 0,1 0 0,-1-1 0,1 1 0,-1 0 0,1 0 0,0-1 0,-1 1 0,1-1 0,0 1 0,0 0 0,0-1 0,0 1 0,0 0 0,1-3 0,-1 4 0,0-2 0,0 1 0,0 0 0,0 0 0,0 0 0,0 0 0,0-1 0,0 1 0,0 0 0,0 0 0,-1 0 0,1 0 0,0-1 0,-1 1 0,1 0 0,-1 0 0,1 0 0,-1 0 0,0 0 0,0 0 0,1 0 0,-1 1 0,0-1 0,-1-1 0,-1-1 0,2 0 0,0-1 0,0 0 0,0 0 0,1 0 0,-1 0 0,1 0 0,0 0 0,0 0 0,0 0 0,2-5 0,-2-2 0,1 10 0,-1 0 0,0 1 0,0-1 0,1 0 0,-1 0 0,0 1 0,0-1 0,0 0 0,0 0 0,0 1 0,0-1 0,0 0 0,0 0 0,-1 1 0,1-1 0,0 0 0,0 1 0,-1-1 0,1 0 0,0 1 0,-1-1 0,1 0 0,0 1 0,-1-1 0,1 0 0,-1 1 0,1-1 0,-1 1 0,0-1 0,1 1 0,-1-1 0,1 1 0,-1 0 0,0-1 0,1 1 0,-1 0 0,0-1 0,1 1 0,-1 0 0,-1 0 0,2-1 0,-1 0 0,1 0 0,-1 0 0,1 0 0,-1 0 0,1 0 0,0-1 0,0 1 0,-1 0 0,1 0 0,0 0 0,0 0 0,0 0 0,0 0 0,0-1 0,0 1 0,1 0 0,-1-2 0,-1-16 0,-1 17 0,1-1 0,0 1 0,-1-1 0,1 0 0,0 1 0,0-1 0,1 0 0,-1 0 0,0 0 0,1 1 0,0-1 0,-1 0 0,2-5 0,0-55 0,0 34 0,-1-165 0,0 194 0,0 0 0,0-1 0,0 1 0,0 0 0,0-1 0,0 1 0,0 0 0,0 0 0,0-1 0,0 1 0,0 0 0,-1-1 0,1 1 0,0 0 0,0 0 0,0-1 0,-1 1 0,1 0 0,0 0 0,0 0 0,0-1 0,-1 1 0,1 0 0,0 0 0,0 0 0,-1 0 0,1 0 0,0-1 0,-1 1 0,1 0 0,0 0 0,-1 0 0,1 0 0,-1 0 0,1 0 0,-1-1 0,1 1 0,-1 0 0,1 0 0,-1-1 0,1 1 0,-1 0 0,1-1 0,-1 1 0,1 0 0,0-1 0,-1 1 0,1 0 0,0-1 0,-1 1 0,1-1 0,0 1 0,0-1 0,-1 1 0,1-1 0,0 1 0,0-1 0,0 1 0,0-1 0,0 1 0,0-1 0,-1 1 0,1-1 0,0 1 0,1-1 0,-1 0 0,0-52 0,0 52 0,0 1 0,0-1 0,0 1 0,0-1 0,0 0 0,0 1 0,0-1 0,1 1 0,-1-1 0,0 1 0,0-1 0,1 1 0,-1-1 0,0 1 0,1-1 0,-1 1 0,0-1 0,1 1 0,-1-1 0,1 1 0,-1 0 0,1-1 0,0 1 0,-1-1 0,1 1 0,0-1 0,-1 1 0,1-1 0,-1 1 0,1-1 0,-1 1 0,1-1 0,-1 0 0,1 1 0,-1-1 0,1 0 0,-1 1 0,0-1 0,0 0 0,1 0 0,-1 1 0,0-1 0,0 0 0,0 0 0,0 0 0,0 1 0,0-2 0,0-1 0,0 0 0,0 0 0,1 0 0,-1 0 0,0 1 0,1-1 0,0 0 0,0 0 0,0 0 0,0 1 0,2-5 0,-1-4 0,0-1 0,3 8 0,-4 4 0,0 0 0,-1-1 0,1 1 0,-1-1 0,1 1 0,-1-1 0,1 1 0,-1-1 0,1 1 0,-1-1 0,0 0 0,1 1 0,-1-1 0,0 0 0,1 1 0,-1-1 0,0 0 0,0 1 0,0-1 0,1 0 0,-1 1 0,0-1 0,0 0 0,0 0 0,0 1 0,0-1 0,-1 0 0,1 0 0,0 1 0,0 0 0,0-1 0,0 1 0,0-1 0,1 1 0,-1 0 0,0-1 0,0 1 0,0 0 0,0-1 0,0 1 0,0 0 0,1-1 0,-1 1 0,0 0 0,0 0 0,1-1 0,-1 1 0,0 0 0,0-1 0,1 1 0,-1 0 0,0 0 0,1 0 0,-1-1 0,0 1 0,1 0 0,-1 0 0,0 0 0,1 0 0,0 0 0,-1-1 0,1 1 0,-1 0 0,1 0 0,-1 0 0,1-1 0,-1 1 0,0 0 0,1-1 0,-1 1 0,1 0 0,-1-1 0,0 1 0,1 0 0,-1-1 0,0 1 0,1-1 0,-1 1 0,0-1 0,0 1 0,0-1 0,1 1 0,-1-1 0,0 1 0,0-1 0,0 1 0,0-1 0,0 1 0,0-1 0,0 1 0,0-1 0,0 0 0,0-66 0,0 66 0,0 0 0,0 1 0,0-1 0,-1 0 0,1 0 0,0 1 0,0-1 0,-1 0 0,1 1 0,0-1 0,-1 0 0,1 1 0,-1-1 0,1 0 0,-1 1 0,1-1 0,-1 1 0,0-1 0,0 0 0,0 1 0,1-1 0,-1 0 0,0 1 0,1-1 0,-1 0 0,1 1 0,-1-1 0,1 0 0,-1 0 0,1 0 0,0 1 0,-1-1 0,1 0 0,0 0 0,0 0 0,0 0 0,-1-2 0,1 3 0,0 0 0,0 0 0,0-1 0,0 1 0,0 0 0,0-1 0,0 1 0,0 0 0,0 0 0,0-1 0,0 1 0,-1 0 0,1-1 0,0 1 0,0 0 0,0 0 0,0 0 0,-1-1 0,1 1 0,0 0 0,0 0 0,-1 0 0,1-1 0,0 1 0,0 0 0,-1 0 0,1 0 0,0 0 0,-1 0 0,1 0 0,0-1 0,-1 1 0,1 0 0,-1 0 0,1 0 0,-1 0 0,1 0 0,-1-1 0,1 1 0,-1 0 0,1-1 0,-1 1 0,1 0 0,0-1 0,-1 1 0,1 0 0,-1-1 0,1 1 0,0-1 0,-1 1 0,1 0 0,0-1 0,0 1 0,-1-1 0,1 1 0,0-1 0,0 1 0,0-1 0,0 1 0,0-1 0,0 1 0,0-1 0,0 0 0,0 1 0,0-1 0,0 0 0,-5-8 0,5 9 0,-1-1 0,1 1 0,-1-1 0,1 1 0,-1-1 0,1 1 0,0-1 0,-1 1 0,1-1 0,0 1 0,-1-1 0,1 0 0,0 1 0,0-1 0,0 1 0,-1-1 0,1 0 0,0 1 0,0-1 0,0 0 0,0 1 0,0-1 0,0 0 0,1 0 0,-1 0 0,0 0 0,0 0 0,1 0 0,-1 0 0,0 0 0,0 0 0,0-1 0,0 1 0,0 0 0,0 0 0,-1 0 0,1 0 0,0 0 0,0 0 0,-1 0 0,1 0 0,-1 1 0,1-1 0,-1 0 0,1 0 0,-1 0 0,1 0 0,-1 0 0,0 1 0,1-1 0,-1 0 0,0 1 0,0-1 0,0 0 0,0 1 0,1-1 0,-3 0 0,3 1-1,-1 0 1,1-1-1,0 1 1,-1-1-1,1 1 1,-1-1-1,1 1 1,0-1-1,-1 1 1,1-1-1,0 1 1,0-1-1,-1 1 1,1-1-1,0 1 1,0-1-1,0 1 1,0-1-1,0 0 0,0 1 1,0-1-1,0 1 1,0-1-1,0 0 1,0 1-1,0-1 1,0 1-1,0-1 1,1 1-1,-1-1 1,0 1-1,0-1 1,1 0-1,-1 1 1,0 0-1,1-1 0,-1 0 1,13-14-185,-12 13 94,-1-1 0,1 1 1,0-1-1,-1 0 0,1 1 1,-1-1-1,0 1 0,0-1 1,0 0-1,0 1 1,-1-5-1,0 3 55,12-31-462,-11 29 396,-1 4 93,1 1 0,0-1 0,0 0 0,-1 1-1,1-1 1,0 0 0,0 1 0,1-1 0,-1 1-1,0-1 1,1 0 0,-1 1 0,0-1 0,1 1 0,0-1-1,-1 1 1,1-1 0,0 1 0,0-1 0,0 1-1,0 0 1,0-1 0,0 1 0,3-2 0,-3 1 14,-1 0 0,1 0-1,0 0 1,-1 1 0,1-1 0,-1 0 0,0 0 0,0 0 0,0 0 0,0 0 0,0 0 0,0 0 0,-1-4 0,0-1-8,1 6 1,0 1 0,1-1 0,-1 1 0,0-1 0,0 1 0,0-1 0,0 1 0,0-1 0,1 1 0,-1-1 0,0 1 0,0-1 0,1 1 0,-1-1 0,0 1 0,1 0 0,-1-1 0,1 1 0,-1-1 0,0 1 0,1 0-1,0-1 1,0 1-5,-1-1-1,1 1 1,0-1-1,-1 1 0,1-1 1,-1 0-1,1 1 1,-1-1-1,1 0 0,-1 1 1,1-1-1,-1 0 1,0 1-1,1-1 0,-1 0 1,0 0-1,1 0 1,-1 1-1,0-1 0,0 0 1,0 0-1,0 0 1,0 0-1,10-47 11,-10 15 351,0 32-335,-1-22-16,0 22-6,1 1 1,-1 0-1,0 0 1,1-1-1,-1 1 1,1 0-1,-1 0 1,1-1-1,-1 1 1,1-1 0,0 1-1,-1 0 1,1-1-1,-1 1 1,1-1-1,0 1 1,0-1-1,-1 1 1,1-1-1,0 0 1,0 1-1,-1-1 1,1 1-1,0-1 1,0 1-1,0-1 1,0 0-1,0 1 1,0-1-1,0 1 1,0-1 0,0 0-1,0 1 1,0-1-1,0 1 1,1-2-1,-1-1-4,0 1-6,0-27 39,10-1-919,-10 29 851,0 0 0,0 0 1,0 0-1,0 0 0,0 0 0,0 0 1,0 0-1,0 0 0,0 0 1,0 0-1,1 0 0,-1 0 0,0 0 1,1 0-1,-1 0 0,1 0 1,-1 0-1,1 0 0,-1 0 1,1 0-1,-1 1 0,1-1 0,0 0 1,0 1-1,-1-1 0,1 0 1,0 1-1,0-1 0,1 0 0,-1 0-8,-1 1-1,1-1 0,-1 1 0,0-1 0,1 0 0,-1 1 0,0-1 0,1 0 0,-1 1 1,0-1-1,0 0 0,0 1 0,0-1 0,0 0 0,1 1 0,-1-1 0,-1 0 0,1 0 1,0 1-1,0-1 0,0 0 0,0 0 0,1-14-403,0 12 448,1 0 1,-1 0-1,0 0 0,0 0 1,0 0-1,-1-1 1,1 1-1,-1 0 1,1 0-1,-1 0 1,-1-6-1,1 8 11,0-32-437,0 32 422,0 1-1,0-1 1,0 1-1,0-1 1,-1 1-1,1-1 1,0 0-1,0 1 1,0-1-1,0 1 1,0-1-1,0 0 1,0 1-1,1-1 1,-1 1-1,0-1 1,0 1-1,0-1 1,0 1-1,1-1 1,-1 0-1,0 1 1,1-1 0,-1 1-1,0 0 1,1-1-1,-1 1 1,1-1-1,-1 1 1,0 0-1,1-1 1,-1 1-1,1 0 1,-1-1-1,2 1 1,3-3-2,-4 2-8,0-1 1,-1 1 0,1 0 0,-1 0-1,0-1 1,1 1 0,-1 0 0,0-1-1,0 1 1,0 0 0,0-1 0,0 1-1,0 0 1,-1-2 0,1-3-77,2 5 19,-1 1 74,-1 0 0,1 0 1,-1-1-1,0 1 0,1 0 0,-1 0 0,0 0 0,1 0 0,-1-1 0,0 1 0,1 0 0,-1 0 0,0 0 0,1-1 1,-1 1-1,0 0 0,1-1 0,-1 1 0,0 0 0,0-1 0,0 1 0,1 0 0,-1-1 0,0 1 0,0 0 0,0-1 1,0 1-1,0-1 0,0 1 0,0 0 0,0-1 0,1 0 0,-2-1 13,1 2-18,0-1-1,0 0 1,0 0 0,0 0-1,-1 0 1,1 0-1,0 0 1,0 1 0,1-1-1,-1 0 1,0 0-1,0 0 1,0 0-1,1 0 1,-1 1 0,0-1-1,1 0 1,-1 0-1,0 0 1,1 1 0,-1-1-1,1 0 1,0 0-1,-1 1 1,1-1 0,-1 1-1,1-1 1,0 1-1,0-1 1,-1 1-1,1-1 1,0 1 0,0-1-1,-1 1 1,1 0-1,0-1 1,1 1 0,11-15-494,-3 9 413,-10 6 76,1-1 1,0 1 0,0 0-1,-1-1 1,1 1 0,0 0-1,0-1 1,-1 1 0,1-1-1,-1 1 1,1-1 0,0 1-1,-1-1 1,1 0 0,-1 1-1,1-1 1,-1 0 0,1 1-1,-1-1 1,0 0 0,1 0-1,-1 1 1,0-1 0,1-2-1,16-4-83,-15 6 96,-1 1-1,1-1 0,-1 0 1,1 1-1,-1-1 0,0 0 1,1 0-1,-1 0 0,0 0 0,1-1 1,-1 1-1,0 0 0,0 0 1,0-1-1,0 1 0,0-1 1,-1 1-1,2-3 0,14 5-162,-6 20 259,29-20 94,3-10 143,-6 4 332,-33 4-617,21 0 154,-11-6-165,-13 7-27,1 0 0,-1-1 1,1 1-1,-1 0 0,0 0 1,1-1-1,-1 1 0,1 0 0,-1 0 1,1 0-1,-1-1 0,1 1 1,-1 0-1,1 0 0,-1 0 0,1 0 1,-1 0-1,1 0 0,-1 0 1,1 0-1,-1 0 0,1 0 0,-1 0 1,1 1-1,-1-1 0,1 0 0,-1 0 1,0 0-1,1 1 0,-1-1 1,1 1-1,-1-1 5,0 0 0,0 1 1,0-1-1,0 1 0,0-1 0,0 0 1,0 1-1,0-1 0,0 0 0,0 1 0,1-1 1,-1 1-1,0-1 0,0 0 0,0 1 1,0-1-1,1 0 0,-1 1 0,0-1 1,0 0-1,1 1 0,-1-1 0,0 0 0,1 0 1,-1 1-1,0-1 0,1 0 0,-1 0 1,0 0-1,1 0 0,-1 1 0,0-1 1,1 0-1,-1 0 0,1 0 0,-1 0 0,0 0 1,1 0-1,-1 0 0,0 0 0,1 0 1,-1 0-1,1 0 0,-1 0 0,0 0 1,1 0-1,-1 0 0,1-1 0,-1 1 0,0 0 1,1 0-1,-1-1 0,1 1 1,-1 0-1,0 0 1,1 0-1,-1 0 1,0 0 0,1-1-1,-1 1 1,0 0-1,1 0 1,-1 0-1,0 0 1,1 0-1,-1 0 1,0 0-1,1 0 1,-1 0-1,0 1 1,1-1-1,-1 0 1,0 0-1,1 0 1,-1 0-1,0 0 1,1 0-1,-1 1 1,0-1-1,1 0 1,-1 0-1,0 0 1,0 1-1,1-1 1,-1 0-1,0 1 1,0-1-1,0 0 1,0 0-1,1 1 1,-1-1-1,0 0 1,0 1-1,0 0 148,17 0 372,-12-1-326,0 0 0,0 0 1,1 0-1,-1-1 0,0 0 0,0 0 1,7-2-1,-9 2-164,7 0 297,-9 0-333,-1 1 0,0-1 0,1 1-1,-1-1 1,0 0 0,1 1 0,-1-1 0,1 1 0,-1 0 0,1-1 0,-1 1 0,1-1 0,-1 1 0,1 0 0,-1-1 0,1 1 0,0 0-1,-1-1 1,1 1 0,-1 0 0,1 0 0,0 0 0,-1 0 0,1 0 0,0 0 0,0 0 0,9-3 102,-9 2-111,2-1 13,0 1-12,0 0 0,-1 0 0,1 0 0,0 0 0,0 0 0,0 1 0,0-1 0,0 1 0,0 0 0,5 0 0,-6 0 106,-2 0-103,0 0 0,1-1 0,-1 1 0,0 0 0,0 0 1,0 0-1,1 0 0,-1 0 0,0-1 0,0 1 0,1 0 0,-1 0 1,0 0-1,0 0 0,1 0 0,-1 0 0,0 0 0,0 0 0,1 0 1,-1 0-1,0 0 0,0 0 0,1 0 0,-1 0 0,0 0 0,0 0 0,1 0 1,-1 0-1,0 1 0,0-1 0,1 0 0,-1 0 0,0 0 0,0 0 1,0 0-1,1 1 0,-1-1 0,0 0 0,0 0 0,0 0 0,0 1 1,1-1-1,6 6 149,-3-5-71,0 0 1,0 0-1,0-1 1,-1 1-1,1-1 1,0 0 0,0 0-1,7-2 1,-5 2-69,-3 0 90,10 5 675,5-3-622,-17-2-157,1 0 1,0 0-1,-1 0 1,1 0-1,-1 1 0,1-1 1,-1 0-1,1 1 1,-1-1-1,0 1 1,1-1-1,-1 1 1,3 1-1,-2-1 0,0-1 0,0 1 0,1 0 0,-1-1 0,0 0 0,1 0 0,-1 1 0,0-1 0,1-1 0,-1 1 0,0 0 0,1-1 0,-1 1 0,0-1 0,0 1 0,1-1 0,2-2 0,16-1 0,43-2 0,-48 1 0,-14 4 0,0 0 0,-1 1 0,1-1 0,0 1 0,0-1 0,0 1 0,-1-1 0,1 1 0,0 0 0,0 0 0,0 0 0,0 0 0,0 0 0,0 0 0,-1 1 0,1-1 0,3 1 0,53 12 0,-56-13 0,0 1 0,0 0 0,0-1 0,0 1 0,0-1 0,0 0 0,0 0 0,0 0 0,0 0 0,4 0 0,-5 0 0,1 0 0,0-1 0,-1 1 0,1 0 0,-1 0 0,1 1 0,0-1 0,-1 0 0,1 0 0,-1 1 0,1-1 0,-1 1 0,1 0 0,-1-1 0,2 2 0,5 0 0,-1 0 0,1-1 0,-1 0 0,13 0 0,231-1 0,-223-6 0,-26 5 0,1 0 0,-1 0 0,1 0 0,-1 0 0,1 1 0,-1-1 0,1 1 0,0 0 0,-1 0 0,1 0 0,0 0 0,-1 0 0,1 0 0,0 1 0,-1-1 0,1 1 0,-1 0 0,4 1 0,1-1 0,-1 0 0,0 0 0,1 0 0,-1-1 0,1 0 0,-1 0 0,9-2 0,5 1 0,58-7 0,-64 8 0,0 1 0,24 5 0,-24-3 0,0-1 0,24 0 0,108-2 0,-110 7 0,-31-5 0,1 0 0,0-1 0,-1 0 0,1 0 0,8 0 0,68-1 0,-55-7 0,-23 6 0,0-1 0,1 1 0,-1 0 0,0 0 0,1 0 0,6 0 0,-7 1 0,-1 0 0,1 0 0,0 0 0,0 0 0,-1 1 0,1 0 0,-1 0 0,1 0 0,6 3 0,-6-3 0,0 0 0,0-1 0,0 1 0,0-1 0,0 1 0,-1-1 0,1 0 0,0-1 0,0 1 0,0-1 0,0 1 0,0-1 0,6-2 0,20-3 0,22 0 0,-25-2 0,40 2 0,-46 8 0,-17-1 0,-1-1 0,1 1 0,-1-1 0,1 0 0,-1 0 0,1 0 0,-1 0 0,1 0 0,-1-1 0,6-1 0,71-13 0,-66 13 0,-1 1 0,0 0 0,0 1 0,15 2 0,8-1 0,19 5 0,-39-2 0,6 1 0,150-5 0,-164 0 0,-1 0 0,0 1 0,1 0 0,-1 0 0,0 1 0,1 0 0,9 4 0,-16-5 0,1-1 0,-1 1 0,1-1 0,0 1 0,-1-1 0,1 0 0,-1 0 0,1 1 0,0-1 0,-1 0 0,1-1 0,0 1 0,-1 0 0,1 0 0,-1-1 0,1 1 0,-1-1 0,1 1 0,0-1 0,-1 1 0,0-1 0,2-1 0,11-2 0,-7 4 0,0 0 0,0 0 0,0 0 0,0-1 0,0 0 0,-1 0 0,1-1 0,0 0 0,11-5 0,50-7 0,-59 11 0,-1 1 0,2 0 0,-1 0 0,0 1 0,10 0 0,-7 1 0,-7 0 0,0 0 0,-1 0 0,1 0 0,0 0 0,-1 1 0,1 0 0,0 0 0,-1 0 0,8 3 0,-6-3 0,1 0 0,-1 0 0,0 0 0,1-1 0,-1 0 0,1 0 0,7-2 0,7 1 0,125 1 0,-145 0 0,0 0 0,0 1 0,1-1 0,-1 0 0,0 1 0,0-1 0,0 0 0,1 1 0,-1-1 0,0 1 0,0 0 0,0-1 0,2 2 0,-2-1 0,0 0 0,0 0 0,0 0 0,0-1 0,1 1 0,-1-1 0,0 1 0,0-1 0,1 1 0,-1-1 0,1 0 0,-1 1 0,3-1 0,1 1 0,0 0 0,-1 0 0,1 0 0,0 1 0,-1 0 0,1 0 0,-1 0 0,1 0 0,-1 1 0,5 3 0,-6-3 0,1-1 0,0 1 0,0-1 0,0 0 0,0 0 0,1-1 0,-1 1 0,0-1 0,9 2 0,29 6 0,50-9 0,-39 6 0,-4-13 0,-39 4 0,1 1 0,0 1 0,13-1 0,-19 2 0,1-1 0,-1 0 0,1 0 0,-1 0 0,8-2 0,-8 1 0,1 0 0,-1 1 0,1 0 0,0 0 0,7 0 0,5 1 0,-13-1 0,0 1 0,0-1 0,0 1 0,0 1 0,0-1 0,0 1 0,-1-1 0,1 1 0,0 1 0,9 3 0,23 1 0,-33-5 0,3 2 0,0 0 0,-1-1 0,1 0 0,0-1 0,0 1 0,14 0 0,31 6 0,-38-8 0,-8-1 0,-1 1 0,1 0 0,0 0 0,-1 1 0,1-1 0,0 1 0,9 3 0,-10-3 0,1 1 0,0-2 0,-1 1 0,1-1 0,0 0 0,-1 0 0,11-2 0,6 1 0,44-5 0,-51 2 0,8 0 0,137 4 0,-106-6 0,-14-3 0,-38 9 0,22 1 0,-14 1 0,-11 2 0,-2-3 1358,-5 0-5025,-31-10-23782</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39:51.325"/>
    </inkml:context>
    <inkml:brush xml:id="br0">
      <inkml:brushProperty name="width" value="0.05" units="cm"/>
      <inkml:brushProperty name="height" value="0.05" units="cm"/>
    </inkml:brush>
  </inkml:definitions>
  <inkml:trace contextRef="#ctx0" brushRef="#br0">27 4 112,'0'0'39,"0"0"-1,0 0 1,0 0-1,0 0 1,0 0-1,0-1 1,0 1 0,0 0-1,0 0 1,0 0-1,0 0 1,0 0-1,0 0 1,0 0-1,0-1 1,0 1 0,0 0-1,0 0 1,0 0-1,0 0 1,0 0-1,0 0 1,0 0 0,0 0-1,-1-1 1,1 1-1,0 0 1,0 0-1,0 0 1,0 0-1,0 0 1,0 0 0,0 0-1,0 0 1,-1 0-1,1 0 1,0 0-1,0 0 1,0 0 0,0 0-1,0 0 1,0 0-1,0 0 1,-1 0-1,1 0 1,0 0-1,0 0 1,0 0 0,0 0-1,0 0 1,0 0-1,0 0 1,-1 0-1,1 0 1,0 0 0,0 0-1,-9 6 2282,-1 0-2225,7-6 1551,10 3-1430,-7-3-191,0 0 1,1 0 0,-1-1 0,0 1 0,1 1 0,-1-1 0,0 0 0,1 0-1,-1 0 1,0 0 0,1 0 0,-1 0 0,0 0 0,1 0 0,-1 1-1,0-1 1,1 0 0,-1 0 0,0 0 0,1 1 0,-1-1 0,0 0-1,0 0 1,1 1 0,-1-1 0,0 0 0,0 1 0,1-1 0,-1 1 51,0-1 0,0 1 1,0-1-1,0 1 1,0-1-1,0 1 0,0-1 1,0 0-1,0 1 0,0-1 1,0 1-1,0-1 0,0 1 1,-1-1-1,1 1 1,0-1-1,0 0 0,0 1 1,-1-1-1,1 1 0,0-1 1,0 0-1,-1 1 1,1-1-1,0 0 0,-1 1 1,1-1-1,0 0 0,-1 0 1,1 1-1,-1-1 0,1 0 1,-1 0-1,1 0 1,0 0-1,-1 1 0,1-1 1,-1 0-1,1 0 0,-1 0 1,1 0-1,-1 0 1,1 0-1,0 0 0,-1 0 1,1 0-1,-1 0 0,-2 5 441,3 21 8315,0-24-8224,0 39 7253,0-39-7497,16 11 1281,-16 47 238,4-50-1884,-3-10 0,-1 0 0,1 1 0,-1-1 0,1 1 0,-1-1 0,0 1 0,1 0 0,-1-1 0,0 1 0,1-1 0,-1 1 0,0 0 0,0-1 0,1 1 0,-1-1 0,0 1 0,0 0 0,0-1 0,0 1 0,0 1 0,0-2 0,0 1 0,-1 0 0,1-1 0,0 1 0,0-1 0,0 1 0,0 0 0,0-1 0,0 1 0,0 0 0,0-1 0,0 1 0,0-1 0,0 1 0,0 0 0,0-1 0,0 1 0,0-1 0,1 1 0,-1 0 0,0-1 0,1 1 0,-1-1 0,0 1 0,1-1 0,-1 1 0,0-1 0,1 1 0,-1-1 0,1 0 0,-1 1 0,1-1 0,-1 1 0,1-1 0,0 1 0,5 1 0,-5-1 0,-1-1 0,1 0 0,-1 1 0,0-1 0,1 1 0,-1-1 0,1 1 0,-1-1 0,0 1 0,0-1 0,1 1 0,-1-1 0,0 1 0,0 0 0,1-1 0,-1 1 0,0-1 0,0 1 0,0 0 0,0-1 0,0 1 0,0-1 0,0 1 0,0 0 0,0-1 0,0 1 0,0 0 0,-1-1 0,1 1 0,0-1 0,0 1 0,-1-1 0,1 1 0,0-1 0,-1 1 0,1-1 0,-1 2 0,-11 13 0,10-11 0,1 0 0,1-1 0,-1 1 0,0-1 0,1 1 0,0 0 0,-1 0 0,2-1 0,-1 1 0,1 6 0,0 2 0,-1-10 0,-1-1 0,1 1 0,0 0 0,0 0 0,0-1 0,0 1 0,1 0 0,-1-1 0,0 1 0,1 0 0,-1-1 0,1 1 0,-1-1 0,1 1 0,0 0 0,0-1 0,-1 0 0,1 1 0,0-1 0,1 1 0,-1-1 0,2 2 0,-2-2 0,-1 1 0,1-1 0,-1 0 0,1 0 0,-1 1 0,1-1 0,-1 1 0,0-1 0,0 0 0,0 1 0,0-1 0,0 1 0,0-1 0,0 0 0,0 1 0,0-1 0,-1 0 0,1 2 0,-1-2 0,1 0 0,-1 1 0,1-1 0,0 0 0,0 0 0,0 0 0,0 1 0,0-1 0,0 0 0,0 0 0,0 0 0,0 1 0,1-1 0,-1 0 0,0 0 0,1 0 0,-1 0 0,1 2 0,0-2 0,0 0 0,0 0 0,0 0 0,0 0 0,0 0 0,-1 0 0,1 1 0,-1-1 0,1 0 0,-1 0 0,1 1 0,-1-1 0,0 0 0,1 1 0,-1-1 0,0 0 0,0 1 0,0-1 0,0 1 0,0-1 0,0 0 0,-1 2 0,1-2 0,0 104 0,0-105 0,0 0 0,0 1 0,0-1 0,0 0 0,0 0 0,0 1 0,0-1 0,1 0 0,-1 1 0,0-1 0,0 0 0,0 0 0,0 1 0,0-1 0,1 0 0,-1 0 0,0 1 0,0-1 0,0 0 0,1 0 0,-1 0 0,0 1 0,0-1 0,1 0 0,-1 0 0,0 0 0,0 0 0,1 0 0,-1 1 0,0-1 0,1 0 0,-1 0 0,1 0 0,-1 0 0,1 0 0,-1 0 0,1 1 0,-1-1 0,1 0 0,-1 0 0,1 1 0,-1-1 0,1 0 0,-1 1 0,0-1 0,1 0 0,-1 1 0,0-1 0,1 1 0,-1-1 0,0 1 0,1-1 0,-1 0 0,0 1 0,0-1 0,0 1 0,1-1 0,-1 1 0,0 0 0,0-1 0,0 1 0,0-1 0,0 1 0,0-1 0,0 1 0,0 0 0,0 66 0,4-57 0,-3-10 0,-1 1 0,1-1 0,-1 1 0,1-1 0,-1 1 0,1-1 0,-1 1 0,0-1 0,1 1 0,-1-1 0,0 1 0,0 0 0,1-1 0,-1 1 0,0-1 0,0 1 0,0 0 0,0-1 0,0 1 0,0 1 0,0 124 0,-10-97 0,10 45 0,0-73 0,0-1 0,0 1 0,0-1 0,0 0 0,0 1 0,0-1 0,-1 0 0,1 1 0,0-1 0,0 0 0,0 1 0,0-1 0,0 0 0,-1 1 0,1-1 0,0 0 0,0 1 0,0-1 0,-1 0 0,1 0 0,0 1 0,-1-1 0,1 0 0,0 0 0,0 0 0,-1 1 0,1-1 0,0 0 0,-1 0 0,1 0 0,-1 0 0,0 1 0,1-1 0,-1 0 0,1 0 0,-1 0 0,1 1 0,0-1 0,-1 0 0,1 0 0,-1 1 0,1-1 0,0 0 0,-1 1 0,1-1 0,-1 1 0,1-1 0,0 0 0,0 1 0,-1-1 0,1 1 0,0-1 0,0 1 0,0-1 0,-1 1 0,1-1 0,0 1 0,0-1 0,0 1 0,0-1 0,0 1 0,0-1 0,0 1 0,0 0 0,0 1 0,1 1 0,-1-1 0,-1 1 0,1-1 0,0 1 0,0-1 0,-1 1 0,1-1 0,-1 1 0,0-1 0,0 0 0,0 0 0,-3 5 0,3-4 0,1 0 0,-1 0 0,0 1 0,1-1 0,0 0 0,-1 0 0,1 1 0,1-1 0,-1 0 0,1 4 0,0 5 0,-1-11 0,0 0 0,0 0 0,0-1 0,1 1 0,-1 0 0,0 0 0,1 0 0,-1 0 0,1 0 0,-1-1 0,1 1 0,-1 0 0,1 0 0,0-1 0,-1 1 0,1 0 0,0-1 0,-1 1 0,1-1 0,0 1 0,1 0 0,-1-1 0,0 1 0,0 0 0,0-1 0,-1 1 0,1 0 0,0-1 0,0 1 0,0 0 0,-1 0 0,1 0 0,0 0 0,-1 0 0,1 0 0,-1 0 0,1 0 0,-1 0 0,0 0 0,1 0 0,-1 0 0,0 0 0,1 2 0,-1-1 0,0-1 0,0 1 0,0 0 0,0 0 0,0 0 0,0-1 0,1 1 0,-1 0 0,1 0 0,0-1 0,-1 1 0,1-1 0,0 1 0,0 0 0,1 1 0,0 15 0,-2-17 0,-1 0 0,1 0 0,0 0 0,0 0 0,0 0 0,0 0 0,0 0 0,0 0 0,0 0 0,0 0 0,1 0 0,-1 0 0,0 0 0,1 0 0,-1 0 0,1 0 0,0 1 0,0-1 0,0 1 0,0-1 0,1 0 0,-1 0 0,0 1 0,0-1 0,-1 1 0,1-1 0,0 1 0,0-1 0,-1 1 0,1 0 0,-1-1 0,1 1 0,-1-1 0,0 1 0,0 0 0,1 0 0,-1-1 0,0 1 0,-1 0 0,1 2 0,0-3 0,0-1 0,0 0 0,0 1 0,0-1 0,0 0 0,0 0 0,0 1 0,0-1 0,0 0 0,0 1 0,1-1 0,-1 0 0,0 0 0,0 1 0,0-1 0,0 0 0,1 0 0,-1 1 0,0-1 0,0 0 0,1 0 0,-1 0 0,0 0 0,0 1 0,1-1 0,-1 0 0,0 0 0,0 0 0,1 0 0,-1 0 0,0 0 0,1 0 0,0 1 0,-1-1 0,1 0 0,-1 0 0,1 0 0,-1 1 0,0-1 0,1 0 0,-1 0 0,1 1 0,-1-1 0,1 0 0,-1 1 0,0-1 0,1 1 0,-1-1 0,0 0 0,1 1 0,-1-1 0,0 1 0,0-1 0,1 1 0,-1-1 0,0 1 0,0-1 0,0 1 0,0-1 0,1 1 0,-1-1 0,0 1 0,0-1 0,0 1 0,0-1 0,-1 2 0,1 140 0,11-112 0,-11-30 0,0 1 0,0 0 0,0-1 0,0 1 0,0 0 0,0 0 0,0-1 0,0 1 0,0 0 0,0-1 0,0 1 0,1 0 0,-1-1 0,0 1 0,1-1 0,-1 1 0,0 0 0,1-1 0,-1 1 0,1-1 0,-1 1 0,1-1 0,-1 1 0,1-1 0,0 1 0,0 0 0,0-1 0,-1 1 0,1-1 0,-1 1 0,1-1 0,-1 1 0,1 0 0,-1-1 0,1 1 0,-1 0 0,1-1 0,-1 1 0,0 0 0,1 0 0,-1-1 0,0 1 0,0 0 0,1 0 0,-1 0 0,0 0 0,0-1 0,0 1 0,0 0 0,0 0 0,-1 1 0,1 140 0,5-134 0,-5-8 0,1 1 0,-1-1 0,1 1 0,-1-1 0,0 0 0,1 1 0,-1-1 0,1 1 0,-1-1 0,0 1 0,1-1 0,-1 1 0,0 0 0,0-1 0,0 1 0,1-1 0,-1 1 0,0-1 0,0 1 0,0 0 0,0-1 0,0 1 0,0 0 0,0 0 0,0 0 0,0 3 0,0 0 0,0 0 0,0 1 0,0-1 0,-1 0 0,1 0 0,-1 0 0,0 0 0,-1 0 0,-2 6 0,3-5 0,0 0 0,0-1 0,0 1 0,1 0 0,-1 0 0,1 0 0,0 0 0,1 0 0,0 5 0,0 10 0,-1 122 0,5-134 0,-5-8 0,1 1 0,-1-1 0,1 1 0,-1-1 0,0 0 0,1 1 0,-1-1 0,1 1 0,-1-1 0,0 1 0,1-1 0,-1 1 0,0 0 0,0-1 0,0 1 0,1-1 0,-1 1 0,0 0 0,0-1 0,0 1 0,0-1 0,0 1 0,0 0 0,0 0 0,0 0 0,-1-1 0,1 1 0,0 0 0,0 0 0,0-1 0,-1 1 0,1 0 0,0-1 0,0 1 0,0 0 0,0 0 0,1-1 0,-1 1 0,0 0 0,0 0 0,0-1 0,1 1 0,-1 0 0,0-1 0,0 1 0,1 0 0,-1-1 0,1 1 0,-1 0 0,1-1 0,-1 1 0,1-1 0,-1 1 0,1-1 0,-1 1 0,1-1 0,0 1 0,-1-1 0,1 0 0,0 1 0,-1-1 0,1 0 0,0 0 0,-1 1 0,2-1 0,-1 4 0,0 0 0,0 0 0,-1 0 0,1 0 0,-1 1 0,0-1 0,0 0 0,-1 7 0,0-4 0,1 4 0,0-23 0,0 3 0,0 26 0,0 58 0,0-78-1327,0-22 3804,0 14-4788,0 0-4926</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21.325"/>
    </inkml:context>
    <inkml:brush xml:id="br0">
      <inkml:brushProperty name="width" value="0.05" units="cm"/>
      <inkml:brushProperty name="height" value="0.05" units="cm"/>
    </inkml:brush>
  </inkml:definitions>
  <inkml:trace contextRef="#ctx0" brushRef="#br0">18 0 48,'1'1'209,"0"-1"-1,0 1 1,0 0 0,-1 0-1,1-1 1,0 1 0,0 0-1,-1 0 1,1 0-1,-1 0 1,1 0 0,-1 0-1,1-1 1,-1 1 0,1 1-1,-1-1 1,0 0 0,0 0-1,1 0 1,-1 0-1,0 0 1,0 0 0,0 0-1,0 0 1,0 0 0,-1 2-1,1 43 1676,-1-32-1064,2 10 504,0-12-542,-1 1 1,-1-1-1,0 0 1,0 1-1,-6 22 1,5-24-492,0-1 0,1 1 1,0 0-1,1-1 0,1 1 0,0 11 1,1 10 593,-2-31-824,1 0 0,-1 0 0,0 0-1,0 0 1,0 0 0,1 0 0,-1 0 0,0 0 0,0 0 0,-1 0 0,1 0 0,0 0 0,0 0-1,0 0 1,-1 0 0,1 0 0,0 0 0,-1 0 0,1 0 0,-1 0 0,1 0 0,-1-1-1,0 1 1,1 0 0,-1 0 0,0-1 0,0 1 0,1 0 0,-1-1 0,0 1 0,0 0-1,0-1 1,-1 1 0,1 2 23,0 0 1,0 0-1,1 0 0,-1 0 1,1 0-1,0 0 0,0 0 0,0 0 1,0 0-1,1 5 0,-1 0 142,25-10-258,-23 1 33,0-1 1,0 1-1,0-1 0,0 1 1,1 0-1,-1 0 1,0 0-1,1 0 0,-1 1 1,0-1-1,1 0 1,-1 1-1,1 0 0,-1 0 1,1 0-1,2 0 1,17-8 11,-19 7-11,0-1 1,-1 1 0,1 0 0,0 0-1,-1 0 1,1 0 0,0 0-1,5 0 1,96-5-158,-102 7 155,0-1-1,0 0 1,0 0-1,0 1 0,0-1 1,0 1-1,-1-1 0,1 1 1,0 0-1,0 0 1,0 0-1,2 2 0,9 2-33,-2 7-46,-19-3-6460,-21-6-3245,16-3 8480</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21.825"/>
    </inkml:context>
    <inkml:brush xml:id="br0">
      <inkml:brushProperty name="width" value="0.05" units="cm"/>
      <inkml:brushProperty name="height" value="0.05" units="cm"/>
    </inkml:brush>
  </inkml:definitions>
  <inkml:trace contextRef="#ctx0" brushRef="#br0">0 68 688,'0'-22'2353,"1"22"-2338,-1 0-1,0-1 0,0 1 0,0 0 1,0-1-1,0 1 0,0 0 1,0-1-1,0 1 0,1 0 0,-1-1 1,0 1-1,0 0 0,1-1 0,-1 1 1,0 0-1,0 0 0,1-1 1,-1 1-1,0 0 0,1 0 0,-1 0 1,0-1-1,0 1 0,1 0 0,-1 0 1,1 0-1,-1 0 0,0 0 0,1 0 1,-1 0-1,0-1 0,1 1 1,-1 0-1,0 0 0,1 1 0,-1-1 1,1 0-1,-1 0 0,1 0 0,1 0-12,0 0 1370,22 2 2013,-20 2-2186,7-1 1268,36-5 1121,24-10-3065,-44 8-509,-21 4-20,0-1-1,0 0 1,1 0 0,-1 0 0,0-1 0,6-2 0,14-5-224,-24 8 57,-8 2-1577,6-1 1698,0-1 1,0 1-1,-1 0 0,1 0 0,0 0 0,0 0 1,0 1-1,-1-1 0,1 0 0,0 0 1,0 0-1,0 0 0,-1 0 0,1 0 0,0 0 1,0 0-1,0 0 0,-1 0 0,1 1 0,0-1 1,0 0-1,0 0 0,0 0 0,0 0 0,0 0 1,-1 1-1,1-1 0,0 0 0,0 0 1,0 0-1,0 0 0,0 1 0,0-1 0,0 0 1,0 0-1,0 0 0,0 1 0,0-1 0,0 0 1,0 0-1,0 0 0,0 1 0,0-1 1,0 0-1,0 0 0,0 0 0,0 1 0,0-1 1,-15 2-2185,1-4-2793,8 0 4635,-1-5-925,7 0 215</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22.275"/>
    </inkml:context>
    <inkml:brush xml:id="br0">
      <inkml:brushProperty name="width" value="0.05" units="cm"/>
      <inkml:brushProperty name="height" value="0.05" units="cm"/>
    </inkml:brush>
  </inkml:definitions>
  <inkml:trace contextRef="#ctx0" brushRef="#br0">11 83 288,'0'0'44,"0"0"-1,-1 0 0,1 0 1,0 0-1,-1 0 1,1 0-1,-1 0 0,1 0 1,0 0-1,-1 0 1,1 0-1,0 0 0,-1 0 1,1 0-1,-1 0 1,1 0-1,0-1 0,-1 1 1,1 0-1,0 0 1,0 0-1,-1-1 0,1 1 1,0 0-1,-1 0 1,1-1-1,0 1 0,0 0 1,-1-1-1,1 1 1,0 0-1,0-1 0,0 1 1,0 0-1,0-1 1,-1 1-1,1 0 0,0-1 1,0 1-1,0-1 1,0 1-1,0 0 1,0-1-1,0 1 0,0 0 1,1-6 4354,1-2 1829,50-3 308,-17 0-5557,-10 2-893,-16 5-42,0 1 0,0 0 0,0 0 0,1 1 0,-1 0 1,19 0-1,24-7-126,-45 9-1344,9 0 2564</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23.155"/>
    </inkml:context>
    <inkml:brush xml:id="br0">
      <inkml:brushProperty name="width" value="0.05" units="cm"/>
      <inkml:brushProperty name="height" value="0.05" units="cm"/>
    </inkml:brush>
  </inkml:definitions>
  <inkml:trace contextRef="#ctx0" brushRef="#br0">17 16 176,'0'0'435,"-13"-6"971,10 6-1185,3 0-157,0 0-1,0-1 1,0 1-1,0 0 0,0 0 1,0-1-1,0 1 1,-1 0-1,1-1 0,0 1 1,0 0-1,0 0 1,0-1-1,1 1 0,-1 0 1,0 0-1,0-1 1,0 1-1,0 0 0,0-1 1,0 1-1,0 0 1,0 0-1,1-1 0,-1 1 1,0 0-1,0 0 1,0 0-1,0-1 0,1 1 1,-1 0-1,0 0 1,1-1-1,0 1-69,0 0 22,-1 0-1,0 0 1,1 0-1,-1 0 1,1 0-1,-1 0 1,0 0 0,1 0-1,-1 0 1,0 0-1,1 0 1,-1 0-1,0 0 1,1 0 0,-1 0-1,1 0 1,-1 1-1,0-1 1,1 0-1,-1 0 1,0 0 0,0 0-1,1 1 1,-1-1-1,0 0 1,1 0-1,-1 1 1,0-1-1,0 0 1,0 1 0,1-1-1,-1 0 1,0 1-1,0-1 1,0 0-1,0 1 1,1-1 0,-1 0-1,0 1 1,0 0-1,23 14 2133,-10 15 101,-13-28-2087,1 0 1,-1 0-1,0 1 1,1-1-1,-1 0 0,1 0 1,0 0-1,-1 0 0,1 0 1,2 3-1,-2-3-47,0 0 0,0 0 0,0 0 0,0 0 1,0 0-1,-1 1 0,1-1 0,-1 0 0,1 0 0,-1 4 0,0 118 2782,0-123-2878,0 0 1,0 1-1,0-1 0,-1 0 0,1 0 0,0 0 0,0 0 0,-1 0 0,1 0 0,-1 0 0,1-1 0,-1 1 1,1 0-1,-1 0 0,0 0 0,-1 1 0,2-1-5,-1 0-1,0 0 1,0 0 0,1-1-1,-1 1 1,1 0 0,-1 0-1,1 0 1,-1 0 0,1 1-1,-1-1 1,1 0 0,0 0 0,0 0-1,-1 0 1,1 0 0,0 1-1,0 18 3479,-1-38-2778,5-34-963,1 45 268,-4 6-22,0-1 0,-1 1 0,1 0 0,0 0 0,0-1-1,-1 1 1,1 0 0,-1-1 0,1 1 0,-1-1 0,0 1 0,1-1 0,-1-1 0,1-4-84,1 0-1,0 1 1,0-1 0,1 1-1,0 0 1,0 0 0,0 0 0,1 0-1,0 0 1,0 1 0,7-8 0,-4 4 19,-2 3-1,18-22-92,-23 28 155,1-1-1,-1 0 1,1 1 0,0-1-1,-1 1 1,1-1-1,-1 1 1,1-1 0,0 1-1,0-1 1,-1 1 0,1 0-1,0-1 1,0 1-1,-1 0 1,1 0 0,0 0-1,0 0 1,0-1-1,-1 1 1,1 0 0,0 0-1,0 1 1,0-1-1,0 0 1,-1 0 0,1 0-1,0 0 1,0 1 0,0-1-1,-1 0 1,2 1-1,4 3-91,-2-2 90,-1 0 1,0-1 0,0 1 0,0 0 0,-1 0 0,1 1-1,0-1 1,-1 1 0,0-1 0,1 1 0,-1 0-1,3 5 1,5 34 31,-10 161 1017,0-203-1037,0 1 0,0-1 0,0 0 0,0 0 0,0 0 1,0 0-1,0 1 0,0-1 0,0 0 0,0 0 0,1 0 0,-1 0 1,0 1-1,0-1 0,0 0 0,0 0 0,0 0 0,0 0 0,0 1 0,0-1 1,1 0-1,-1 0 0,0 0 0,0 0 0,0 0 0,0 0 0,1 0 1,-1 0-1,0 1 0,0-1 0,0 0 0,0 0 0,1 0 0,-1 0 1,0 0-1,0 0 0,0 0 0,1 0 0,-1 0 0,0 0 0,0 0 0,0 0 1,0 0-1,1 0 0,-1 0 0,0 0 0,0-1 0,0 1 0,1 0 0,13-8-1144,-12 7 699,0 0 1,-1-1 0,1 1-1,0-1 1,-1 1 0,1-1-1,-1 0 1,0 0-1,0 1 1,1-1 0,-1 0-1,0 0 1,1-4 0,5-18-6467,-5 21 6522,-1-7-1648</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23.777"/>
    </inkml:context>
    <inkml:brush xml:id="br0">
      <inkml:brushProperty name="width" value="0.05" units="cm"/>
      <inkml:brushProperty name="height" value="0.05" units="cm"/>
    </inkml:brush>
  </inkml:definitions>
  <inkml:trace contextRef="#ctx0" brushRef="#br0">11 15 176,'-11'-4'4199,"13"6"-4281,2 0 187,-4-2-44,1 0 0,-1 0 0,0 0-1,0 0 1,1 0 0,-1 0 0,0 0 0,0 0 0,0 0 0,1 0 0,-1 0 0,0 0-1,0 1 1,0-1 0,0 0 0,1 0 0,-1 0 0,0 0 0,0 0 0,0 1 0,0-1-1,0 0 1,1 0 0,-1 0 0,0 0 0,0 1 0,0-1 0,0 0 0,0 0 0,0 0-1,0 1 1,0-1 0,0 0 0,0 0 0,0 1 0,0-1 0,0 0 0,0 0 0,0 0-1,0 1 1,0-1 0,4 5 850,-1-1-1,1 0 1,0 1-1,0-2 0,8 7 1,-4-3 552,-1 1-406,0-1-1,-1 1 1,0 1-1,-1-1 1,1 1 0,4 12-1,0 0 69,16 22 300,-22-37-1251,-1-1-1,1 0 1,0 0 0,0 0 0,0 0-1,1-1 1,6 6 0,13 11 1336,-6-15 253,-17-6-1758,-1 0 1,1 0-1,-1 0 1,0 0-1,1 0 1,-1-1-1,1 1 1,-1 0-1,1 0 1,-1 0-1,0 0 1,1-1-1,-1 1 1,1 0-1,-1 0 1,0-1-1,1 1 1,-1 0-1,0-1 1,1 1-1,-1 0 1,0-1-1,0 1 1,1 0-1,-1-1 1,0 1-1,0-1 0,0 1 1,0-1-1,1 1 1,-1 0-1,0-1 1,0 1-1,0-1 1,0 1-1,0-1 1,0 1-1,0-1 1,13-23 107,-2 8-98,-10 14-27,-1-1 0,1 1 0,-1-1 0,0 1-1,1 0 1,-1-1 0,0 1 0,0-1 0,-1 1 0,0-4 0,1 4-7,0 0 0,-1-1 0,1 1 0,0-1 0,0 1 0,0-1 1,0 1-1,1 0 0,-1-1 0,1 1 0,0-1 0,0-1 0,3-6-21,-2 1-1,1 0 1,-1-1-1,0 0 1,-1 1 0,0-1-1,-1 0 1,-1-18-1,0 6 26,2 16-1521,4-5 4758,-2 5-6319</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24.275"/>
    </inkml:context>
    <inkml:brush xml:id="br0">
      <inkml:brushProperty name="width" value="0.05" units="cm"/>
      <inkml:brushProperty name="height" value="0.05" units="cm"/>
    </inkml:brush>
  </inkml:definitions>
  <inkml:trace contextRef="#ctx0" brushRef="#br0">39 61 1105,'0'0'3318,"15"13"553,9-4 441,-20-5-2863,6-1 575,-8-3-1669,5 0 295,0 0 1,0 0-1,0-1 0,1 1 1,-1-2-1,-1 1 0,12-5 1,-12 5-532,-5 1-97,0 0 0,-1 0 0,1 0 0,0-1-1,0 1 1,0 0 0,-1 0 0,1 0 0,0-1 0,0 1 0,-1 0 0,1-1-1,0 1 1,-1-1 0,1 1 0,0-1 0,-1 1 0,1-1 0,-1 1 0,1-1-1,-1 1 1,1-1 0,-1 0 0,1 1 0,-1-2 0,7-4 372,-7 6-382,1 0 1,-1 0-1,1 0 1,-1 0-1,1-1 1,-1 1-1,1 0 1,-1 0-1,0-1 1,1 1-1,-1 0 1,1-1-1,-1 1 1,0 0-1,1-1 1,-1 1-1,0-1 0,0 1 1,1 0-1,-1-1 1,0 1-1,0-1 1,1 1-1,-1-1 1,0 1-1,0-1 1,0-1 34,0 0-1,0 0 1,0 0-1,-1 0 1,1 0 0,-1 0-1,1 0 1,-1 0-1,1 1 1,-1-1 0,0 0-1,0 0 1,0 1 0,0-1-1,0 0 1,-1 1-1,1-1 1,0 1 0,-1 0-1,1-1 1,-1 1-1,-1-1 1,0 0-33,-1 0 0,0 1 0,1-1 0,-1 1 0,0 0 0,0 0 0,0 0 0,1 1 0,-1-1 0,-7 1 0,5 0-35,1 0 0,0 0 0,-1 1 0,1-1 0,0 1-1,0 1 1,0-1 0,-1 1 0,2 0 0,-1 0 0,0 0-1,0 1 1,1-1 0,-1 1 0,1 0 0,0 1 0,-6 5 0,-2 3-70,-2 4 86,12-13-1,0 1 0,1 0-1,0 0 1,0 0 0,0 0 0,0 0 0,0 0 0,1 0 0,0 0 0,0 0 0,0 0 0,0 0 0,1 0 0,-1 0 0,1 0 0,0 0 0,0 0 0,1 0 0,-1 0 0,1-1 0,0 1 0,0-1 0,0 1 0,0-1 0,1 0 0,3 5 0,3-1-63,-1-1 0,1 0 0,0-1 1,0 0-1,1-1 0,0 1 0,0-2 0,0 1 1,0-2-1,0 1 0,0-1 0,1-1 0,-1 0 1,1 0-1,-1-1 0,1 0 0,0-1 0,12-3 1,-17 3-648,-1-1 0,1 0 0,-1 0 1,1 0-1,-1-1 0,0 0 1,5-3-1,-8 4 172,1 1 0,-1-1 0,0 1 0,-1-1-1,1 0 1,0 0 0,0 0 0,-1 0 0,1 0 0,-1 0 0,0 0 0,0 0 0,0-1 0,0 1-1,0 0 1,0-1 0,0 1 0,-1-1 0,1-4 0,-1-16-2095,0 9 1343</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25.595"/>
    </inkml:context>
    <inkml:brush xml:id="br0">
      <inkml:brushProperty name="width" value="0.05" units="cm"/>
      <inkml:brushProperty name="height" value="0.05" units="cm"/>
    </inkml:brush>
  </inkml:definitions>
  <inkml:trace contextRef="#ctx0" brushRef="#br0">1 38 1185,'0'-38'9481,"5"49"-8573,-5-11-826,1 1 1,-1-1-1,1 1 0,-1 0 1,1-1-1,-1 1 1,0-1-1,1 1 0,-1 0 1,0-1-1,1 1 1,-1 0-1,0 0 0,0-1 1,0 1-1,0 0 1,0-1-1,0 2 0,0 0 47,0 0 0,1 0 0,-1-1 0,0 1 0,1 0 0,-1 0 0,1-1 0,-1 1 0,1 0 0,0-1 0,0 1 0,1 2 0,-1-3-38,0 1-1,0 0 1,0 0 0,0 0 0,-1 0 0,1 0 0,0 0-1,-1 0 1,0 0 0,1 0 0,-1 0 0,0 3 0,10 53 2505,6 22 346,-6 19-1384,-10-89-1522,0-1-1,1 0 0,0 1 1,0-1-1,1 0 0,0 0 1,4 12-1,-5-19-31,0 1-1,0-1 1,-1 0 0,0 1-1,1-1 1,-1 1 0,0-1-1,0 1 1,-1 2 0,3 15 2,1-10-27,2 17-799,-5-27 773,0 0-1,0 1 1,0-1-1,0 1 0,0-1 1,0 1-1,0-1 1,0 1-1,0-1 1,1 1-1,-1-1 0,0 0 1,0 1-1,0-1 1,0 1-1,1-1 0,-1 1 1,0-1-1,0 0 1,1 1-1,-1-1 1,0 0-1,1 1 0,-1-1 1,0 0-1,1 1 1,-1-1-1,0 0 0,1 0 1,-1 1-1,1-1 1,-1 0-1,1 0 1,18-5-3826,-16 3 3110,1 0-1,-1 0 1,0-1 0,0 1-1,0-1 1,0 0 0,0 0 0,0 0-1,1-4 1,2-4-849,-6 8 1287,1 1 1,0 0-1,1 0 0,-1-1 0,0 1 1,1 0-1,-1 0 0,1 0 1,-1 0-1,5-3 0,12-22-1424,-12 16 1263,20-23-710,-21 23 1595,-5 10-358,0 1 0,0-1 0,0 0 0,1 1 0,-1-1 0,0 1 0,0-1 0,0 1-1,1-1 1,-1 1 0,0-1 0,0 1 0,1-1 0,-1 1 0,0-1 0,1 1 0,-1 0 0,1-1 0,-1 1 0,0 0 0,2-1 0,-1 0 498,-1 1-391,0 0 1,0 0 0,0 1-1,0-1 1,-1 0 0,1 0 0,0 1-1,0-1 1,0 0 0,0 0 0,-1 0-1,1 0 1,0 0 0,0 1 0,-1-1-1,1 0 1,0 0 0,0 0 0,0 0-1,-1 0 1,1 0 0,0 0-1,0 0 1,-1 0 0,1 0 0,0 0-1,-1 0 1,1 0 0,0 0 0,0 0-1,-1 0 1,1 0 0,0 0 0,0 0-1,-1 0 1,1 0 0,0 0-1,0 0 1,0-1 0,-1 1 0,1 0-1,0 0 1,0 0 0,0 0 0,-1-1-1,1 1 1,0 0 0,-13 16 1698,2-2-44,2 0-785,7-10-812,-1-1 0,1 1 0,0 0 0,0 0 0,0 0 0,1 0 0,0 0 0,-1 0 0,2 0 0,-2 8 0,2-10-158,0-1 1,0 0-1,-1 0 1,1 0 0,0 0-1,0 1 1,-1-1-1,1 0 1,-1 0-1,1 0 1,-1 0-1,1 0 1,-1 0 0,0 0-1,1 0 1,-2 1-1,1-2-6,0 1 0,1 0-1,-1 0 1,0 0 0,1 0-1,-1 0 1,1 0 0,-1 0-1,1 0 1,-1 0 0,1 1-1,0-1 1,0 0 0,-1 0-1,1 0 1,0 2 0,0 2 83,0 0 1,1 0 0,-1 0-1,1 0 1,0 0-1,0 0 1,1 0 0,-1 0-1,1 0 1,3 4-1,-4-7-87,0 0 0,1 0 0,0 0 0,-1 0-1,1 0 1,0 0 0,0-1 0,0 1 0,0-1-1,0 1 1,0-1 0,0 0 0,1 0 0,-1 0-1,0 0 1,1 0 0,-1 0 0,1-1 0,-1 1 0,0-1-1,1 0 1,0 1 0,2-2 0,0 1-15,0 0 0,0-1 0,-1 0 1,1 0-1,0-1 0,0 1 0,-1-1 1,5-3-1,23-6-5,-31 11-20,0-1 1,1 1 0,-1 0 0,0-1 0,0 1 0,0-1 0,1 1-1,-1-1 1,0 0 0,0 0 0,0 1 0,0-1 0,0 0 0,-1 0-1,1 0 1,0 0 0,0 0 0,0 0 0,-1 0 0,1 0 0,-1 0-1,1-1 1,-1 1 0,1 0 0,0-2 0,1-35-24,-2 28 24,-10-20 70,9 30-71,1-1 1,0 0-1,0 0 1,0 0 0,-1 1-1,1-1 1,0 0-1,-1 0 1,1 1-1,-1-1 1,1 0-1,-1 1 1,1-1-1,-1 1 1,0-1-1,1 0 1,-1 1 0,1-1-1,-1 1 1,0 0-1,0-1 1,1 1-1,-1 0 1,0-1-1,0 1 1,1 0-1,-1 0 1,0-1-1,0 1 1,-1 0 0,-12-7 14,11 4-18,1 1 1,-1 0-1,1 0 1,-1 0 0,0 1-1,0-1 1,1 1-1,-1-1 1,0 1-1,-4-1 1,-11-7-11,14 6-1412,24 5-10969,-8-3 11256,-1 0 0,1 0 0,21-7 0,-23 5 1133,1 1 1,0 0 0,21-1-1,-27 3 42,1-1 0,-1 0-1,0 0 1,1-1-1,-1 1 1,7-4 0,-7 3 64,1-1 1,0 2-1,-1-1 1,1 1-1,0-1 1,9 1-1,-14 1 5,0-1-1,0 1 0,0 0 0,0 0 0,0 0 0,0 0 0,0 1 0,1-1 0,-1 0 0,0 0 0,0 1 0,0-1 0,0 0 0,0 1 0,0-1 0,0 1 0,-1-1 0,1 1 0,0 0 0,0-1 0,0 1 1,0 0-1,1 1 0,-2 1 270,1-1 0,-1 0 0,1 0 0,-1 1 1,0-1-1,0 0 0,0 1 0,0-1 1,0 3-1,-1 13 932,1-8-428,-1 1 1,0 0 0,-1 0 0,-3 11-1,4-16-395,1-1-1,0 0 1,-1 0-1,2 0 0,-1 0 1,0 0-1,1 0 1,3 10-1,1 19 1029,-5-27-1308,0 1-1,1 0 1,0-1 0,0 1 0,0-1-1,1 0 1,5 13 0,4 33 129,-9-32-212,-3-19-120,1 0 1,0 0-1,0-1 1,0 1-1,0 0 0,0 0 1,1 0-1,-1 0 1,1-1-1,-1 1 0,2 2 1,0 0-56,0 0 0,-1 0 0,1 0 0,-1 0 0,0 0 0,0 1 0,0-1 0,0 0 0,-1 1 0,1 4 0,-1-8 45,0-1 0,0 1 0,0-1 0,0 1 0,0-1 0,0 1 0,0-1 0,0 1 0,0-1 0,0 1 0,1-1 0,-1 1 0,0-1 1,0 0-1,1 1 0,-1-1 0,0 1 0,0-1 0,1 0 0,-1 1 0,1-1 0,-1 0 0,0 1 0,1-1 0,-1 0 0,1 0 0,-1 1 0,0-1 0,1 0 1,0 0-1,-1 0 12,0 0 1,1 0-1,-1 0 0,0 0 1,0 0-1,0 0 1,1 0-1,-1 0 1,0-1-1,0 1 1,0 0-1,1 0 0,-1 0 1,0 0-1,0-1 1,0 1-1,0 0 1,0 0-1,1 0 1,-1 0-1,0-1 0,0 1 1,0 0-1,0 0 1,0-1-1,0 1 1,0 0-1,0 0 1,0 0-1,0-1 0,0 1 1,0 0-1,0 0 1,0-1-1,0 1 1,0 0-1,0 0 1,0 0-1,0-1 0,0 1 1,0 0-1,0 0 1,0-1-1,0 1 1,-1 0-1,1 0 1,0 0-1,0 0 0,0-1 1,0 1-1,-1 0 1,1 0-1,0 0 1,0 0-1,0 0 1,0-1-1,-1 1 0,1 0 1,0 0-1,-1 0 1,0-2-4,0 1 1,1-1-1,-1 1 0,0-1 1,1 0-1,-1 0 0,1 1 1,0-1-1,-1 0 0,1 0 1,0 1-1,0-1 0,0-2 1,0 2-1,0-1 1,0 1-1,0 0 1,0-1 0,-1 1-1,1 0 1,-1-1-1,1 1 1,-3-4-1,-2-2 0,4 7 2,0 0-1,0 0 1,1 0 0,-1-1-1,0 1 1,1 0-1,-1-1 1,1 1 0,-1-1-1,1 1 1,0 0 0,-1-1-1,1 1 1,0-4-1,-1-4-14,0 0 0,0 0 0,-1 0 0,0 0 0,-4-10 0,3 10-4,0 0 0,1 0 0,0-1-1,1 1 1,-1-12 0,1 2-15,0 14 31,0 0 0,1-1-1,0 1 1,0 0 0,1 0-1,-1-1 1,1 1-1,3-10 1,2 3 20,-2 3 67,1 0 0,0 0 0,12-15 0,-15 22-71,0 0 1,0 0 0,1 0 0,-1 0-1,0 0 1,1 1 0,-1-1 0,1 1-1,0-1 1,-1 1 0,1 0-1,0 0 1,0 0 0,0 0 0,-1 1-1,1-1 1,0 1 0,4 0 0,21-6 13,-26 6-22,1-1-1,0 0 1,-1 0-1,1 1 0,0-1 1,-1 1-1,1 0 1,0 0-1,0 0 1,0 0-1,-1 1 1,5 0-1,9 4-21,-8-3 35,0 1 0,-1 0 0,1 0 0,0 1 0,-1-1 0,12 9 0,-15-9 4,13 8 39,-17-11-50,0 1-1,1-1 1,-1 0 0,0 1 0,1-1-1,-1 1 1,0-1 0,1 0 0,-1 1-1,0-1 1,0 1 0,0-1 0,1 1-1,-1-1 1,0 1 0,0-1 0,0 1-1,0-1 1,0 1 0,0-1 0,0 1-1,0-1 1,0 1 0,0-1 0,0 0-1,0 1 1,0-1 0,0 1 0,-1-1-1,1 1 1,0-1 0,0 1 0,-1-1-1,1 1 1,0-1 0,0 0 0,-1 1-1,-49 53 2186,46-51-2183,-1 0 0,1 0 0,0 0 0,-1 0 1,1-1-1,-1 1 0,0-1 0,0-1 0,0 1 0,0-1 0,-10 2 0,-20 8-683,30-9 482,1 0-1,-1 0 1,1-1 0,-1 0-1,0 1 1,1-2 0,-9 2-1,-25-2-4605,36-1 4344,1 0 0,0-1 0,0 1 0,0 0 0,0 0 0,0 0 0,0-1 0,0 1 0,0 0 0,0-1 0,0-2 0,1 2 78,0 0 0,0 0 0,1-1 0,0 1 0,-1 0 0,1 0 0,0-1 0,0 1 0,0 0 0,0 0 0,0 0 0,1 0 0,-1 0 0,1 1 0,-1-1 0,1 0 0,0 1 0,0-1 0,-1 1 0,3-2 0,0 1 182,-1 0 1,1 0-1,-1 0 0,1 0 0,0 1 0,-1 0 1,1 0-1,0 0 0,0 0 0,0 0 0,5 0 0,31-4-1541,-25 5 1141</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24.857"/>
    </inkml:context>
    <inkml:brush xml:id="br0">
      <inkml:brushProperty name="width" value="0.05" units="cm"/>
      <inkml:brushProperty name="height" value="0.05" units="cm"/>
    </inkml:brush>
  </inkml:definitions>
  <inkml:trace contextRef="#ctx0" brushRef="#br0">0 30 48,'0'0'6075,"10"6"-4747,-8-6-1063,-1 1-128,1 0 1,-1 0 0,1 1 0,-1-1 0,0 0 0,1 0 0,-1 1 0,0-1 0,0 1 0,0-1 0,0 1 0,0-1 0,0 1 0,0-1 0,-1 1 0,1 2 0,1-1 73,-1 1 1,1-1 0,0 0 0,0 1-1,0-1 1,0 0 0,3 3 0,-4-4-51,1 0 1,-1 1-1,0-1 0,0 1 1,0-1-1,0 1 1,-1-1-1,1 1 0,-1-1 1,0 1-1,1 3 1,10 11 638,-3 22 630,-4-34-1116,-3-5-290,-1 0-1,1 1 1,-1-1 0,1 0 0,-1 1 0,1-1 0,-1 1-1,1-1 1,-1 0 0,0 1 0,1-1 0,-1 1 0,0-1 0,0 1-1,1-1 1,-1 1 0,0 0 0,0-1 0,1 1 0,-1-1-1,0 1 1,0-1 0,0 1 0,0 0 0,0 8 778,0-6-600,-1 1 0,1-1 0,0 0 0,1 1 0,-1-1 1,1 0-1,-1 0 0,1 1 0,0-1 0,2 5 0,-2 17-41,-1-24-154,-1 0 1,1 0-1,0 1 0,0-1 0,0 0 0,0 1 0,0-1 0,0 0 0,0 1 0,0-1 0,0 0 0,0 1 0,1-1 0,-1 0 0,1 1 0,-1-1 0,2 2 0,-2-3 17,1 0 1,0 1-1,0-1 0,-1 1 0,1-1 0,-1 1 0,1-1 1,0 1-1,-1-1 0,1 1 0,-1-1 0,1 1 0,-1 0 1,0-1-1,1 1 0,-1 0 0,0 0 0,1-1 0,-1 1 1,0 0-1,0 0 0,0-1 0,1 1 0,-1 0 0,0 0 1,0-1-1,0 1 0,0 0 0,0 0 0,-1 0 0,1-1 1,0 1-1,0 1 0,4 5 171,-3-6-166,-1-1 0,1 0 0,-1 1 0,1-1 0,-1 1 0,1-1 0,-1 1 0,0-1 0,1 1 0,-1-1 0,1 1 0,-1-1 0,0 1 0,0 0 0,1-1 0,-1 1 0,0 0 0,0-1 0,0 1 0,0 0 0,0-1 0,0 1 0,0 0 0,0 0 0,8 66 1108,-4-63-1096,-3-3-38,-1-1 0,1 0 0,-1 1 0,1-1-1,-1 0 1,0 1 0,1-1 0,-1 1 0,1-1-1,-1 0 1,0 1 0,1-1 0,-1 1 0,0-1 0,1 1-1,-1-1 1,0 1 0,0 0 0,0-1 0,0 1 0,1-1-1,-1 1 1,0-1 0,0 2 0,0 42 226,0-43-135,1 14-118,0-13 22,0 0 0,0 0 1,0 0-1,0 0 1,0 0-1,-1 0 0,1 0 1,-1 0-1,1 0 0,-1 0 1,0 0-1,0 0 1,0 0-1,0 0 0,0 1 1,0-1-1,-1 3 0,1 6-6,0-11 17,0 0 0,1 0 0,-1 0 0,1 0 0,-1 0 0,0 0 0,1 0 0,-1 0 0,1 0 0,-1 0 0,0 0 0,1-1 0,-1 1 0,1 0 0,-1 0 0,0 0 0,1 0 0,-1-1 0,0 1 0,1 0 0,-1 0 0,0-1 0,1 1 0,-1 0 0,0 0 0,0-1 0,1 1 0,-1 0 0,0-1 0,0 1 0,1-1 0,-1 1 0,0 0 0,0-1 0,0 1 0,0-1 0,0 1 0,0 0 0,0-1 0,0 1 0,0-1 0,0 0 0,8-32 77,-3 22-158,-4 10 74,-1 1 0,1-1 0,0 0 0,-1 0 0,1 0 0,-1 0 0,1 0 0,-1 0 0,1 0 0,-1 0 0,0 0 0,0 0 0,1 0 0,-1 0 0,0-2 0,0 1-24,0-1 0,1 1 0,0-1 1,-1 1-1,1 0 0,0-1 0,0 1 1,0 0-1,0 0 0,2-3 0,-1 3-22,-1 1 1,0-1-1,0 0 0,0 0 0,-1 0 0,1 0 0,0 0 1,-1 0-1,1-4 0,0 3 11,-1-1-1,1 1 1,0-1 0,0 1-1,0-1 1,0 1 0,1 0 0,1-4-1,6-20-45,-1-12 47,-3 28 3,-5 11 27,1-1 1,0 0-1,-1 0 1,1 0-1,-1 0 1,1 0-1,-1 0 1,1 0-1,-1 0 1,0 0-1,1 0 1,-1 0-1,0 0 1,0 0-1,0-2 1,6-18 58,-5 18-52,0 1 1,0-1-1,0 0 1,-1 1-1,1-1 1,-1 0-1,1 1 1,-1-1-1,0-3 1,0-1-59,-1 7 39,1-1 1,0 0-1,0 0 0,-1 0 1,1 0-1,0 0 0,0 1 0,0-1 1,0 0-1,0 0 0,0 0 0,0 0 1,0 0-1,1 0 0,-1 1 1,0-1-1,0 0 0,1 0 0,-1 0 1,0 0-1,1 1 0,-1-1 1,1 0-1,-1 0 0,1 1 0,-1-1 1,1 0-1,0 1 0,1-2 1,1-19-22,-2 21 33,-1 0 1,1-1 0,-1 1-1,1-1 1,-1 1-1,1 0 1,0-1-1,-1 1 1,1-1-1,-1 1 1,0-1-1,1 0 1,-1 1 0,1-1-1,-1 1 1,0-1-1,0 0 1,1 1-1,-1-1 1,0-1-1,7-10-23,-4 1 46,1 8-12,-3 2-8,-1 1 0,1 0 0,-1 0 0,0-1 0,1 1 0,-1-1 0,0 1 0,1 0 0,-1-1 0,0 1-1,1-1 1,-1 1 0,0-1 0,0 1 0,1-1 0,-1 1 0,0-1 0,0 1 0,0-1 0,0 1 0,0-1-1,0 1 1,0-1 0,0 1 0,0-1 0,0 1 0,0-2 0,3-5-61,-2 7 63,-1-1-1,1 0 0,-1 0 0,1 1 1,-1-1-1,0 0 0,1 0 0,-1 0 1,0 0-1,1 1 0,-1-1 0,0 0 1,0 0-1,0 0 0,0 0 0,0-1 1,5-8 111,-5 9-116,1 0 0,0 0 0,-1 0 0,1 0 0,0 0-1,-1 0 1,1 0 0,-1 0 0,0 0 0,1 0-1,-1-1 1,0 1 0,1 0 0,-1 0 0,0-2 0,0 2 36,0 0-52,-1 0 1,1 0-1,0 1 1,0-1-1,0 0 1,0 0 0,0 1-1,0-1 1,0 0-1,1 0 1,-1 1 0,0-1-1,0 0 1,1 0-1,-1 1 1,0-1-1,1 0 1,-1 1 0,0-1-1,1 0 1,-1 1-1,1-1 1,-1 1 0,1-1-1,0 0 1,0 0-2,-1 0 1,1 0-1,-1 0 0,0 0 1,1 0-1,-1 0 1,0 1-1,0-2 0,1 1 1,-1 0-1,0 0 1,0 0-1,0 0 1,0 0-1,-1 0 0,1 0 1,0 0-1,-1-1 1,1 1 6,0-1 0,-1 1 0,1 0 0,0 0 0,0-1 1,0 1-1,0 0 0,0 0 0,0-1 0,0 1 0,1 0 0,-1 0 1,0-1-1,1-1 0,8-8-148,-9 11 149,0 0 1,0-1-1,0 1 1,0 0-1,0 0 1,0-1-1,0 1 1,0 0 0,0 0-1,0-1 1,0 1-1,-1 0 1,1 0-1,0-1 1,0 1-1,0 0 1,0 0 0,0 0-1,0-1 1,-1 1-1,1 0 1,0 0-1,0 0 1,0 0-1,-1-1 1,1 1-1,0 0 1,0 0 0,-1 0-1,1 0 1,0 0-1,0 0 1,0 0-1,-1 0 1,1 0-1,0 0 1,-1 0-1,1 0 1,0 0 0,0 0-1,-1 0 1,1 0-1,0 0 1,0 0-1,-1 0 1,1 0-1,0 0 1,-1 0-1,0 0-117,-6 9-4768</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26.055"/>
    </inkml:context>
    <inkml:brush xml:id="br0">
      <inkml:brushProperty name="width" value="0.05" units="cm"/>
      <inkml:brushProperty name="height" value="0.05" units="cm"/>
    </inkml:brush>
  </inkml:definitions>
  <inkml:trace contextRef="#ctx0" brushRef="#br0">1 103 128,'0'1'366,"0"0"1,1 1-1,-1-1 0,1 0 1,0 1-1,-1-1 0,1 0 1,0 0-1,0 0 0,0 0 0,0 0 1,0 0-1,0 0 0,0 0 1,0 0-1,0 0 0,1 0 1,-1-1-1,0 1 0,0 0 1,1-1-1,1 1 0,0-1 365,0 2 163,1 0 0,1 0-1,-1 0 1,0 0 0,0-1 0,1 0-1,-1 0 1,6 1 0,1-2 679,0 0-723,-1 0 0,1 0 0,0-1 0,-1-1-1,14-3 1,44-3 2864,23-15-2644,-88 23-1042,-1-1 0,1 1 1,-1-1-1,0 1 0,1-1 1,-1 0-1,0 0 0,1 0 1,-1 0-1,0 0 0,0 0 1,0-1-1,0 1 0,0-1 1,0 1-1,-1-1 0,1 0 1,0 0-1,-1 1 0,1-1 1,-1-1-1,0 1 0,0 0 1,0 0-1,0 0 0,0 0 1,0-1-1,0 1 0,-1-1 1,1 1-1,-1 0 0,0-1 1,0-3-1,0 5-14,0-1 0,-1 1 0,1-1 0,-1 1 0,0 0 1,1-1-1,-1 1 0,0 0 0,0-1 0,0 1 0,0 0 0,0 0 0,0 0 0,0 0 0,0 0 0,0 0 1,0 0-1,-1 0 0,0 0 0,-33-14-56,25 13 23,0 1 0,0 0 0,0 0-1,-1 1 1,1 1 0,0 0 0,0 0 0,0 1 0,0 0 0,0 1-1,-18 6 1,25-7 4,-1-1-1,1 1 1,-1 0-1,1 0 1,-1 0-1,1 0 1,0 0-1,0 1 1,0 0-1,1-1 0,-1 1 1,0 0-1,1 0 1,0 1-1,0-1 1,0 0-1,0 1 1,0-1-1,1 1 1,-1 0-1,1-1 1,0 1-1,0 0 1,1 0-1,-1 0 1,1-1-1,0 1 1,0 0-1,0 0 0,0 0 1,1 0-1,0 0 1,1 6-1,-1-7 8,0 0-1,0 1 0,1-1 0,-1 0 0,1 1 0,0-1 0,0 0 0,0 0 1,0 0-1,0-1 0,1 1 0,0 0 0,-1-1 0,1 0 0,0 0 0,0 0 1,0 0-1,0 0 0,0 0 0,1-1 0,-1 1 0,0-1 0,5 1 1,6 4 39,2 1-198,-1-2-1,1 0 1,0-1 0,0 0-1,0-2 1,0 1 0,1-2-1,-1 0 1,24-3 0,22-9-5483,-50 7 2690,-1 0-1,-1 0 0,14-8 0,-10 3-515,-2-5 448</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30.155"/>
    </inkml:context>
    <inkml:brush xml:id="br0">
      <inkml:brushProperty name="width" value="0.05" units="cm"/>
      <inkml:brushProperty name="height" value="0.05" units="cm"/>
    </inkml:brush>
  </inkml:definitions>
  <inkml:trace contextRef="#ctx0" brushRef="#br0">1326 31 144,'0'0'8791,"-18"1"-6297,12 1-1828,0 0 0,0 0 1,0-1-1,-1 1 0,1-2 0,0 1 0,-1-1 0,1 0 0,0 0 0,-11-2 0,-5 1 1289,-138 7 6481,143-5-8131,10 0-278,0-1 0,0 0 0,0 0 0,0-1-1,0 1 1,1-1 0,-12-4 0,-15-3 69,-9 2-37,18 0-72,15 3 5,-1 1 1,1 0-1,-16-1 1,-6-6-57,30 9 495,0 0-506,1 0 1,0 0-1,-1 0 1,1 0-1,0 0 1,-1 0-1,1 0 1,-1 0-1,1 0 0,0 0 1,-1 0-1,1 0 1,0 0-1,-1 0 1,1 0-1,0 0 1,-1 1-1,1-1 1,0 0-1,-1 0 1,1 0-1,0 0 0,-1 1 1,1-1-1,0 0 1,0 0-1,-1 1 1,1-1-1,0 0 1,0 1-1,-1-1 1,1 0-1,0 1 0,0-1 1,0 0-1,0 1 1,0-1-1,-1 0 1,1 1-1,0 0 1,0 0 12,0 21-15,0-22 76,1 5 6,-1-1 1,0 0-1,0 0 1,-1 0-1,1 1 1,-1-1-1,0 0 0,0 0 1,-1 0-1,-1 5 1,-12 16-70,-1 19 74,4-24-4,2 1-1,-14 34 0,-8 18 27,6-14-85,18-34 84,5-14-25,-2 12-6,-16 15 43,-3 2-126,18-33 99,1 1 0,0 0 0,1 0 0,-4 11 0,-11 24-37,17-39 25,0-1 0,0 1 0,0-1 0,-1 1 0,1-1 0,-1 0 0,-3 4 0,1 7 9,1-11-10,3-2 1,-1 1-1,0-1 0,1 1 0,-1-1 0,1 1 0,-1-1 1,1 1-1,0 0 0,-1 0 0,1 0 0,0 0 1,1 0-1,-1 0 0,-1 2 0,2-3-4,0-1 0,0 1 0,0-1 0,0 1 0,0-1 0,0 0 0,0 1 0,0-1-1,0 1 1,0-1 0,-1 0 0,1 1 0,0-1 0,0 1 0,0-1 0,-1 0 0,1 1 0,0-1 0,-1 0 0,1 1 0,0-1 0,0 0 0,-1 0-1,1 1 1,-1-1 0,1 0 0,0 0 0,-1 0 0,1 1 0,0-1 0,-1 0 0,0 0 1,1 0-1,-1 0 1,1 1 0,-1-1-1,1 0 1,0 0-1,-1 1 1,1-1 0,-1 0-1,1 0 1,0 1 0,-1-1-1,1 0 1,0 1 0,0-1-1,-1 1 1,1-1 0,0 0-1,0 1 1,-1-1 0,1 1-1,0-1 1,0 1 0,0-1-1,0 0 1,0 1-1,0-1 1,-1 1 0,1-1-1,0 1 1,1 0 0,-2 2-3,0 0-1,-1 0 1,1-1 0,0 1 0,-1 0 0,1-1 0,-1 1 0,0-1 0,0 1 0,0-1-1,-5 4 1,7-6 4,-1 1-1,1-1 0,0 0 1,0 0-1,-1 1 0,1-1 1,0 0-1,0 1 0,-1-1 0,1 0 1,0 1-1,0-1 0,0 0 1,0 1-1,0-1 0,-1 0 1,1 1-1,0-1 0,0 1 0,0-1 1,0 0-1,0 1 0,0-1 1,0 0-1,0 1 0,1 0 1,-2 4 9,-4-2 1,5-3-10,-1 0 0,1 1 0,0-1 0,-1 0 0,1 0 1,0 1-1,-1-1 0,1 1 0,0-1 0,0 0 0,-1 1 0,1-1 0,0 1 0,0-1 0,0 0 0,-1 1 0,1-1 0,0 1 0,0-1 1,0 1-1,0-1 0,0 1 0,0-1 0,0 1 0,0-1 0,0 0 0,0 1 0,0-1 0,0 1 0,1-1 0,-1 1 0,0 0-1,0-1-1,0 0 0,0 1 0,0-1 1,0 0-1,0 1 0,0-1 1,0 1-1,0-1 0,-1 0 0,1 1 1,0-1-1,0 0 0,0 1 0,0-1 1,-1 0-1,1 0 0,0 1 0,0-1 1,-1 0-1,1 0 0,0 1 1,0-1-1,-1 0 0,1 0 0,0 0 1,-1 1-1,1-1 0,0 0 0,-1 0 1,0 0-1,1 0 0,-1 1 0,1-1 0,-1 0 0,1 0 0,-1 0 0,1 1 1,-1-1-1,1 0 0,0 1 0,-1-1 0,1 0 0,0 1 0,-1-1 0,1 0 0,0 1 0,-1-1 1,1 1-1,0-1 0,-1 1 0,1-1 0,0 0 0,0 1 0,0-1 0,0 1 0,-1-1 0,1 1 0,0-1 1,0 1-1,0 0 0,0-1 0,0 1 0,0 0 0,0 1 3,0 0 0,-1-1-1,1 1 1,-1 0 0,0 0 0,0-1 0,0 1-1,0 0 1,0-1 0,0 1 0,0-1 0,0 1-1,-1-1 1,0 2 0,0-2-2,1 0 1,0 0-1,0 0 1,0 0-1,1 0 0,-1 1 1,0-1-1,0 0 1,1 0-1,-1 1 0,1-1 1,-2 3-1,2-2-1,0-1 1,-1 1-1,0 0 1,1 0-1,-1 0 0,0-1 1,0 1-1,0 0 0,0-1 1,0 1-1,0-1 1,0 1-1,-3 1 0,3-2 5,0 0-1,0 0 1,0 0 0,0 1-1,0-1 1,0 0-1,0 1 1,0-1-1,1 1 1,-1-1-1,1 1 1,-2 2-1,2-3-14,0 1 0,-1 0 0,1 0 0,-1-1 0,1 1 1,-1 0-1,0-1 0,0 1 0,0 0 0,1-1 0,-2 1 0,1-1 0,0 0 0,-2 3 0,2-3 11,0 0 0,0 0 0,-1 1 0,1-1 0,0 1 0,0-1 1,1 1-1,-1-1 0,0 1 0,0-1 0,1 1 0,-1 0 0,1 0 1,-1 1-1,-5 3-65,5-6 64,1 0 0,0 1 0,-1-1 0,1 0-1,-1 0 1,1 0 0,-1 1 0,1-1-1,-1 0 1,1 0 0,0 1 0,-1-1-1,1 0 1,0 1 0,-1-1 0,1 1-1,0-1 1,-1 0 0,1 1 0,0-1 0,0 1-1,-1-1 1,1 1 0,0-1 0,0 1-1,0-1 1,0 2 0,-11 34-132,5-30 172,5-6-42,1 0 0,-1 0 1,1 1-1,-1-1 0,1 0 0,0 0 1,-1 0-1,1 1 0,-1-1 0,1 0 1,-1 1-1,1-1 0,0 0 0,-1 1 1,1-1-1,0 0 0,0 1 1,-1-1-1,1 1 0,0-1 0,0 1 1,-1-1-1,1 1 0,0-1 0,0 0 1,0 2-1,-1 0 4,1-1 0,-1 1 0,1 0 0,-1 0 0,0-1 0,1 1 0,-1 0 0,0-1 0,0 1 0,0-1 0,0 1 0,-1-1 0,1 1 0,-2 1 0,2-2-2,0 0 0,0 0 1,0 0-1,0 0 0,0 0 1,0 0-1,0 1 0,1-1 1,-1 0-1,0 0 0,1 1 1,-1-1-1,1 2 0,0-2 5,0 0-1,0 0 1,0-1-1,0 1 1,0 0-1,-1 0 0,1-1 1,0 1-1,0 0 1,0 0-1,-1-1 1,1 1-1,0 0 1,-1-1-1,1 1 1,-1 0-1,1-1 1,-1 1-1,0 0 1,1 0-6,-1-1 1,1 1 0,-1-1 0,1 1 0,0-1 0,-1 1 0,1 0 0,0-1 0,-1 1 0,1 0 0,0-1 0,0 1 0,-1 0 0,1-1 0,0 1-1,0 0 1,0-1 0,0 1 0,0 1 0,0-2-1,0 0 1,0 0-1,0 1 0,0-1 0,0 0 1,0 0-1,0 1 0,0-1 0,-1 0 1,1 0-1,0 1 0,0-1 0,0 0 1,0 0-1,-1 1 0,1-1 0,0 0 0,0 0 1,0 0-1,-1 0 0,1 1 0,0-1 1,0 0-1,-1 0 0,1 0 0,0 0 1,-1 0-1,1 0 0,0 0 0,0 0 0,-1 1 1,1-1-1,-1 0 0,1 0-1,-1 0 1,1 0 0,0 0 0,-1 0 0,1 0-1,-1 0 1,1 1 0,0-1 0,-1 0-1,1 0 1,-1 1 0,1-1 0,0 0 0,-1 1-1,1-1 1,0 0 0,0 1 0,-1-1-1,1 0 1,0 1 0,0-1 0,-1 0 0,1 1-1,0-1 1,0 1 0,0-1 0,0 1-1,0-1 1,0 0 0,0 1 0,0-1 0,0 1-1,0 0 1,0-1 3,0 1-1,0 0 1,-1-1 0,1 1-1,0-1 1,0 1 0,0 0-1,0-1 1,-1 1 0,1-1-1,0 1 1,0-1 0,-1 1-1,1 0 1,0-1 0,-1 1-1,1-1 1,-1 0 0,0 2-1,-4 7 19,5-8-18,0-1-1,0 1 1,0-1-1,0 1 1,0-1-1,0 1 1,-1 0-1,1-1 1,0 1-1,0-1 1,-1 1 0,1-1-1,0 0 1,-1 1-1,1-1 1,0 1-1,-1-1 1,1 1-1,-1-1 1,1 0-1,0 1 1,-1-1-1,0 1 1,0-1-3,1 0 0,-1 1 0,1-1-1,-1 0 1,1 1 0,-1-1 0,1 1 0,-1-1 0,1 1 0,-1-1 0,1 1 0,0-1-1,-1 1 1,1-1 0,0 1 0,0-1 0,-1 1 0,1 0 0,0-1 0,0 1 0,0-1 0,0 1-1,0 0 1,0 0 0,-4 5 87,3-6-87,1 0 0,-1 1-1,1-1 1,-1 0 0,1 1 0,0-1-1,-1 1 1,1-1 0,-1 1 0,1-1-1,0 1 1,-1-1 0,1 1-1,0-1 1,0 1 0,0-1 0,-1 1-1,1 0 1,0-1 0,0 1 0,0-1-1,0 1 1,0 0 0,0-1 0,0 1-1,0 0 1,0 0 1,1-1 0,-1 1 0,0 0 0,0 0 0,0-1 0,1 1 0,-1 0 0,0-1 0,0 1 0,0 0 0,0 0 0,0-1 0,-1 1 0,1 0 0,0 0 0,0-1-1,0 1 1,-1 0 0,1-1 0,0 1 0,-1 0 0,1-1 0,0 1 0,-1-1 0,1 1 0,-1 0 0,1-1 0,-1 1 0,1-1 0,-1 1 0,0-1 0,1 0 0,-1 1 0,1-1 0,-1 1 0,0-1 0,1 0 0,-1 0 0,0 1 0,-1-1-1,-2 19-14,3-18 15,1-1 0,-1 0 0,1 0 0,-1 0-1,1 0 1,-1 0 0,1 0 0,0 1-1,-1-1 1,1 0 0,-1 0 0,1 0-1,0 1 1,-1-1 0,1 0 0,-1 1-1,1-1 1,0 0 0,-1 1 0,1-1-1,0 1 1,0-1 0,-1 0 0,1 1-1,0-1 1,0 1 0,0-1 0,0 1-1,-1-1 1,1 1 0,0-1 0,0 1-1,0-1 1,0 1 0,0-1 0,0 0 0,0 1-1,0-1 1,0 1 0,1-1 0,-1 1-1,0-1 1,0 1 0,0-1 0,0 1-1,1-1 1,-1 0 0,0 1 0,1 0-1,-1-1 3,1 1-1,-1-1 0,0 1 1,0 0-1,0-1 0,1 1 1,-1-1-1,0 1 1,0 0-1,0-1 0,0 1 1,0-1-1,0 1 0,0 0 1,0-1-1,0 1 0,0-1 1,0 1-1,-1 0 1,1-1-1,0 1 0,0-1 1,-1 1-1,1 0 0,0-1 1,-1 1-1,1-1 0,0 1 1,-1-1-1,1 0 0,-2 2 1,-3-1-9,5-1 8,0 0 0,-1 0 1,1 0-1,-1 0 0,1 1 0,0-1 1,-1 0-1,1 0 0,0 0 0,-1 0 1,1 1-1,-1-1 0,1 0 0,0 0 1,0 1-1,-1-1 0,1 0 0,0 1 1,-1-1-1,1 0 0,0 1 0,0-1 1,0 1-1,-1-1 0,1 0 0,0 1 1,0-1-1,0 0 0,0 1 0,0-1 1,0 1-1,0-1 0,0 1 0,0-1 1,0 0-1,0 1 0,0-1 0,0 1 1,0-1-1,0 0 0,0 1 0,0 0 27,0 0-24,0 0-1,0-1 1,0 1-1,0 0 1,0-1-1,-1 1 1,1 0-1,0-1 1,-1 1-1,1-1 1,0 1-1,-1 0 1,1-1-1,-1 1 1,1-1-1,-1 1 1,1-1-1,-1 1 1,1-1-1,-1 0 1,0 1-1,1-1 1,-1 0-1,0 1 1,1-1-1,-1 0 1,0 0-1,1 1 1,-1-1-1,0 0 1,0 0-1,1 0-3,0 1-1,0-1 0,0 1 1,0-1-1,0 1 1,0-1-1,0 1 1,0-1-1,0 1 0,0-1 1,0 1-1,0-1 1,-1 1-1,1-1 0,0 1 1,0-1-1,0 1 1,-1-1-1,1 0 1,0 1-1,-1-1 0,1 1 1,0-1-1,-1 1 1,-6 11-27,7-11 32,0-1 0,0 1 0,0-1 0,0 0 0,0 1 0,0-1 0,0 1 0,0-1 0,0 0 0,-1 1 0,1-1 0,0 0 0,0 1 0,0-1 0,-1 0 0,1 1 0,0-1-1,-1 0 1,1 1 0,0-1 0,0 0 0,-1 0 0,1 1 0,-1-1 0,1 0 0,0 0 0,-1 0 0,1 1 0,0-1 0,-2 0 0,2 0-5,0 0 0,-1 0-1,1 0 1,0 0 0,-1 1 0,1-1 0,-1 0 0,1 0 0,0 0 0,-1 1 0,1-1 0,0 0-1,0 0 1,-1 1 0,1-1 0,0 0 0,0 1 0,-1-1 0,1 0 0,0 1 0,0-1-1,0 0 1,-1 1 0,1-1 0,0 0 0,0 1 0,0-1 0,0 0 0,0 1 0,0 0 0,-3 0-38,3-1 37,0 0 0,-1 0-1,1 0 1,0 1 0,-1-1-1,1 0 1,-1 0 0,1 0-1,0 0 1,-1 1 0,1-1-1,0 0 1,-1 0 0,1 1-1,0-1 1,0 0 0,-1 0-1,1 1 1,0-1 0,0 0-1,-1 1 1,1-1 0,0 0-1,0 1 1,0-1 0,0 1-1,0-1 1,0 0 0,-1 1-1,1-1 1,0 1 0,0-1-1,0 1 1,0-1 2,0 1 0,0-1 0,0 0 1,0 1-1,0-1 0,0 0 0,0 1 0,0-1 0,0 0 0,0 1 0,-1-1 1,1 0-1,0 0 0,0 1 0,0-1 0,-1 0 0,1 1 0,0-1 0,0 0 0,0 0 1,-1 0-1,1 1 0,0-1 0,-1 0 0,1 0 0,0 0 0,-1 0 0,1 0 1,0 1-1,0-1 0,-1 0 0,0 0 0,1 0 0,-1 0 0,1 0 0,-1 1 0,1-1 0,-1 0 0,1 0 0,0 1 0,-1-1 0,1 0 0,-1 1-1,1-1 1,0 1 0,-1-1 0,1 0 0,0 1 0,-1-1 0,1 1 0,0-1 0,0 1 0,-1-1 0,1 1 0,0-1 0,0 1 0,0-1 0,0 1 0,0-1 0,0 1 0,0-1 0,0 1 0,0-1 0,0 2 0,-5 5-36,5-6 36,-1-1-1,1 0 1,0 1-1,-1-1 0,1 0 1,-1 1-1,1-1 1,0 0-1,-1 1 0,1-1 1,0 1-1,0-1 0,-1 1 1,1-1-1,0 1 1,0-1-1,0 1 0,-1-1 1,1 1-1,0-1 1,0 1-1,0 0 0,0-1 1,0 2-1,0-1-4,-13 0-150,13 1 118,-1 0 0,0 0-1,1 0 1,-1 0 0,1 0 0,0 0-1,-1 0 1,1 0 0,0 0 0,0 0 0,0 0-1,1 4 1,0-1-954,-1-3 996,-11 14-250,12-12 881,-1-15-467,-3-14-169,1 24-1,1-2-1,-1 1 0,1 0 0,-1 0 0,1 0 1,0-1-1,0 1 0,0-1 0,1 1 0,-1 0 1,1-1-1,-1 1 0,1-1 0,0 0 1,0 1-1,0-1 0,0 1 0,1-5 0,-1 5-9,-11-43 30,11 44-22,1-1 1,-1 1 0,0 0 0,0 0-1,0 0 1,0 0 0,-1-1 0,1 1-1,0 0 1,0 0 0,-1 0 0,1 0-1,-1 0 1,1-1 0,-1 1 0,1 0-1,-1 0 1,0 0 0,1 0 0,-1 1-1,0-1 1,0 0 0,0 0 0,-1 0-1,0-1 1,1 0 38,1 0 1,-1 0 0,1 0-1,-1 0 1,1 0-1,-1 1 1,1-1-1,0 0 1,0 0-1,0 0 1,0 0-1,0 0 1,1-3-1,0-2 339,-1 6 12,0-18 967,0 11-654,0 11-908,0-3 245,0 1-33,1-1 0,0 0 0,0 1 0,0-1 0,0 0 0,-1 1 0,1-1 0,0 1 0,0-1 0,-1 1 0,1-1 0,0 1 0,-1 0 0,1-1 0,-1 1 0,1 0 0,0-1 0,-1 1 0,0 0 0,1 0 0,-1-1 0,1 1 0,-1 2 0,11 43 81,-11-46-82,0 0-1,0 1 0,0-1 0,0 1 0,0-1 0,0 0 0,0 1 0,0-1 0,0 1 0,0-1 0,0 1 1,1-1-1,-1 0 0,0 1 0,0-1 0,1 0 0,-1 1 0,0-1 0,0 0 0,1 1 0,-1-1 0,0 0 1,1 0-1,-1 1 0,0-1 0,1 0 0,-1 0 0,0 0 0,1 1 0,-1-1 0,1 0 0,0 0-2,-1 0 0,1 0-1,-1 1 1,0-1 0,1 0-1,-1 0 1,1 1 0,-1-1-1,0 0 1,1 0 0,-1 1-1,0-1 1,1 0 0,-1 1-1,0-1 1,1 1 0,-1-1-1,0 0 1,0 1 0,0-1-1,1 1 1,-1-1 0,0 1-1,0-1 1,0 0 0,0 1-1,0-1 1,0 1-1,0-1 1,0 1 0,0 0-1,0 2 1,0 0 0,0 0-1,1 0 1,-1 0-1,1 0 1,-1 0-1,1-1 1,0 1-1,0 0 1,3 5-1,-3-6 3,-1 0-1,1 1 1,-1-1 0,1 0-1,-1 1 1,0-1 0,0 1-1,0-1 1,0 0 0,-1 1-1,0 2 1,0-3-1,1 0 0,0 0 0,-1 0 1,1 0-1,0-1 0,0 1 0,0 0 0,0 0 0,0 0 0,0 0 0,1 0 0,-1 0 1,0-1-1,1 1 0,0 0 0,-1 0 0,2 1 0,0-1 5,-1 0 1,0-1-1,1 1 0,-1 0 1,0-1-1,0 1 0,0 0 1,0 0-1,0 0 0,-1 0 1,1 0-1,-1 0 0,1 0 0,-1 0 1,0 0-1,1 0 0,-1 0 1,0 0-1,-1 1 0,1-1 1,-1 2-1,1 33 242,0-36-93,2-11-577,48-33 323,-38 28 64,-12 14 33,1 0 0,-1 0 0,1 0 0,0 0 0,-1 0 0,1 0 0,0 0 0,0 1 0,0-1 0,-1 0 0,1 0 0,0 0 0,0 1 0,0-1 0,0 1 0,1-2 0,6-1 12,-1-1 0,1 0-1,-1 0 1,-1-1 0,1 0 0,-1 0 0,1-1-1,7-9 1,-13 13-5,1 1 0,-1 0 0,0 0-1,1 0 1,-1 0 0,1 0 0,0 1 0,-1-1-1,1 0 1,0 1 0,1-1 0,10-5 20,-10 3-29,12-10-34,-15 13 38,0 0-1,0 0 1,0 0-1,1-1 1,-1 1-1,0 0 1,0 0-1,0 0 1,0 0-1,0-1 1,0 1-1,1 0 1,-1 0-1,0 0 1,0 0-1,0 0 1,1 0-1,-1-1 1,0 1-1,0 0 1,0 0-1,1 0 1,-1 0-1,0 0 1,0 0-1,0 0 1,1 0-1,-1 0 1,0 0-1,0 0 1,0 0-1,1 0 1,-1 0-1,0 0 1,0 0-1,0 0 1,1 0-1,-1 0 1,0 1-1,0-1 1,0 0-1,1 0 1,-1 0-1,0 0 1,0 0-1,0 0 1,0 1-1,1-1 1,-1 0-1,0 0 1,0 0-1,0 0 1,0 1-1,0-1 1,0 0-1,0 0 1,0 0-1,1 1 1,-1-1-1,0 0 1,0 2 677,-24 4-677,9 11 8,-36 14 19,50-31-29,-1 1-1,1-1 1,0 1-1,-1 0 1,1-1-1,0 1 1,-1 0-1,1 0 1,0 0-1,0 0 1,0 0-1,0 0 1,-2 3-1,2-3-2,0 0 1,0 1-1,0-1 1,0 0-1,0 0 0,0 0 1,-1 0-1,1 0 0,0 0 1,-1-1-1,1 1 0,0 0 1,-1-1-1,1 1 0,-3 0 1,1 0-4,0 1 0,0-1 0,0 1 0,0 0 0,0-1 0,0 1 0,1 1 0,-1-1 0,1 0 0,-3 4 0,-12 8-32,13 0-208,-7-12 128,22-3-145,-9 0 292,-2 0-99,0 0 0,0 1-1,0-1 1,0 1 0,1-1-1,-1 0 1,0 1 0,0-1 0,0 1-1,1-1 1,-1 0 0,0 1 0,0-1-1,1 1 1,-1-1 0,0 1-1,1-1 1,-1 1 0,1-1 0,-1 1-1,1-1 1,-1 1 0,1 0 0,-1-1-1,1 1 1,0-1 0,14-9-4345,11-19-9699,-24 15 10909</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47.255"/>
    </inkml:context>
    <inkml:brush xml:id="br0">
      <inkml:brushProperty name="width" value="0.05" units="cm"/>
      <inkml:brushProperty name="height" value="0.05" units="cm"/>
    </inkml:brush>
  </inkml:definitions>
  <inkml:trace contextRef="#ctx0" brushRef="#br0">54 79 32,'0'0'3148,"0"0"-3104,0-1 0,-1 0 0,1 0 0,0 0 0,0 0 0,0 0 0,0 1 0,0-1 0,1 0 0,-1 0 0,0 0 0,0 0 0,0 1 0,1-1 0,-1 0 0,0 0 0,2-1 0,0 1 124,-2 1-109,1 0-1,-1 0 0,1 0 1,0 0-1,-1-1 0,1 1 0,-1 0 1,1 0-1,-1-1 0,1 1 1,-1 0-1,0-1 0,1 1 1,-1-1-1,1 1 0,-1 0 1,0-1-1,1 1 0,-1-1 1,0 1-1,0-1 0,1 1 1,-1-1-1,0 1 0,0-1 1,0 0-1,1-1 1174,-1 2-1195,0 0-1,0-1 1,0 1-1,0 0 1,0-1 0,0 1-1,0 0 1,0 0-1,0-1 1,0 1-1,0 0 1,0-1 0,0 1-1,0 0 1,0 0-1,0-1 1,0 1-1,0 0 1,0 0-1,0-1 1,0 1 0,0 0-1,-1 0 1,1-1-1,0 1 1,0 0-1,0 0 1,0-1 0,-1 1-1,1 0 1,0 0-1,0 0 1,-1-1-1,-21-5 853,21 6-737,0 1-149,1 0 0,-1 0 0,1-1-1,-1 1 1,1-1 0,-1 1 0,0 0 0,1-1 0,-1 1 0,0-1 0,1 1-1,-1-1 1,0 0 0,0 1 0,1-1 0,-1 0 0,0 1 0,0-1 0,0 0 0,-1 0-1,2 0-1,-1 1 0,0-1 0,0 0 0,0 0-1,0 1 1,0-1 0,1 0 0,-1 1 0,0-1-1,0 1 1,1-1 0,-1 1 0,0-1 0,1 1-1,-1-1 1,0 1 0,1 0 0,-1-1 0,1 1-1,-2 1 1,-2 11 31,3-12-31,0 0-1,1 0 1,-1 0 0,1 0 0,-1 0 0,1 0 0,-1 0 0,1 0 0,0 0 0,-1 0 0,1 0 0,0 0 0,0 0 0,0 2 0,0 9 56,-1-11-40,1 1-1,0-1 1,-1 1-1,1-1 1,0 1-1,0 0 1,0-1-1,0 1 1,1-1-1,-1 1 1,0-1-1,1 1 1,-1-1-1,1 1 1,-1-1 0,1 1-1,0-1 1,0 1-1,-1-1 1,1 0-1,0 0 1,2 2-1,27 12 934,-25-14-750,0 0-1,0 0 1,0-1-1,0 1 1,0-1 0,0 0-1,0 0 1,0-1 0,8-1-1,9 0 163,-21 2-293,1 0 0,0 0 0,-1-1 0,1 1 0,-1 0 0,1 0 0,-1-1 0,1 1 0,-1-1 0,1 0 0,-1 1 0,0-1 0,1 0 0,-1 0 0,0 0 0,0 0 0,1 0 0,-1 0 0,0 0 0,0 0 0,0 0 0,0-1 0,0 1 0,-1 0 0,1-1 0,0 1 0,0 0 0,-1-1 0,1 1 0,-1-1-1,0 1 1,1-1 0,-1-1 0,0-71 1492,0 72-1529,-1 1-1,0-1 1,0 0-1,0 0 1,0 1-1,0-1 1,0 0-1,0 1 1,-1-1 0,1 1-1,0-1 1,-1 1-1,1 0 1,-1 0-1,0 0 1,-2-2-1,-2-3 153,0 2-109,-7 2 8,12 2-87,0 0-1,0-1 0,0 1 1,0 0-1,0 0 0,0 0 0,0 0 1,0 0-1,0 0 0,0 0 1,0 0-1,1 1 0,-1-1 1,0 0-1,-2 1 0,-3 1-2,5-2 4,0 0 1,0 0-1,0 0 0,0 1 1,0-1-1,0 0 1,0 1-1,0-1 1,0 1-1,0-1 1,0 1-1,0 0 1,1-1-1,-3 2 1,-7 5-50,10-7 52,-1 0 1,1 0-1,0 0 1,0 0 0,-1 0-1,1 0 1,0 0-1,-1 0 1,1 1 0,0-1-1,-1 0 1,1 0-1,0 0 1,0 0 0,-1 1-1,1-1 1,0 0-1,0 0 1,-1 1 0,1-1-1,0 0 1,0 0-1,0 1 1,0-1 0,-1 0-1,1 1 1,0-1-1,0 0 1,0 0 0,0 1-1,0-1 1,0 0-1,0 1 1,0-1 0,0 0-1,0 1 1,0 0-1,0 0 0,0 1 0,-1 0 0,1 0 0,-1 0 0,1 0 0,-1-1 0,0 1-1,0 0 1,1 0 0,-1-1 0,0 1 0,-1-1 0,1 1 0,-2 1 0,2-2-1,0 1 1,-1 0-1,1-1 1,0 1 0,0 0-1,0 0 1,0-1-1,0 1 1,1 0 0,-1 0-1,0 0 1,1 0-1,0 0 1,-1 3-1,0-2 6,1 0 0,0 0 0,0 1-1,0-1 1,0 0 0,0 0-1,1 0 1,-1 0 0,1 0 0,0 0-1,0 0 1,0 0 0,0 0-1,1-1 1,-1 1 0,4 4-1,-1 5 17,-4-11-19,0 0 1,0 0 0,0-1 0,0 1 0,0 0 0,0-1-1,0 1 1,1 0 0,-1 0 0,0-1 0,1 1-1,-1 0 1,0-1 0,1 1 0,-1-1 0,1 1 0,-1 0-1,1-1 1,-1 1 0,1-1 0,-1 1 0,1-1-1,-1 0 1,1 1 0,1 0 0,36 27 482,-32-26-120,0 0 0,-1-1 0,1 0-1,0 1 1,0-2 0,11 1 0,-15-3-16,-1 0 0,1 0 0,-1 0 0,0 0 1,1 0-1,-1 0 0,0 0 0,0-1 1,0-2-1,-1-5 266,1 9-589,-1-1 1,0 1-1,0-1 1,1 1-1,-1-1 1,0 0-1,0 1 1,-1-1-1,1 1 1,0-1-1,-1 1 1,1-1-1,0 1 1,-1-1-1,0 1 1,1 0-1,-1-1 1,0 1-1,0 0 1,0-1-1,-2-1 1,-1-11 71,0 11-88,4 3-11,-1 0 0,0 0 0,1-1 1,-1 1-1,1 0 0,-1-1 0,1 1 0,0 0 1,-1-1-1,1 1 0,-1-1 0,1 1 0,0-1 1,-1 1-1,1-1 0,0 1 0,-1-1 0,1 1 1,0-1-1,0 1 0,0-1 0,-1 0 0,1 1 1,0-2-1,-1 0-2,0 1 0,0-1 0,0 0 0,-1 1 0,1-1-1,-1 1 1,1-1 0,-1 1 0,1-1 0,-1 1 0,0 0 0,1 0 0,-4-1 0,-5-7 33,10 8-35,-1 0 0,1 1 0,-1-1 0,0 0 0,1 0 1,-1 1-1,0-1 0,1 1 0,-1-1 0,0 1 0,0-1 0,1 1 1,-1-1-1,0 1 0,0-1 0,0 1 0,0 0 0,0 0 0,1-1 0,-1 1 1,0 0-1,0 0 0,0 0 0,0 0 0,0 0 0,0 0 0,0 0 1,0 1-1,0-1 0,0 0 0,1 0 0,-1 1 0,0-1 0,0 0 0,0 1 1,0-1-1,1 1 0,-2 0 0,0 0 0,0 0 0,1 0 0,-1 0 1,1 1-1,-1-1 0,1 0 0,-1 1 0,1-1 0,-1 1 0,1 0 1,0-1-1,0 1 0,0 0 0,0 0 0,0-1 0,0 4 0,1-4 6,-1 0-1,1 0 0,0 0 1,0-1-1,0 1 0,-1 0 1,1 0-1,0 0 0,-1-1 1,1 1-1,-1 0 0,1 0 1,-1-1-1,1 1 0,-1-1 1,1 1-1,-2 0 0,1 0 0,1 0 0,-1-1 0,0 1 0,1 0 0,-1-1 0,1 1 0,-1 0 0,1 0 0,-1 0 0,1-1 0,-1 1 0,1 0 0,0 0 0,0 0 0,-1 0 0,1 0 0,0 1 0,0 0-4,-1-1 0,1 1 0,0-1 0,-1 1 0,0-1 0,1 1 0,-1-1 0,0 1 0,0-1 1,0 0-1,-1 3 0,1-4 1,0 1 1,1-1 0,-1 1 0,1-1-1,-1 1 1,1-1 0,-1 1 0,1 0-1,-1-1 1,1 1 0,0 0 0,-1-1-1,1 1 1,0 0 0,0 0 0,-1-1-1,1 1 1,0 0 0,0 0 0,0-1-1,0 1 1,0 0 0,0 0 0,0-1-1,0 1 1,0 0 0,1 0 0,-1-1-1,0 1 1,0 0 0,1 0 0,-1-1-1,0 1 1,1 0 0,0 1 0,36 26 228,-34-27-169,-1-1 0,1 1 0,0-1-1,-1 0 1,1 1 0,0-1-1,-1 0 1,1-1 0,0 1 0,0 0-1,-1-1 1,1 1 0,-1-1 0,1 0-1,-1 0 1,1 0 0,-1 0-1,5-3 1,-1-2 118,-6 6-163,1 0-1,-1 0 0,1 0 0,-1-1 1,1 1-1,-1 0 0,1 0 1,-1-1-1,1 1 0,-1 0 0,1-1 1,-1 1-1,0 0 0,1-1 1,-1 1-1,0-1 0,1 1 0,-1-1 1,0 1-1,0 0 0,1-1 1,-1 1-1,0-1 0,0 1 0,0-1 1,1 0-1,-1 1 0,0-1 1,0 1-1,0-1 0,0 0 0,5-9 263,-4 10-256,-1-1 0,1 1-1,-1 0 1,1-1 0,-1 1 0,1-1-1,-1 1 1,0-1 0,1 1 0,-1-1 0,0 1-1,0-1 1,1 0 0,-1 1 0,0-1-1,0 1 1,0-1 0,0 0 0,1 1-1,-1-1 1,0 1 0,0-1 0,0 0 0,0 1-1,-1-1 1,1 0 0,0 1 0,0-1-1,0 1 1,0-1 0,-1 0 0,1 1-1,0-1 1,-1 1 0,1-1 0,-1 0 0,-20-30 163,16 20-50,5 11-130,0-1 1,0 1-1,0 0 1,0-1-1,0 1 0,0 0 1,0-1-1,0 1 1,-1-1-1,1 1 0,0 0 1,0-1-1,0 1 1,0 0-1,-1-1 0,1 1 1,0 0-1,0 0 1,-1-1-1,1 1 0,0 0 1,0 0-1,-1-1 1,1 1-1,0 0 0,-1 0 1,1 0-1,0 0 0,-1-1 1,1 1-1,0 0 1,-1 0-1,1 0 0,-1 0 1,1 0-1,0 0 1,-1 0-1,-4-1-1,5 1-2,-1 0 1,1 0-1,0 0 1,-1 0-1,1 0 1,0 0-1,-1 0 1,1 0-1,-1 0 0,1 0 1,0 0-1,-1 0 1,1 0-1,0 0 1,-1-1-1,1 1 1,0 0-1,-1 0 1,1 0-1,0-1 0,0 1 1,-1 0-1,1 0 1,0-1-1,0 1 1,-1 0-1,1-1 1,0 1-1,0 0 1,0-1-1,0 1 1,-1 0-1,1-1 0,0 1 1,0 0-1,0-1 1,0 1-1,-18-2-130,17 2 129,0 0 0,1 0 0,-1 0 0,0 0 0,0 0 0,1 0 0,-1 0 0,0 1 0,0-1 0,1 0 0,-1 0 0,0 1 0,1-1 0,-1 0 0,0 1 0,1-1 0,-1 0 0,0 1 0,1-1 0,-1 1 0,1-1 0,-1 1 0,1-1 0,-1 1 0,1 0 0,0-1 0,-1 2 0,0-1 2,1 0-1,0 0 0,-1 0 0,1 0 1,0 0-1,-1 0 0,1 0 1,-1 0-1,1 0 0,-1-1 0,0 1 1,1 0-1,-1 0 0,0 0 1,0-1-1,1 1 0,-1-1 0,0 1 1,0 0-1,-1 0 0,1-1-1,0 1-1,-1 0 0,1-1 1,0 1-1,0 0 1,0 0-1,0 0 1,0 0-1,0 0 0,0 0 1,1 0-1,-1 1 1,0-1-1,0 0 1,1 0-1,-1 1 0,1-1 1,-1 0-1,1 1 1,0-1-1,-1 2 1,1-2-2,0 0 0,0 0 0,-1 0 0,1 0 0,0 0 0,0 0 0,0 0 0,0 0 0,0 0 0,0 0 0,0 0 0,1 0 0,-1 0 0,0-1 0,0 1 0,1 0 0,-1 0 1,1 0-1,-1 0 0,1 0 0,-1-1 0,1 1 0,-1 0 0,1 0 0,0-1 0,-1 1 0,1 0 0,0-1 0,0 1 0,-1-1 0,1 1 0,0-1 0,1 1 0,1 0 67,9 3 13,7 2 48,-18-6-120,-1 0 0,0 0 0,1 0 0,-1 0 0,0 0 0,1 1 0,-1-2 0,0 1 0,1 0 0,-1 0 0,1 0 0,-1 0 0,0 0 0,0 0 0,1 0 0,-1 0 0,0 0 0,1-1 0,-1 1 0,0 0 0,1 0 0,-1 0 0,0-1 0,0 1 0,1 0 0,-1 0 0,0-1 0,0 1 0,0 0 0,1 0 0,-1-1 0,0 1 0,0 0 0,0-1 0,0 1 0,0 0 0,0-1 0,1 1 0,-1 0 0,0-1 0,0 1 0,0 0 0,0-1 0,0 1 0,23-8 51,-20 6-30,-1 0 1,1-1 0,-1 1 0,0 0-1,0-1 1,0 0 0,0 1-1,0-1 1,-1 0 0,1 0 0,-1 0-1,0 0 1,0 0 0,2-6-1,-4 7-23,0 0-1,0 0 1,0 0-1,0 1 1,-1-1-1,1 0 1,0 1-1,-1-1 0,1 1 1,-1-1-1,1 1 1,-1 0-1,0 0 1,0 0-1,0 0 1,1 0-1,-1 0 0,0 0 1,0 0-1,0 1 1,0-1-1,0 1 1,-3-1-1,-36 9-165,39-7 159,1-1-1,-1 0 1,1 1 0,-1-1 0,1 1 0,0 0 0,-1-1 0,1 1-1,0 0 1,0 0 0,-1 0 0,1-1 0,0 2 0,0-1 0,0 0-1,0 0 1,0 0 0,0 0 0,0 0 0,1 1 0,-1-1-1,-1 3 1,-3 10-98,4-14 100,1 1-1,0-1 1,-1 1 0,1-1 0,0 0 0,-1 1-1,1-1 1,0 1 0,-1-1 0,1 1 0,0-1-1,0 1 1,0-1 0,0 1 0,-1-1 0,1 1 0,0-1-1,0 1 1,0 0 0,0-1 0,0 1 0,0-1-1,0 1 1,0-1 0,1 1 0,-1-1 0,0 1-1,0-1 1,0 1 0,1-1 0,-1 1 0,0-1 0,0 1-1,1-1 1,-1 1 0,0-1 0,1 0 0,-1 1-1,1-1 1,-1 1 0,0-1 0,1 0 0,-1 1-1,1-1 1,-1 0 0,2 1 0,2 7-52,3-5 107,0 0 0,0-1 1,0 0-1,1 0 0,-1 0 0,1-1 0,-1 0 1,1-1-1,8 0 0,-6-4 128,5-1 661,-15 2-462,0 2-425,0 1 1,0-1-1,0 1 1,0-1 0,0 1-1,0-1 1,0 1-1,0-1 1,0 1-1,0-1 1,0 1-1,0-1 1,0 1-1,0-1 1,0 0-1,-1 1 1,1 0 0,0-1-1,0 1 1,-1-1-1,1 1 1,-1-1-1,-21-13-10392,3 7-2541,11-1 10387</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39:28.045"/>
    </inkml:context>
    <inkml:brush xml:id="br0">
      <inkml:brushProperty name="width" value="0.05" units="cm"/>
      <inkml:brushProperty name="height" value="0.05" units="cm"/>
    </inkml:brush>
  </inkml:definitions>
  <inkml:trace contextRef="#ctx0" brushRef="#br0">1 0 128,'0'0'1305,"2"31"2163,-1-29-3307,0 0 1,0 0-1,0 0 0,0 0 0,0 0 1,0 1-1,-1-1 0,1 0 1,-1 0-1,1 1 0,-1-1 0,0 0 1,0 1-1,0-1 0,-1 4 1,1-2-75,0-4-77,0 0 0,0 0 0,0 0 0,0 1 0,1-1 0,-1 0-1,0 0 1,0 0 0,0 1 0,0-1 0,0 0 0,0 0 0,0 0 0,1 0 0,-1 1 0,0-1 0,0 0 0,0 0 0,0 0 0,1 0 0,-1 0 0,0 1 0,0-1 0,0 0 0,1 0 0,-1 0-1,0 0 1,0 0 0,0 0 0,1 0 0,-1 0 0,0 0 0,0 0 0,1 0 0,-1 0 0,0 0 1,1 0 1,-1 0-1,1 0 0,-1 0 1,1 0-1,-1 0 0,0 1 1,1-1-1,-1 0 0,1 0 1,-1 0-1,0 1 0,1-1 1,-1 0-1,0 0 0,1 1 1,-1-1-1,0 0 0,1 0 1,-1 1-1,0-1 0,0 0 1,1 1-1,-1-1 0,0 1 1,0-1-1,0 0 0,1 1 1,-1-1-1,0 1 0,0-1 1,0 0-1,0 1 0,0-1 1,0 1-1,0-1 0,0 1 1,0 0-1,0-1 0,0 1 0,-1-1 1,1 1-1,0 0 0,0-1 0,0 1 0,0 0 0,0-1 1,1 1-1,-1-1 0,0 1 0,0 0 0,0-1 0,0 1 1,1-1-1,-1 1 0,0-1 0,0 1 0,1-1 0,-1 1 0,0-1 1,1 1-1,-1-1 0,1 1 0,-1-1 0,1 1 0,-1-1 1,1 0-1,-1 1 0,1-1 0,-1 0 0,2 1 0,-2-1 12,0 1 0,1-1 1,-1 1-1,0-1 0,0 1 0,1-1 0,-1 1 0,0 0 0,0-1 0,0 1 0,1-1 0,-1 1 0,0 0 0,0-1 0,0 1 1,0-1-1,0 1 0,0 0 0,0-1 0,-1 1 0,1 1 0,0-2-4,0 1 1,-1-1-1,1 1 0,0-1 0,0 1 1,0 0-1,0-1 0,0 1 0,0-1 0,0 1 1,0 0-1,0-1 0,0 1 0,1-1 1,-1 1-1,0-1 0,0 1 0,1-1 1,-1 1-1,0-1 0,1 2 0,0-2 33,0 0 0,0 1 0,0 0 0,-1-1 0,1 1-1,0-1 1,0 1 0,-1 0 0,1 0 0,0-1-1,-1 1 1,1 0 0,0 0 0,-1 0 0,1 0 0,-1 0-1,0-1 1,1 1 0,-1 0 0,0 0 0,1 0-1,-1 0 1,0 0 0,0 0 0,0 0 0,0 0 0,0 1-1,0-1 1,0 0 0,0 0 0,0 0 0,-1 1 0,6-1 212,-5-1-242,0 0-1,1 0 0,-1 0 0,0 0 0,1 0 0,-1 0 0,0 0 0,1 0 0,-1 0 0,1 0 0,-1 0 0,0 0 1,1 0-1,-1 0 0,0 0 0,0 0 0,1 0 0,-1 1 0,0-1 0,1 0 0,-1 0 0,0 0 0,1 0 0,-1 1 1,0-1-1,0 0 0,1 0 0,-1 1 0,0-1 0,0 0 0,0 0 0,1 1 0,-1-1 0,0 0 0,0 1 0,0-1 1,0 0-1,0 1 0,0-1 0,0 0 0,0 1 0,1-1 0,-1 1 0,-1 7 994,1-8-989,-1 1 1,1 0-1,0-1 1,0 1-1,-1 0 1,1-1-1,0 1 1,0 0-1,0-1 0,0 1 1,0 0-1,0-1 1,0 1-1,0 0 1,0-1-1,0 1 1,1 0-1,-1-1 1,0 1-1,0 0 0,0-1 1,1 1-1,-1-1 1,0 1-1,1-1 1,-1 1-1,1 0 1,-1-1-1,1 1 1,-1-1-1,1 0 0,-1 1 1,1-1-1,-1 1 1,1-1-1,-1 0 1,1 1-1,0-1 1,0 0-1,1 31 2268,-2 2 27,0-32-2006,0 32 643,0-27-919,0-6-31,0 0 0,1 1-1,-1-1 1,0 1-1,0-1 1,0 0-1,0 1 1,0-1-1,0 1 1,0-1-1,0 1 1,0-1-1,0 0 1,0 1-1,0-1 1,0 1 0,0-1-1,0 0 1,-1 1-1,1-1 1,0 1-1,0-1 1,0 0-1,-1 1 1,1-1-1,0 0 1,-1 1-1,1-1 1,0 0 0,0 1-1,-1-1 1,1 0-1,0 0 1,-1 1-1,1-1 1,-1 0-1,1 0 1,0 0-1,-1 0 1,1 0-1,-1 1 1,1-1-1,0 0 1,-1 0 0,1 0-1,-1 0 1,1 0-1,-1 0 1,1 0-1,0 30 2832,0 14-401,0-42-2144,1 11 482,2-11-770,-3-2 12,1 1 0,-1-1 0,1 1 0,-1-1 0,1 1 0,-1 0 0,1-1 0,-1 1 0,1-1 0,-1 1 0,0 0 0,1-1 0,-1 1 0,0 0 0,0 0 0,0-1 0,1 1 0,-1 0 0,0-1 0,0 1 0,0 0 0,0 0 0,0-1 0,0 1 0,0 0 0,-1 0 0,1 0 0,0 0 222,0 30 1387,0-31-1622,0 0-1,0 1 1,0-1-1,0 0 1,0 1-1,0-1 1,0 0-1,0 0 1,0 1-1,0-1 1,0 0-1,0 1 1,0-1-1,1 0 1,-1 0-1,0 1 1,0-1-1,0 0 1,0 0-1,1 1 1,-1-1-1,0 0 1,0 0-1,0 0 1,1 1-1,-1-1 1,0 0-1,0 0 1,1 0-1,-1 0 1,0 1-1,1-1 1,-1 0-1,0 0 1,0 0-1,1 0 1,-1 0-1,0 0 1,1 0-1,-1 0 1,1 0 1,-1 0-1,1 0 1,-1 0-1,0 0 0,1 1 1,-1-1-1,1 0 0,-1 0 1,0 0-1,1 1 1,-1-1-1,0 0 0,1 0 1,-1 1-1,0-1 0,1 0 1,-1 0-1,0 1 1,0-1-1,1 0 0,-1 1 1,0-1-1,0 1 0,0-1 1,0 0-1,1 1 1,-1-1-1,0 1 0,0-1 1,0 0-1,0 1 0,0-1 1,0 1-1,0-1 1,0 0-1,0 1 0,0-1 1,0 1-1,0 1 56,1 26 377,1-26-369,-1 0 0,0 0 1,0 0-1,0 0 0,0 0 0,0 0 0,0 0 1,-1 0-1,1 0 0,-1 0 0,1 1 1,-1-1-1,0 0 0,0 0 0,0 5 0,-1 52 1127,0-35-1298,1 79 102,0-102 0,0-1 0,0 1 0,0-1 0,0 1 0,0 0 0,1-1 0,-1 1 0,0-1 0,0 1 0,0-1 0,1 1 0,-1-1 0,0 1 0,1-1 0,-1 1 0,0-1 0,1 1 0,-1-1 0,1 1 0,-1-1 0,0 0 0,1 1 0,0-1 0,0 1 0,-1-1 0,1 1 0,0-1 0,-1 1 0,1-1 0,-1 1 0,1-1 0,-1 1 0,1 0 0,-1-1 0,0 1 0,1 0 0,-1 0 0,0-1 0,1 1 0,-1 0 0,0 0 0,0-1 0,0 1 0,1 0 0,-1 0 0,0-1 0,0 2 0,0 66 0,4-56 0,-3-11 0,0 0 0,-1 0 0,1 0 0,-1 0 0,1 0 0,-1 0 0,1 0 0,-1 0 0,0 0 0,1 0 0,-1 0 0,0 0 0,0 0 0,0 2 0,0 400 0,-10-373 0,10 237 0,4-258 0,-3-8 0,-1-1 0,1 1 0,-1-1 0,1 1 0,-1-1 0,0 1 0,1-1 0,-1 1 0,0 0 0,1-1 0,-1 1 0,0-1 0,0 1 0,1 0 0,-1-1 0,0 1 0,0 0 0,0-1 0,0 1 0,0 1 0,0 1 0,2 16 0,9-11 0,-10-7 0,-1 0 0,1 0 0,-1 0 0,0 0 0,1 0 0,-1 0 0,0 0 0,1 0 0,-1 1 0,0-1 0,0 0 0,0 0 0,0 0 0,0 0 0,0 0 0,0 0 0,-1 2 0,2 13 0,1-14 0,-1 0 0,0 0 0,0 0 0,0 0 0,-1 0 0,1 0 0,0 0 0,-1 0 0,1 0 0,-1 0 0,0 0 0,1 1 0,-1-1 0,0 0 0,-1 3 0,1-4 0,0-1 0,0 0 0,0 1 0,0-1 0,0 0 0,0 1 0,0-1 0,0 0 0,1 1 0,-1-1 0,0 1 0,0-1 0,0 0 0,0 0 0,1 1 0,-1-1 0,0 0 0,0 1 0,1-1 0,-1 0 0,0 0 0,0 1 0,1-1 0,-1 0 0,0 0 0,1 0 0,-1 1 0,0-1 0,1 0 0,-1 0 0,1 0 0,-1 0 0,1 0 0,-1 1 0,1-1 0,-1 0 0,1 0 0,-1 1 0,1-1 0,-1 0 0,1 0 0,-1 1 0,0-1 0,1 1 0,-1-1 0,0 0 0,1 1 0,-1-1 0,0 1 0,0-1 0,1 0 0,-1 1 0,0-1 0,0 1 0,0-1 0,1 1 0,-1-1 0,0 1 0,0-1 0,0 1 0,0-1 0,0 1 0,0-1 0,0 2 0,-1 0 0,1 1 0,0-1 0,0 1 0,1-1 0,-1 1 0,0-1 0,1 1 0,-1-1 0,1 0 0,0 1 0,0-1 0,0 0 0,2 5 0,-1-3 0,-1 0 0,0 0 0,-1 1 0,1-1 0,-1 0 0,0 1 0,0-1 0,0 0 0,-2 8 0,1 3 0,1 1 0,1-11 0,-1-1 0,1 0 0,-1 1 0,-1-1 0,1 0 0,0 0 0,-1 1 0,0-1 0,0 0 0,-1 0 0,1 0 0,-3 4 0,3-4 0,0 0 0,1 0 0,-1 1 0,0-1 0,1 0 0,0 0 0,0 0 0,1 0 0,0 5 0,0 5 0,-1-12 0,-1-1 0,1 0 0,0-1 0,0 1 0,0 0 0,0 0 0,0 0 0,0-1 0,0 1 0,0 0 0,0 0 0,0 0 0,0-1 0,1 1 0,-1 0 0,0 0 0,0-1 0,1 1 0,-1 0 0,1 0 0,-1-1 0,1 1 0,-1-1 0,1 1 0,-1 0 0,1-1 0,-1 1 0,1-1 0,0 1 0,0 0 0,1 4 0</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39:28.375"/>
    </inkml:context>
    <inkml:brush xml:id="br0">
      <inkml:brushProperty name="width" value="0.05" units="cm"/>
      <inkml:brushProperty name="height" value="0.05" units="cm"/>
    </inkml:brush>
  </inkml:definitions>
  <inkml:trace contextRef="#ctx0" brushRef="#br0">0 1 32671,'0'0'-312</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50.715"/>
    </inkml:context>
    <inkml:brush xml:id="br0">
      <inkml:brushProperty name="width" value="0.05" units="cm"/>
      <inkml:brushProperty name="height" value="0.05" units="cm"/>
    </inkml:brush>
  </inkml:definitions>
  <inkml:trace contextRef="#ctx0" brushRef="#br0">43 494 80,'0'0'326,"-15"2"90,15-2-407,0 0 1,0 1-1,0-1 1,0 0 0,0 0-1,0 1 1,0-1-1,0 0 1,0 1 0,0-1-1,0 0 1,0 0-1,0 1 1,-1-1 0,1 0-1,0 0 1,0 1-1,0-1 1,0 0 0,0 0-1,-1 1 1,1-1-1,0 0 1,0 0 0,0 0-1,-1 1 1,1-1-1,0 0 1,0 0 0,-1 0-1,1 0 1,0 0-1,0 1 1,-1-1 0,1 0-1,0 0 1,-1 0-1,1 0 1,0 0-1,-1 0 1,1 0 5,-1 0 0,1 0 0,-1 0 0,1 0-1,-1 0 1,1 1 0,0-1 0,-1 0 0,1 0 0,-1 0 0,1 1 0,0-1-1,-1 0 1,1 0 0,0 1 0,-1-1 0,1 0 0,0 1 0,0-1 0,-1 0-1,1 1 1,0-1 0,0 1 0,-1-1 0,1 0 0,0 1 0,0-1-1,0 1 1,0-1 0,0 1 0,0-1 0,0 0 0,0 1 0,0-1 0,0 1-1,0-1 1,0 1 0,0-1 0,0 1 0,0 0 0,-1-1 33,0 0-44,1 0-1,0 0 1,0 0 0,-1 0 0,1 0 0,0 0 0,-1 0-1,1 0 1,0 0 0,-1 0 0,1 0 0,0 0-1,0 0 1,-1 0 0,1 0 0,0 0 0,-1 0-1,1 1 1,0-1 0,0 0 0,-1 0 0,1 0 0,0 1-1,0-1 1,-1 0 0,1 0 0,0 0 0,0 1-1,0-1 1,0 0 0,-1 1 0,1-1 0,0 0-1,0 0 1,0 1 0,0-1 0,0 0 0,0 1-1,0-1 1,0 0 0,0 1 0,0 3-85,-1-3 135,1-1-1,0 1 1,0-1-1,0 1 1,0-1-1,0 1 1,0 0-1,0-1 1,0 1-1,0-1 1,0 1-1,0-1 1,0 1-1,0-1 1,0 1-1,0-1 1,0 1-1,0-1 1,1 1-1,-1-1 1,0 1-1,0-1 1,1 1-1,-1-1 1,0 1-1,1-1 1,-1 1-1,1-1 1,-1 0-1,0 1 1,1-1 0,-1 0-1,1 1 1,-1-1-1,5 1 4163,-5-2-4098,0 1 1,0-1-1,0 1 1,0-1-1,-1 0 1,1 1-1,0-1 1,0 0-1,1 1 1,-1-1-1,0 1 1,0-1-1,0 0 1,0 1-1,0-1 1,1 1-1,-1-1 1,0 1-1,1-1 1,-1 1-1,1-2 1,3 1 92,-4 1-189,1 0 1,-1 0-1,0 0 1,1 0 0,-1 0-1,0 0 1,1 0-1,-1 0 1,0 0-1,1 0 1,-1 0-1,0 0 1,1 0 0,-1-1-1,0 1 1,1 0-1,-1 0 1,0 0-1,0-1 1,1 1-1,-1 0 1,0 0 0,0-1-1,0 1 1,1 0-1,-1 0 1,0-1-1,0 1 1,0 0-1,0-1 1,0 1 0,1 0-1,-1-1 1,0 1-1,0 0 1,0-1-1,0 1 5,0-1 0,0 1 0,0 0-1,0 0 1,1-1 0,-1 1 0,0 0-1,0 0 1,0 0 0,0-1 0,1 1-1,-1 0 1,0 0 0,0 0 0,1-1-1,-1 1 1,0 0 0,0 0 0,1 0-1,-1 0 1,0 0 0,0 0 0,1 0-1,-1 0 1,0-1 0,1 1 0,-1 0-1,0 0 1,1 0 0,-1 0 0,1 1-1,-1-1 2,0 0-1,0 0 0,1 0 1,-1 0-1,0 0 0,1 0 0,-1 0 1,0 0-1,1 0 0,-1 0 0,0-1 1,0 1-1,1 0 0,-1 0 1,0 0-1,0 0 0,1 0 0,-1 0 1,0-1-1,0 1 0,1 0 0,-1 0 1,0 0-1,0-1 0,0 1 1,1 0-1,-1 0 0,0 0 0,0-1 1,0 1-1,0-1 0,1-1 140,0 1 0,0-1 1,-1 0-1,1 0 0,0 1 0,0-1 0,0 0 0,1 1 1,-1-1-1,0 1 0,1 0 0,-1-1 0,2 0 0,-1 0 62,0 1-1,0 0 0,-1-1 0,1 0 1,-1 1-1,0-1 0,1 0 0,-1 0 1,0 0-1,0 1 0,0-1 0,0 0 1,1-5-1,-1 5-32,0 0-1,0-1 1,0 1-1,1 0 1,-1 0 0,1 0-1,-1 0 1,1 0-1,2-2 1,9-11 1250,-5 1-635,-6 10-380,0 0 0,0 0 0,1 0 0,0 1 0,-1-1 0,1 1 0,0 0 0,5-4 0,-7 6-250,0-1-1,0 1 1,1 0 0,-2 0 0,1 0 0,0-1 0,0 1 0,0 0-1,0-1 1,-1 1 0,1-1 0,-1 1 0,1-1 0,-1 1 0,0-1-1,1 0 1,-1 1 0,0-4 0,6 0 458,-5 5-627,-1-1 0,1 1 0,-1 0 0,1 0 0,-1 0 0,0 0 0,1-1 0,-1 1 0,1 0 0,-1-1 0,1 1 0,-1 0-1,0-1 1,1 1 0,-1 0 0,0-1 0,1 1 0,-1-1 0,0 1 0,0-1 0,1 1 0,-1 0 0,0-1 0,0 1 0,0-1 0,0 1 0,1-1 0,-1 1 0,0-2 0,0 2-5,0-1 1,0 0-1,0 1 1,0-1-1,0 0 1,0 1-1,0-1 1,0 1-1,0-1 1,0 0-1,1 1 0,-1-1 1,0 1-1,0-1 1,1 0-1,-1 1 1,0-1-1,1 1 1,-1-1-1,1 0 1,0 1 2,0-1 0,-1 0 0,1 1 0,-1-1 1,1 0-1,-1 1 0,0-1 0,1 0 0,-1 0 1,0 1-1,1-1 0,-1 0 0,0 0 0,0 1 0,0-1 1,0 0-1,0 0 0,0 0 0,0 0 0,0-1 1,0 2-12,0 0 0,0 0 0,0-1 0,0 1 1,0 0-1,0-1 0,0 1 0,0 0 0,1 0 1,-1-1-1,0 1 0,0 0 0,0 0 0,0-1 1,0 1-1,1 0 0,-1 0 0,0-1 0,0 1 0,0 0 1,1 0-1,-1 0 0,0 0 0,0-1 0,1 1 1,-1 0-1,0 0 0,1 0 0,-1 0 0,0 0 1,0 0-1,1 0 0,-1 0 0,0 0 0,0 0 1,1 0-1,-1 0 0,1 0 0,-1 0 1,0 0-1,1 0 0,-1 0 1,0 0-1,1 0 1,-1 0-1,0 0 1,0 0-1,1-1 1,-1 1-1,0 0 0,1 0 1,-1 0-1,0 0 1,0 0-1,1 0 1,-1-1-1,0 1 0,0 0 1,1 0-1,-1 0 1,0 0-1,0-1 1,0 1-1,1 0 1,-1 0-1,0-1 0,0 1 1,0 0-1,0 0 1,0-1-1,0 1 1,0 0-1,1-1 0,-1 1 1,0 0-1,0 0 1,0-1-1,0 0 3,0 1-1,0 0 0,0 0 1,0-1-1,0 1 1,0 0-1,0-1 0,0 1 1,0 0-1,0-1 1,0 1-1,0 0 0,0 0 1,1-1-1,-1 1 1,0 0-1,0 0 0,0-1 1,1 1-1,-1 0 1,0 0-1,0-1 0,0 1 1,1 0-1,-1 0 1,0 0-1,1 0 0,-1-1 1,0 1-1,0 0 1,1 0-1,-1 0 1,0 0-1,1 0 0,-1 0 1,0 0-1,0 0 1,1 0-1,-1 0 0,1 0 1,-1 0-2,0 0 1,1 0-1,-1 0 1,0 0 0,0 0-1,1 0 1,-1 0-1,0 0 1,1 0-1,-1 0 1,0 0-1,0 0 1,1-1 0,-1 1-1,0 0 1,0 0-1,1 0 1,-1 0-1,0 0 1,0-1 0,0 1-1,1 0 1,-1 0-1,0 0 1,0-1-1,0 1 1,0 0-1,1 0 1,-1-1 0,0 1-1,0 0 1,0 0-1,0-1 1,0 1-1,0 0 1,0-1 0,0 1-1,0 0 1,0-1-1,11-27 326,2 26-228,-9-11-7,-4 13-91,1 0 0,-1 0 0,0 0 0,1 0 0,-1 0-1,0 0 1,1 0 0,-1 0 0,0 0 0,0 0 0,1-1 0,-1 1 0,0 0-1,1 0 1,-1 0 0,0 0 0,0 0 0,1 0 0,-1-1 0,0 1 0,0 0-1,1 0 1,-1-1 0,0 1 0,0 0 0,0 0 0,1 0 0,-1-1-1,0 1 1,0 0 0,0-1 0,0 1 0,0 0 0,0 0 0,0-1 0,1 1-1,-1 0 1,0-1 0,0 1 0,0 0 0,0-1 0,0 1 0,0 0 0,0 0-1,-1-1 1,1 1 0,0 0 0,0-1 0,0 1 0,0 0 0,0-1 0,-1 1 0,1-1 1,0 1-1,0 0 1,0-1-1,0 1 1,0-1 0,0 1-1,0 0 1,0-1-1,0 1 1,0 0-1,0-1 1,0 1 0,0-1-1,0 1 1,0 0-1,0-1 1,0 1-1,0 0 1,0-1 0,1 1-1,-1 0 1,0-1-1,0 1 1,0 0-1,1-1 1,-1 1 0,0 0-1,0 0 1,1-1-1,-1 1 1,0 0-1,1 0 1,-1-1 0,5 0-12,-5 1 10,1 0-1,-1 0 1,1-1 0,-1 1-1,1 0 1,-1 0 0,0 0-1,1 0 1,-1-1 0,0 1-1,1 0 1,-1 0 0,1-1-1,-1 1 1,0 0 0,0 0-1,1-1 1,-1 1 0,0 0-1,0-1 1,1 1 0,-1-1-1,0 1 1,0 0 0,0-1-1,1 1 1,-1-1 0,0 1-1,0 0 1,0-1 0,0 1-1,0-1 1,0 1 0,0-1-1,0 1 1,0 0-1,0-1 1,0 1 0,-1-1-1,12-22 69,-11 22-65,0 1-1,0 0 0,0 0 1,0-1-1,1 1 1,-1 0-1,0 0 1,0-1-1,0 1 0,0 0 1,1 0-1,-1 0 1,0-1-1,0 1 0,1 0 1,-1 0-1,0 0 1,0 0-1,1-1 1,-1 1-1,0 0 0,0 0 1,1 0-1,-1 0 1,0 0-1,1 0 1,-1 0-1,0 0 0,1 0 1,-1 0-1,1 0 1,-1 0-3,0 0 1,0 0 0,1 0-1,-1 0 1,0 0 0,1 0-1,-1 0 1,0 0 0,1 0-1,-1 0 1,0 0 0,0 0-1,1 0 1,-1 0 0,0 0-1,0 0 1,1-1 0,-1 1-1,0 0 1,0 0 0,1 0-1,-1-1 1,0 1 0,0 0-1,0 0 1,1 0 0,-1-1-1,0 1 1,0 0 0,0 0-1,0-1 1,0-1-6,0 2 11,0-1 0,0 0 0,0 0-1,0 1 1,0-1 0,0 0-1,0 0 1,0 0 0,0 0 0,0 1-1,0-1 1,0 0 0,1 0-1,-1 1 1,0-1 0,0 0 0,1 0-1,-1 1 1,1-1 0,-1 0-1,1 1 1,-1-1 0,1 0 0,-1 1-1,1-1 1,-1 1 0,1-1 0,0 1-1,0-1 1,-1 0-3,1 1 1,-1 0-1,0-1 1,1 1-1,-1-1 1,0 1-1,0-1 1,1 1-1,-1 0 1,0-1-1,0 1 1,0-1-1,0 1 1,0-1-1,0 1 1,0-1-1,0 1 1,0-1-1,0 1 1,0-1-1,0 1 0,0-1 1,0 1-1,0-1 1,-1 1-1,1-2 1,0 2-4,-1-1-1,1 1 1,0-1 0,0 1 0,0-1 0,-1 0-1,1 1 1,0-1 0,0 1 0,0-1 0,0 1-1,0-1 1,0 0 0,0 1 0,0-1 0,1 1-1,-1-1 1,0 1 0,0-1 0,0 0 0,1 1-1,-1-1 1,0 1 0,0-1 0,1 1 0,-1-1-1,1 1 1,-1-1 0,3 0 16,-3 1-16,1 0-1,-1 0 1,1 0-1,-1-1 1,1 1-1,-1 0 1,1 0-1,-1-1 1,1 1-1,-1 0 1,1-1-1,-1 1 1,1 0-1,-1-1 1,0 1-1,1-1 1,-1 1-1,0-1 1,1 1-1,-1-1 1,0 1-1,1-1 1,-1 1-1,0-1 1,0 1-1,0-1 1,0 0-1,0 0 37,2-13-230,4 9 274,-3-5-142,4 8 70,-6 2-5,-1 0 0,0 0 0,0 1-1,0-1 1,1 0 0,-1 0 0,0 0 0,0 0 0,1 0 0,-1 0 0,0 0 0,0 0 0,0 0 0,1 0 0,-1 0-1,0 0 1,0 0 0,1 0 0,-1 0 0,0 0 0,0 0 0,0 0 0,1 0 0,-1-1 0,0 1 0,0 0 0,0 0-1,1 0 1,-1 0 0,0 0 0,0 0 0,0-1 0,1 1 0,-1 0 0,0 0 0,0 0 0,0-1 0,0 1 0,0 0-1,0 0 1,0 0 0,1-1 0,-1 1 0,0 0 0,0 0 0,0 0 0,0-1 0,0 1 0,0 0 0,0 0 0,0-1-1,0 1 1,0 0 0,0-1 0,0 0-82,10-15-533,-10 16 595,0-1 1,0 1-1,0-1 1,0 1 0,0-1-1,1 1 1,-1-1 0,0 1-1,0 0 1,0-1-1,1 1 1,-1-1 0,0 1-1,0-1 1,1 1 0,-1 0-1,0-1 1,1 1 0,-1 0-1,0-1 1,1 1-1,-1 0 1,1 0 0,-1-1-1,0 1 1,2 0 0,-2 0 11,1-1 1,-1 1 0,1 0-1,-1 0 1,0 0 0,1-1 0,-1 1-1,1 0 1,-1-1 0,0 1 0,1 0-1,-1-1 1,0 1 0,1 0 0,-1-1-1,0 1 1,0-1 0,1 1 0,-1-1-1,0 1 1,0-1 0,0 1 0,0 0-1,0-1 1,0 1 0,1-2 0,-1 1-59,15-12-187,-15 11 163,-1 2-588,1 0 637,0 0 1,-1-1 0,1 1 0,-1 0-1,1 0 1,-1 0 0,1 0-1,0 0 1,-1 0 0,1 0-1,-1 0 1,1 0 0,-1 0 0,1 0-1,-1 0 1,1 0 0,-1 0-1,1 1 1,0-1 0,-1 0-1,1 0 1,-1 0 0,1 1 0,0-1-1,-1 0 1,1 0 0,0 1-1,-1-1 1,1 0 0,0 1-1,-1-1 1,1 0 0,0 1 0,0-1-1,-1 1 1,1-1 0,0 0-1,0 1 1,0-1 0,0 1-1,0 1-700</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52.375"/>
    </inkml:context>
    <inkml:brush xml:id="br0">
      <inkml:brushProperty name="width" value="0.05" units="cm"/>
      <inkml:brushProperty name="height" value="0.05" units="cm"/>
    </inkml:brush>
  </inkml:definitions>
  <inkml:trace contextRef="#ctx0" brushRef="#br0">57 52 112,'0'0'270,"1"0"-239,-1-1 0,0 1 1,0 0-1,0 0 1,0-1-1,0 1 1,0 0-1,0-1 1,0 1-1,0 0 1,0 0-1,0-1 1,0 1-1,0 0 0,0 0 1,0-1-1,0 1 1,0 0-1,0-1 1,0 1-1,0 0 1,-1 0-1,1-1 1,0 1-1,0 0 1,0 0-1,0 0 1,-1-1-1,1 1 0,0 0 1,0 0-1,0 0 1,-1-1-1,0 1-20,1 0-1,-1 0 1,1 0 0,-1 0-1,1 0 1,-1 0-1,1 0 1,0 0-1,-1 0 1,1 0-1,-1 0 1,1 0 0,-1 0-1,1-1 1,-1 1-1,1 0 1,-1 0-1,1 0 1,0-1 0,-1 1-1,1 0 1,0-1-1,-1 1 1,1 0-1,0-1 1,-1 1-1,1-1 1,0 1 0,-1 0-1,1-1 1,0 1-1,0-1 1,0 1-1,0-1 1,-1 1 0,1-1-1,0 1 1,0 0-1,0-1 1,0 1-1,0-1 1,0 1-1,0-1 1,0 1 0,0-1-1,0 1 1,1-2-1,-8 0 95,7 2-97,0 0 1,-1 0 0,1 0 0,0 0 0,-1 0-1,1 0 1,-1 0 0,1 0 0,0 0 0,-1 0 0,1 0-1,0-1 1,-1 1 0,1 0 0,0 0 0,-1 0 0,1 0-1,0-1 1,-1 1 0,1 0 0,0 0 0,0-1-1,-1 1 1,1 0 0,0 0 0,0-1 0,0 1 0,-1-1-1,1 0 81,-1 0 0,1 1 0,-1-1 0,1 0-1,-1 0 1,1 0 0,-1 1 0,1-1 0,-1 0-1,0 1 1,0-1 0,1 0 0,-1 1-1,0-1 1,0 1 0,0-1 0,0 1 0,1 0-1,-1-1 1,0 1 0,0 0 0,0 0 0,0-1-1,0 1 1,0 0 0,0 0 0,0 0 0,0 0-1,0 0 1,0 1 0,-1-1 0,5-7 3171,-2 7-3201,-1 0 0,1 1 0,0-1-1,0 1 1,0 0 0,-1-1 0,1 1 0,0 0 0,-1-1 0,1 1 0,0 0 0,-1 0 0,1-1-1,-1 1 1,1 0 0,-1 0 0,0 0 0,1 0 0,-1 0 0,0-1 0,0 1 0,1 0 0,-1 0-1,0 0 1,0 2 0,4 5 521,-3-8-540,-1 0 0,0 1 0,1-1 0,-1 1 0,1-1 0,-1 1 0,1-1 1,-1 1-1,0-1 0,1 1 0,-1-1 0,0 1 0,0-1 0,1 1 0,-1-1 0,0 1 0,0 0 1,0-1-1,0 1 0,0-1 0,0 1 0,0 0 0,0-1 0,0 2 0,0 0 137,-1 0 0,1 0 0,0 1 0,0-1 0,0 0 0,0 0 0,1 1 0,-1-1 0,1 0 0,-1 0 0,1 0 0,-1 0 0,1 0 0,0 1 0,0-1 0,0-1 0,1 1 0,-1 0 0,0 0 0,2 2 0,-2-1 169,1 1 0,-2-1 0,1 1 0,0 0 0,-1 0 0,0-1 0,1 1 0,-2 0 0,1 0 0,-1 7 0,0-1 965,1 71 6164,0-79-7165,0 17 2109,0-22-300,0 6-2170,0-2 115,0-1-74,-1-1 14,1 0-1,0 1 1,0-1-1,0 1 1,0-1-1,0 0 1,0 1-1,0-1 1,0 1-1,0-1 1,1 1-1,-1-1 1,0 0-1,0 1 1,0-1-1,1 1 1,-1-1-1,0 1 1,0-1-1,1 0 1,25-24-4,-23 21 0,0 0 0,0 1 0,0-1 0,1 1 0,-1 0 0,1 0 0,0 0 0,8-4 0,-9 6 0,0-1-1,0 0 1,1 0 0,-1 0-1,-1 0 1,1 0 0,4-5-1,17-11 4,11-3-19,-33 20-27,-2 2-221,1-1 265,-1 0 1,0 0 0,0 0 0,0 0 0,0 0 0,0 0-1,0 1 1,0-1 0,0 0 0,0 0 0,0 0 0,0 0-1,0 0 1,0 0 0,0 1 0,0-1 0,0 0 0,0 0-1,0 0 1,0 0 0,0 0 0,0 0 0,0 1 0,0-1-1,0 0 1,0 0 0,0 0 0,0 0 0,0 0 0,0 0-1,0 0 1,-1 1 0,1-1 0,0 0 0,0 0 0,0 0-1,0 0 1,0 0 0,0 0 0,0 0 0,0 0 0,-1 0-1,1 0 1,0 0 0,0 0 0,0 0 0,0 1 0,0-1-1,0 0 1,-1 0 0,1 0 0,0 0 0,0 0 0,0 0-1,0 0 1,0 0 0,-1-1 0,-6 4 98,7-3-99,-1 1 1,1-1-1,0 1 1,0 0 0,0-1-1,-1 1 1,1-1 0,0 1-1,-1-1 1,1 1-1,0-1 1,-1 1 0,1-1-1,-1 1 1,1-1-1,0 0 1,-1 1 0,1-1-1,-1 1 1,0-1-1,1 0 1,-1 0 0,1 1-1,-1-1 1,1 0 0,-1 0-1,0 0 1,0 1-5,-15 13-47,9-10 58,1 0 1,0 0-1,0 1 1,0 0-1,-7 7 1,8-7-1,-1 1 0,0-2 0,0 1 0,0-1-1,-10 6 1,14-9 14,3-4-2831,-1 2 2681,0 1 0,0 0-1,1 0 1,-1-1 0,0 1 0,0 0-1,0 0 1,1 0 0,-1 0 0,0-1 0,0 1-1,1 0 1,-1 0 0,0 0 0,0 0-1,1 0 1,-1 0 0,0 0 0,1 0-1,6-5-5024,3-12-8938,-7 10 10157</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54.445"/>
    </inkml:context>
    <inkml:brush xml:id="br0">
      <inkml:brushProperty name="width" value="0.05" units="cm"/>
      <inkml:brushProperty name="height" value="0.05" units="cm"/>
    </inkml:brush>
  </inkml:definitions>
  <inkml:trace contextRef="#ctx0" brushRef="#br0">35 198 112,'0'1'117,"0"0"0,1 0 0,-1-1 0,0 1 0,0 0 0,0 0 0,0-1 0,0 1 0,0 0 0,-1 0 0,1 0 0,0-1 0,0 1 0,0 0 0,-1 0 0,1-1-1,0 1 1,-2 1 0,1-2-162,1 1 76,-1-1-1,0 0 1,1 0 0,-1 0 0,0 1 0,1-1 0,-1 0 0,1 1 0,-1-1 0,1 0 0,-1 1 0,1-1 0,-1 1-1,1-1 1,-1 1 0,1-1 0,0 1 0,-1-1 0,1 1 0,0-1 0,-1 1 0,1-1 0,0 1 0,0 0-1,0-1 1,-1 1 0,1 0 0,0-1 0,0 1 0,0-1 0,0 1 0,0 0 0,0-1 0,0 1 0,0 0 0,0 0 75,0 30 2730,0-19-3611,0-1 4907,0-25 2382,0 13-6362,1 0-128,-1 1-1,0 0 0,0-1 0,0 1 0,0 0 0,0-1 0,0 1 0,0-1 0,0 1 0,0 0 0,0-1 0,0 1 0,0 0 0,0-1 0,0 1 0,0 0 0,0-1 0,-1 1 0,1 0 0,0-1 0,0 1 0,0 0 0,0 0 0,-1-1 0,1 1 0,0 0 0,0-1 0,-1 1 0,1 0 0,-13-17 886,12 16-829,1 1 0,-1-1-1,1 0 1,0 0 0,-1 0-1,1 0 1,0 0 0,0 0-1,0 0 1,0 0 0,0 1-1,0-1 1,0 0 0,0 0 0,0 0-1,0 0 1,0 0 0,0 0-1,1 0 1,-1 0 0,0 0-1,1 1 1,-1-1 0,1 0-1,-1 0 1,1 0 0,0-1 0,1 1 86,-1-1 0,1 1 1,-1-1-1,0 0 0,0 0 1,0 1-1,0-1 1,0 0-1,0 0 0,-1 0 1,1 0-1,-1 0 1,1 0-1,-1 0 0,0 0 1,1 0-1,-1-1 0,0 1 1,0 0-1,-1 0 1,0-3-1,1 4-84,0 0 0,0 0 0,0 0 0,0 0 1,0-1-1,0 1 0,0 0 0,0 0 0,1 0 0,-1 0 0,0 0 1,1-1-1,-1 1 0,1 0 0,-1 0 0,1 0 0,-1 0 0,1 0 1,0 0-1,-1 0 0,1 1 0,0-1 0,0 0 0,1-1 0,0 0-14,-1 1 21,0 1 1,-1-1-1,1 0 1,-1 1-1,1-1 0,-1 0 1,0 0-1,1 0 1,-1 1-1,0-1 1,0 0-1,1 0 0,-1 0 1,0 0-1,0 0 1,0 0-1,0 1 0,0-1 1,0 0-1,0 0 1,0 0-1,-1 0 1,1-1-1,-1 1-57,1 1 0,0-1 1,0 0-1,0 0 0,-1 1 0,1-1 1,0 0-1,0 1 0,0-1 0,0 0 0,0 0 1,0 1-1,0-1 0,1 0 0,-1 1 1,0-1-1,0 0 0,1 1 0,-1-1 0,0 0 1,0 1-1,1-1 0,-1 0 0,1 1 1,-1-1-1,1 1 0,-1-1 0,1 1 0,-1-1 1,1 1-1,-1-1 0,2 1 0,-1-3 203,-1 0-1,1 1 1,-1-1-1,0 0 1,1 1-1,-1-1 1,0 0-1,-1-4 1,0 1 605,1 6-828,0 0 1,0-1-1,0 1 1,0-1-1,0 1 0,0 0 1,0-1-1,0 1 1,0-1-1,0 1 0,0 0 1,0-1-1,0 1 1,0-1-1,0 1 0,0 0 1,0-1-1,0 1 1,1 0-1,-1-1 0,0 1 1,0-1-1,0 1 1,1 0-1,-1-1 0,0 1 1,1 0-1,-1 0 1,0-1-1,0 1 0,1 0 1,-1 0-1,1-1 1,-1 1-1,0 0 0,1 0 1,-1 0-1,0 0 1,1 0-1,-1-1 0,1 1 1,-1 0-1,0 0 1,1 0-1,-1 0 0,1 0 1,-1 0-1,0 0 1,1 0-1,-1 1 0,1-1 1,-1 0-1,0 0 1,2 0-1,-2 1-15,1 0 1,0-1-1,0 1 1,0 0-1,0-1 1,0 1-1,-1 0 1,1 0-1,0 0 1,-1 0-1,1-1 1,-1 1-1,1 0 1,-1 0-1,1 0 1,-1 0-1,1 0 1,-1 1-1,0-1 1,0 0-1,1 2 1,-1-3 2,0 1 0,0-1 0,0 1 0,0-1 0,0 1 0,0-1 0,0 1 0,0-1 0,0 1 0,1-1 0,-1 1 0,0-1 0,0 1 0,1-1 0,-1 0 0,0 1 0,1-1 0,-1 1 0,0-1 0,1 0 0,-1 1 0,1-1 0,-1 0 0,1 1 0,-1-1 0,1 0 0,0 1 0,-1-1 0,1 0 0,-1 0 0,1 1 0,-1-1 0,1 0 0,-1 0 0,0 1 0,1-1 0,-1 1 0,0-1 0,1 0 0,-1 1 0,0-1 0,1 1 0,-1-1 0,0 1 0,0-1 0,0 1 0,1-1 0,-1 1 0,0-1 0,0 1 0,0-1 0,0 1 0,0 0 0,0 1 0,1-1 0,-1 1 0,0 0 0,1-1 0,-1 1 0,1-1 0,-1 1 0,1-1 0,0 1 0,0-1 0,0 1 0,0-1 0,0 0 0,0 1 0,0-1 0,1 1 0,0-1 0,-1 0 0,0 0 0,0 1 0,0-1 0,0 0 0,0 1 0,0-1 0,-1 0 0,1 1 0,0-1 0,-1 1 0,1-1 0,-1 1 0,0-1 0,1 4 0,10 23 0,-11-27 0,0 0 0,0 0 0,0 0 0,0 0 0,1 0 0,-1 0 0,0 0 0,1 0 0,-1 0 0,1 0 0,-1 0 0,1 0 0,-1 0 0,1 0 0,1 1 0,-1-1 0,0 0 0,-1 0 0,1 0 0,0 0 0,0 1 0,-1-1 0,1 0 0,-1 0 0,1 1 0,-1-1 0,0 0 0,1 1 0,-1-1 0,0 1 0,0 1 0,11 17 0,-11-70 0,-1 38 0,0 9 0,1-1 0,-1 0 0,1 1 0,0-1 0,0 0 0,0 1 0,1-1 0,-1 1 0,1-1 0,0 0 0,1-3 0,-1 7 0,0-1 0,0 0 0,0 0 0,0 0 0,0 0 0,0 0 0,0 0 0,-1 0 0,1 0 0,0 0 0,-1 0 0,1 0 0,-1 0 0,1 0 0,-1 0 0,0-1 0,1 1 0,-1 0 0,0 0 0,0-1 0,0 1 0,0 0 0,0-2 0,11-37 0,-11 40 0,0-1 0,0 1 0,0-1 0,0 1 0,0-1 0,0 1 0,0-1 0,0 1 0,0 0 0,0-1 0,1 1 0,-1-1 0,0 1 0,0 0 0,0-1 0,1 1 0,-1-1 0,0 1 0,1 0 0,-1 0 0,0-1 0,1 1 0,-1 0 0,0-1 0,1 1 0,-1 0 0,0 0 0,1 0 0,0-1 0,0 1 0,-1 0 0,1 0 0,-1-1 0,0 1 0,1 0 0,-1 0 0,1-1 0,-1 1 0,1 0 0,-1-1 0,0 1 0,1-1 0,-1 1 0,0 0 0,1-1 0,-1 1 0,0-1 0,0 1 0,1-1 0,-1 1 0,0-1 0,0 1 0,0-1 0,0 1 0,0-1 0,0 1 0,0-1 0,0 1 0,0-1 0,0 0 0,0 0 0,0 0 0,0-1 0,0 1 0,0 0 0,0 0 0,1-1 0,-1 1 0,0 0 0,1 0 0,-1-1 0,1 1 0,-1 0 0,1 0 0,-1 0 0,1 0 0,0 0 0,-1 0 0,1 0 0,0 0 0,0 0 0,0 0 0,1-1 0,-1 1 0,3-9 0,-5 20 0,1 0 0,-1-4 0,1 1 0,1 0 0,-1-1 0,1 1 0,0-1 0,0 1 0,5 12 0,-5 0 0,-1-17 0,0 0 0,-1 0 0,1 1 0,1-1 0,-1 0 0,0 0 0,0 0 0,1 0 0,-1 0 0,2 3 0,3 3 0,-4-7 0,0 0 0,0 0 0,-1 0 0,1 1 0,0-1 0,-1 0 0,1 1 0,-1-1 0,1 1 0,-1-1 0,0 0 0,1 4 0,0 0 0,0-1 0,0 1 0,1 0 0,0 0 0,0-1 0,0 1 0,0-1 0,1 0 0,4 7 0,1 8 0,-8-18 0,0 1 0,0-1 0,1 1 0,-1-1 0,1 0 0,-1 1 0,1-1 0,-1 0 0,1 0 0,0 1 0,0-1 0,1 2 0,10 14 0,-4-5 0,-8-12 0,0 0 0,0 0 0,0-1 0,0 1 0,0 0 0,0 0 0,0 0 0,0 0 0,1 0 0,-1 0 0,0 0 0,0 0 0,0 0 0,0 0 0,0 0 0,0 0 0,0 0 0,0 0 0,0 0 0,0 0 0,0 0 0,0 0 0,0 0 0,1 0 0,-1 0 0,0 0 0,0 0 0,0 0 0,0 0 0,0 0 0,0 0 0,0 0 0,0 0 0,0 0 0,0 0 0,0 0 0,1 0 0,-1 0 0,0 0 0,0 0 0,0 0 0,0 0 0,0 0 0,0 0 0,0 0 0,0 0 0,0 0 0,0 0 0,0 0 0,0 0 0,0 0 0,0 0 0,0 1 0,0-1 0,0 0 0,0 0 0,-3-7 173,-3 2-3822,6-22-15818,8 7 13922,-7 13 3806,-1-1-705</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55.225"/>
    </inkml:context>
    <inkml:brush xml:id="br0">
      <inkml:brushProperty name="width" value="0.05" units="cm"/>
      <inkml:brushProperty name="height" value="0.05" units="cm"/>
    </inkml:brush>
  </inkml:definitions>
  <inkml:trace contextRef="#ctx0" brushRef="#br0">120 28 176,'10'-3'21785,"-10"2"-21733,0 1-1,0 0 0,0-1 1,0 1-1,0 0 0,0 0 1,0-1-1,0 1 0,-1 0 1,1 0-1,0-1 1,0 1-1,0 0 0,0 0 1,-1 0-1,1-1 0,0 1 1,0 0-1,0 0 0,-1 0 1,1 0-1,0-1 1,0 1-1,-1 0 0,1 0 1,0 0-1,0 0 0,-1 0 1,1 0-1,0 0 0,0 0 1,-1 0-1,1 0 1,0 0-1,-1 0 0,1 0 1,0 0-1,0 0 0,-1 0 1,1 0-1,-3-7 4160,1 1-3478,0 5-649,0 0-1,0 0 1,0 1 0,0-1 0,0 1 0,0-1 0,-1 1 0,1 0 0,0 0 0,0 0 0,0 0 0,-1 0 0,1 0 0,0 1-1,0-1 1,0 1 0,0 0 0,-4 1 0,2 0-73,-1 0-1,1 0 0,0 1 1,-1 0-1,1 0 1,-4 3-1,4-2 5,2-3-4,1 1 0,-1-1 0,1 0 0,0 0 0,-1 1 1,1-1-1,0 1 0,0-1 0,0 1 0,0-1 0,0 1 1,0 0-1,1-1 0,-1 1 0,0 0 0,1 0 0,-1-1 1,1 3-1,0-3-11,0-1 1,0 1 0,0-1-1,0 1 1,0-1 0,0 1-1,0-1 1,0 1 0,0-1-1,-1 0 1,1 1 0,0-1-1,0 1 1,0-1 0,-1 1-1,1-1 1,0 1 0,0-1-1,-1 0 1,1 1 0,0-1-1,-1 0 1,1 1 0,-1-1-1,1 0 1,0 1 0,-1-1-1,1 0 1,-1 0 0,0 1-1,1-1 2,-1 0 0,1 0 0,-1 1 0,1-1 0,-1 0-1,1 0 1,-1 1 0,1-1 0,0 0 0,-1 1 0,1-1-1,0 0 1,-1 1 0,1-1 0,0 0 0,0 1 0,-1-1-1,1 1 1,0-1 0,0 1 0,0-1 0,-1 1 0,1-1-1,0 1 1,0-1 0,0 1 0,0-1 0,0 1 0,0-1-1,0 1 1,0 56 134,0-57-136,0 1-1,0-1 0,1 0 1,-1 1-1,0-1 1,0 0-1,0 1 0,0-1 1,1 0-1,-1 1 1,0-1-1,0 0 1,0 0-1,1 1 0,-1-1 1,0 0-1,0 0 1,1 0-1,-1 1 0,0-1 1,1 0-1,-1 0 1,0 0-1,1 0 0,-1 0 1,0 0-1,1 0 1,-1 1-1,1-1 6,-1 0 0,1 0 1,-1 0-1,0 0 0,1 0 0,-1 0 0,1 0 1,-1 1-1,0-1 0,1 0 0,-1 0 0,0 0 1,1 1-1,-1-1 0,0 0 0,0 1 0,1-1 1,-1 0-1,0 0 0,0 1 0,1-1 0,-1 1 1,0-1-1,0 0 0,0 1 0,0-1 0,1 0 1,-1 1-1,0 0 0,0-1 10,0 1 1,0-1-1,0 1 0,1-1 1,-1 1-1,0-1 0,1 1 1,-1-1-1,0 0 1,0 1-1,1-1 0,-1 1 1,1-1-1,-1 0 0,0 1 1,1-1-1,-1 0 0,1 1 1,-1-1-1,1 0 0,-1 0 1,1 0-1,-1 1 0,1-1 1,-1 0-1,1 0 1,-1 0-1,1 0 0,-1 0 1,2 0-1,20 1 365,-18-1-332,1-1-19,0 1 0,0-1 0,-1 0-1,1-1 1,0 1 0,-1-1 0,1 1-1,5-4 1,-6-3-55,6-1 60,-5 2-18,0-4-96,-2 6-48,-3 14 61,0-9 67,0 1 0,0-1 0,0 0 0,0 0 0,0 1 0,1-1 0,-1 0 0,0 1 0,0-1 0,0 0 0,0 0-1,0 1 1,0-1 0,0 0 0,1 0 0,-1 1 0,0-1 0,0 0 0,0 0 0,0 0 0,1 1 0,-1-1 0,0 0 0,0 0-1,1 0 1,-1 0 0,0 0 0,0 1 0,1-1 0,-1 0 0,0 0 0,0 0 0,1 0 0,-1 0 0,0 0 0,1 0-1,-1 0 1,0 0 0,1 0 0,-1 0 0,1 0 0,-1 0-1,0 0 1,0 0-1,1 0 1,-1 0 0,0 0-1,1 0 1,-1 0-1,0 0 1,1 0 0,-1 0-1,0 1 1,0-1 0,1 0-1,-1 0 1,0 0-1,0 0 1,1 1 0,-1-1-1,0 0 1,0 0 0,1 0-1,-1 1 1,0-1-1,0 0 1,0 0 0,0 1-1,0-1 1,1 0 0,-1 1-1,0-1 1,0 0-1,0 0 1,0 1 0,0-1-1,0 0 1,0 1-1,0-1 1,0 1 0,0 0 2,1 1 0,-1-1 1,1 1-1,0-1 1,-1 1-1,1-1 0,0 0 1,0 1-1,0-1 1,0 0-1,0 0 0,0 0 1,0 0-1,0 0 1,1 0-1,1 1 0,19 13-44,-22-15 36,8 6-49,-7-5-146,1 0 0,-1 0 0,0 0-1,0 0 1,1 0 0,-1 0-1,1 0 1,-1-1 0,0 1-1,1 0 1,0-1 0,-1 1 0,1-1-1,-1 0 1,1 1 0,0-1-1,-1 0 1,1 0 0,-1 0-1,1 0 1,0 0 0,-1 0 0,1-1-1,0 1 1,-1-1 0,1 1-1,1-1 1,13-22-10524,-15 21 10044,1 0-1,-1 0 0,1 0 1,-1-1-1,0 1 0,0 0 1,0-1-1,0 1 0,0 0 1,-1-1-1,1 1 0,-1-1 1,1 1-1,-1-1 0,0 0 1,0 1-1,0-1 0,-1-3 1,1 3 573,0-4-845,0-1 150</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55.585"/>
    </inkml:context>
    <inkml:brush xml:id="br0">
      <inkml:brushProperty name="width" value="0.05" units="cm"/>
      <inkml:brushProperty name="height" value="0.05" units="cm"/>
    </inkml:brush>
  </inkml:definitions>
  <inkml:trace contextRef="#ctx0" brushRef="#br0">3 29 240,'0'-22'3602,"-2"15"1039,2 8-4661,5 11 3434,5-7-2271,-1 0-1,1 1 1,-1 0 0,0 0-1,-1 1 1,1 0-1,9 12 1,-15-17-970,0 1 0,-1 0 1,1 0-1,0-1 1,1 0-1,-1 1 0,0-1 1,1-1-1,-1 1 1,7 2-1,-5-2 30,0 0 0,0 1-1,0-1 1,-1 1 0,7 5 0,16 8 549,0 3 350,-24-17-1039,0 0 1,0 0-1,0 0 1,-1 0-1,2 0 1,-1-1-1,0 1 1,0-1-1,6 1 1,4 4 80,-6-3 74,-6-3-349,-1 0 0,1 0 0,-1 0 0,1 0 1,-1 0-1,1 0 0,-1 1 0,0-1 1,1 0-1,-1 0 0,1 0 0,-1 1 0,0-1 1,1 0-1,-1 1 0,1-1 0,-1 0 1,0 1-1,0-1 0,1 1 0,-1-1 0,0 0 1,0 1-1,1-1 0,-1 1 0,0-1 1,0 1-1,0 0 0,0-1 71,0 0 1,0 0-1,0 1 1,0-1-1,0 0 1,0 0-1,0 0 1,0 0-1,-1 1 1,1-1-1,0 0 1,0 0-1,0 0 1,0 0-1,-1 0 1,1 1-1,0-1 1,0 0-1,0 0 1,-1 0-1,1 0 1,0 0-1,0 0 1,0 0-1,-1 0 0,1 0 1,0 0-1,0 0 1,0 0-1,-1 0 1,1 0-1,0 0 1,0 0-1,-1 0 1,1 0-1,0 0 1,0 0-1,0 0 1,-1 0-1,1 0 1,0 0-1,0 0 1,0-1-1,-1 1 1,1 0-1,0 0 1,0 0-1,0 0 1,0 0-1,0-1 1,-1 1-1,1 0 1,0 0-1,0 0 0,0-1 1,-8-5-4366,-5 0-3033,-13 5 2574,15 1 3529</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29.607"/>
    </inkml:context>
    <inkml:brush xml:id="br0">
      <inkml:brushProperty name="width" value="0.05" units="cm"/>
      <inkml:brushProperty name="height" value="0.05" units="cm"/>
    </inkml:brush>
  </inkml:definitions>
  <inkml:trace contextRef="#ctx0" brushRef="#br0">149 1 64,'0'0'3538,"-12"5"-2607,12-4-890,0 0-1,0 0 1,0 0 0,-1-1 0,1 1 0,0 0 0,-1 0 0,1 0-1,-1-1 1,1 1 0,-1 0 0,1-1 0,-1 1 0,0 0-1,1-1 1,-1 1 0,0-1 0,1 1 0,-1-1 0,0 1 0,0-1-1,1 0 1,-1 1 0,0-1 0,0 0 0,0 0 0,1 1-1,-2-1 1,-1 10 397,0-8-331,2-1-35,-1 0 1,1 0-1,-1 0 0,1 0 0,0 1 0,-1-1 1,1 0-1,0 1 0,0-1 0,0 1 0,-1 1 1,-5 5 244,6-7-276,0-1-1,0 1 1,1 0-1,-1-1 0,0 1 1,0 0-1,0 0 1,1 0-1,-1 0 1,0 0-1,1 0 1,-1 0-1,1 0 1,-1 0-1,1 0 0,-1 0 1,1 1-1,-1-1-6,1 1 0,-1-1-1,1 0 1,-1 0-1,0 0 1,0 1-1,1-1 1,-1 0 0,0 0-1,0 0 1,0 0-1,0 0 1,0 0-1,-2 0 1,-3 5 265,3 1-116,3-7-169,-1 0 0,1 1 0,-1-1 0,1 1 0,0-1 0,-1 0 0,1 1 0,0-1 0,0 1 0,-1-1 0,1 1 0,0-1 0,0 1 0,0-1 0,0 1 0,-1 0 0,1-1 0,0 1 0,0-1 0,0 1 0,0-1 0,0 1 0,-7 11 243,6-11-223,0 0-1,0-1 1,0 1 0,0 0-1,0 0 1,1 0 0,-1-1-1,0 1 1,1 0 0,-1 0 0,1 0-1,-1 0 1,1 0 0,-1 0-1,1 0 1,0 1 0,-1-1-1,1 0 1,0 2 0,-5 3 191,5-5-208,-1-1 0,1 1 0,-1-1 0,1 0 0,-1 1 0,1-1 0,0 1 0,-1-1 0,1 1 0,-1 0 0,1-1 0,0 1 0,-1-1 0,1 1 0,0 0 0,0-1 1,0 1-1,-1-1 0,1 1 0,0 0 0,0-1 0,0 1 0,0 0 0,0 1 0,-5 8 440,5-9-433,-1 0 1,0 0 0,1 0 0,-1-1-1,1 1 1,-1 0 0,1 0 0,-1 0-1,1 0 1,0 0 0,-1 0 0,1 0-1,0 0 1,0 0 0,0 0 0,0 2-1,-8 30 574,8 68 1974,3-94-2518,2 8-9,0 8 233,-4-21-241,0 1 0,0-1 0,0 1 0,0-1 0,-1 1 0,1-1 0,-1 1 0,0 4 0,12 11 296,-4 19 350,-5-37-599,-3 0-83,0 0 0,1 0 1,-1 0-1,0 0 0,1 0 1,-1 0-1,0 0 0,1 1 0,-1-1 1,0 0-1,1 0 0,-1 0 0,0 0 1,0 0-1,1 0 0,-1 1 0,0-1 1,1 0-1,-1 0 0,0 0 0,0 1 1,1-1-1,-1 0 0,0 0 0,0 1 1,0-1-1,1 0 0,-1 1 1,0-1-1,0 0 0,0 1 0,0-1 1,0 0-1,0 1 0,1 0 15,-1 0 1,0 0-1,1 0 0,-1 0 0,1 0 1,-1 0-1,1 0 0,0-1 0,-1 1 1,1 0-1,0 0 0,0 0 0,-1-1 0,1 1 1,0 0-1,0-1 0,0 1 0,0-1 1,0 1-1,0-1 0,0 1 0,1-1 1,0 0 124,-1 1-133,-1 0-1,1-1 1,0 1 0,-1-1 0,1 1-1,0-1 1,-1 0 0,1 1-1,0-1 1,0 0 0,0 1 0,-1-1-1,1 0 1,0 0 0,0 0-1,0 0 1,0 0 0,-1 0-1,1 0 1,0 0 0,0 0 0,0 0-1,0 0 1,1-1 0,3 1 74,-4 0-77,-1 5-715,-2-10-730,-10-8-8948,9 11 10339,1-5-2571,2 0 1412</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55.935"/>
    </inkml:context>
    <inkml:brush xml:id="br0">
      <inkml:brushProperty name="width" value="0.05" units="cm"/>
      <inkml:brushProperty name="height" value="0.05" units="cm"/>
    </inkml:brush>
  </inkml:definitions>
  <inkml:trace contextRef="#ctx0" brushRef="#br0">1 258 432,'0'0'1633,"0"8"1267,0-11-2433,0 1 0,0-1 1,0 1-1,0-1 0,0 1 1,1-1-1,-1 1 0,1-1 0,-1 1 1,1-1-1,0 1 0,0 0 0,0-1 1,0 1-1,1 0 0,-1 0 0,3-4 1,0 2 194,13-11 2245,-14 13-2597,-1 1-1,0-1 0,0 1 0,0-1 0,0 0 0,0 1 0,0-1 0,-1 0 0,1 0 1,-1-1-1,2-2 0,0 1 122,0 1 1,0-1 0,1 0-1,-1 1 1,1 0-1,0-1 1,0 1 0,0 1-1,0-1 1,6-2-1,20-15 966,-25 15-1236,10-9 59,1 0 0,1 1 0,24-14-1,-6-1-1168,-28 22-631,1 2 697,-6 4-437,-28-5-17945</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57.325"/>
    </inkml:context>
    <inkml:brush xml:id="br0">
      <inkml:brushProperty name="width" value="0.05" units="cm"/>
      <inkml:brushProperty name="height" value="0.05" units="cm"/>
    </inkml:brush>
  </inkml:definitions>
  <inkml:trace contextRef="#ctx0" brushRef="#br0">16 140 144,'0'0'1713,"-2"-1"-1524,-9-5-5,9 4 1753,19 4-867,-16-1-1005,0-1 0,-1 1 1,1 0-1,0-1 0,-1 1 0,1 0 0,-1 0 0,1 0 1,-1 0-1,1 0 0,-1 0 0,1 0 0,-1 0 0,0 0 1,0 0-1,1 0 0,-1 0 0,0 0 0,0 0 1,0 1-1,0-1-51,0-1 0,0 0 1,0 1-1,0-1 0,0 0 1,0 0-1,0 1 0,0-1 1,0 0-1,1 0 1,-1 1-1,0-1 0,0 0 1,0 0-1,0 1 0,1-1 1,-1 0-1,0 0 0,0 1 1,1-1-1,-1 0 0,0 0 1,0 0-1,1 0 0,-1 0 1,0 1-1,0-1 0,1 0 1,-1 0-1,0 0 0,1 0 1,-1 0-1,1 0-1,-1 0 0,1 0 0,-1 0 0,1 0 0,-1 1 1,0-1-1,1 0 0,-1 0 0,1 0 0,-1 1 0,0-1 0,1 0 0,-1 0 0,0 1 0,1-1 0,-1 0 0,0 1 0,0-1 1,1 0-1,-1 1 0,0-1 0,0 0 0,1 1 0,-1-1 0,0 1 0,0-1 0,0 0 0,0 1 0,0-1 0,0 1 0,0-1 1,0 1-1,0-1 0,0 1 0,11 51 1940,-11-51-1916,0 1 1,0-1 0,0 0 0,0 0-1,1 0 1,-1 1 0,1-1 0,-1 0-1,0 0 1,1 0 0,0 0-1,-1 0 1,1 0 0,1 1 0,-1 0 21,0-1 0,0 0 0,-1 1 0,1-1 1,0 1-1,0-1 0,-1 1 0,1-1 0,-1 1 1,1-1-1,-1 1 0,0-1 0,0 1 0,0 3 1,5 7 545,-4-11-529,-1 0-1,1 0 1,0 0 0,-1 0-1,1 0 1,-1 0-1,0 0 1,1 0 0,-1 0-1,0 0 1,1 0-1,-1 0 1,0 1 0,0 1-1,0-1 11,-1-1 1,1 1-1,0 0 0,1 0 0,-1 0 1,0-1-1,0 1 0,1 0 0,-1-1 1,1 1-1,-1 0 0,1-1 1,0 1-1,0 0 0,-1-1 0,1 1 1,0-1-1,1 0 0,-1 1 0,2 1 1,-2-1 17,-1 0-1,1 0 1,-1 0 0,1 0 0,-1 1 0,0-1 0,0 0 0,0 0 0,0 0-1,0 0 1,0 0 0,0 1 0,-1-1 0,1 0 0,-2 3 0,-3-3 178,-2 3-303,6 3 3900,1-15-3251,0 4-563,0 0 0,1 0 0,-2-1 1,1 1-1,0 0 0,-1 0 0,1 0 1,-1 0-1,0 0 0,0 0 0,0 0 0,-3-5 1,4 7-65,-1 0 1,1-1 0,0 1-1,-1 0 1,1-1 0,0 1-1,0 0 1,0 0-1,0-1 1,0 1 0,0 0-1,0-1 1,1-1 0,-1 2-4,1 0 0,-1 0 1,0-1-1,0 1 1,0 0-1,0 0 0,0 0 1,0-1-1,0 1 0,0 0 1,0 0-1,0 0 0,-1-1 1,1 1-1,-1 0 1,1 0-1,-1 0 0,0-2 1,-1 1-1,1 0 0,-1-1 0,1 1 0,-1-1 0,1 1 0,0-1 0,0 0 0,0 1 0,1-1 0,-1 0 0,1 1 1,-1-1-1,1 0 0,0 0 0,0 0 0,0 1 0,1-5 0,-1 4-2,0 1 1,0-1-1,0 0 1,0 1-1,0-1 1,1 0-1,-1 1 1,1-1-1,0 1 1,0-1-1,0 1 1,0-1-1,0 1 1,1 0-1,2-4 1,-3 4-4,-1 0 0,1 1 1,0-1-1,-1 0 0,1 0 0,-1 0 1,0 0-1,0 1 0,0-1 0,1 0 1,-2 0-1,1 0 0,0 0 0,-1-2 1,2-19-85,3 16 63,-3 5 24,-1 1 1,1-1-1,0 0 0,-1 1 0,1-1 0,-1 0 0,0 0 1,1 1-1,-1-1 0,0 0 0,0 0 0,0-2 0,0 3 7,0 0-1,0 0 0,0 0 1,1 0-1,-1 0 0,0 0 0,1 0 1,-1 0-1,1 0 0,-1 0 0,1 0 1,0 0-1,-1 0 0,2-1 1,-1 1-5,0 0 0,0 0 0,-1 0 1,1 0-1,0 0 0,-1 0 0,1 0 1,-1-1-1,1 1 0,-1 0 0,0 0 1,1 0-1,-1 0 0,0-3 0,1 2-3,0-1-1,0 0 0,0 0 1,0 1-1,0-1 0,1 1 1,-1-1-1,1 1 0,0 0 1,-1 0-1,5-4 0,-2 1 5,10-5-5,-13 9 5,-1 1-1,1 0 1,0-1 0,0 1 0,0-1 0,-1 1-1,1-1 1,0 1 0,0-1 0,-1 1 0,1-1-1,0 0 1,-1 1 0,1-1 0,-1 0 0,1 0-1,-1 1 1,1-1 0,-1 0 0,0 0 0,1 0 0,-1 0-1,0 0 1,0 1 0,1-3 0,4 1 25,-4 2-27,-1 0-1,0 0 0,1 0 1,-1 1-1,0-1 1,1 0-1,-1 0 0,0 0 1,1 0-1,-1 0 0,0-1 1,1 1-1,-1 0 1,0 0-1,1 0 0,-1 0 1,0 0-1,1 0 0,-1-1 1,0 1-1,0 0 1,1 0-1,-1 0 0,0-1 1,0 1-1,1 0 0,-1 0 1,0-1-1,0 1 1,1 0-1,-1 0 0,0-1 1,0 1-1,9 10-118,-8-9 121,1 1 0,0-1 1,-1 1-1,1 0 0,-1 0 1,1 0-1,-1 0 0,0 0 0,0 0 1,0 0-1,1 2 0,-1-2 4,-1 0 0,1 0-1,-1 0 1,1 0 0,0 0-1,0 0 1,0-1 0,0 1-1,0 0 1,0 0 0,1-1-1,2 3 1,-3-3 0,0 1 0,0-1 0,0 0-1,0 1 1,0-1 0,0 0 0,0 1 0,0-1 0,-1 1 0,1 0 0,0 2 0,10 24-62,-5-22 96,-6-6-36,1 0 0,-1 0 1,1 1-1,-1-1 0,1 0 0,-1 0 0,1 0 0,-1 1 1,0-1-1,1 0 0,-1 1 0,1-1 0,-1 0 0,0 1 1,1-1-1,-1 0 0,0 1 0,1-1 0,-1 1 0,0-1 1,0 1-1,0-1 0,1 1 0,-1-1 0,0 1 0,0-1 1,0 1-1,0-1 0,0 2 0,0 5-1,1-6 9,-1 0-1,0 0 1,0 0-1,1 0 1,-1 0 0,0 0-1,0 0 1,0 0-1,0 0 1,0 0 0,-1 1-1,1-1 1,0 0-1,0 0 1,-1 0-1,1 0 1,-1 0 0,1 0-1,-1 0 1,1 0-1,-1-1 1,0 1 0,1 0-1,-1 0 1,0 0-1,1-1 1,-1 1-1,0 0 1,0-1 0,0 1-1,-2 1 1,-1 4 72,4-5-81,-1 0 0,1 0 1,-1 0-1,1 0 0,-1 0 0,1 0 1,-1 0-1,1-1 0,-1 1 0,0 0 1,1 0-1,-1-1 0,0 1 0,0 0 1,0-1-1,0 2 0,-11 3 23,0 0-1,0 0 1,-22 4-1,-2 2-24,27-10-175,0 1 0,1-2-1,-1 1 1,0-1 0,-14-2 0,2 1-1033,21 1 1065,0 0 1,-1-1-1,1 1 0,0 0 0,0 0 1,0-1-1,0 1 0,0 0 0,-1-1 0,1 1 1,0 0-1,0-1 0,0 1 0,0 0 1,0-1-1,0 1 0,0 0 0,0-1 0,0 1 1,0 0-1,0-1 0,0 1 0,0 0 1,1-1-1,-1 1 0,0 0 0,0-1 0,0 1 1,0 0-1,0 0 0,1-1 0,-1 1 1,0 0-1,0 0 0,1-1 0,-1 1 0,1-1 1,8-10-4047,11 4 1218,-18 6 2629,0 0 0,0 0 0,0 0 0,0 0 0,1 1 0,-1-1-1,0 0 1,0 1 0,1 0 0,-1-1 0,5 1 0,5-1-651,-10-4-502</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57.945"/>
    </inkml:context>
    <inkml:brush xml:id="br0">
      <inkml:brushProperty name="width" value="0.05" units="cm"/>
      <inkml:brushProperty name="height" value="0.05" units="cm"/>
    </inkml:brush>
  </inkml:definitions>
  <inkml:trace contextRef="#ctx0" brushRef="#br0">1 63 96,'2'13'4332,"6"-11"-3408,-3-3 1309,4 10-1558,-7-9-355,38 1 2287,-21-2-1700,-17 2-847,0-1 1,0 0-1,0 0 1,1-1 0,-1 1-1,0 0 1,0-1-1,0 1 1,0-1 0,0 1-1,0-1 1,0 0-1,4-2 1,-5 2-3,1 1 1,0-1-1,0 1 1,-1-1-1,1 1 0,0-1 1,0 1-1,-1 0 1,1 0-1,0 0 0,0 0 1,0 0-1,2 1 1,10-1 417,38-23 2923,-52 22-3274,1 0 0,-1-1 0,1 1 0,-1 0 0,0-1 0,1 1 0,-1 0 0,0-1 0,0 1 0,0 0 0,0-1 0,0 1 0,0 0 0,-1-1 0,1 1 0,0 0 0,-1-1 0,1 1 0,-1-2 0,-4 0-129,0 0 1,-1 0 0,1 1-1,0 0 1,-1 0 0,1 0-1,-1 0 1,0 1 0,0 0-1,-9 0 1,11 0-1,0 0 1,1 1-1,-1 0 0,1 0 0,-1 0 1,0 0-1,1 1 0,-1 0 0,1-1 1,-1 1-1,1 0 0,-1 1 1,1-1-1,0 0 0,-1 1 0,1 0 1,0 0-1,0 0 0,0 0 1,-3 4-1,-6 2-26,12-7 29,-1-1 1,0 0-1,1 0 0,-1 1 1,0-1-1,0 0 1,1 1-1,-1-1 0,1 1 1,-1-1-1,0 1 0,1-1 1,-1 1-1,1-1 1,-1 1-1,1 0 0,0-1 1,-1 1-1,1 0 1,0-1-1,-1 1 0,1 0 1,0-1-1,-1 3 0,1-2 2,0 0-1,0 0 0,0 0 0,0 0 0,-1 1 0,1-1 0,-1 0 1,1 0-1,-1 0 0,1 0 0,-1 0 0,1 0 0,-1 0 0,-1 1 0,1-1 1,0 0 0,1 0 0,-1 0 0,0 1 0,0-1 0,1 0 0,-1 1 0,1-1 0,-1 0 0,1 1 0,-1-1 0,1 1 0,0-1 0,0 3-1,0-1 26,-1-1-1,1 0 1,1 1-1,-1-1 1,0 0-1,1 1 0,-1-1 1,1 0-1,-1 1 1,1-1-1,0 0 1,0 0-1,0 0 0,1 0 1,-1 0-1,0 0 1,1 0-1,-1 0 1,1 0-1,-1-1 0,1 1 1,0-1-1,0 1 1,0-1-1,0 0 1,0 1-1,0-1 0,0 0 1,0 0-1,1-1 1,2 2-1,22 6 336,-21-6-336,-1 1 0,1-2 0,0 1 0,0-1 0,0 0 0,10 0 0,6 0 110,16 1-1937,-18-6-3032,-19 3 3950,0-1 1,-1 0 0,1 1-1,-1-1 1,0 0-1,1 0 1,-1 0 0,0 1-1,0-1 1,0 0-1,0 0 1,-1-3 0,1 4 521,0-6-886</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58.465"/>
    </inkml:context>
    <inkml:brush xml:id="br0">
      <inkml:brushProperty name="width" value="0.05" units="cm"/>
      <inkml:brushProperty name="height" value="0.05" units="cm"/>
    </inkml:brush>
  </inkml:definitions>
  <inkml:trace contextRef="#ctx0" brushRef="#br0">63 45 1040,'25'-6'3023,"-24"-1"-1856,-1 7-1101,0 0 0,0 0 1,0-1-1,0 1 1,0 0-1,0 0 0,0-1 1,0 1-1,0 0 0,0-1 1,0 1-1,0 0 1,0 0-1,0-1 0,0 1 1,0 0-1,0 0 0,0-1 1,0 1-1,0 0 1,1 0-1,-1 0 0,0-1 1,0 1-1,0 0 0,0 0 1,0-1-1,1 1 1,-1 0-1,0 0 0,0 0 1,0 0-1,1-1 0,-1 1 1,2 0-305,-2 0 348,0 0 0,1 1 0,-1-1 0,0 0 0,1 0 0,-1 0 0,1 0-1,-1 0 1,0 0 0,1 0 0,-1 0 0,0 0 0,1 0 0,-1-1 0,0 1 0,1 0 0,-1 0 0,0 0-1,1 0 1,-1 0 0,0-1 0,1 1 0,-1 0 0,0 0 0,1-1 0,-1 1 0,0 0 0,0 0-1,1-1 1,-1 1 0,0 0 0,0-1 0,0 1 0,0 0 0,1-1 0,-1 1 0,0-4 3040,-4 5-2480,4-1-504,-1 0-1,1 0 0,0 0 0,-1 0 0,1 0 0,0 0 1,-1 0-1,1 0 0,0 0 0,-1 0 0,1 0 1,0 0-1,-1 0 0,1 0 0,0 0 0,-1 0 1,1 0-1,0 0 0,-1 0 0,1 0 0,0 0 0,-1-1 1,1 1-1,0 0 0,-1 0 0,1 0 0,0-1 1,0 1-1,-1 0 0,1 0 0,0-1 0,0 1 0,-1 0 1,1-1-1,0 1 0,0 0 0,0-1 0,-1 0 1257,-9-7 454,10 7-1460,-2 1-347,0 0 1,1 0-1,-1 0 0,0 0 1,0 1-1,1-1 0,-1 1 1,0-1-1,0 1 1,1-1-1,-1 1 0,1 0 1,-4 2-1,1-1-43,2-1-10,0 0 0,0 0 0,0 0 0,0 0 0,0 0 0,0 0 0,0 0-1,0 1 1,0-1 0,1 1 0,-1-1 0,1 1 0,-1 0 0,1 0 0,-1 0 0,1 0 0,0 0 0,0 0 0,0 0-1,0 0 1,0 0 0,1 0 0,-2 4 0,-3 6 19,4-12-31,1 1 0,-1-1-1,1 0 1,0 1 0,-1-1-1,1 1 1,0-1 0,-1 1-1,1-1 1,0 1 0,-1-1-1,1 1 1,0-1 0,0 1-1,0 0 1,0-1 0,-1 1-1,1-1 1,0 1 0,0-1-1,0 1 1,0 0 0,0-1-1,0 1 1,1-1 0,-1 1-1,0 0 1,0-1 0,0 1 0,1-1-1,-1 1 1,0-1 0,1 1-1,4 7 45,-4-6-49,-1-1 0,1 0 0,0 0 0,-1 1 0,1-1 0,0 0 0,0 0 0,0 0 0,0 0 0,0 0 0,0 0 0,0 0 0,0 0 0,1-1 0,-1 1 0,0 0 0,0-1 0,1 1 0,-1-1 0,0 1 0,1-1 0,-1 1 0,3-1 0,26 9 135,-22-10-138,0 1 0,0-2 0,0 1 1,12-5-1,-19 6 4,-1 0-1,1 0 1,0-1-1,-1 1 1,1 0-1,0 0 1,-1-1-1,1 1 1,-1 0 0,1-1-1,0 1 1,-1-1-1,1 1 1,-1 0-1,1-1 1,-1 0-1,0 1 1,1-1 0,-1 1-1,1-1 1,-1 1-1,0-1 1,0 0-1,1 1 1,-1-1-1,0 0 1,0 1 0,0-1-1,0 0 1,0 1-1,0-1 1,0 0-1,0 1 1,0-1-1,0 0 1,13 1-334,-14 0 330,0 1-1,0 0 1,0 0-1,0 0 0,0 0 1,0 0-1,0 0 0,0 0 1,1 1-1,-1-1 0,0 0 1,1 0-1,-1 1 1,1-1-1,-1 0 0,1 1 1,-1-1-1,1 0 0,0 1 1,0-1-1,0 0 0,0 1 1,0-1-1,0 1 0,0-1 1,0 0-1,1 2 1,-1 3-56,24 9-1741,-22-14 814,8-3-1459,-8 1 1262,1 0-1,-1 0 0,0 0 1,0-1-1,0 1 0,0-1 0,0 1 1,0-1-1,0 0 0,0 0 1,-1 0-1,3-3 0,0-9-2282,-4 9 1317</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59.015"/>
    </inkml:context>
    <inkml:brush xml:id="br0">
      <inkml:brushProperty name="width" value="0.05" units="cm"/>
      <inkml:brushProperty name="height" value="0.05" units="cm"/>
    </inkml:brush>
  </inkml:definitions>
  <inkml:trace contextRef="#ctx0" brushRef="#br0">1 23 112,'0'0'2609,"2"-23"5566,19 52-5041,-20-28-3057,0 0-1,-1 0 1,0 0-1,1 0 0,-1 0 1,1 0-1,-1 0 1,0 0-1,0 0 0,1 0 1,-1 0-1,0 0 1,0 0-1,0 0 0,0 0 1,0 0-1,0 0 1,0 0-1,-1 0 1,1 1-1,-1 0 113,1 0 0,0-1 0,-1 1 0,1-1 0,0 1-1,0 0 1,0-1 0,1 1 0,-1 0 0,0-1 0,1 1 0,0 1 0,0 0 49,0 0-1,0 0 1,-1-1-1,1 1 1,0 0-1,-1 0 1,0 0 0,0 6-1,0-5 72,0 0 0,1 0 0,-1 0 0,1 0 0,-1-1 0,1 1 0,2 5 0,-1-4-121,0-1 127,0 0 0,-1 1 0,1-1 0,-1 1 0,0-1 0,0 1 0,-1 0 0,1 5 0,-1-8-229,0 0-1,1 0 1,-1 0 0,0 0 0,1 1 0,0-1-1,-1 0 1,1 0 0,0-1 0,2 4 0,-2-3 6,0 0 1,0 0 0,0 0-1,0 0 1,-1 0 0,1 1 0,-1-1-1,1 0 1,-1 0 0,1 4-1,4 9 400,0-2 4040,-5-15-4529,0 0 1,0 0-1,1 0 1,-1-1-1,0 1 1,1 0-1,0 0 1,-1 0 0,1 0-1,0 0 1,0 0-1,0 0 1,1 0-1,-1 0 1,2-2-1,-2 3-51,0-1-1,-1 1 1,1 0 0,-1-1 0,1 1-1,-1-1 1,1 0 0,-1 1 0,0-1-1,0 1 1,0-1 0,0 1-1,0-1 1,0 0 0,0 1 0,-1-1-1,1-1 1,-1 1-29,1 0 0,-1 0 0,1 0 0,0 0 0,0 0 0,0 0 0,0 0 0,1 0 0,-1 0 0,0 0 0,1-2 0,3-4-24,-3 5-8,0-1-1,1 1 1,-1 0 0,1-1-1,0 1 1,0 0-1,0 0 1,5-4-1,19-16-618,0 0 194,-12 11 129,-13 10 343,0 1 1,1-1-1,-1 1 1,0 0-1,1 0 1,-1 0-1,1 0 0,-1 0 1,1 0-1,0 0 1,-1 0-1,1 0 1,3 0-1,15-5-627,3-2-3431,-9 6-6643,-35 12 3323,2 0 4979,17-9 591</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0:59.345"/>
    </inkml:context>
    <inkml:brush xml:id="br0">
      <inkml:brushProperty name="width" value="0.05" units="cm"/>
      <inkml:brushProperty name="height" value="0.05" units="cm"/>
    </inkml:brush>
  </inkml:definitions>
  <inkml:trace contextRef="#ctx0" brushRef="#br0">0 0 880,'0'0'795,"13"2"475,-1 10 2785,-11-11-3910,-1-1 0,1 1 0,-1 0 0,1 0 0,0-1 0,-1 1 0,1 0 0,0-1 0,0 1 0,-1-1 0,1 1-1,0-1 1,0 1 0,0-1 0,0 1 0,-1-1 0,1 0 0,2 1 0,63 19 8692,-46-13-4915,38 8 1,-55-15-3737,-1 1 0,1 0 0,0 0 0,-1 0 0,1 0 0,-1 0 0,1 0 0,-1 1 0,1-1 0,-1 1 0,0-1 0,2 3 0,16 8 792,4 3-468,-13-3-487,-9-7-2709,-30-6-17862,20-5 17067</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20.746"/>
    </inkml:context>
    <inkml:brush xml:id="br0">
      <inkml:brushProperty name="width" value="0.05" units="cm"/>
      <inkml:brushProperty name="height" value="0.05" units="cm"/>
    </inkml:brush>
  </inkml:definitions>
  <inkml:trace contextRef="#ctx0" brushRef="#br0">0 116 208,'0'1'4343,"0"-2"-3657,9-8-48,-7 9-428,0-7 687,9 1-670,-9 5-33,0-12 615,2 10-697,-4 2-81,1 1 0,-1 0 0,0 0 1,1-1-1,-1 1 0,0 0 0,1-1 0,-1 1 0,0 0 1,0-1-1,1 1 0,-1 0 0,0-1 0,0 1 1,0-1-1,1 1 0,-1-1 0,0 1 0,0 0 1,0-1-1,0 1 0,0-1 0,0 1 0,0-1 0,0 1 1,0-1-1,0 1 0,0-1 0,0-1 183,15-5 439,-10-6-1,-4 12-635,-1 0 0,1 0-1,-1 1 1,1-1 0,-1 0 0,1 0 0,-1 0-1,1 0 1,-1 0 0,0 0 0,0 0 0,1 0 0,-1 0-1,0 0 1,0 0 0,0 0 0,0 1 0,0-3-1,5-2 117,-4 5-125,0 0-1,-1 0 0,0-1 1,1 1-1,-1 0 0,1 0 1,-1 0-1,1-1 1,-1 1-1,1 0 0,-1-1 1,0 1-1,1 0 0,-1-1 1,1 1-1,-1-1 1,0 1-1,1 0 0,-1-1 1,0 1-1,0-1 0,0 1 1,1-1-1,-1 1 1,0-1-1,0 1 0,0-1 1,0 1-1,0-1 0,0 1 1,0-1-1,0 0 1,0 0 56,3-4-143,-4 11 125,-1 7 117,2 364 7313,0-376-7273,-2 14 594,2-15-779,0 0-1,0 1 0,0-1 0,0 1 1,0-1-1,-1 0 0,1 1 0,0-1 1,0 1-1,0-1 0,0 0 0,0 1 1,-1-1-1,1 0 0,0 1 1,0-1-1,-1 0 0,1 0 0,0 1 1,-1-1-1,1 0 0,0 0 0,-1 1 1,1-1-1,0 0 0,-1 0 0,1 0 1,0 0-1,-1 1 0,1-1 1,-1 0-1,-2 1-26,-2 3 505,-1-3 11,4-17-2638,2-48-13818,0 56 14386</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21.406"/>
    </inkml:context>
    <inkml:brush xml:id="br0">
      <inkml:brushProperty name="width" value="0.05" units="cm"/>
      <inkml:brushProperty name="height" value="0.05" units="cm"/>
    </inkml:brush>
  </inkml:definitions>
  <inkml:trace contextRef="#ctx0" brushRef="#br0">58 6 288,'0'1'30,"0"-1"0,0 0 0,1 0 0,-1 1 0,0-1 0,0 0 1,0 0-1,0 0 0,0 1 0,0-1 0,0 0 0,0 0 0,0 1 0,0-1 0,0 0 0,0 0 0,0 1 0,0-1 0,0 0 0,-1 0 0,1 0 0,0 1 0,0-1 0,0 0 0,0 0 1,0 0-1,0 1 0,-1-1 0,1 0 0,0 0 0,0 0 0,0 0 0,0 1 0,-1-1 0,1 0 0,0 0 0,0 0 0,-1 0 0,1 0 0,0 0 0,0 0 0,0 0 0,-1 1 0,1-1 1,0 0-1,0 0 0,-1 0 0,1 0 0,0 0 0,0 0 0,-1 0 0,1-1 0,0 1 0,-1 0 0,-8 1 750,-15 7 1365,21-6-1811,-11 3 9211,15-4-9261,-1 0 0,1-1-1,0 1 1,0 0-1,-1 0 1,1-1-1,0 1 1,0-1-1,0 1 1,0 0 0,0-1-1,0 0 1,0 1-1,0-1 1,0 0-1,1 1 1,-1-1-1,0 0 1,0 0 0,0 0-1,0 0 1,0 0-1,0 0 1,2-1-1,41 1 8118,-32 0-7342,13 0 182,-13 1-1202,0-1-1,1 0 1,-1-1 0,0-1-1,19-4 1,10-2-39,-36 6 0,-1 1 0,0 0 0,0 1 0,1-1 0,-1 1 0,1 0 0,6 1 0,-10-1 0,0 0 0,0 0 0,0 0 0,0 0 0,0 0 0,0 0 0,0 0 0,0 1 0,0-1 0,0 0 0,0 1 0,0-1 0,0 1 0,0-1 0,-1 1 0,1-1 0,0 1 0,0 0 0,0-1 0,-1 1 0,1 0 0,0 0 0,-1 0 0,1-1 0,-1 1 0,1 0 0,-1 0 0,1 0 0,-1 0 0,0 0 0,1 0 0,-1 1 0,0-1 0,0-1 0,0 1 0,0 0 0,0-1 0,0 1 0,0 0 0,0-1 0,-1 1 0,1 0 0,0-1 0,0 1 0,-1-1 0,1 1 0,0 0 0,-1-1 0,1 1 0,-1-1 0,1 1 0,0-1 0,-1 1 0,1-1 0,-1 0 0,1 1 0,-1-1 0,0 1 0,1-1 0,-1 0 0,1 0 0,-1 1 0,0-1 0,1 0 0,-1 0 0,0 0 0,1 0 0,-1 0 0,0 0 0,1 1 0,-1-2 0,0 1 0,1 0 0,-1 0 0,-1 0 0,-28-10 0,23 7-3464,-2-2-2680,-3-24-11754,12 23 15678</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23.126"/>
    </inkml:context>
    <inkml:brush xml:id="br0">
      <inkml:brushProperty name="width" value="0.05" units="cm"/>
      <inkml:brushProperty name="height" value="0.05" units="cm"/>
    </inkml:brush>
  </inkml:definitions>
  <inkml:trace contextRef="#ctx0" brushRef="#br0">26 30 176,'0'0'302,"-8"-7"1245,7 6-1444,1 1-1,0 0 1,-1-1 0,1 1-1,-1-1 1,1 1 0,0-1 0,0 1-1,-1-1 1,1 1 0,0-1-1,0 1 1,0-1 0,-1 1 0,1-1-1,0 1 1,0-1 0,0 1-1,0-1 1,0 1 0,0-1 0,0 0-1,0 1 1,1-2 0,-1 2-59,0 0 1,0-1-1,0 1 1,0 0-1,0-1 1,0 1-1,0 0 0,0 0 1,0-1-1,0 1 1,0 0-1,0-1 1,0 1-1,0 0 1,0-1-1,-1 1 1,1 0-1,0 0 0,0-1 1,0 1-1,0 0 1,0-1-1,-1 1 1,1 0-1,0 0 1,0 0-1,-1-1 1,1 1-1,0 0 0,0 0 1,-1 0-1,1-1 1,0 1-1,0 0 1,-1 0-1,1 0 1,-9 1 7374,25 0-6733,-16 0-554,0 0 0,0-1 0,0 1 1,0-1-1,0 1 0,0 0 0,0-1 0,0 1 1,0-1-1,1 1 0,-1 0 0,0-1 1,0 1-1,1-1 0,-1 1 0,0-1 1,1 1-1,-1-1 0,1 1 0,-1-1 1,1 1-1,0 0-55,-1-1 1,1 1 0,-1-1 0,0 1-1,1 0 1,-1-1 0,1 1-1,-1-1 1,0 1 0,1 0-1,-1 0 1,0-1 0,0 1-1,0 0 1,0-1 0,1 1-1,-1 0 1,0 0 0,0-1-1,0 1 1,-1 1 0,1-2-12,0 1 1,1-1 0,-1 1 0,0 0-1,0-1 1,0 1 0,0-1-1,0 1 1,1-1 0,-1 1-1,0-1 1,0 1 0,1-1 0,-1 1-1,0-1 1,1 1 0,-1-1-1,1 1 1,-1-1 0,0 0 0,1 1-1,-1-1 1,1 1 0,0-1 31,0 1 1,-1-1 0,1 1-1,0-1 1,-1 1 0,1-1 0,-1 1-1,1 0 1,-1-1 0,1 1-1,-1 0 1,0-1 0,1 1-1,-1 0 1,0-1 0,0 1 0,1 0-1,-1 0 1,0 0 0,0-1-1,0 1 1,0 0 0,0 1 0,10 45 4580,-10-46-4605,1 0 0,-1 0 0,0 0 0,0 0 1,0 0-1,0 0 0,1 0 0,-1-1 0,0 1 0,1 0 0,-1 0 0,1 0 1,-1-1-1,1 1 0,-1 0 0,1 0 0,1 0 0,-1 0-6,0 0 1,-1 0-1,1-1 0,-1 1 0,1 0 1,0 0-1,-1 0 0,1 0 0,-1 0 0,0-1 1,1 1-1,-1 0 0,0 0 0,1 0 1,-1 0-1,0 0 0,0 0 0,0 1 1,-1 10 872,1-8-797,-1 0 0,1 0 0,-1 0 0,1 0 0,1 0 0,-1 0 1,0 0-1,1 0 0,0 0 0,2 5 0,-2-7-144,1 0 0,-1 0 0,0-1 0,1 1 0,-1 0 0,0 0 0,0 0 0,-1 0 0,1 1 0,0-1 0,0 0 0,-1 0 0,0 0 0,1 1 0,-1-1 0,0 0 0,0 0 0,0 1 0,0-1 0,-1 3 0,1 0 0,0 76 0,0-81 0,0 0 0,0 0 0,0 0 0,0 0 0,0 0 0,0 0 0,0 0 0,0 0 0,0-1 0,0 1 0,0 0 0,0 0 0,0 0 0,0 0 0,0 0 0,1 0 0,-1 0 0,0 0 0,0 0 0,0 0 0,0 0 0,0 0 0,0 0 0,0 0 0,0 0 0,0 0 0,0 0 0,0 0 0,1 0 0,-1 0 0,0 0 0,0 0 0,0 0 0,0 0 0,0 0 0,0 0 0,0 0 0,0 0 0,0 0 0,1 0 0,-1 0 0,0 0 0,0 0 0,0 0 0,0 0 0,0 0 0,0 0 0,0 0 0,0 0 0,0 0 0,0 0 0,0 0 0,0 0 0,0 1 0,1-1 0,-1 0 0,0 0 0,0 0 0,0 0 0,0 0 0,0 0 0,0 0 0,0 0 0,9-12 0,4-19 0,-3-8 0,-10 38 0,0 0 0,0 0 0,0 0 0,1 0 0,-1 0 0,0 0 0,0 0 0,1 0 0,-1 0 0,0 0 0,1 1 0,-1-1 0,1 0 0,-1 0 0,1 0 0,0 1 0,-1-1 0,2-1 0,-1 2 0,-1-1 0,1 0 0,0 0 0,-1 1 0,1-1 0,-1 0 0,1 0 0,-1 0 0,1 0 0,-1 1 0,1-1 0,-1 0 0,0 0 0,0 0 0,1 0 0,-1 0 0,0 0 0,0-1 0,0-1 0,0 1 0,1-1 0,0 1 0,-1-1 0,1 1 0,0 0 0,0-1 0,0 1 0,0 0 0,1 0 0,-1 0 0,2-2 0,-1 2 0,-1 0 0,0 0 0,1 0 0,-1 0 0,0 0 0,0-1 0,0 1 0,-1 0 0,1-1 0,0 1 0,0-5 0,1 0 0,0 1 0,0-1 0,1 1 0,-1 0 0,2-1 0,-1 1 0,1 1 0,0-1 0,0 0 0,5-4 0,-8 8 0,2 0 0,-1 0 0,0-1 0,0 0 0,0 1 0,0-1 0,0 0 0,0 0 0,-1 0 0,0 0 0,2-6 0,-3 7-1196,0 7 4173,-2-1-3408</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03.975"/>
    </inkml:context>
    <inkml:brush xml:id="br0">
      <inkml:brushProperty name="width" value="0.05" units="cm"/>
      <inkml:brushProperty name="height" value="0.05" units="cm"/>
    </inkml:brush>
  </inkml:definitions>
  <inkml:trace contextRef="#ctx0" brushRef="#br0">132 112 96,'0'0'3439,"-13"0"-1841,37-5 1804,-24 4-3062,0 0 1,0 0-1,0 1 1,0-1-1,0 0 1,0 0-1,0 0 1,0 1 0,0-1-1,-1 0 1,1 0-1,0 1 1,0-1-1,-1 0 1,1 1-1,0-1 1,-1 0 0,1 1-1,-1-1 1,1 0-1,-1 1 1,1-1-1,-1 1 1,0-2-1,-3-3-444,-35 7 680,34 0-550,3-1-27,1-1 0,0 1 0,0-1 0,-1 1 0,1 0 0,0-1 0,0 1 0,0 0 0,-1 0 0,1 0 0,0 0 0,0 0 0,1 0 0,-1 0 0,0 0-1,0 0 1,0 1 0,1-1 0,-1 0 0,1 1 0,-1-1 0,1 0 0,-1 1 0,1 1 0,-5 5-31,5-8 33,-1 1 0,1-1 0,-1 1-1,1-1 1,-1 1 0,1-1 0,0 1-1,-1-1 1,1 1 0,0 0 0,-1-1-1,1 1 1,0 0 0,0-1 0,-1 1-1,1 0 1,0-1 0,0 1 0,0 0-1,0 1 1,11 26 4,2-25 86,-13-3-94,1 1 13,0-1 0,-1 1 0,1-1-1,0 0 1,-1 1 0,1-1 0,0 0 0,0 1-1,-1-1 1,1 0 0,0 0 0,0 1-1,0-1 1,-1 0 0,1 0 0,0 0 0,0 0-1,0 0 1,-1 0 0,1-1 0,0 1 0,0 0-1,0 0 1,-1 0 0,1-1 0,0 1-1,0 0 1,-1-1 0,1 1 0,0-1 0,-1 1-1,2-1 1,3-2 183,1 0 0,0-1 0,-1 1 0,0-1 0,0 0 0,0 0-1,0-1 1,-1 0 0,6-6 0,-8 8 215,-1 0 1,0 0-1,0-1 1,0 1-1,0 0 1,0 0-1,-1-1 0,1 1 1,-1 0-1,0-1 1,0-4 853,0 7-1158,-1-1 0,1 1 1,0-1-1,-1 1 1,1 0-1,-1-1 0,0 1 1,1-1-1,-1 1 0,0 0 1,0 0-1,0-1 0,0 1 1,0 0-1,0 0 1,-1-1-1,-16-5-24,17 6-80,0 0 1,-1 1-1,1-1 0,0 0 0,-1 0 0,1 1 0,-1-1 1,1 1-1,-1-1 0,0 1 0,1 0 0,-1-1 0,-2 1 1,-5-4-50,9 3 49,-1 1 0,1-1 0,-1 1 0,1-1 0,-1 1-1,0-1 1,1 1 0,-1-1 0,0 1 0,0 0 0,1 0-1,-1-1 1,0 1 0,0 0 0,0 0 0,1 0 0,-1 0-1,0 0 1,0 0 0,0 0 0,1 0 0,-1 0 0,0 0-1,0 0 1,0 0 0,1 0 0,-1 1 0,0-1 0,0 0 0,1 1-1,-2 0 1,-1 1-14,-9 3-14,-1 11-53,13-9 83,0-6-3,-1-1 1,1 1-1,0-1 0,0 1 1,0 0-1,0-1 0,-1 1 1,1 0-1,0-1 0,0 1 1,0 0-1,0-1 0,0 1 1,1 0-1,-1-1 0,0 1 1,0 0-1,0-1 0,1 1 1,-1-1-1,0 1 0,0 0 1,1-1-1,-1 1 0,1-1 1,-1 1-1,0-1 0,1 1 1,-1-1-1,1 0 0,-1 1 1,1-1-1,0 1 0,-1-1 1,1 0-1,-1 1 0,2-1 0,17 5-108,-18-4 107,-1-1 0,1 1 0,0-1 0,0 1 0,0-1 0,0 0 0,0 0 1,0 1-1,0-1 0,0 0 0,0 0 0,0 0 0,0 0 0,0 0 0,1 0 1,-1 0-1,0 0 0,0-1 0,0 1 0,1-1 0,24-11 29,-22 2 90,-3 10-106,0-1-1,-1 1 1,1-1 0,0 1-1,0-1 1,-1 0-1,1 0 1,0 1 0,-1-1-1,1 0 1,-1 0 0,1 0-1,-1 0 1,0 1-1,1-1 1,-1 0 0,0 0-1,1 0 1,-1 0 0,0 0-1,0 0 1,0 0-1,0 0 1,0 0 0,0 0-1,0 0 1,0 0 0,0 0-1,-1-1 1,1 0 49,0 0 1,0 0 0,0 0-1,0 0 1,-1 0 0,1 1-1,-1-1 1,1 0-1,-1 0 1,0 0 0,1 0-1,-1 1 1,0-1-1,0 0 1,-2-1 0,-3-3 118,6 5-177,-1 1-1,1 0 0,0-1 0,-1 1 1,1 0-1,0-1 0,-1 1 0,1 0 1,0 0-1,-1-1 0,1 1 0,-1 0 1,1 0-1,0 0 0,-1 0 1,1-1-1,-1 1 0,1 0 0,-1 0 1,1 0-1,-1 0 0,1 0 0,0 0 1,-1 0-1,1 0 0,-1 0 0,1 0 1,-1 1-1,1-1 0,-1 0 1,-2 0-9,-1 1 0,1-1 0,0 1 1,0 0-1,0-1 0,0 1 0,0 1 1,0-1-1,0 0 0,0 1 0,0 0 1,0-1-1,1 1 0,-1 0 0,1 0 1,-4 4-1,-2 3 1,0 1 1,-12 19-1,8-12-41,12-16 46,-1 0 1,1-1-1,0 1 0,0 0 1,-1 0-1,1-1 0,0 1 1,0 0-1,0-1 1,0 1-1,0 0 0,0 0 1,0-1-1,0 1 1,0 0-1,0 0 0,0-1 1,1 3-1,-1-3 1,0 1 0,0-1 0,0 1 0,0-1 0,0 1 0,0-1 0,1 1 0,-1 0 0,0-1 0,0 1 1,-1-1-1,1 1 0,0-1 0,0 1 0,0-1 0,0 1 0,0 0 0,-1-1 0,1 1 0,0-1 0,0 1 0,-1-1 0,1 1 0,-1 0 0,-1 0 4,-6 10-70,17 0-3,-8-11 69,-1 1-7,1-1 0,-1 0-1,0 1 1,1-1-1,-1 1 1,0-1-1,1 1 1,-1-1 0,0 1-1,0-1 1,1 1-1,-1-1 1,0 1-1,0-1 1,0 1 0,0-1-1,0 1 1,0 0-1,0-1 1,0 1 0,0-1-1,0 1 1,0 0-1,0 0 10,-1-1 0,1 0 0,0 1 0,0-1 0,0 0 1,0 0-1,0 1 0,0-1 0,0 0 0,0 1 0,0-1 0,0 0 0,0 0 0,1 1 0,-1-1 0,0 0 0,0 1 0,0-1 0,0 0 0,0 0 0,0 1 0,1-1 0,-1 0 0,0 0 0,0 0 0,0 1 0,1-1 0,-1 0 0,0 0 0,0 0 0,1 0 0,-1 1 1,0-1-1,0 0 0,1 0 0,-1 0 0,0 0 0,1 0 0,-1 0 0,0 0 0,0 0 0,1 0 0,-1 0 0,0 0 0,1 0 0,-1 0 0,0 0 0,0 0 0,1 0 0,-1 0 0,0 0 0,1 0 0,-1 0 0,0 0 0,1-1 0,11 2 23,-9-1-30,0 1 1,1-1-1,-1 1 0,1-1 1,-1 0-1,0-1 0,1 1 1,-1 0-1,0-1 0,1 0 1,-1 0-1,0 0 0,0 0 1,4-2-1,12-10 65,-16 12-57,-1 0 0,1-1 0,-1 1 0,0 0 0,1-1 1,-1 1-1,0-1 0,0 0 0,3-3 0,-4 3 2,1 0 1,-1 0 0,1 0 0,0 0 0,-1 0 0,1 1-1,0-1 1,0 1 0,0-1 0,3 0 0,-4 0 5,1 0 1,-1 1-1,0-1 1,0 0 0,0 1-1,0-1 1,0 0-1,0 0 1,0 0-1,0 0 1,0-2-1,-1 2-4,0 1 0,0 0 0,0-1 0,0 1 0,0 0 0,0-1 0,0 1 0,0 0 0,0-1 0,-1 1 0,1 0 0,-1-1 0,1 1 0,-1 0 0,1 0 0,-1 0 0,0-1 0,1 1 0,-1 0 0,-2-2 0,1 2 4,1 0 1,-1 0-1,1-1 0,0 1 0,-1 0 1,1-1-1,0 1 0,0-1 0,0 0 1,0 1-1,0-1 0,0 0 0,0-2 1,0 3-14,1 1 0,0-1 0,0 1 1,-1 0-1,1-1 0,0 1 0,-1-1 1,1 1-1,-1 0 0,1-1 0,0 1 1,-1 0-1,1-1 0,-1 1 0,1 0 1,-1 0-1,1-1 0,-1 1 0,1 0 1,-1 0-1,1 0 0,-1 0 0,1 0 1,-1 0-1,1 0 0,-1 0 0,1 0 1,-2 0-1,-19-1-94,17 2 69,1-1 19,0 1 0,0 0 0,0 0 0,1 0 0,-1 1-1,0-1 1,1 1 0,-1-1 0,1 1 0,0 0 0,-1 0 0,1 0 0,0 0-1,0 0 1,0 1 0,1-1 0,-1 1 0,0-1 0,1 1 0,0 0 0,-2 3-1,3-5 7,0-1-1,0 1 1,0-1-1,0 1 1,0-1 0,0 1-1,-1 0 1,1-1-1,0 1 1,0-1-1,-1 1 1,1-1-1,0 1 1,0-1-1,-1 1 1,1-1-1,-1 1 1,1-1-1,0 0 1,-1 1-1,1-1 1,-1 1-1,0-1 1,0 1-1,1-1 0,-1 1 0,1-1 0,-1 1-1,0-1 1,1 1 0,-1-1 0,1 1 0,-1 0 0,1-1 0,0 1 0,-1 0 0,1-1 0,0 1 0,-1 0 0,1 0 0,0-1-1,0 1 1,0 0 0,0 0 0,-1 0 0,1-1 0,1 2 0,-2 0-12,1-1 1,0 0-1,0 1 0,0-1 0,1 1 1,-1-1-1,0 0 0,0 1 0,1-1 1,-1 0-1,1 1 0,-1-1 0,1 0 1,0 0-1,-1 0 0,1 1 0,0-1 1,0 0-1,0 0 0,0 0 0,0 0 1,0 0-1,0 0 0,0-1 0,0 1 1,0 0-1,3 1 0,0-1 17,1 0 0,-1 0 0,1-1 0,-1 1 0,1-1 0,7 0 0,-5 0 13,20-10 60,-25 10-72,0 0 1,0-1-1,0 1 1,-1-1-1,1 1 1,0-1-1,-1 0 1,1 1-1,0-1 1,-1 0-1,1 0 1,-1 0-1,1 0 1,-1-1-1,0 1 1,1 0-1,-1-1 1,0 1 0,0 0-1,0-1 1,0 0-1,0 1 1,0-1-1,-1 1 1,1-1-1,0 0 1,0-2-1,-1 4 0,0-1 0,0 1 0,0 0 0,0-1 0,0 1 0,0 0 0,0 0-1,1-1 1,-1 1 0,0 0 0,0 0 0,0-1 0,0 1 0,1 0 0,-1 0 0,0-1-1,0 1 1,1 0 0,-1 0 0,0 0 0,0 0 0,1-1 0,-1 1 0,0 0 0,0 0-1,1 0 1,-1 0 0,0 0 0,1 0 0,-1 0 0,1 0 0,-1 0 0,1 0 0,-1-1-1,1 1 1,-1 0 0,0 0 0,1 0 0,-1 0 0,0-1 0,1 1-1,-1 0 1,1 0 0,-1-1 0,0 1 0,0 0 0,1 0 0,-1-1-1,0 1 1,1 0 0,-1-1 0,0 1 0,0-1 0,0 1 0,1 0-1,-1-1 1,0 1 0,0 0 0,0-1 0,0 1 0,0-1 0,0 1-1,0-1 1,1 0-1,-1 0-1,0 0 0,0 0 0,0 0 1,1 0-1,-1 0 0,0 0 0,0 0 1,-1 0-1,1 0 0,0 1 0,0-1 1,0 0-1,0 0 0,-1 0 0,1 0 1,-1 0-1,1 0 0,0 0 0,-1 1 1,1-1-1,-1 0 0,0 0 0,1 1 1,-1-1-1,0 0 0,1 1 0,-1-1 1,0 0-1,0 1 0,1-1 1,-1 1-1,-2-1 0,3 1-2,0-1-1,-1 1 1,1 0 0,0-1 0,-1 1-1,1-1 1,0 1 0,0 0 0,-1-1-1,1 1 1,0-1 0,0 1 0,0-1-1,0 1 1,0-1 0,0 1-1,0-1 1,-1 1 0,1-1 0,0 1-1,1-1 1,-1 1 0,0-1 0,-1-5 50,-1 5-49,1 0 1,-1 0-1,0 0 0,0 0 1,0 1-1,0-1 1,0 1-1,0-1 1,1 1-1,-1 0 0,0-1 1,0 1-1,0 0 1,0 0-1,0 1 1,0-1-1,0 0 0,0 1 1,0-1-1,0 1 1,0-1-1,0 1 1,0 0-1,1 0 0,-1 0 1,0 0-1,1 0 1,-1 0-1,0 1 1,-1 1-1,-9 14-50,10-15 41,0-1 1,1 1-1,0 0 1,-1 0-1,1 0 0,0 0 1,0 0-1,0 1 1,0-1-1,0 0 0,1 0 1,-1 1-1,1-1 1,-1 0-1,1 1 0,0-1 1,0 0-1,0 3 1,0-3 9,0-1 0,0 0 0,0 1 0,0-1 0,0 1 0,0-1 0,0 1 0,0-1 0,1 0 0,-1 1 0,0-1 1,1 0-1,-1 1 0,1-1 0,0 0 0,-1 0 0,1 1 0,0-1 0,0 0 0,0 0 0,0 0 0,0 0 0,1 1 0,2-1 47,-1 0 0,0 0 0,1 0 0,-1 0 0,1-1-1,-1 0 1,1 0 0,5 0 0,-7 0-5,1-1-31,0 0 1,0 0-1,0 0 1,0 0-1,0 0 1,0-1 0,0 1-1,-1-1 1,1 0-1,-1 1 1,1-1-1,-1-1 1,2-1 0,1 1 3,-4 2-13,-1 1-1,1 0 0,-1 0 0,1-1 0,-1 1 1,0 0-1,1 0 0,-1-1 0,1 1 0,-1-1 0,0 1 1,1 0-1,-1-1 0,0 1 0,1-1 0,-1 1 1,0-1-1,0 1 0,1-1 0,-1 1 0,0-1 1,0 1-1,0-2 0,5-6-23,1-1-1623,-6 8 1590,0 1 0,0 0 0,0 0 0,0-1 0,0 1 0,0 0 0,-1 0 0,1-1-1,0 1 1,0 0 0,0 0 0,-1-1 0,1 1 0,0 0 0,0 0 0,0 0 0,-1 0 0,1-1 0,0 1-1,0 0 1,-1 0 0,1 0 0,0 0 0,0 0 0,-1 0 0,1 0 0,0 0 0,-1 0 0,1 0-1,0 0 1,0 0 0,-1 0 0,1 0 0,0 0 0,-1 0 0,1 0 0,0 0 0,0 0 0,-1 0 0,-1-4-3124,-22-6-13672</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30.487"/>
    </inkml:context>
    <inkml:brush xml:id="br0">
      <inkml:brushProperty name="width" value="0.05" units="cm"/>
      <inkml:brushProperty name="height" value="0.05" units="cm"/>
    </inkml:brush>
  </inkml:definitions>
  <inkml:trace contextRef="#ctx0" brushRef="#br0">28 0 128,'0'0'894,"12"6"536,-13 0-1054,1-5-253,0 0-1,0 0 0,0 0 0,0 0 0,0 0 0,0 0 0,0-1 0,0 1 0,0 0 0,0 0 0,0 0 0,1 0 0,-1 0 0,0 0 0,1 0 0,-1 0 0,0-1 0,1 1 0,-1 0 0,1 0 0,0 0 0,-1-1 0,2 2 0,-1-1-29,-1 0 0,1 0 1,-1-1-1,0 1 0,1 0 0,-1 0 0,0 0 0,1 0 0,-1 0 0,0 0 0,0 0 0,0 0 0,0 0 0,0 0 1,0 0-1,0 0 0,0 0 0,0 0 0,-1 0 0,1 0 0,0 0 0,-1 1 0,-6 19 1349,6-20-1346,1 1-1,-1-1 1,1 1-1,-1 0 0,1-1 1,0 1-1,0 0 1,0-1-1,0 1 0,0 0 1,0-1-1,0 1 1,1 2-1,-1-2 5,1 0 0,-1 0-1,0 0 1,0 0 0,0 0 0,0 0-1,0 0 1,-1-1 0,1 1 0,-1 4-1,-3 2 204,1-1 0,1 1-1,-1 0 1,1 1-1,1-1 1,-2 16 0,-3-5-27,6-18-257,-1 1-1,0 0 1,0-1 0,1 1-1,-1-1 1,1 1-1,-1 0 1,1 0-1,0-1 1,-1 1-1,1 2 1,-8 97 1387,18-76-1244,8-14 268,15-11 314,-28-2-728,1-1-9,0 1 1,0 0 0,1 0 0,-1 1-1,0-1 1,7 1 0,-11 1-80,-3-3-1147,-18-5-13252</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05.605"/>
    </inkml:context>
    <inkml:brush xml:id="br0">
      <inkml:brushProperty name="width" value="0.05" units="cm"/>
      <inkml:brushProperty name="height" value="0.05" units="cm"/>
    </inkml:brush>
  </inkml:definitions>
  <inkml:trace contextRef="#ctx0" brushRef="#br0">0 571 48,'0'0'227,"2"15"1931,-2-15-2147,1 0-1,-1 0 1,0 0-1,0 0 1,1 0-1,-1 0 1,0 0-1,1 0 1,-1 0-1,0 0 1,0 0-1,1 0 1,-1 0-1,0 0 1,0 0-1,1 0 1,-1 0-1,0 0 1,0 0-1,1 1 1,-1-1-1,0 0 1,0 0-1,1 0 1,-1 1-1,0-1 1,0 0-1,0 0 1,1 0-1,-1 1 1,0-1-1,0 0 1,0 0-1,0 1 1,0-1-1,0 0 1,1 0-1,-1 1 1,0-1-1,0 0 1,0 1-1,0-1 1,0 0-1,0 0 1,0 1-1,0-1 1,0 2 1042,-2 12 594,-2-13 67,4-2-1369,1 1-1,-1-1 0,1 1 1,-1 0-1,0-1 1,1 1-1,-1-1 0,0 1 1,1-1-1,-1 1 1,0-1-1,1 1 0,-1-1 1,0 1-1,0-1 1,0 1-1,1-1 0,-1 1 1,0-1-1,0 0 1,0 1-1,0-1 1,0 1-1,0-2 0,0 1 561,0 1-775,1 0 0,0 0 1,0-1-1,-1 1 0,1 0 1,0 0-1,-1-1 0,1 1 0,0 0 1,-1-1-1,1 1 0,-1 0 1,1-1-1,-1 1 0,1-1 1,0 1-1,-1-1 0,0 1 1,1-1-1,-1 1 0,1-1 0,-1 0 1,0 1-1,1-1 0,-1 0 1,0 1-1,0-1 0,1 0 1,-1 1-1,0-1 0,0 0 1,0 0-1,0 1 0,0-1 0,0 0 1,0 1-1,0-1 0,0 0 1,0 0-1,-1 0 0,4-14 2833,-1 14-2677,-1 0-198,-1 1 0,1-1 0,-1 0 0,1 1-1,0-1 1,-1 1 0,1-1 0,-1 0 0,0 1 0,1-1 0,-1 0 0,0 0 0,1 1 0,-1-1 0,0 0 0,0 0 0,0 1 0,1-1-1,-1 0 1,0 0 0,0 0 0,0 1 0,0-1 0,-1 0 0,1 0 0,0 0 0,0 0 0,0 0-50,0 1 0,0-1 1,0 0-1,0 1 0,0-1 0,0 1 1,0-1-1,1 1 0,-1-1 0,0 0 1,0 1-1,1-1 0,-1 1 0,0-1 1,1 1-1,-1 0 0,0-1 0,1 1 1,-1-1-1,1 1 0,-1 0 1,1-1-1,0 1 0,-1-1 11,1 1 1,0-1-1,-1 1 0,1-1 1,-1 1-1,1-1 0,-1 0 1,1 1-1,-1-1 0,1 0 1,-1 1-1,1-1 0,-1 0 1,0 1-1,0-1 0,1 0 1,-1 0-1,0 1 0,0-1 1,0 0-1,0 0 0,0 0 1,0-1-1,11-36 1784,-11 38-1805,0-1 1,0 1 0,0-1-1,0 0 1,0 1-1,0-1 1,0 1 0,1-1-1,-1 1 1,0-1-1,0 1 1,1-1-1,-1 1 1,0-1 0,1 1-1,-1-1 1,1 1-1,-1-1 1,0 1-1,1 0 1,-1-1 0,2 0-1,-2 1-17,1 0 0,0-1 0,-1 1 0,1-1 1,-1 0-1,1 1 0,-1-1 0,1 0 0,-1 1 0,1-1 0,-1 0 0,1 1 0,-1-1 0,0 0 0,1 0 0,-1 1 0,0-1 1,0 0-1,0 0 0,0 1 0,0-1 0,0 0 0,0-1 0,0 1-11,0 0 0,0 0 0,0-1 0,0 1 0,0 0 0,0 0 0,0 0 0,0-1 0,1 1 0,-1 0 0,0 0 0,1 0 0,-1 0 0,1 0 0,-1 0 0,1 0 0,0 0 0,-1 0 0,1 0 0,0 0 0,0 0 0,-1 0 0,1 0 0,1 0 0,0-1 0,-1 1 0,0 0 0,-1-1 0,1 1 0,-1 0 0,1 0 0,-1 0 0,0 0 0,0-1 0,1 1 0,-1 0 0,0 0 0,0-1 0,0 1 0,0 0 0,0 0 0,-1-1 0,1 1 0,-1-2 0,1 2 0,0 0 0,0-1 0,-1 1 0,1-1 0,0 1 0,0 0 0,0-1 0,0 1 0,1-1 0,-1 1 0,0-1 0,1 1 0,0-2 0,0 0 0,0 1 0,1-1 0,-1 1 0,0-1 0,-1 0 0,1 1 0,0-1 0,-1 0 0,1 0 0,-1 0 0,0 1 0,0-1 0,-1-4 0,1 5 0,0 2 0,0-1 0,0 1 0,0 0 0,0 0 0,0-1 0,1 1 0,-1 0 0,0 0 0,0-1 0,0 1 0,0 0 0,0 0 0,0-1 0,0 1 0,0 0 0,1 0 0,-1-1 0,0 1 0,0 0 0,0 0 0,1 0 0,-1-1 0,0 1 0,0 0 0,0 0 0,1 0 0,-1 0 0,0 0 0,0 0 0,1-1 0,-1 1 0,0 0 0,0 0 0,1 0 0,-1 0 0,0 0 0,1 0 0,-1 0 0,0 0 0,1 0 0,-1 0 0,0 0 0,1 0 0,-1 0 0,0 0 0,1 0 0,-1 0 0,0 0 0,1 0 0,-1 0 0,0 0 0,1 0 0,-1 0 0,0 0 0,0-1 0,1 1 0,-1 0 0,0 0 0,0 0 0,1-1 0,-1 1 0,0 0 0,0 0 0,1 0 0,-1-1 0,0 1 0,0 0 0,0-1 0,0 1 0,1 0 0,-1 0 0,0-1 0,0 1 0,0 0 0,0-1 0,0 1 0,0 0 0,0-1 0,0 1 0,0 0 0,0-1 0,0 1 0,0-3 0,0 1 0,0-1 0,-1 0 0,2 0 0,-1 0 0,0 1 0,0-1 0,1 0 0,0 0 0,-1 1 0,1-1 0,0 0 0,0 1 0,3-5 0,-3 3 0,0 0 0,0 0 0,-1 0 0,1 0 0,-1 0 0,0 0 0,0 0 0,0-1 0,-2-5 0,1-3 0,1 13 0,0-1 0,0 1 0,1 0 0,-1-1 0,0 1 0,0 0 0,0-1 0,0 1 0,0 0 0,0 0 0,0-1 0,0 1 0,1 0 0,-1 0 0,0-1 0,0 1 0,0 0 0,1 0 0,-1-1 0,0 1 0,0 0 0,0 0 0,1 0 0,-1 0 0,0-1 0,1 1 0,-1 0 0,0 0 0,0 0 0,1 0 0,-1 0 0,1 0 0,-1 0 0,1-1 0,-1 1 0,1 0 0,-1 0 0,1 0 0,-1-1 0,1 1 0,-1 0 0,1-1 0,-1 1 0,0 0 0,1-1 0,-1 1 0,0 0 0,1-1 0,-1 1 0,0-1 0,1 1 0,-1-1 0,0 1 0,0-1 0,1 1 0,-1-1 0,0 1 0,0-1 0,0 1 0,0-1 0,0 1 0,0-1 0,0 1 0,0-1 0,0 1 0,0-2 0,5-10 0,-5 11 0,1 0 0,0 0 0,-1 0 0,1 0 0,-1 0 0,1 0 0,-1 0 0,0 0 0,1 0 0,-1 0 0,0 0 0,0 0 0,0 0 0,1-2 0,-1 2 0,0-1 0,0 1 0,0-1 0,0 1 0,0 0 0,1-1 0,-1 1 0,1 0 0,-1-1 0,1 1 0,-1 0 0,1 0 0,0-1 0,1 0 0,-1 0 0,0 1 0,0 0 0,0-1 0,-1 1 0,1-1 0,0 1 0,-1 0 0,1-1 0,-1 0 0,0 1 0,1-1 0,-1 1 0,0-1 0,0-2 0,0-8 0,0 10 0,-1 0 0,1 0 0,0 0 0,0 0 0,0 0 0,0 0 0,0 0 0,1-1 0,-1 1 0,0 0 0,1 0 0,0 0 0,0 0 0,-1 0 0,1 0 0,0 0 0,3-3 0,-4 4 0,1 0 0,-1 0 0,1 0 0,-1 0 0,0-1 0,0 1 0,1 0 0,-1 0 0,0 0 0,0-1 0,0 1 0,0 0 0,-1 0 0,1-1 0,-1-1 0,1 2 0,0 0 0,-1 0 0,1 0 0,0 0 0,0 0 0,0 0 0,0 0 0,0 0 0,0-1 0,0 1 0,0 0 0,0 0 0,1 0 0,-1 0 0,0 0 0,1 0 0,-1 0 0,1 0 0,0-2 0,7 1 0,-8 2 0,0 0 0,0 0 0,0 0 0,-1 0 0,1 0 0,0 0 0,0 0 0,0 0 0,0-1 0,0 1 0,0 0 0,0 0 0,0 0 0,0 0 0,0 0 0,0 0 0,0 0 0,0 0 0,0-1 0,0 1 0,0 0 0,0 0 0,0 0 0,0 0 0,0 0 0,0 0 0,0 0 0,0-1 0,0 1 0,0 0 0,0 0 0,0 0 0,0 0 0,0 0 0,0 0 0,0 0 0,0 0 0,1 0 0,-1-1 0,0 1 0,0 0 0,0 0 0,0 0 0,0 0 0,0 0 0,0 0 0,0 0 0,0 0 0,1 0 0,-1 0 0,0 0 0,0 0 0,0 0 0,0 0 0,0 0 0,0 0 0,0 0 0,0 0 0,1 0 0,-1 0 0,0 0 0,0 0 0,0 0 0,0 0 0,0 0 0,0 0 0,1 0 0,-14-1 0</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05.935"/>
    </inkml:context>
    <inkml:brush xml:id="br0">
      <inkml:brushProperty name="width" value="0.05" units="cm"/>
      <inkml:brushProperty name="height" value="0.05" units="cm"/>
    </inkml:brush>
  </inkml:definitions>
  <inkml:trace contextRef="#ctx0" brushRef="#br0">1 0 32767,'0'0'-80</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06.886"/>
    </inkml:context>
    <inkml:brush xml:id="br0">
      <inkml:brushProperty name="width" value="0.05" units="cm"/>
      <inkml:brushProperty name="height" value="0.05" units="cm"/>
    </inkml:brush>
  </inkml:definitions>
  <inkml:trace contextRef="#ctx0" brushRef="#br0">16 48 128,'0'0'53,"1"-1"-1,-1 1 1,0-1 0,0 1-1,0-1 1,0 1-1,0-1 1,0 1 0,0-1-1,0 1 1,0-1 0,0 1-1,0-1 1,0 1-1,0-1 1,0 1 0,0-1-1,0 1 1,-1-1 0,1 1-1,0-1 1,0 1-1,-1-1 1,1 1 0,0-1-1,-1 1 1,1 0 0,0-1-1,-1 1 1,1 0-1,-1-1 1,1 1 0,-1 0-1,1-1 1,-1 1 0,1 0-1,0 0 1,-1 0-1,0-1 1,0 1 0,-3-1-266,4-1 373,-1 1-1,1 0 1,-1-1 0,1 1-1,0-1 1,-1 1 0,1 0-1,0-1 1,0 1-1,0-1 1,0 1 0,0-1-1,1 1 1,-1-1 0,0 1-1,1 0 1,-1-1 0,1-1-1,1 3-463,-2 0 372,0 0 0,1 0 0,-1 0 0,1 0 0,-1 0 0,0 0 0,1 0 0,-1 0 0,0 0 0,1 0 1,-1 0-1,1 0 0,-1 0 0,0 0 0,1 0 0,-1 0 0,0 1 0,1-1 0,-1 0 0,0 0 0,1 0 0,-1 0 0,0 1 1,0-1-1,1 0 0,-1 0 0,0 1 0,0-1 0,1 0 0,-1 1 0,0-1 0,0 0 0,0 1 0,1-1 0,-1 0 0,0 1 1,0-1-1,0 0 0,0 1 0,0 1 1419,11 6 2768,-11-5-3609,-1-1-494,1-1 0,0 0 0,0 0 0,0 0 0,-1 0-1,1 0 1,0 1 0,1-1 0,-1 0 0,0 0 0,0 0 0,0 0 0,1 0 0,-1 1-1,0-1 1,1 0 0,-1 0 0,1 0 0,0 0 0,-1 0 0,1 0 0,0 0 0,-1 0-1,1-1 1,0 1 0,0 0 0,0 0 0,0-1 0,2 2 0,-3-1-93,1-1 1,-1 0-1,0 1 0,1-1 1,-1 1-1,0-1 0,0 1 1,1-1-1,-1 1 0,0 0 1,0-1-1,1 1 1,-1-1-1,0 1 0,0-1 1,0 1-1,0 0 0,0-1 1,0 1-1,0-1 1,0 1-1,0 0 0,0-1 1,-1 1-1,1-1 0,0 1 1,0 0-1,-1 0 64,1-1-1,0 1 1,0 0-1,0 0 1,-1 0 0,1-1-1,0 1 1,0 0-1,0 0 1,1 0-1,-1-1 1,0 1 0,0 0-1,0 0 1,0 0-1,1-1 1,-1 1-1,1 1 1,0-1 106,0 1 1,0-1-1,0 1 0,0 0 1,0-1-1,0 1 0,-1 0 1,1 0-1,-1-1 0,1 1 1,-1 0-1,0 0 0,0 0 1,0 0-1,0 0 0,0-1 1,0 4-1,0-3-35,0-1-129,0-1 0,0 1-1,0 0 1,0-1 0,0 1 0,1 0 0,-1-1-1,0 1 1,0 0 0,1-1 0,-1 1 0,0-1-1,1 1 1,-1-1 0,1 1 0,-1 0 0,0-1-1,1 0 1,0 1 0,0 0 0,-1-1 2,1 1 1,0-1-1,-1 1 1,1 0 0,0-1-1,-1 1 1,1 0-1,-1 0 1,1-1-1,-1 1 1,0 0 0,1 0-1,-1 0 1,0-1-1,1 1 1,-1 0 0,0 0-1,0 0 1,0 0-1,0 1 1,0 62 3136,0-70-3204</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07.236"/>
    </inkml:context>
    <inkml:brush xml:id="br0">
      <inkml:brushProperty name="width" value="0.05" units="cm"/>
      <inkml:brushProperty name="height" value="0.05" units="cm"/>
    </inkml:brush>
  </inkml:definitions>
  <inkml:trace contextRef="#ctx0" brushRef="#br0">1 147 32767,'0'0'0,"0"-1"0,0 0 0,0 0 0,0 1 0,0-1 0,0 0 0,0 0 0,1 0 0,-1 1 0,0-1 0,1 0 0,-1 1 0,0-1 0,1 0 0,-1 1 0,1-1 0,-1 0 0,1 1 0,-1-1 0,1 1 0,-1-1 0,1 1 0,0-1 0,0 1 0,-1-1 0,1 1 0,-1 0 0,1-1 0,-1 1 0,1-1 0,-1 1 0,0-1 0,1 1 0,-1-1 0,0 1 0,1-1 0,-1 1 0,0-1 0,0 1 0,1-1 0,-1 1 0,0-1 0,0 0 0,0 1 0,0-1 0,0 0 0,1 0 0,-1 0 0,0 0 0,1 0 0,-1 0 0,0 0 0,1 0 0,-1 0 0,1 0 0,-1 1 0,1-1 0,0 0 0,-1 0 0,1 1 0,0-1 0,0 0 0,-1 1 0,1-1 0,1 0 0,-1 0 0,0 1 0,0-1 0,0 0 0,0 1 0,0-1 0,0 0 0,0 0 0,-1 0 0,1 0 0,0 0 0,0 0 0,-1 0 0,1 0 0,-1 0 0,1 0 0,-1 0 0,1 0 0,-1-1 0,0-1 0,1 1 0,0 1 0,0-1 0,-1 0 0,1 0 0,0 0 0,1 0 0,-1 1 0,0-1 0,0 0 0,3-1 0,7-12 0,-1 3 0,-10 12 0,1-1 0,-1 1 0,1 0 0,-1-1 0,1 1 0,-1 0 0,1-1 0,-1 1 0,0-1 0,1 1 0,-1-1 0,0 1 0,1-1 0,-1 1 0,0-1 0,0 1 0,0-1 0,1 1 0,-1-1 0,0 1 0,0-1 0,0 0 0,0 0 0,13-19 0,0 19 0</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07.566"/>
    </inkml:context>
    <inkml:brush xml:id="br0">
      <inkml:brushProperty name="width" value="0.05" units="cm"/>
      <inkml:brushProperty name="height" value="0.05" units="cm"/>
    </inkml:brush>
  </inkml:definitions>
  <inkml:trace contextRef="#ctx0" brushRef="#br0">96 1 32767,'0'1'0,"0"-1"0,0 1 0,0-1 0,0 1 0,0 0 0,-1-1 0,1 1 0,0-1 0,0 1 0,0-1 0,0 1 0,-1 0 0,1-1 0,0 1 0,-1-1 0,1 1 0,0-1 0,-1 1 0,1-1 0,0 0 0,-1 1 0,1-1 0,-2 1 0,-2 7 0,-35 29 0,32-32 0,7-5 0,-1 0 0,1 1 0,0-1 0,-1 0 0,1 0 0,0 1 0,-1-1 0,1 0 0,0 0 0,-1 1 0,1-1 0,0 0 0,0 1 0,-1-1 0,1 0 0,0 1 0,0-1 0,0 1 0,-1-1 0,1 0 0,0 1 0,0-1 0,0 1 0,0-1 0,0 0 0,0 1 0,0-1 0,0 1 0,0 0 0,0-1 0,0 0 0,0 1 0,0-1 0,0 0 0,0 1 0,0-1 0,0 1 0,0-1 0,-1 0 0,1 1 0,0-1 0,0 0 0,0 1 0,0-1 0,-1 0 0,1 1 0,0-1 0,0 0 0,-1 0 0,1 1 0,0-1 0,0 0 0,-1 0 0,1 1 0,0-1 0,-1 0 0,1 0 0,0 0 0,-1 0 0,1 0 0,-1 1 0,0-1 0,1 0 0,0 0 0,-1 0 0,1 1 0,-1-1 0,1 0 0,-1 0 0,1 1 0,-1-1 0,1 0 0,0 1 0,-1-1 0,1 0 0,0 1 0,-1-1 0,1 1 0,0-1 0,0 0 0,-1 1 0,1-1 0,0 1 0,0-1 0,0 1 0,-1-1 0,1 1 0,0-1 0,0 1 0,0-1 0,0 1 0,0-1 0,0 1 0,0 0 0,0 0 0,0 1 0,0-1 0,0 0 0,-1 1 0,1-1 0,-1 0 0,1 0 0,-1 0 0,1 1 0,-1-1 0,0 0 0,1 0 0,-1 0 0,0 0 0,-1 1 0,1-1 0,0-1 0,1 1 0,-1-1 0,1 1 0,-1-1 0,1 1 0,-1-1 0,1 1 0,0 0 0,-1-1 0,1 1 0,0 0 0,-1-1 0,1 1 0,0 0 0,0 0 0,-1-1 0,1 1 0,0 0 0,0 0 0,0-1 0,0 1 0,0 0 0,0 0 0,0-1 0,1 1 0,-1 0 0,0 0 0,1 1 0,-2-3-24,1 0-1,0 0 1,0 0-1,0 0 1,0 0 0,0 0-1,0 0 1,0 0-1,0 0 1,0 0-1,0 0 1,0 0 0,0 0-1,1 0 1,-1 0-1,1 0 1,-1 0 0,0 0-1,1 0 1,-1 0-1,1 1 1,0-1 0,-1 0-1,1 0 1,0 1-1,-1-1 1,1 0 0,0 1-1,0-1 1,0 1-1,0-1 1,-1 1-1,1-1 1,2 0 0,-2 1-346,0-1 0,0 1 0,0-1 0,0 0 1,0 0-1,0 0 0,0 0 0,0 1 0,0-1 0,0 0 1,-1 0-1,1-1 0,0 1 0,-1 0 0,1 0 1,0 0-1,-1 0 0,1-3 0,9-26-16184,-10 22 12768</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11.336"/>
    </inkml:context>
    <inkml:brush xml:id="br0">
      <inkml:brushProperty name="width" value="0.05" units="cm"/>
      <inkml:brushProperty name="height" value="0.05" units="cm"/>
    </inkml:brush>
  </inkml:definitions>
  <inkml:trace contextRef="#ctx0" brushRef="#br0">28 322 32,'0'0'120,"0"0"-77,0 1-1,0-1 1,0 0 0,1 0-1,-1 0 1,0 1-1,0-1 1,0 0 0,0 0-1,0 1 1,0-1-1,0 0 1,0 0 0,0 0-1,0 1 1,0-1 0,0 0-1,0 0 1,-1 1-1,1-1 1,0 0 0,0 0-1,0 0 1,0 1-1,0-1 1,0 0 0,0 0-1,-1 0 1,1 0-1,0 1 1,0-1 0,0 0-1,-1 0 1,1 0 0,0 0-1,0 1 1,-25 28 23895,26-34-20927,-1-5-4975,0 9 2238,0-30 2106,0 18-1841,-1 11-440,1-1 1,0 1 0,0-1-1,0 0 1,0 1 0,0-1-1,0 0 1,1 1 0,-1-1-1,1 1 1,0-1 0,-1 1-1,1-1 1,0 1 0,1-1-1,1-2 1,-2 2 12,0-1 1,-1 1-1,1-1 0,-1 1 1,0-1-1,1 0 0,-2 1 1,1-1-1,-1-4 0,0-3-69,1 10-43,0 0 0,0 0 0,0 1 0,0-1 0,0 0 0,1 1 0,-1-1 0,0 0 0,0 1 0,0-1 0,0 0 0,1 1 0,-1-1 0,0 0 0,1 1 0,-1-1 0,1 0 0,-1 1 0,0-1 0,1 1 0,-1-1 0,1 1 0,0-1 0,0 1 0,-1-1 0,1 0 0,0 1 0,-1-1 0,1 0 0,0 1 0,-1-1 0,1 0 0,-1 0 0,1 1 0,-1-1 0,1 0 0,-1 0 0,0 0 0,1 0 0,-1 1 0,0-1 0,0 0 0,0 0 0,0 0 0,0 0 0,0 0 0,0 0 0,0-2 0,0 1 0,0 0 0,-1 0 0,1-1 0,0 1 0,1 0 0,-1-1 0,0 1 0,1 0 0,-1-1 0,1 1 0,0 0 0,0 0 0,0 0 0,0 0 0,0 0 0,0 0 0,0 0 0,3-3 0,-3 3 0,0 1 0,0-1 0,-1 0 0,1 1 0,-1-1 0,1 0 0,-1 0 0,0 0 0,0 0 0,0 1 0,0-1 0,0 0 0,0 0 0,0 0 0,0 0 0,-1 1 0,0-4 0,0 3 0,1 0 0,0 1 0,-1-1 0,1 0 0,0 0 0,0 0 0,0 0 0,0 0 0,0 0 0,0 0 0,1 0 0,-1 0 0,1 0 0,0-3 0,3 1 0,-4 3 0,1 1 0,0-1 0,-1 0 0,1 0 0,-1 1 0,0-1 0,1 0 0,-1 0 0,0 0 0,1 0 0,-1 1 0,0-1 0,0 0 0,0 0 0,0 0 0,0 0 0,0 0 0,0-1 0,0 2 0,0 0 0,0 0 0,0 0 0,0 0 0,0 0 0,0 0 0,0 0 0,1 0 0,-1 0 0,0 0 0,0 0 0,0 0 0,0 0 0,0 0 0,0 0 0,0 0 0,0 0 0,0 0 0,0 0 0,0 0 0,0 0 0,0 1 0,0-1 0,0 0 0,1 0 0,-1 0 0,0 0 0,0-1 0,0 1 0,0 0 0,0 0 0,0 0 0,0 0 0,0 0 0,0 0 0,0 0 0,0 0 0,0 0 0,0 0 0,0 0 0,0 0 0,1 0 0,-1 0 0,0 0 0,0 0 0,0 0 0,0 0 0,0 0 0,0 0 0,0 0 0,0 0 0,10 7 0,3 30 0,-13-36 0,0 1 0,-1-1 0,1 1 0,0-1 0,0 1 0,0-1 0,1 1 0,-1-1 0,0 1 0,0-1 0,1 1 0,-1-1 0,1 1 0,-1-1 0,1 1 0,0-1 0,0 0 0,-1 1 0,1-1 0,0 0 0,0 0 0,0 0 0,1 0 0,0 2 0,-1-3 0,-1 1 0,0-1 0,0 0 0,1 1 0,-1-1 0,0 1 0,0-1 0,1 1 0,-1-1 0,0 0 0,0 1 0,0-1 0,0 1 0,0-1 0,0 1 0,0-1 0,0 1 0,0-1 0,0 1 0,0-1 0,0 1 0,0 0 0,2 11 0,-1-10 0,0 0 0,0 1 0,0-1 0,0 0 0,0 0 0,0 1 0,-1-1 0,1 0 0,-1 1 0,0-1 0,1 0 0,-1 1 0,0-1 0,-1 3 0,1-4 0,0 0 0,0 0 0,1 0 0,-1 0 0,0 0 0,0 0 0,1 0 0,-1 0 0,1 0 0,-1 0 0,1 0 0,-1 0 0,1-1 0,-1 1 0,1 0 0,1 1 0,-2-2 0,1 1 0,0 0 0,0 0 0,-1 0 0,1 0 0,0 0 0,-1 0 0,1 0 0,-1 0 0,0 1 0,1-1 0,-1 0 0,0 0 0,1 0 0,-1 0 0,0 2 0,0-1 0,0 0 0,0 0 0,0 0 0,0 0 0,0 0 0,0-1 0,1 1 0,-1 0 0,1 0 0,-1 0 0,1-1 0,0 1 0,0 0 0,0-1 0,2 4 0,-2 9 0,-1-13 0,0 0 0,0-1 0,0 1 0,0 0 0,0-1 0,-1 1 0,1 0 0,1-1 0,-1 1 0,0 0 0,0-1 0,0 1 0,0 0 0,0-1 0,1 1 0,-1 0 0,0-1 0,1 1 0,-1 0 0,1 0 0,1 1 0,-1-1 0,0-1 0,0 1 0,0 0 0,-1 0 0,1 0 0,0 0 0,0 0 0,-1 0 0,1 0 0,-1 0 0,1 0 0,-1 0 0,1 0 0,-1 0 0,1 0 0,-1 1 0,0-1 0,0 0 0,0 0 0,0 0 0,0 0 0,0 1 0,0-1 0,0 1 0,0-4 0,-1-4 0,1 0 0,0 0 0,0 0 0,1 0 0,0 0 0,0 1 0,0-1 0,1 0 0,2-5 0,-4 10 0,1 0 0,-1 0 0,0 0 0,1 0 0,-1-1 0,0 1 0,1 0 0,-1 0 0,0 0 0,0 0 0,0-1 0,0 1 0,0 0 0,0 0 0,-1 0 0,1 0 0,-1-2 0,1 2 0,0 0 0,-1 0 0,1-1 0,0 1 0,0 0 0,0 0 0,0 0 0,0-1 0,0 1 0,0 0 0,0 0 0,0-1 0,1 1 0,-1 0 0,1 0 0,-1 0 0,0 0 0,2-2 0,0 0 0,-1 0 0,1 1 0,-1-1 0,1 0 0,-1 0 0,0 0 0,0-1 0,0 1 0,-1 0 0,1 0 0,-1 0 0,0-1 0,0 1 0,0-4 0,10-33 0,-10 38 0,0 1 0,0 0 0,0 0 0,0-1 0,0 1 0,1 0 0,-1 0 0,0-1 0,1 1 0,-1 0 0,1 0 0,-1 0 0,1 0 0,-1-1 0,1 1 0,0 0 0,-1 0 0,1 0 0,0 0 0,0 1 0,0-1 0,1-1 0,-1 1 0,1-3 0,-1 1 0,0-1 0,-1 0 0,1 1 0,-1-1 0,1 0 0,-1 0 0,0 1 0,-1-1 0,0-6 0,0-3 0,1 13 0,0 0 0,0-1 0,0 1 0,0 0 0,0 0 0,0-1 0,0 1 0,0 0 0,0-1 0,0 1 0,0 0 0,0 0 0,0-1 0,0 1 0,0 0 0,0 0 0,1-1 0,-1 1 0,0 0 0,0 0 0,0-1 0,0 1 0,1 0 0,-1 0 0,0 0 0,0-1 0,0 1 0,1 0 0,-1 0 0,0 0 0,0 0 0,1 0 0,-1 0 0,0-1 0,0 1 0,1 0 0,-1 0 0,0 0 0,1 0 0,-1 0 0,0 0 0,0 0 0,1 0 0,-1 0 0,0 0 0,1 0 0,-1 1 0,1-1 0,-1 0 0,1 1 0,-1-1 0,1 0 0,-1 1 0,1-1 0,-1 1 0,1-1 0,-1 1 0,0-1 0,1 1 0,-1-1 0,0 1 0,1 0 0,-1-1 0,0 1 0,0-1 0,0 1 0,0 0 0,1-1 0,-1 1 0,0-1 0,0 1 0,0 0 0,0 0 0,10 61 0,-10-58 0,0-1 0,1 1 0,-1-1 0,1 0 0,0 1 0,0-1 0,0 1 0,1-1 0,-1 0 0,4 6 0,-5-9 0,1 2 0,-1 0 0,1 0 0,-1 0 0,1 0 0,-1 1 0,0-1 0,0 0 0,0 0 0,0 0 0,0 0 0,-1 4 0,1-4 0,-1 0 0,1 1 0,0-1 0,0 1 0,0-1 0,0 0 0,0 1 0,1-1 0,-1 0 0,1 1 0,0 2 0,1 1 0,0 0 0,0 0 0,-1 0 0,0 0 0,0 0 0,-1 0 0,0 12 0,0-18 0,0 1 0,0 0 0,1 0 0,-1-1 0,0 1 0,0 0 0,0 0 0,1-1 0,-1 1 0,1 0 0,-1-1 0,0 1 0,1-1 0,-1 1 0,1 0 0,-1-1 0,1 1 0,0 0 0,0-1 0,0 1 0,-1-1 0,1 1 0,0 0 0,-1-1 0,1 1 0,-1 0 0,1 0 0,-1 0 0,1-1 0,-1 1 0,0 0 0,1 0 0,-1 0 0,0 0 0,0-1 0,0 1 0,1 2 0,-1-2 0,0 0 0,0 0 0,0 0 0,0 0 0,0 1 0,1-1 0,-1 0 0,0 0 0,1 0 0,-1 0 0,1 0 0,-1 0 0,1 0 0,0 1 0,4 10 0,1-3 0,-5-8 0,0-1 0,-1 1 0,1 0 0,0 0 0,-1-1 0,1 1 0,0 0 0,-1 0 0,1 0 0,-1 0 0,1 0 0,-1 0 0,0 0 0,1 0 0,-1-1 0,0 1 0,0 1 0,1-1 0,-1 1 0,0-7 477,0-8-3409,0-11-12277,0 23 14983,0 0-1,0 1 1,0-1 0,-1 1-1,1-1 1,0 1 0,0-1-1,0 0 1,0 1 0,-1-1 0,1 1-1,0-1 1,-1 1 0,1-1-1,0 1 1,-1 0 0,1-1-1,0 1 1,-1-1 0,1 1 0,-1 0-1,0-1 1,0 0-53,1 1 0,-1-1 0,0 1-1,1-1 1,-1 1 0,1-1 0,-1 0 0,1 1 0,-1-1 0,1 0-1,-1 1 1,1-1 0,0 0 0,-1 0 0,1 1 0,0-1 0,0 0 0,-1 0-1,1 1 1,0-1 0,0 0 0,0 0 0,0-1 0,0-6-1255</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11.716"/>
    </inkml:context>
    <inkml:brush xml:id="br0">
      <inkml:brushProperty name="width" value="0.05" units="cm"/>
      <inkml:brushProperty name="height" value="0.05" units="cm"/>
    </inkml:brush>
  </inkml:definitions>
  <inkml:trace contextRef="#ctx0" brushRef="#br0">0 1 304,'0'0'720,"11"7"2992,-11-6-3496,2 15 3260,-2-15-3432,0-1 0,0 0 0,1 1 0,-1-1 0,0 0 0,1 1 0,-1-1 0,0 0 0,1 1 0,-1-1 0,1 0 0,-1 0 0,1 1 0,-1-1 0,0 0 0,1 0 0,-1 0 0,1 0 0,-1 0 0,1 0 0,-1 0 0,1 0 0,-1 0 0,1 0 0,0 0 0,3 13 3115,-2-11-2886,-1-2-111,0 1 0,-1 0-1,1-1 1,-1 1 0,1-1-1,-1 1 1,1 0 0,-1-1-1,1 1 1,-1 0 0,0-1-1,1 1 1,-1 0 0,0 0-1,0-1 1,1 1 0,-1 0-1,0 0 1,0 0-1,0-1 1,0 1 0,0 0-1,0 0 1,0 0 0,0-1-1,-1 1 1,1 1 0,0-1-63,0-1 0,0 1 0,0 0 0,0-1-1,1 1 1,-1 0 0,0-1 0,0 1 0,1 0 0,-1-1 0,0 1 0,1 0 0,-1-1 0,1 1 0,-1-1 0,1 1 0,-1-1 0,1 1 0,0 0 0,0-1 13,-1 1 0,1 0 1,0-1-1,-1 1 0,1 0 1,0 0-1,-1-1 0,1 1 1,-1 0-1,0 0 1,1 0-1,-1 0 0,1 0 1,-1 0-1,0 0 0,0 0 1,0-1-1,0 1 0,1 2 1,-2-1 36,1-1 0,0 1 1,0 0-1,1 0 1,-1-1-1,0 1 0,0 0 1,1-1-1,-1 1 1,1-1-1,0 1 0,-1 0 1,1-1-1,0 1 1,0-1-1,1 2 0,1 20 602,-4-14-795,1-10-1065,0 0 587,-1 0 0,1 0 0,-1 0 1,1 0-1,-1 0 0,1 0 0,-1 0 1,1 0-1,-1 0 0,0 0 1,0 1-1,0-1 0,1 0 0,-1 0 1,0 1-1,0-1 0,-2 0 0,3 0 189,-1 1 0,0-1 0,0 1 0,0-1 0,0 0-1,0 1 1,1-1 0,-1 0 0,0 0 0,1 1 0,-1-1-1,1 0 1,-1 0 0,0 0 0,1 0 0,-1-2 0,-12-26-5633,0 21 4822</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12.046"/>
    </inkml:context>
    <inkml:brush xml:id="br0">
      <inkml:brushProperty name="width" value="0.05" units="cm"/>
      <inkml:brushProperty name="height" value="0.05" units="cm"/>
    </inkml:brush>
  </inkml:definitions>
  <inkml:trace contextRef="#ctx0" brushRef="#br0">22 39 1409,'0'-1'200,"0"0"0,0 0 0,-1 0 0,1 0 0,0 0 0,0 0 0,-1 0 0,1 0 0,-1 0 0,1 0 1,0 0-1,-1 0 0,0 1 0,1-1 0,-1 0 0,0 0 0,1 1 0,-2-2 0,-10-18 13335,17 27-12407,-5-6-1093,12 4 198</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12.736"/>
    </inkml:context>
    <inkml:brush xml:id="br0">
      <inkml:brushProperty name="width" value="0.05" units="cm"/>
      <inkml:brushProperty name="height" value="0.05" units="cm"/>
    </inkml:brush>
  </inkml:definitions>
  <inkml:trace contextRef="#ctx0" brushRef="#br0">1 0 384,'0'1'24,"0"-1"0,0 0-1,0 1 1,0-1 0,0 0-1,0 1 1,0-1 0,0 0-1,0 0 1,0 1 0,0-1 0,0 0-1,0 1 1,1-1 0,-1 0-1,0 0 1,0 1 0,0-1-1,0 0 1,1 0 0,-1 1 0,0-1-1,0 0 1,1 0 0,-1 1-1,0-1 1,0 0 0,1 0-1,-1 0 1,0 0 0,0 0 0,1 1-1,-1-1 1,0 0 0,1 0-1,-1 0 1,0 0 0,0 0-1,1 0 1,-1 0 0,0 0 0,1 0-1,-1 0 1,1 0-1,-1 0 1,0 0 0,0 0-1,1 0 1,-1 0-1,0 0 1,1 0-1,-1 0 1,0 0 0,0 0-1,1 0 1,-1 0-1,0 1 1,0-1-1,1 0 1,-1 0-1,0 0 1,0 0 0,1 1-1,-1-1 1,0 0-1,0 0 1,0 0-1,1 1 1,-1-1 0,0 0-1,0 0 1,0 1-1,0-1 1,0 0-1,0 0 1,1 1 0,-1-1-1,0 0 1,0 1-1,0-1 1,0 0-1,0 0 1,0 1 0,0-1-1,4 8 434,-4-8-368,1 1 0,-1 0 1,1-1-1,-1 1 0,1 0 1,-1-1-1,1 1 0,-1 0 1,0 0-1,1-1 1,-1 1-1,0 0 0,1 0 1,-1-1-1,0 1 0,0 0 1,0 0-1,0 0 0,0 0 1,0 0 13,1 0 1,-1 0-1,0 0 1,1 0 0,-1 0-1,1 0 1,-1-1-1,1 1 1,-1 0-1,1 0 1,0-1 0,-1 1-1,1 0 1,0-1-1,-1 1 1,1-1-1,1 2 1,-1-2 14,1 1 0,-1 0-1,0-1 1,-1 1 0,1 0 0,0 0 0,0 0-1,0 0 1,0-1 0,-1 1 0,1 0 0,0 1 0,-1-1-1,1 0 1,-1 0 0,1 0 0,-1 0 0,1 0 0,-1 2-1,0-1 2,0-1 0,0 0-1,0 1 1,0-1 0,0 1-1,0-1 1,0 0 0,1 1-1,-1-1 1,1 1 0,-1-1-1,1 0 1,-1 1 0,1-1-1,0 0 1,-1 0 0,1 0-1,0 1 1,0-1 0,0 0-1,0 0 1,2 1 0,-2-1-23,-1 0 1,1 0-1,-1 0 1,1 0-1,-1 0 1,0 0-1,1 0 1,-1 0 0,0 0-1,0 0 1,1 0-1,-1 0 1,0 0-1,0 0 1,0 0-1,0 0 1,-1 0 0,1 0-1,0 0 1,-1 2-1,1-2-33,-1 0 0,1 0-1,0 0 1,0 0 0,0 0 0,0 0 0,-1 0-1,1 0 1,0 0 0,1 0 0,-1 0-1,0 0 1,0 0 0,0 0 0,1 0-1,-1 0 1,0 0 0,1-1 0,-1 1-1,1 1 1,1 0 75,-1-1 0,0 1 0,1 0 0,-1-1 0,0 1 0,0 0 0,0 0 0,0 0 0,0-1 0,-1 1 0,1 0 0,-1 0 0,1 0 0,-1 0 0,0 1 0,0-1 0,1 0 0,-1 0 0,-1 0 0,1 0 0,-1 3 0,1 33 3861,0-68-3988,11-1-211,6 2 205,-7 25 12,-10 4-17,1 0 1,0 0-1,-1 0 0,1 0 0,0 0 0,-1 0 0,1-1 0,0 1 0,-1 0 0,1-1 0,0 1 0,-1 0 0,1-1 0,-1 1 0,1-1 0,-1 1 0,1-1 0,-1 1 1,1-1-1,-1 1 0,0-1 0,1 1 0,-1-1 0,0 0 0,1 1 0,-1-2 0,1 0-8,0 1 0,0-1 0,1 1 0,-1-1 0,0 1 0,0 0 0,1 0 0,-1 0-1,1-1 1,-1 1 0,4-1 0,-5 2 7,0-1-1,1 1 1,-1 0-1,0-1 1,1 1-1,-1 0 0,0 0 1,1-1-1,-1 1 1,1 0-1,-1 0 1,1 0-1,-1 0 1,0-1-1,1 1 1,-1 0-1,1 0 0,-1 0 1,1 0-1,-1 0 1,1 0-1,-1 0 1,1 0-1,-1 0 1,0 1-1,1-1 1,-1 0-1,1 0 0,-1 0 1,1 0-1,-1 1 1,0-1-1,1 0 1,-1 0-1,0 1 1,1-1-1,-1 0 1,0 1-1,1-1 0,-1 0 1,0 1-1,1-1 1,-1 0-1,0 1 1,0-1-1,0 1 1,1-1-1,-1 1 1,0-1-1,0 0 0,0 1 1,0-1-1,0 1 1,0-1-1,0 1 1,0-1-1,0 1 1,0-1-1,0 1 1,6 5-12,-5-6 16,-1 0 1,1 0 0,-1 0 0,1 1-1,-1-1 1,1 0 0,-1 0 0,1 1-1,-1-1 1,0 0 0,1 0 0,-1 1-1,0-1 1,1 1 0,-1-1-1,0 0 1,1 1 0,-1-1 0,0 1-1,0-1 1,1 0 0,-1 1 0,0-1-1,0 1 1,0-1 0,1 2 0,-1 0-4,1 0 0,-1 0 1,1 0-1,0 1 0,0-1 0,0 0 1,0 0-1,0 0 0,0-1 1,1 1-1,-1 0 0,1 0 1,-1-1-1,1 1 0,0-1 1,3 3-1,6 21 555,-10-12 690,-1-12-1153,0-1-1,0 1 0,0 0 1,0 0-1,0 0 1,0 0-1,0 0 1,0 0-1,0-1 1,0 1-1,1 0 0,-1 0 1,0 0-1,0 0 1,1-1-1,-1 1 1,1 0-1,0 1 1,0-1 43,1 1 1,-1 1 0,1-1 0,-1 0 0,0 0 0,0 0-1,0 1 1,0-1 0,0 0 0,-1 1 0,1-1 0,-1 1 0,1-1-1,-1 1 1,0-1 0,0 1 0,0-1 0,-1 1 0,1 2 0,0-1-58,-1-4-88,1 1 0,0-1 0,0 0 0,0 1-1,0-1 1,0 1 0,0-1 0,0 0-1,0 1 1,0-1 0,0 1 0,0-1-1,0 0 1,0 1 0,0-1 0,0 1-1,0-1 1,0 1 0,0-1 0,1 0-1,-1 1 1,0-1 0,0 0 0,0 1-1,1-1 1,-1 0 0,0 1 0,0-1-1,1 0 1,-1 1 0,0-1 0,1 0-1,-1 0 1,1 1 0,-1-1 0,0 0-1,1 0 1,-1 0 0,0 0 0,1 0-1,-1 1 1,1-1 0,-1 0 0,1 0-1,-1 0 1,0 0 0,1 0 0,-1 0-1,1 0 1,0-1 0,1 1-134,-1-3-1847,-1-1 1,1 0 0,0 0 0,-1 0 0,0 0 0,0 0-1,-1-5 1,1 8 1050,11-28-6570,-11 22 4525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13.496"/>
    </inkml:context>
    <inkml:brush xml:id="br0">
      <inkml:brushProperty name="width" value="0.05" units="cm"/>
      <inkml:brushProperty name="height" value="0.05" units="cm"/>
    </inkml:brush>
  </inkml:definitions>
  <inkml:trace contextRef="#ctx0" brushRef="#br0">16 141 544,'-16'0'4336,"30"1"-3683,-13 2 116,1 0 0,0 0 0,-1 0 0,0 0 0,1 0 0,-1 0-1,-1 1 1,1-1 0,1 5 0,-3 8 1117,0-13-1618,1 1 0,0 0 0,-1-1 0,2 1 1,-1 0-1,0-1 0,1 1 0,-1 0 0,3 5 0,-1-5-131,0-2-37,-1-1 1,0 1 0,0 0 0,0 0-1,0 0 1,0 0 0,0 0 0,-1 0-1,1 0 1,-1 0 0,1 0 0,-1 0-1,0 0 1,0 0 0,0 0 0,0 2-1,11 42 1928,-11-45-1968,0 0 0,0 1 0,0-1 0,1 0 0,-1 1 0,0-1 0,1 0 0,-1 0-1,1 0 1,0 1 0,-1-1 0,1 0 0,1 1 0,-1-1 53,0 1 0,0-1 0,-1 1 1,1-1-1,0 1 0,0-1 0,-1 1 0,1 0 0,-1-1 0,0 1 0,1 0 0,-1 0 0,0 2 0,1 8 1149,-1-20 923,-3-18-1099,2 25-1077,0 1-19,0-1 1,0 0-1,0 0 1,0 0-1,0 0 1,0 0-1,1 0 1,-1 0-1,0 0 0,1 0 1,-1 0-1,1 0 1,-1 0-1,1-1 1,-1 1-1,1 0 1,0 0-1,0 0 0,-1-1 1,1 1-1,0 0 1,1-2-1,-12-51-1332,11 50 1290,0 1 0,-1-1 0,0 0 0,1 1 0,-1-1 0,0 1 0,-2-5 0,1 5 25,1-1 0,-1 0 1,1 1-1,0-1 1,1 0-1,-1 0 0,1-5 1,0-96-78,17 76 128,-9 17-16,-5 7 2,1 0-1,0 0 1,-1 0-1,2 0 0,8-8 1,-11 12-5,0 0 0,-1 0 0,1 0 1,0 0-1,0 0 0,0 1 0,0-1 0,1 1 0,-1-1 1,0 1-1,0 0 0,0-1 0,0 1 0,0 0 0,0 1 1,1-1-1,-1 0 0,0 0 0,0 1 0,0 0 0,0-1 1,2 2-1,-2-1 2,-1-1 0,0 1 0,0 0 0,0 0 1,0 0-1,0 0 0,0 0 0,0 0 0,0 0 0,0 0 1,0 0-1,-1 0 0,1 0 0,0 1 0,-1-1 0,1 0 1,-1 1-1,1-1 0,-1 2 0,5 8 50,3 3 90,-7-12-125,0 0 0,0 1 0,0-1 0,0 0-1,0 0 1,0 0 0,0 1 0,-1-1 0,1 0 0,-1 1 0,0-1 0,0 1 0,0 2-1,0-4-7,0 0 0,1 0 0,-1 1 0,0-1 0,0 0 0,1 0 0,-1 0 0,0 0 0,1 0-1,-1 0 1,1 0 0,0 0 0,-1 0 0,1 0 0,0 0 0,0 1 0,0-1 0,0 0 1,-1 0 0,1 0-1,0 0 1,-1 0 0,1 0-1,-1 0 1,1 0 0,-1 0-1,1 0 1,-1 0 0,0 0-1,1 0 1,-1 1 0,0-1-1,0 1 1,0 0 70,0 0-1,1-1 1,-1 1 0,0 0-1,-1 0 1,1-1 0,0 1-1,0 0 1,-1 0-1,1-1 1,-1 1 0,1 0-1,-1-1 1,0 1 0,0-1-1,0 1 1,0-1 0,0 1-1,0-1 1,0 1 0,-2 1-1,3-3-35,-1 1-1,1 0 1,-1-1-1,1 1 1,0 0-1,0-1 1,-1 1-1,1 0 1,0-1 0,0 1-1,0 0 1,0 0-1,0-1 1,0 1-1,0 0 1,0 0-1,0-1 1,0 1-1,0 1 1,1-1-28,-1-1 0,0 1 0,0-1 0,0 1 0,0-1 0,0 1 0,0-1 0,0 1 0,0-1 0,0 1 0,0-1 0,0 1 1,0-1-1,0 1 0,0-1 0,0 1 0,-1-1 0,1 1 0,0-1 0,0 0 0,-1 1 0,1-1 0,0 1 0,0-1 0,-1 1 0,-3 0-37,1 1-1,-1-1 0,0 0 1,1 0-1,-1 0 1,0-1-1,-7 1 0,7-1-528,-1 0-1,0 0 1,0-1 0,0 1-1,0-1 1,-7-3-1,-5 0-1705,-9-6-4570</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31.077"/>
    </inkml:context>
    <inkml:brush xml:id="br0">
      <inkml:brushProperty name="width" value="0.05" units="cm"/>
      <inkml:brushProperty name="height" value="0.05" units="cm"/>
    </inkml:brush>
  </inkml:definitions>
  <inkml:trace contextRef="#ctx0" brushRef="#br0">13 12 112,'-6'8'861,"5"-8"-821,1 1-1,-1-1 0,1 0 1,0 0-1,-1 0 0,1 1 1,0-1-1,-1 0 1,1 0-1,0 1 0,0-1 1,-1 0-1,1 1 0,0-1 1,0 0-1,-1 1 0,1-1 1,0 0-1,0 1 1,0-1-1,0 0 0,-1 1 1,1-1-1,0 1 0,0-1 1,0 0-1,0 1 0,0-1 1,0 1-1,0-1 1,0 0-1,0 1 0,0-1 1,0 1-1,1-1 0,-1 0 1,0 1-1,0-1 0,0 1 1,43-1 3751,15-7-1006,-26 0-2225,-27 5-670,0 1-1,0-1 0,0 1 0,0 0 1,9 0-1,-14-3-3170,0 7 1883,0-2 936,8-11-2318,-8 9 2337</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14.086"/>
    </inkml:context>
    <inkml:brush xml:id="br0">
      <inkml:brushProperty name="width" value="0.05" units="cm"/>
      <inkml:brushProperty name="height" value="0.05" units="cm"/>
    </inkml:brush>
  </inkml:definitions>
  <inkml:trace contextRef="#ctx0" brushRef="#br0">12 32 384,'0'0'1326,"0"14"2103,3 3 6281,7-14-8223,0 0-1,1-1 1,-1 0-1,0 0 0,1-1 1,0 0-1,16-2 0,-27 1-1486,2 0 283,11-6 818,-12 6-982,0 0-1,0-1 1,0 1-1,0 0 1,0-1-1,0 1 1,0 0-1,1-1 1,-1 1-1,-1-1 1,1 0-1,0 1 1,0-1 0,0 0-1,0 0 1,1-1-1,-2-4 903,0 4-966,1 1 1,-1 0-1,0-1 1,0 1-1,0 0 1,0-1-1,0 1 0,0 0 1,0-1-1,-1 1 1,1-1-1,0 1 0,-1 0 1,1 0-1,-1-1 1,0 1-1,1 0 0,-1 0 1,0 0-1,1 0 1,-1-1-1,0 1 1,0 0-1,0 0 0,0 1 1,0-1-1,0 0 1,-3-1-1,-1-1-55,-1 0 0,0 1 0,0 0 0,0 0 0,0 0 0,0 1 0,-1 0 0,-8-1 0,12 2 0,-1 1 0,1-1 0,0 1 0,-1 0 0,1 0 0,-1 0 0,1 0 0,0 1 0,0 0 0,0-1 0,0 1 0,0 0 0,0 0 0,0 0 0,-3 5 0,4-5 0,0 1 0,1 0 0,-1-1 0,1 1 0,0 0 0,0 0 0,0 0 0,0 0 0,0 1 0,0-1 0,1 0 0,0 0 0,0 0 0,0 0 0,0 1 0,1 5 0,-1 1 0,0-8 0,1 0 0,-1 0 0,1-1 0,-1 1 0,1 0 0,0 0 0,0 0 0,0-1 0,0 1 0,0-1 0,0 1 0,0-1 0,1 1 0,-1-1 0,0 0 0,1 1 0,-1-1 0,1 0 0,2 2 0,36 16 0,-29-17-481,0 0 1,0 0-1,0-1 0,21-1 1,-28 0 119,22-9-3721,-10-2-4355,-6 3 5317,-9 6 2398,0 1 0,-1-1 0,1 0 0,-1 1-1,1-1 1,-1 1 0,0-1 0,0 0 0,0 0 0,0 1 0,0-1 0,0 0 0,0 1-1,-1-3 1,1-1-1025,0-2 922</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14.646"/>
    </inkml:context>
    <inkml:brush xml:id="br0">
      <inkml:brushProperty name="width" value="0.05" units="cm"/>
      <inkml:brushProperty name="height" value="0.05" units="cm"/>
    </inkml:brush>
  </inkml:definitions>
  <inkml:trace contextRef="#ctx0" brushRef="#br0">95 18 336,'23'-9'25959,"-23"9"-25903,-1 0 10,1 0-1,0 0 0,-1 0 1,1 1-1,-1-1 1,1 0-1,-1 0 1,1 0-1,0 0 0,-1-1 1,1 1-1,-1 0 1,1 0-1,0 0 1,-1 0-1,1 0 0,-1 0 1,1-1-1,0 1 1,-1 0-1,1 0 0,0-1 1,-1 1-1,1 0 1,0 0-1,-1-1 1,1 1-1,0 0 0,0-1 1,-1 1-1,1 0 1,0-1-1,0 1 0,0-1 1,-1-2 2558,-22 5-1122,-21 28-1502,42-29 0,0 0 0,1 0 0,-1 1 0,0-1 0,0 0 0,1 1 0,-1-1 0,1 1 0,-1-1 0,1 1 0,0 0 0,0 0 0,0 0 0,0 0 0,0 0 0,0 0 0,0 0 0,-1 4 0,-2 11 0,-2 6 0,6-15 0,0-4 0,-1 0 0,1-1 0,0 1 0,1 0 0,-1-1 0,1 1 0,-1-1 0,1 1 0,0 0 0,0-1 0,4 7 0,0-2 0,-5-7 0,0-1 0,0 1 0,1-1 0,-1 1 0,1-1 0,-1 1 0,0-1 0,1 0 0,-1 1 0,1-1 0,-1 0 0,1 1 0,-1-1 0,1 0 0,-1 0 0,1 1 0,-1-1 0,1 0 0,-1 0 0,1 0 0,-1 0 0,1 0 0,0 0 0,3 1 0,0 0 0,-1 0 0,1-1 0,0 0 0,0 0 0,-1 0 0,1 0 0,0 0 0,0-1 0,-1 0 0,1 0 0,0 0 0,-1 0 0,1 0 0,-1-1 0,4-1 0,-1-1 0,-1 0 0,1-1 0,-1 0 0,0 1 0,7-10 0,-12-10-15,0 41-111,0-1 201,0 13-539,0-28 384,0 0-1,1 0 1,-1 0-1,0 0 1,0 0 0,1 0-1,-1 0 1,0-1-1,1 1 1,-1 0 0,1 0-1,-1 0 1,1-1-1,0 1 1,-1 0 0,1-1-1,0 1 1,-1 0-1,1-1 1,0 1-1,0-1 1,-1 1 0,2 0-1,3 4-4409,-5-4 4359,1-1 0,-1 0 1,0 1-1,0-1 0,0 0 0,0 0 1,0 1-1,0-1 0,1 0 0,-1 0 0,0 0 1,0 1-1,0-1 0,1 0 0,-1 0 1,0 0-1,0 1 0,1-1 0,-1 0 0,0 0 1,0 0-1,1 0 0,-1 0 0,0 0 0,0 1 1,1-1-1,-1 0 0,0 0 0,1 0 1,-1 0-1,0 0 0,1 0 0,-1 0 0,0 0 1,0 0-1,1-1 0,-1 1 0,0 0 0,1 0 1,-1 0-1,0 0 0,0 0 0,1-1 1,0 2-163,-1-1 1,1 0-1,0 0 1,-1 0-1,1-1 1,0 1 0,-1 0-1,1 0 1,0 0-1,-1 0 1,1-1 0,0 1-1,-1 0 1,1 0-1,-1-1 1,1 1 0,0-1-1,-1 1 1,1 0-1,-1-1 1,1 1 0,-1-1-1,0 1 1,1-1-1,-1 1 1,1-1 0,-1 0-1,0 1 1,1-1-1,-1 0 1,0 1 0,0-1-1,0 0 1,1 1-1,-1-1 1,0 0 0,0 1-1,0-1 1,0-1-1,8-20-4986,5 9 2224</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15.116"/>
    </inkml:context>
    <inkml:brush xml:id="br0">
      <inkml:brushProperty name="width" value="0.05" units="cm"/>
      <inkml:brushProperty name="height" value="0.05" units="cm"/>
    </inkml:brush>
  </inkml:definitions>
  <inkml:trace contextRef="#ctx0" brushRef="#br0">17 17 976,'0'0'149,"0"-1"0,0 0 0,1 0 0,-1 0-1,0 0 1,0 1 0,0-1 0,0 0 0,-1 0 0,1 0-1,0 0 1,0 1 0,0-1 0,-1 0 0,1 0-1,0 1 1,-2-3 0,2 3-60,0 0 1,0 0-1,-1 0 0,1 0 1,0 0-1,0-1 0,-1 1 1,1 0-1,0 0 0,0 0 1,-1 0-1,1 0 0,0 0 1,0 0-1,-1 0 0,1 0 1,0 0-1,-1 0 0,1 0 1,0 0-1,0 0 0,-1 0 1,1 0-1,0 1 0,0-1 1,-1 0-1,1 0 0,0 0 1,0 0-1,-1 0 0,1 1 1,0-1-1,0 0 0,0 0 1,-1 0-1,1 1 0,0-1 1,-4 16 2213,4 28 1056,0-31-1659,0-9-1289,0 0-1,0 0 1,1 0 0,-1 0 0,1-1 0,0 1-1,0 0 1,0 0 0,0 0 0,4 5-1,-3-3 106,0-2 61,-1 1-1,-1-1 0,1 0 1,-1 1-1,1-1 0,-1 1 1,-1 8-1,2 22 1952,1-27-1888,0-1-1,-1 1 0,1 0 0,-1 12 1,-1-18-521,1 1 1,-1-1 0,1 1 0,-1-1 0,1 0 0,-1 1 0,1-1-1,0 0 1,2 4 0,-1-4-44,-1 0-1,0 0 0,-1 0 1,1 1-1,0-1 1,0 0-1,-1 0 1,0 1-1,1 2 1,-1-4-63,0 0 0,0-1 1,0 1-1,0 0 0,0-1 1,0 1-1,0-1 0,1 1 1,-1 0-1,0-1 0,0 1 1,0-1-1,1 1 0,-1-1 1,0 1-1,1-1 0,-1 1 1,1-1-1,-1 1 0,0-1 1,1 1-1,-1-1 0,1 0 1,0 1-1,0 0 6,-1-1-1,1 1 1,0-1-1,-1 1 1,1-1 0,-1 1-1,1-1 1,-1 1-1,1 0 1,-1-1-1,1 1 1,-1 0-1,0-1 1,1 1 0,-1 0-1,0 0 1,0-1-1,0 1 1,1 0-1,-1 0 1,0 0 0,0-1-1,0 1 1,0 1-1,0-2-14,0 0-1,0 0 0,0 0 0,0 1 1,0-1-1,0 0 0,0 0 1,0 0-1,0 0 0,0 0 1,0 0-1,0 0 0,0 0 1,0 0-1,0 0 0,0 0 1,0 1-1,0-1 0,1 0 1,-1 0-1,0 0 0,0 0 1,0 0-1,0 0 0,0 0 0,0 0 1,0 0-1,0 0 0,0 0 1,0 0-1,1 0 0,-1 0 1,0 0-1,0 0 0,0 0 1,0 0-1,0 0 0,0 0 1,0 0-1,0 0 0,0 0 1,0 0-1,1 0 0,-1 0 1,0 0-1,0 0 0,0 0 1,0-1-1,0 1 0,0 0 0,0 0 1,0 0-1,0 0 0,0 0 1,0 0-1,0 0 0,0 0 1,0 0-1,1 0 0,-1 0 1,0 0-1,0-1 0,0 1 1,0 0-1,0 0 0,9-10 33,-8 8-38,1 0-1,-1 0 1,1-1 0,-1 1 0,0 0 0,0-1-1,0 1 1,2-5 0,7-46-323,-10 52 287,0-1 0,0 1 0,0 0 0,1 0 0,-1 0 0,0-1 0,1 1 0,-1 0 0,1 0 0,-1 0 0,1 0 0,-1 0 0,1 0 0,0 0 0,1-2 0,-1 2 7,0 0 0,-1 0 1,1 0-1,0 0 0,-1 0 0,1 0 1,-1 0-1,1 0 0,-1 0 1,1 0-1,-1 0 0,0 0 0,0-1 1,0 1-1,1-2 0,-1-1-76,0 1 0,1-1 0,0 1 0,-1-1-1,1 1 1,0-1 0,1 1 0,-1 0 0,1 0-1,-1 0 1,4-4 0,-4 5 68,0 0-1,1 0 1,-1 0 0,0-1 0,0 1-1,0 0 1,0-1 0,-1 1 0,1-1-1,0-3 1,-1 4 11,1-1 1,0 0-1,0 0 0,0 1 0,1-1 0,-1 1 0,0-1 1,1 1-1,0-1 0,-1 1 0,1 0 0,0 0 0,0 0 1,1 0-1,-1 0 0,4-3 0,-2 2-211,7-4-1388,-9 7 1122,-1-1-1,0 1 0,0 0 0,0-1 1,0 1-1,0 0 0,0 0 0,0 0 1,1 0-1,-1 0 0,0 0 0,0 0 1,0 0-1,0 0 0,0 0 0,0 1 0,2 0 1,-4-1-3,0 1 1,-1 0-1,1 0 1,0 0-1,0 0 1,0 0-1,0 0 1,0 0-1,0 0 1,0 0-1,0 0 0,-1 2 1,2-2 122,0 0 1,0 0-1,0 0 1,0 0-1,-1 0 0,1 0 1,0 0-1,0 0 0,-1 0 1,1 0-1,0 0 1,-1-1-1,1 1 0,-1 0 1,1 0-1,-1 0 1,0-1-1,0 2 0,-5 2-97,3-2-1119</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15.446"/>
    </inkml:context>
    <inkml:brush xml:id="br0">
      <inkml:brushProperty name="width" value="0.05" units="cm"/>
      <inkml:brushProperty name="height" value="0.05" units="cm"/>
    </inkml:brush>
  </inkml:definitions>
  <inkml:trace contextRef="#ctx0" brushRef="#br0">1 0 992,'7'14'2717,"16"9"5605,-14-16-5277,22 17 6571,0-2-2539,11 11-5987,-34-28-1105,0 1-1,0 0 1,-1 0 0,0 1-1,11 12 1,-5-11 15,-12-8 0,0 0 0,0 0 0,-1 0 0,1 0 0,0 1 0,0-1 0,-1 0 0,1 1 0,0-1 0,0 1 0,-1-1 0,1 1 0,0-1 0,-1 1 0,1-1 0,0 2 0,7 3 1370,2-4-4824</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25.186"/>
    </inkml:context>
    <inkml:brush xml:id="br0">
      <inkml:brushProperty name="width" value="0.05" units="cm"/>
      <inkml:brushProperty name="height" value="0.05" units="cm"/>
    </inkml:brush>
  </inkml:definitions>
  <inkml:trace contextRef="#ctx0" brushRef="#br0">201 9 96,'16'-7'10848,"-16"12"-8881,0-12 1124,-29 9 164,-9 11-1188,13-5-444,23-7-1271,-11 9 640,9-9-793,0 1 0,0 0 0,1 0 0,-1 0 0,1 1 0,-1-1 0,1 1 0,0 0 0,-4 4 0,6-5-95,0-1-1,0 1 0,1-1 1,-1 0-1,0 1 0,0-1 1,-1 0-1,1 0 0,0 0 1,0 0-1,-1 0 0,1 0 1,-3 1-1,2-1-5,0 0-1,1 0 1,-1 0 0,0 1 0,1-1-1,-1 0 1,1 1 0,-1-1 0,1 1-1,0-1 1,0 1 0,0 0 0,0-1-1,0 1 1,0 0 0,-1 2-1,2-2 39,0 1 0,-1 0 0,1-1 0,-1 1 0,1-1 0,-1 0 0,0 1 0,0-1-1,0 1 1,-1-1 0,1 0 0,-3 4 0,2-4-76,1 0 0,-1 0 0,1 0 0,0 0 0,0 0 1,0 0-1,0 0 0,0 1 0,1-1 0,-1 0 0,1 0 0,-1 5 0,0 4 122,1-8-131,-1 0 0,1 0 0,0 0 1,0 1-1,0-1 0,0 0 0,0 0 0,1 0 0,-1 0 0,1 0 0,2 4 0,0-4-47,1 0 0,-1 0-1,1-1 1,0 1-1,0-1 1,0 0 0,1-1-1,-1 1 1,5 1-1,25 11-4,-10-6 1,-20-7 0,0-1 0,0 1 0,-1 1 0,1-1 0,-1 1 0,1-1 0,2 3 0,-4-3 0,0 0 0,0-1 0,0 1 0,0-1 0,0 1 0,0-1 0,0 0 0,0 1 0,0-1 0,0 0 0,0 0 0,0-1 0,0 1 0,4-1 0,24-8 0,0-5 0,3-4 0,-27 15 0,-4 3 0,-1 0 0,0-1 0,1 1 0,-1-1 0,0 1 0,0-1 0,0 0 0,1 0 0,-1 1 0,0-1 0,0 0 0,0 0 0,0 0 0,0 0 0,-1 0 0,1 0 0,0-1 0,1-1 0,-2 3 0,0-1 0,0 1 0,0 0 0,0-1 0,0 1 0,0-1 0,0 1 0,0-1 0,0 1 0,1-1 0,-1 1 0,0 0 0,0-1 0,0 1 0,1-1 0,-1 1 0,0 0 0,1-1 0,-1 1 0,0 0 0,1-1 0,-1 1 0,0 0 0,1-1 0,-1 1 0,1 0 0,-1 0 0,0 0 0,1-1 0,0 1 0,-1 0 0,1 0 0,-1 0 0,1-1 0,-1 1 0,1 0 0,-1 0 0,0-1 0,1 1 0,-1 0 0,0-1 0,1 1 0,-1-1 0,0 1 0,1 0 0,-1-1 0,0 1 0,0-1 0,1 1 0,-1-1 0,0 1 0,0-1 0,0 1 0,0 0 0,0-1 0,0 1 0,0-1 0,0 1 0,0-2 0,5-11 0,1-3 0,-6-36 0,0 52 0,0-1 0,0 1 0,0 0 0,0 0 0,0-1 0,0 1 0,0 0 0,0 0 0,0-1 0,0 1 0,-1 0 0,1 0 0,0-1 0,0 1 0,0 0 0,0 0 0,0-1 0,0 1 0,-1 0 0,1 0 0,0 0 0,0-1 0,0 1 0,-1 0 0,1 0 0,0 0 0,0 0 0,0 0 0,-1-1 0,1 1 0,0 0 0,0 0 0,-1 0 0,1 0 0,0 0 0,-1 0 0,1 0 0,0 0 0,-1 0 0,1-1 0,0 1 0,0 0 0,-1 0 0,1 0 0,0 0 0,0-1 0,-1 1 0,1 0 0,0 0 0,0 0 0,0-1 0,-1 1 0,1 0 0,0 0 0,0-1 0,0 1 0,0 0 0,0-1 0,0 1 0,-1 0 0,1 0 0,0-1 0,0 1 0,0 0 0,0-1 0,0 1 0,0 0 0,0-1 0,0 1 0,0-1 0,0 0 0,0 0 0,-1 0 0,1 0 0,-1 0 0,1 0 0,0 0 0,-1 0 0,0 0 0,1 0 0,-1 0 0,0 1 0,1-1 0,-1 0 0,0 0 0,0 1 0,0-1 0,-1 0 0,1 0 0,0 0 0,0 1 0,0-1 0,0 0 0,0 0 0,1 0 0,-1 1 0,0-1 0,0 0 0,1 0 0,-1 0 0,0 0 0,1-1 0,-1 1 0,1 0 0,-1 0 0,1 0 0,0 0 0,-1-2 0,0 2 0,0-1 0,0 1 0,-1-1 0,1 1 0,-1 0 0,1-1 0,-1 1 0,1 0 0,-1 0 0,0 0 0,1 0 0,-1 1 0,0-1 0,0 0 0,0 1 0,-1-1 0,-8-3 0,8 2 0,0 0 0,0 1 0,0-1 0,-1 1 0,1 0 0,-1 0 0,1 0 0,-1 0 0,1 0 0,-1 1 0,1 0 0,-1 0 0,1 0 0,-1 0 0,0 0 0,1 1 0,-1 0 0,-6 1 0,5 1 1137</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1:26.666"/>
    </inkml:context>
    <inkml:brush xml:id="br0">
      <inkml:brushProperty name="width" value="0.05" units="cm"/>
      <inkml:brushProperty name="height" value="0.05" units="cm"/>
    </inkml:brush>
  </inkml:definitions>
  <inkml:trace contextRef="#ctx0" brushRef="#br0">0 179 64,'0'0'520,"0"-22"772,0-31 9,0 17 27697,13 37-28414,-10 1-583,0 0-1,0-1 1,-1 1 0,0 0 0,1 0-1,-1 1 1,0-1 0,0 0 0,0 1-1,3 5 1,-4-7-1,-1 1 0,1 0 0,-1-1 0,1 1 0,0-1 0,-1 1 0,1-1 0,0 1 0,0-1 0,0 1 0,1-1 0,-1 0 0,0 0 0,0 1 0,1-1 0,1 1 0,-1-1 0,-1 0 0,0 0 0,1 0 0,-1 1 0,0-1 0,1 0 0,-1 1 0,0-1 0,0 1 0,0-1 0,0 1 0,-1-1 0,1 1 0,0 0 0,-1-1 0,2 4 0,-2-5 0,0 1 0,0 0 0,0-1 0,0 1 0,0-1 0,0 1 0,0 0 0,0-1 0,1 1 0,-1-1 0,0 1 0,0-1 0,1 1 0,-1-1 0,0 1 0,1-1 0,-1 1 0,1-1 0,-1 1 0,1-1 0,-1 1 0,0-1 0,2 1 0,-2-1 0,1 1 0,0-1 0,-1 0 0,1 1 0,-1 0 0,1-1 0,-1 1 0,1-1 0,-1 1 0,1 0 0,-1-1 0,0 1 0,1 0 0,-1-1 0,0 1 0,1 0 0,-1 0 0,0-1 0,0 1 0,0 0 0,0 0 0,0 0 0,0 1 0,0-1 0,1 1 0,-1 0 0,1-1 0,-1 1 0,1 0 0,-1-1 0,1 1 0,0-1 0,0 1 0,0-1 0,0 1 0,0-1 0,0 1 0,2 1 0,-2-2 0,1 0 0,-1 1 0,0-1 0,0 1 0,0-1 0,0 1 0,0-1 0,0 1 0,-1 0 0,1-1 0,0 1 0,-1 0 0,0-1 0,1 4 0,-1-4 0,0 0 0,0-1 0,1 1 0,-1 0 0,0-1 0,0 1 0,0 0 0,1-1 0,-1 1 0,0 0 0,0-1 0,1 1 0,-1-1 0,1 1 0,-1-1 0,1 1 0,-1-1 0,1 1 0,-1-1 0,1 1 0,0 0 0,0-1 0,-1 1 0,1-1 0,0 1 0,-1 0 0,1-1 0,-1 1 0,1 0 0,-1 0 0,1-1 0,-1 1 0,0 0 0,1 0 0,-1 0 0,0 0 0,0 0 0,1-1 0,-1 1 0,0 0 0,0 2 0,0-3 0,0 1 0,0 0 0,0-1 0,0 1 0,0 0 0,0 0 0,0-1 0,0 1 0,1 0 0,-1-1 0,0 1 0,0 0 0,1-1 0,-1 1 0,0 0 0,1-1 0,-1 1 0,1-1 0,0 1 0,-1 0 0,1 0 0,-1-1 0,1 1 0,-1 0 0,1-1 0,-1 1 0,1 0 0,-1-1 0,0 1 0,0 0 0,1 0 0,-1-1 0,0 1 0,0 0 0,0 0 0,0-1 0,0 1 0,0 0 0,0 1 0,0-2 0,0 1 0,0-1 0,0 0 0,0 0 0,0 1 0,0-1 0,0 0 0,0 1 0,1-1 0,-1 0 0,0 1 0,0-1 0,0 0 0,0 0 0,0 1 0,1-1 0,-1 0 0,0 0 0,0 1 0,0-1 0,1 0 0,-1 0 0,0 0 0,0 1 0,1-1 0,-1 0 0,0 0 0,0 0 0,1 0 0,-1 0 0,0 1 0,1-1 0,-1 0 0,0 0 0,0 0 0,1 0 0,-1 0 0,0 0 0,1 0 0,-1 0 0,1 0 0,-1 0 0,0 0 0,1 0 0,-1 0 0,0 0 0,0 0 0,1 0 0,-1 0 0,0 0 0,0 0 0,1 0 0,-1 0 0,0 0 0,0 0 0,1 1 0,-1-1 0,0 0 0,0 0 0,1 0 0,-1 0 0,0 1 0,0-1 0,0 0 0,1 0 0,-1 0 0,0 1 0,0-1 0,0 0 0,0 0 0,0 1 0,1-1 0,-1 0 0,0 0 0,0 1 0,0-1 0,0 0 0,0 0 0,0 1 0,0 0 0,0-1 0,0 0 0,0 0 0,-1 0 0,1 0 0,0 1 0,0-1 0,0 0 0,0 0 0,0 1 0,0-1 0,0 0 0,0 0 0,0 0 0,0 1 0,0-1 0,0 0 0,0 0 0,0 0 0,0 1 0,0-1 0,0 0 0,1 0 0,-1 0 0,0 1 0,0-1 0,0 0 0,0 0 0,0 0 0,0 0 0,0 1 0,1-1 0,-1 0 0,0 0 0,0 0 0,0 0 0,0 0 0,1 0 0,-1 1 0,0-1 0,0 0 0,0 0 0,1 0 0,-1 0 0,0 0 0,0 0 0,0 0 0,1 0 0,-1 0 0,0 0 0,0 0 0,0 0 0,1 0 0,-1 0 0,1-1 0,-1 1 0,1-1 0,-1 1 0,0-1 0,1 0 0,-1 1 0,1-1 0,-1 0 0,0 1 0,0-1 0,1 0 0,-1 1 0,0-1 0,0 0 0,0 0 0,0 1 0,0-1 0,0-1 0,0-3 0,0 1 0,0 0 0,0-1 0,1 1 0,-1 0 0,1-1 0,0 1 0,0 0 0,1 0 0,-1 0 0,1 0 0,2-4 0,-3 6 0,0 1 0,-1-1 0,1 1 0,-1-1 0,1 0 0,-1 1 0,0-1 0,1 1 0,-1-1 0,0 0 0,0 1 0,0-1 0,0 0 0,-1-2 0,2-14 0,3 11 0,0-7 0,-4 13 0,0 1 0,0-1 0,0 0 0,0 0 0,1 0 0,-1 0 0,0 1 0,0-1 0,0 0 0,1 0 0,-1 0 0,0 1 0,1-1 0,-1 0 0,1 1 0,-1-1 0,1 0 0,-1 1 0,1-1 0,-1 0 0,1 1 0,0-1 0,0 0 0,0 1 0,-1-1 0,1 1 0,-1-1 0,1 1 0,-1-1 0,1 0 0,-1 1 0,1-1 0,-1 0 0,0 0 0,1 1 0,-1-1 0,0 0 0,1 0 0,-1 1 0,0-1 0,0 0 0,0 0 0,0 1 0,0-1 0,0-1 0,0-1 0,1 1 0,0-1 0,0 0 0,0 1 0,0-1 0,0 1 0,0-1 0,1 1 0,-1 0 0,1-1 0,-1 1 0,4-3 0,-3 3 0,0 0 0,0 0 0,-1 0 0,1-1 0,-1 1 0,1-1 0,-1 1 0,0-1 0,0 1 0,0-1 0,0 0 0,0-4 0,0 6 0,-1 0 0,0 0 0,1 0 0,-1-1 0,0 1 0,1 0 0,0 0 0,-1 0 0,1 0 0,0 0 0,-1 0 0,1 0 0,0 0 0,0 0 0,0 1 0,0-1 0,1-1 0,-1 1 0,0 0 0,0 1 0,0-1 0,0 0 0,0 0 0,0 0 0,0 0 0,-1 0 0,1 0 0,0 0 0,-1 0 0,1 0 0,-1 0 0,1 0 0,-1 0 0,1 0 0,-1-3 0,1 2 0,0 0 0,0 0 0,0 1 0,0-1 0,0 0 0,1 0 0,-1 1 0,0-1 0,1 1 0,0-1 0,-1 1 0,1-1 0,0 1 0,-1 0 0,1 0 0,0 0 0,0 0 0,4-1 0,-6 2 0,0 1 0,0-1 0,0 0 0,0 1 0,0-1 0,0 0 0,-1 1 0,1-1 0,0 0 0,0 1 0,0-1 0,0 0 0,0 1 0,-1-1 0,1 0 0,0 1 0,0-1 0,0 0 0,-1 1 0,1-1 0,0 0 0,-1 0 0,1 0 0,0 1 0,0-1 0,-1 0 0,1 0 0,0 0 0,-1 0 0,1 1 0,-1-1 0,0 0 0,1 0 0,-1 0 0,1 0 0,-1 1 0,1-1 0,0 0 0,-1 0 0,1 1 0,-1-1 0,1 0 0,0 1 0,-1-1 0,1 1 0,-1-1 0,1 0 0,0 1 0,0-1 0,-1 1 0,1-1 0,0 1 0,0-1 0,0 1 0,-1-1 0,1 1 0,0-1 0,0 1 0,0-1 0,0 1 0,0-1 0,0 1 0,0-1 0,0 1 0,-2 5 2255</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2:38.957"/>
    </inkml:context>
    <inkml:brush xml:id="br0">
      <inkml:brushProperty name="width" value="0.05" units="cm"/>
      <inkml:brushProperty name="height" value="0.05" units="cm"/>
    </inkml:brush>
  </inkml:definitions>
  <inkml:trace contextRef="#ctx0" brushRef="#br0">44 1 16,'0'0'19,"0"0"9,0 0-1,0 1 1,0-1 0,0 0 0,0 0 0,0 1 0,0-1 0,0 0-1,0 1 1,0-1 0,0 0 0,0 0 0,0 1 0,0-1 0,0 0-1,0 1 1,0-1 0,0 0 0,0 0 0,0 1 0,0-1 0,0 0-1,0 0 1,-1 1 0,1-1 0,0 0 0,0 0 0,0 0 0,-1 1-1,1-1 1,0 0 0,0 0 0,-1 1 0,0-1-13,0 0 0,0 0 1,0 0-1,0 0 0,0 0 0,0 0 1,0 1-1,0-1 0,0 0 0,0 1 1,0-1-1,0 1 0,0-1 0,0 1 1,0-1-1,0 1 0,0 0 0,0-1 1,1 1-1,-1 0 0,0 0 1,1 0-1,-1-1 0,0 3 0,1-2 908,0 1-904,0-2-18,0 0-1,0 0 0,0 1 1,0-1-1,0 0 0,0 0 1,0 0-1,0 0 1,0 0-1,0 0 0,0 0 1,0 1-1,0-1 0,0 0 1,0 0-1,0 0 0,0 0 1,0 0-1,0 0 0,0 0 1,0 1-1,0-1 0,0 0 1,0 0-1,0 0 0,0 0 1,0 0-1,0 0 0,-1 0 1,1 0-1,0 0 0,0 1 1,0-1-1,0 0 1,0 0-1,0 0 0,0 0 1,0 0-1,0 0 0,0 0 1,-1 0-1,1 0 0,0 0 1,0 0-1,0 0 0,0 0 1,0 0-1,0 0 0,0 0 1,-1 0-1,1 0 0,0 0 1,-10 2 487,10-2-444,0 0 0,-1 0 0,1 0 1,0 0-1,0 0 0,0 0 0,-1 0 0,1 0 0,0 0 0,0 0 0,0 0 1,0 0-1,-1 0 0,1 0 0,0 0 0,0 0 0,0 0 0,0 0 1,0 1-1,-1-1 0,1 0 0,0 0 0,0 0 0,0 0 0,0 0 0,0 0 1,0 1-1,0-1 0,0 0 0,-1 0 0,1 0 0,0 0 0,0 1 0,0-1 1,0 0-1,0 0 0,0 0 0,0 0 0,0 1 0,0-1 0,0 0 0,0 0 1,0 0-1,0 1 0,0-1 0,0 0 0,0 0 0,1 0 0,-1 0 0,0 1 1,0-1-1,0 0 0,0 0 0,0 0 0,0 0 0,0 0 0,0 0 0,1 1 1,-1-1-1,0 0 0,24 6 2429,-22-2-2150,1 1 104,33-5 2145,-33 0-2234,140 0 13938,-140 0-14012,10 0 2703,-8-1-2598,-5 1-290,1 0 0,-1 0 0,1 0 0,-1-1-1,1 1 1,0 0 0,-1 0 0,1 0-1,-1 0 1,1 0 0,-1 0 0,1 0 0,0 0-1,-1 0 1,1 0 0,-1 1 0,1-1-1,-1 0 1,1 0 0,-1 1 0,1-1 0,-1 0-1,1 0 1,-1 1 0,1-1 0,-1 0-1,1 1 1,-1-1 0,1 1 0,-1-1 0,0 1-1,1-1 1,-1 1 0,0-1 0,0 1-1,1 0 1,42 0 260,-23 0-339,-9-1 0,0 0 0,0 0 0,0-1 0,0 0 0,18-5 0,-20 4 0,0 1 0,0 0 0,0 0 0,0 1 0,0 0 0,12 2 0,11 0 0,-29-2 0,8 0 0,-1 0 0,1-1 0,-1 0 0,1 0 0,11-4 0,-17 4 0,0 0 0,0 1 0,-1-1 0,1 1 0,0 0 0,0 1 0,0-1 0,-1 1 0,1 0 0,6 1 0,24 4 0,-23-6 0,-7-1 0,0 1 0,0 0 0,-1 0 0,1 0 0,0 1 0,-1 0 0,1 0 0,0 0 0,6 3 0,-7-3 0,-1 0 0,1 0 0,-1-1 0,1 1 0,0-1 0,-1 0 0,1 0 0,-1 0 0,7-1 0,-7 1 0,1-1 0,-1 1 0,1 0 0,0 0 0,-1 0 0,1 1 0,-1-1 0,1 1 0,5 1 0,-3 0 0,0-1 0,0-1 0,0 1 0,0-1 0,1 0 0,-1 0 0,7-2 0,6 1 0,0-1 0,-18 2 0,1 0 0,-1-1 0,1 1 0,-1 0 0,1 0 0,-1 0 0,0 0 0,1 0 0,-1 0 0,1 1 0,-1-1 0,3 1 0,7 1 0,-1 0 0,1-1 0,0-1 0,-1 0 0,19-2 0,7 0 0,574 2 0,-506-6 0,68 6 0,-65 6 0,-75-8 0,-25 1 0,0 0 0,0 1 0,0 0 0,0 0 0,1 1 0,7 1 0,2 0 0,-1 0 0,0-1 0,30-3 0,-7 0 0,67-4 0,186 6 0,-252-8 0,222 8 0,-194 8 0,-51-8 0,-10 0 0,1-1 0,0 1 0,0 1 0,0 0 0,0 0 0,7 2 0,-9-1 0,-1-1 0,1 0 0,-1-1 0,1 1 0,0-1 0,5-1 0,-5 1 0,1 0 0,-1 0 0,0 1 0,1-1 0,8 4 0,-8-3 0,-1 0 0,1 0 0,-1 0 0,1-1 0,11 0 0,23 2 0,13 6 0,12-1 0,-27-5 0,-35-2 0,0-1 0,-1 1 0,1 1 0,0-1 0,0 0 0,-1 1 0,1 0 0,0 0 0,5 2 0,-4-2 0,1 0 0,0 0 0,0 0 0,0-1 0,0 0 0,0 0 0,7-2 0,9 1 0,216 7 0,-184-12 0,-19 0 0,8-2 0,9-1 0,56 9 0,-93 4 0,8 1 0,84 9 0,-54-8 0,0 3 0,-44-9 0,0 0 0,0 0 0,0 0 0,0-1 0,0 0 0,16-4 0,-25 4 0,1 1 0,0 0 0,0 0 0,0 0 0,0 0 0,0 0 0,0 0 0,0 0 0,0 0 0,0 0 0,0 0 0,0 1 0,0-1 0,0 0 0,0 1 0,0-1 0,1 1 0,-2 0 0,1-1 0,0 0 0,0 1 0,-1-1 0,1 0 0,0 1 0,0-1 0,-1 0 0,1 0 0,0 0 0,0 1 0,0-1 0,-1 0 0,1 0 0,0 0 0,0-1 0,0 1 0,-1 0 0,1 0 0,0 0 0,0-1 0,0 1 0,-1 0 0,1-1 0,0 1 0,-1 0 0,1-1 0,0 1 0,-1-1 0,2 0 0,3-1 0,0 1 0,0 1 0,0-1 0,0 1 0,0 0 0,0 0 0,0 0 0,6 1 0,3 0 0,21-4 0,-24 1 0,-17 1-5,3 1-414</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2:52.177"/>
    </inkml:context>
    <inkml:brush xml:id="br0">
      <inkml:brushProperty name="width" value="0.05" units="cm"/>
      <inkml:brushProperty name="height" value="0.05" units="cm"/>
    </inkml:brush>
  </inkml:definitions>
  <inkml:trace contextRef="#ctx0" brushRef="#br0">1 0 16,'0'0'259,"1"15"1416,0-15-1627,-1 0-1,1 0 1,-1 0-1,1 0 1,-1 0-1,0 0 1,1 0-1,-1 1 1,1-1-1,-1 0 1,1 0-1,-1 1 1,0-1-1,1 0 1,-1 0-1,0 1 1,1-1 0,-1 0-1,0 1 1,0-1-1,1 1 1,-1-1-1,0 0 1,1 1-1,-1 0-16,0-1-1,0 1 0,1-1 1,-1 1-1,0-1 1,1 1-1,-1-1 1,1 1-1,-1-1 1,0 0-1,1 1 1,-1-1-1,1 0 0,-1 1 1,1-1-1,-1 0 1,1 0-1,-1 1 1,1-1-1,0 0 1,-1 0-1,1 0 0,-1 0 1,1 0-1,0 0 1,2 0 1305,5 2-718,-7-2-604,-1 0 0,0 0-1,0 0 1,0 0 0,0 0 0,1 0 0,-1 0 0,0 0-1,0 1 1,0-1 0,0 0 0,0 0 0,1 0 0,-1 0-1,0 0 1,0 0 0,0 0 0,0 1 0,0-1 0,0 0-1,0 0 1,1 0 0,-1 0 0,0 0 0,0 1 0,0-1-1,0 0 1,0 0 0,0 0 0,0 0 0,0 0 0,0 1-1,0-1 1,0 0 0,0 0 0,0 0 0,0 0 0,0 1-1,0-1 1,0 0 0,0 0 0,0 0 0,0 0 0,0 1-1,-1-1 1,1 0 0,0 0 0,0 0 0,0 0 0,0 0-1,0 1 1,0-1 0,0 0 0,-1 0 0,1 0 0,0 0-1,1 0 39,0 0-1,0 0 0,0 0 1,-1 0-1,1 0 0,0 0 1,0 0-1,0 0 0,0 0 1,0 1-1,-1-1 0,1 0 1,0 1-1,0-1 0,0 0 1,-1 1-1,1-1 0,0 1 1,0-1-1,0 2 0,20-2 629,-13 1-588,-1 0 0,1-1-1,0-1 1,0 1 0,0-1-1,0 0 1,-1-1 0,1 0 0,-1 0-1,14-7 1,-2 4-723,-18 5 539,-1 0-1,1 0 0,-1-1 0,1 1 1,-1 0-1,1 0 0,-1 0 0,1 0 1,-1 0-1,1 0 0,-1 0 0,1 0 1,-1 0-1,1 0 0,-1 0 1,1 0-1,-1 1 0,1-1 0,-1 0 1,1 0-1,-1 0 0,0 1 0,1-1 1,-1 0-1,1 0 0,-1 1 0,0-1 1,1 0-1,-1 1 0,0-1 0,1 1 1,-1-1-1,0 0 0,1 1 1,-1 0-218</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2:52.727"/>
    </inkml:context>
    <inkml:brush xml:id="br0">
      <inkml:brushProperty name="width" value="0.05" units="cm"/>
      <inkml:brushProperty name="height" value="0.05" units="cm"/>
    </inkml:brush>
  </inkml:definitions>
  <inkml:trace contextRef="#ctx0" brushRef="#br0">0 15 160,'16'0'2030,"-6"-6"734,-5 6-2498,-4 0-153,0 0 0,1 0 0,-1-1 0,1 1 0,-1 0 1,0-1-1,1 1 0,-1 0 0,0-1 0,0 0 0,1 1 0,-1-1 0,2-1 0,-2 1 31,28 1 283,19 8-379,-32-2-21,61-6-1937,-75 0 1472,24 0-3196</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2:53.157"/>
    </inkml:context>
    <inkml:brush xml:id="br0">
      <inkml:brushProperty name="width" value="0.05" units="cm"/>
      <inkml:brushProperty name="height" value="0.05" units="cm"/>
    </inkml:brush>
  </inkml:definitions>
  <inkml:trace contextRef="#ctx0" brushRef="#br0">1 15 144,'53'-6'2172,"-11"-3"-612,-7 11-559,-34-1-961,-1-1 1,1 1-1,0 0 1,0-1-1,0 1 1,0 0-1,0-1 1,0 1-1,0-1 1,0 1-1,0-1 1,0 0-1,0 0 1,0 1-1,0-1 1,0 0-1,0 0 1,0 0-1,0 0 1,0 0-1,1 0 1,0 0-1,43-1 854,-29 1-769,69 3-116,9 0-4788,-92-3 4101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32.267"/>
    </inkml:context>
    <inkml:brush xml:id="br0">
      <inkml:brushProperty name="width" value="0.05" units="cm"/>
      <inkml:brushProperty name="height" value="0.05" units="cm"/>
    </inkml:brush>
  </inkml:definitions>
  <inkml:trace contextRef="#ctx0" brushRef="#br0">21 1 96,'0'0'502,"-13"5"898,12-4-1384,1-1 0,-1 1 0,1-1 0,-1 1 0,1-1 0,-1 1 0,1-1 1,-1 1-1,1 0 0,0-1 0,-1 1 0,1 0 0,0-1 0,0 1 0,-1 0 0,1-1 0,0 1 0,0 0 0,0-1 0,0 1 0,0 0 0,0 0 0,0-1 0,0 1 0,0 0 0,0-1 0,1 1 0,-1 0 0,0-1 0,0 1 0,0 0 0,1-1 0,-1 1 0,1 0 0,0 0 0,3 15 674,18-3 348,-18-7-338,3 3 116,-4-8-679,0 1 1,-1-1 0,0 1-1,1 0 1,-1 0 0,0 0-1,0 0 1,0 0 0,3 4 0,16 14 955,-19-18-1001,0-1 0,0 0-1,-1 1 1,1 0 0,0-1 0,-1 1-1,0 0 1,1 0 0,-1 0 0,0 0 0,0 0-1,0 0 1,0 0 0,0 0 0,0 3-1,9 16 645,-7-17-638,-2-2-19,1 0 0,0 1 0,-1-1 0,0 0 0,1 1 0,-1-1 0,0 1 0,0-1 0,-1 1 0,1-1 0,0 5 0,4 5 286,-4-11-331,0 0 0,-1 0-1,1-1 1,-1 1 0,1 0 0,-1 0-1,1 0 1,-1 0 0,1 0 0,-1-1-1,0 1 1,0 0 0,1 0-1,-1 0 1,0 0 0,0 2 0,5 12 410,-4-13-385,0-1 0,0 1 0,-1 0 0,1 0 0,0 0 0,-1 0 0,1 0 0,-1-1 1,0 1-1,1 3 0,6 73 997,-7-71-919,0-4-87,-1 0-1,1-1 1,0 1-1,0 0 1,0-1-1,1 1 1,-1 0-1,0-1 1,2 5-1,-1-7-37,0 1 0,-1-1 0,1 1 0,0-1 0,-1 1 0,1-1 0,0 1 0,-1 0-1,1-1 1,-1 1 0,0 0 0,1-1 0,-1 1 0,1 0 0,-1 0 0,0-1 0,1 1 0,-1 0 0,0 0-1,0 0 1,0-1 0,0 1 0,0 1 0,1 25 328,-2-14 29,-3-9-200,4-3-155,-1-1-1,1 0 1,-1 1-1,1-1 0,-1 1 1,1-1-1,-1 0 1,1 1-1,-1-1 1,1 1-1,0-1 0,-1 1 1,1-1-1,0 1 1,-1 0-1,1-1 0,0 1 1,0-1-1,0 1 1,0 0-1,0-1 1,-1 2-1,1-1 39,1 0 4,-1 0 1,0 0-1,0 0 0,0-1 0,0 1 1,0 0-1,0 0 0,0 0 1,0 0-1,0 0 0,-1 0 1,1 0-1,0 0 0,-1 0 1,1-1-1,0 1 0,-1 0 0,1 0 1,-1 0-1,1-1 0,-1 1 1,0 0-1,0 0 0,-2 12 699,0-11-702,1-1 0,0 1 0,0 0 0,0 0 0,0 0 0,0 0 0,0 1 0,0-1 0,1 0 0,-1 1 0,1-1 0,0 1-1,0-1 1,0 1 0,0 0 0,0-1 0,0 1 0,0 3 0,-17 12 19,17-15-66,-1 0-1,0-1 1,0 0-1,1 1 1,-2-1-1,1 0 1,0 0-1,0 0 1,-1 0 0,1 0-1,-1-1 1,-3 3-1</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2:53.607"/>
    </inkml:context>
    <inkml:brush xml:id="br0">
      <inkml:brushProperty name="width" value="0.05" units="cm"/>
      <inkml:brushProperty name="height" value="0.05" units="cm"/>
    </inkml:brush>
  </inkml:definitions>
  <inkml:trace contextRef="#ctx0" brushRef="#br0">1 12 224,'27'0'1358,"-23"0"-1290,-2 0-18,1 1 1,0-1-1,-1 0 1,1-1-1,0 1 0,0 0 1,-1-1-1,1 1 0,0-1 1,-1 0-1,1 0 1,3-2-1,-2 2 1,0 0-1,0 0 0,-1 0 1,1 1-1,0 0 1,0 0-1,0 0 1,0 0-1,5 1 1,11 0 586,147-1 526,-165 0-1254,16 0-1048,4 0-261,-20 0 845</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2:53.928"/>
    </inkml:context>
    <inkml:brush xml:id="br0">
      <inkml:brushProperty name="width" value="0.05" units="cm"/>
      <inkml:brushProperty name="height" value="0.05" units="cm"/>
    </inkml:brush>
  </inkml:definitions>
  <inkml:trace contextRef="#ctx0" brushRef="#br0">0 0 464,'11'6'641,"4"-6"-113,1 0-224</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2:56.458"/>
    </inkml:context>
    <inkml:brush xml:id="br0">
      <inkml:brushProperty name="width" value="0.05" units="cm"/>
      <inkml:brushProperty name="height" value="0.05" units="cm"/>
    </inkml:brush>
  </inkml:definitions>
  <inkml:trace contextRef="#ctx0" brushRef="#br0">0 45 192,'0'0'1427,"12"1"-1229,-6-3 2793,-5 1-2815,0 0 1,1 0 0,-1 1 0,0-1 0,1 0 0,-1 1 0,1-1 0,-1 1 0,1-1 0,-1 1-1,1 0 1,2 0 0,-1 0 154,7-6 1406,-2 5-1282,-7 1-437,-1 0 0,0 0 0,0 0 0,1 0 0,-1 0 0,0 0 0,0 0 0,1 0 0,-1 0 0,0 0 0,0 0 0,1 0 0,-1 0 0,0 0 0,0 0 0,0 0 0,1 0 0,-1 0 0,0 0 0,0 0 0,1 0 0,-1-1 0,0 1 0,0 0 0,0 0 0,0 0 0,1 0 0,-1-1 0,0 1 0,0 0 0,0 0 0,0 0 0,0-1 0,1 1 0,-1 0 0,0 0 0,0-1 0,0 1 0,0 0 0,0 0 0,0 0 0,0-1 0,0 1 0,0 0 0,0 0-1,0-1 1,0 1 0,0-1 0,9 0 1397,-8 1-1387,-1 0 1,1 1-1,0-1 1,-1 0 0,1 0-1,-1 0 1,1 0 0,-1 0-1,1 0 1,-1 0-1,1 0 1,-1 0 0,1 0-1,0 0 1,-1 0-1,1 0 1,-1 0 0,1-1-1,-1 1 1,1 0 0,-1 0-1,1-1 1,-1 1-1,1 0 1,-1-1 0,0 1-1,1 0 1,-1-1-1,1 1 1,-1-1 0,0 1-1,1-1 1,36-1 646,-23-1-598,0 0 0,0 1 0,0 1 0,0 0 0,25 2 0,-5 0 26,23-7 68,-46 6-187,17 0-2284,-15 6 470,-10-6 1057,7 0-6908</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2:56.927"/>
    </inkml:context>
    <inkml:brush xml:id="br0">
      <inkml:brushProperty name="width" value="0.05" units="cm"/>
      <inkml:brushProperty name="height" value="0.05" units="cm"/>
    </inkml:brush>
  </inkml:definitions>
  <inkml:trace contextRef="#ctx0" brushRef="#br0">1 0 112,'7'3'-1328,"6"8"11650,-9-10-9736,-2-1 81,27 0 811,56-2-329,21 1-1496,-34 4-9067</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2:57.377"/>
    </inkml:context>
    <inkml:brush xml:id="br0">
      <inkml:brushProperty name="width" value="0.05" units="cm"/>
      <inkml:brushProperty name="height" value="0.05" units="cm"/>
    </inkml:brush>
  </inkml:definitions>
  <inkml:trace contextRef="#ctx0" brushRef="#br0">1 24 256,'12'0'949,"-8"1"-696,1-1 1,0 0 0,-1 0 0,1-1 0,0 1 0,0-1 0,-1 0-1,1 0 1,6-3 0,-8 3-189,0 0-1,1 0 1,-1 0 0,0 0-1,1 1 1,-1 0 0,0 0-1,7 0 1,20-2 778,-17 1-289,1 0 0,-1 1 0,15 1 0,-6-1-612,-19 0-209,5 1-1457,-6-10-3579</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2:57.877"/>
    </inkml:context>
    <inkml:brush xml:id="br0">
      <inkml:brushProperty name="width" value="0.05" units="cm"/>
      <inkml:brushProperty name="height" value="0.05" units="cm"/>
    </inkml:brush>
  </inkml:definitions>
  <inkml:trace contextRef="#ctx0" brushRef="#br0">1 11 448,'172'0'6598,"-103"-9"-4093,46 9-701,-112 0-1708,10 0-83,-8 0 173,-4 0-307,-1 0-1,1-1 1,-1 1 0,1 0-1,-1 0 1,1 0 0,0 0-1,-1 0 1,1 0 0,-1 0-1,1 0 1,0 0 0,-1 0-1,1 0 1,-1 0 0,1 0-1,-1 0 1,1 1 0,-1-1-1,1 0 1,-1 0 0,1 1-1,-1-1 1,1 0 0,-1 1-1,1-1 1,-1 1 0,1-1-1,-1 0 1,0 1 0,1-1-1,-1 1 1,0-1 0,1 1-1,-1-1 1,1 2 0,-1-1-552,50-1-3230,-48 0 3298</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2:59.817"/>
    </inkml:context>
    <inkml:brush xml:id="br0">
      <inkml:brushProperty name="width" value="0.05" units="cm"/>
      <inkml:brushProperty name="height" value="0.05" units="cm"/>
    </inkml:brush>
  </inkml:definitions>
  <inkml:trace contextRef="#ctx0" brushRef="#br0">130 7 48,'-13'0'544,"-34"-6"307,28 12-744,-3 2-102,19-8 300,-10 6-185,12-6-433,0 0 368,1 0 1,0 0 0,-1 0-1,1 0 1,0 0 0,-1 0 0,1 0-1,-1 0 1,1 0 0,0 0-1,-1 0 1,1 0 0,0 0 0,-1 0-1,1 0 1,0 0 0,-1 0 0,1 0-1,0 1 1,-1-1 0,1 0-1,0 0 1,-1 0 0,1 1 0,0-1-1,-1 0 1,1 1 0,0-1-1,0 0 1,0 0 0,-1 1 0,1-1-1,0 0 1,0 1 0,0-1 0,0 0-1,0 1 1,-1-1 0,1 0-1,0 2 1,0-1 659,54-1 5644,65 0-5202,-115 0-1152,-1 0 0,1 0 1,0 1-1,-1-1 0,1 1 1,-1 0-1,1 0 0,-1 0 1,1 0-1,-1 1 0,1-1 1,2 3-1,-4-2 11,24 3-9170,-26-10 6137</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3:00.227"/>
    </inkml:context>
    <inkml:brush xml:id="br0">
      <inkml:brushProperty name="width" value="0.05" units="cm"/>
      <inkml:brushProperty name="height" value="0.05" units="cm"/>
    </inkml:brush>
  </inkml:definitions>
  <inkml:trace contextRef="#ctx0" brushRef="#br0">1 21 288,'10'1'643,"-3"-1"-331,1 0 0,-1 0 0,1-1 1,-1 0-1,11-2 0,-15 2 11,7-7 768,-10 7-48,49 1 5355,20 0-7684,-59-3 716,4 0-1067</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3:00.607"/>
    </inkml:context>
    <inkml:brush xml:id="br0">
      <inkml:brushProperty name="width" value="0.05" units="cm"/>
      <inkml:brushProperty name="height" value="0.05" units="cm"/>
    </inkml:brush>
  </inkml:definitions>
  <inkml:trace contextRef="#ctx0" brushRef="#br0">0 1 400,'3'1'170,"0"1"0,-1-1-1,1 0 1,0 0 0,0 0 0,0 0-1,0 0 1,0-1 0,0 1 0,0-1-1,6 0 1,15 4 853,-19-3-612,-1 0-1,1-1 1,0 1 0,-1-1-1,1 0 1,0 0 0,-1 0-1,7-1 1,5-1 1664,25-3 1044,-39 5-1044,0 0-3027</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23.917"/>
    </inkml:context>
    <inkml:brush xml:id="br0">
      <inkml:brushProperty name="width" value="0.05" units="cm"/>
      <inkml:brushProperty name="height" value="0.05" units="cm"/>
    </inkml:brush>
  </inkml:definitions>
  <inkml:trace contextRef="#ctx0" brushRef="#br0">51 1 336,'-12'11'400,"4"-4"-160,8-3-128,-11 7-63,11-4-49,-8-3 0,-4 3-113,12-3-335</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34.087"/>
    </inkml:context>
    <inkml:brush xml:id="br0">
      <inkml:brushProperty name="width" value="0.05" units="cm"/>
      <inkml:brushProperty name="height" value="0.05" units="cm"/>
    </inkml:brush>
  </inkml:definitions>
  <inkml:trace contextRef="#ctx0" brushRef="#br0">1 59 128,'0'0'176,"18"4"3466,-13-6-3389,0 0 0,0 0 0,0 1 0,0 0 0,1 0 0,-1 0 1,0 0-1,1 1 0,6 1 0,-4-1-52,-1 0 0,0-1 0,1 0 0,-1 0 0,8-2 1,57-8 3178,-19 2-2375,-36 7-740,0 0-1,20-7 0,-32 8-191,0 0 0,0 0 0,0 0 0,0 1 0,9 0 0,-11 0-54,-1 0 0,0 0 1,1 0-1,-1 0 1,0 0-1,1 0 1,-1-1-1,0 1 0,0-1 1,1 0-1,-1 1 1,0-1-1,4-2 1,-6 3-17,1-1 0,-1 1 1,1 0-1,0-1 1,-1 1-1,1 0 0,0 0 1,-1 0-1,1-1 0,0 1 1,-1 0-1,1 0 1,0 0-1,0 0 0,-1 0 1,1 0-1,0 1 1,-1-1-1,1 0 0,0 0 1,-1 0-1,1 1 1,0-1-1,-1 0 0,1 1 1,-1-1-1,1 0 1,-1 1-1,2 0 0,6 2 64,11 12 293,-17-14-141,6 4 1776,-8-4-1717,15 0 841,-10 2-1085,-15-2-2364,5-1 594,0-1 0,0 1-1,0-1 1,0 0 0,-9-3 0,4 1-82,-2 2 287</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25.777"/>
    </inkml:context>
    <inkml:brush xml:id="br0">
      <inkml:brushProperty name="width" value="0.05" units="cm"/>
      <inkml:brushProperty name="height" value="0.05" units="cm"/>
    </inkml:brush>
  </inkml:definitions>
  <inkml:trace contextRef="#ctx0" brushRef="#br0">14 328 48,'0'0'1057,"8"5"-468,-8-3-367,-7 18 1549,7-19-1737,-1 0-1,1 0 1,-1-1 0,1 1-1,0 0 1,0 0-1,-1-1 1,1 1 0,0 0-1,0 0 1,0 0 0,0 0-1,0-1 1,0 1 0,0 0-1,0 0 1,0 0-1,0 0 1,1-1 0,-1 2-1,1-1 42,-1-1 1,0 1-1,0 0 0,0-1 0,1 1 0,-1-1 0,0 1 0,0 0 0,0-1 0,0 1 0,0-1 0,0 1 0,0 0 0,0-1 0,-1 1 0,1-1 0,0 1 0,0 0 1,0-1-1,-1 1 0,1-1 0,0 1 0,-1 0 0,0 0-31,0 0 0,0-1 1,1 1-1,-1 0 0,0-1 0,0 1 1,1 0-1,-1 0 0,1 0 0,-1 0 1,1-1-1,-1 1 0,1 0 0,-1 0 1,1 0-1,0 0 0,0 0 0,-1 0 0,1 0 1,0 0-1,0 0 0,0 0 0,0 0 1,0 0-1,0 0 0,0 0 0,1 2 1,-1 0 2136,10-6 4515,-7-10-4869,-4 12-1806,1 0 1,0 1 0,0-1 0,0 0 0,0 0-1,1 0 1,-1 0 0,0 0 0,0 0 0,0 0 0,1 0-1,-1 0 1,0 1 0,1-1 0,-1 0 0,1 0-1,-1 0 1,1 1 0,0-2 0,0 2 6,-1-1-1,0 1 1,0-1 0,1 1 0,-1-1-1,0 1 1,0-1 0,0 1 0,1-1 0,-1 1-1,0-1 1,0 1 0,0-1 0,0 1-1,0-1 1,0 1 0,0-1 0,0 1 0,0-1-1,0 0 1,0 1 0,-1-1 0,2-10 259,1 10-210,-1-1 1,0 1 0,0-1 0,0 1 0,0-1-1,-1 1 1,1-1 0,0 0 0,-1 1 0,1-1-1,-1 0 1,1 0 0,-1 1 0,0-1-1,0 0 1,0 0 0,0 0 0,0 0 0,-1-2-1,1 2-24,8-37 1737,-3 29-1575,-5 9-156,1 0-1,0 0 1,-1 0 0,1 0 0,0 0 0,-1 0-1,1 0 1,-1 0 0,0 0 0,1 0 0,-1 0-1,0 0 1,1 0 0,-1 0 0,0-2 0,8-38 2654,-8 40-2597,-1 0-88,1 0 0,0 0 0,0 0 0,0 1 0,0-1 0,0 0 1,0 0-1,0 0 0,0 0 0,0 0 0,0 1 0,0-1 0,0 0 0,1 0 0,-1 0 0,0 1 1,1-1-1,-1 0 0,0 0 0,1 1 0,-1-1 0,1 0 0,-1 1 0,1-1 0,0 1 1,-1-1-1,1 0 0,0 1 0,-1-1 0,2 0 0,0 1-41,-2-13 135,0 12-110,0 0 0,0 1 0,-1-1 0,1 0 0,0 0 0,0 1 0,0-1-1,0 0 1,0 0 0,0 1 0,0-1 0,0 0 0,1 1 0,-1-1-1,0 0 1,0 1 0,0-1 0,1 0 0,0 0 0,-1 0 19,1 0 0,0 1 0,-1-1 0,1 0 0,-1 1 0,1-1 0,-1 0 0,1 0 0,-1 0 0,0 1 0,1-1 0,-1 0 0,0 0 0,1 0 1,-1 0-1,0 0 0,0 0 0,0 0 0,0 1 0,0-1 0,0 0 0,0 0 0,-1-1 0,1 1-17,0 0 0,0 0 0,0 0-1,0 0 1,0 1 0,0-1 0,0 0 0,0 0 0,0 0 0,0 0-1,0 0 1,0 1 0,1-1 0,-1 0 0,0 0 0,1 0 0,-1 1 0,1-1-1,-1 0 1,1 0 0,-1 1 0,1-1 0,-1 0 0,1 1 0,-1-1-1,1 1 1,0-1 0,1 0 0,-1-2 71,-1 0 1,1 0-1,-1 1 0,1-1 0,-1 0 0,0 0 1,0 0-1,0 0 0,-1-4 0,1 4 7,8-23 386,-8 26-438,-1-4-19,1 1 0,0-1 0,0 1 0,0-1 0,1 1 0,1-6 0,-2 9-21,1-1 0,0 1 1,-1-1-1,1 1 0,-1-1 0,1 1 1,0-1-1,-1 1 0,1-1 0,-1 1 1,1-1-1,-1 0 0,0 1 1,1-1-1,-1 0 0,0 1 0,1-1 1,-1 0-1,0 1 0,0-1 0,1 0 1,-1 0-1,0 1 0,0-1 0,0 0 1,0 0-1,0 1 0,0-1 1,-1-1-1,1 1 8,0-3-434,0 7 254,0-2 180,2-1-3,-1 1 0,0-1 0,1 1-1,-1 0 1,0-1 0,0 1 0,0 0 0,1 0 0,-1 0-1,0-1 1,0 1 0,0 0 0,0 1 0,0-1-1,-1 0 1,1 0 0,0 0 0,0 0 0,-1 1-1,1-1 1,0 2 0,6 8 95,-6-9-71,0-1-1,-1 0 1,1 1 0,0-1 0,0 1 0,-1-1 0,1 1 0,-1-1 0,1 1 0,-1 0 0,0-1-1,0 4 1,4 11 81,52 95 837,-53-103-862,1 0-1,-1 0 1,-1 0 0,1 0-1,-2 0 1,1 0-1,-1 1 1,0-1-1,0 10 1,10 25-85,-5-31 0,-6-11 0,1-1 0,-1 1 0,1 0 0,0 0 0,-1 0 0,1 0 0,-1 0 0,0 0 0,1-1 0,-1 1 0,0 0 0,1 0 0,-1 0 0,0 0 0,0 2 0,8 25 0,-2-17 39,-6-11-101,0 0 0,0 0 1,-1 0-1,1 0 0,0 0 0,-1 0 1,1 0-1,0 0 0,0 1 1,-1-1-1,1 0 0,0 0 1,0 0-1,-1 0 0,1 0 0,0 0 1,0 0-1,0 1 0,-1-1 1,1 0-1,0 0 0,0 0 1,0 1-1,-1-1 0,1 0 1,0 0-1,0 0 0,0 1 0,0-1 1,0 0-1,0 0 0,-1 1 1,1-1-1,0 0 0,0 0 1,0 1-1,0-1 0,0 0 1,0 1-1,0-1 0,0 0 0,0 0 1,0 1-1,0-1 0,0 0 1,0 0-1,1 1 0,-1-1 1,0 0-1,0 0 0,0 1 1,0-1-1,0 0 0,0 0 0,1 0 1,-1 1-1,0-1 0,0 0 1,1 0-1,-16-4-12048,-8-13 3496,9 5 4372,7 6 2508,5 2-606</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26.167"/>
    </inkml:context>
    <inkml:brush xml:id="br0">
      <inkml:brushProperty name="width" value="0.05" units="cm"/>
      <inkml:brushProperty name="height" value="0.05" units="cm"/>
    </inkml:brush>
  </inkml:definitions>
  <inkml:trace contextRef="#ctx0" brushRef="#br0">28 29 608,'-22'-3'4573,"17"0"-1321,11 2-1563,1-4 299,-7 4-1852,1 0-1,0 1 1,-1-1 0,1 0-1,0 0 1,0 1-1,0-1 1,-1 1-1,1-1 1,0 1-1,0-1 1,0 1-1,0-1 1,0 1 0,0 0-1,2-1 1,-3 1-105,0 0 1,1 0 0,-1 0 0,0 0 0,1 0 0,-1 0 0,0 0-1,1 0 1,-1 0 0,0 0 0,1 0 0,-1 0 0,0 0-1,1 0 1,-1 0 0,0 1 0,1-1 0,-1 0 0,0 0 0,0 0-1,1 0 1,-1 1 0,0-1 0,1 0 0,-1 0 0,0 1-1,0-1 1,0 0 0,1 1 0,-1-1 0,0 0 0,0 0 0,0 1-1,0-1 1,0 0 0,0 1 0,1-1 0,-1 0 0,0 1 0,0-1-1,0 0 1,0 1 0,0-1 0,0 0 0,0 1 0,0-1-1,-1 1 1,1 0 115,20 14 373,-1-9-570,-11-16-2104,-3 5-2114,-3 3 3565,-1 2 448,-1-1 0,1 1 0,-1-1 0,1 1 0,-1-1 0,0 1 0,1 0 0,-1-1 0,0 1 0,0-1 0,1 0 0,-1 1 0,0-1 0,0 1 0,0-1 0,1 1 0,-1-1 0,0 1-1,0-1 1,0 0 0,0 1 0,0-1 0,0 1 0,0-1 0,-1 0 0,1 1 0,0-1 0,0-6-1991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27.147"/>
    </inkml:context>
    <inkml:brush xml:id="br0">
      <inkml:brushProperty name="width" value="0.05" units="cm"/>
      <inkml:brushProperty name="height" value="0.05" units="cm"/>
    </inkml:brush>
  </inkml:definitions>
  <inkml:trace contextRef="#ctx0" brushRef="#br0">162 61 240,'31'-15'16498,"-33"7"-14249,0 7-1812,-1 0-1,1-1 0,0 1 0,0-1 0,0 1 1,0-1-1,1 0 0,-4-3 0,-10-9 1284,12 12-1611,0 1 1,-1 0 0,1 0 0,-1 1 0,1-1 0,-1 1 0,1 0-1,-1 0 1,1 0 0,-1 0 0,1 0 0,-1 1 0,1-1 0,0 1-1,-5 2 1,4-2-107,1 0 18,1 0 0,0 0 0,-1 0 0,1 1-1,0-1 1,0 1 0,-1-1 0,-2 4-1,-10 7 79,13-11-90,0 0 0,0 0 0,0 0 0,0 0 0,1 0 0,-1 1 1,0-1-1,1 0 0,-1 1 0,1 0 0,-1-1 0,1 1 0,0 0 0,0-1 0,0 1 1,-2 4-1,-2 8 85,-2 4 169,-5 28 327,12-45-587,0 3 53,0 0 0,0 0 0,0 0 0,0 0 0,1 0 0,-1 0 0,1 0 0,0-1 0,0 1 0,1 0 0,2 6 0,8 18 667,11 13 843,-15-30-770,21 28 399,-27-36-1193,1 0 1,-1-1-1,1 0 1,-1 0 0,1 1-1,0-1 1,0-1 0,0 1-1,0 0 1,0-1-1,6 2 1,4 3-3,5 0 0,30 5 0,-38-12-2128,6-8 6620</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28.557"/>
    </inkml:context>
    <inkml:brush xml:id="br0">
      <inkml:brushProperty name="width" value="0.05" units="cm"/>
      <inkml:brushProperty name="height" value="0.05" units="cm"/>
    </inkml:brush>
  </inkml:definitions>
  <inkml:trace contextRef="#ctx0" brushRef="#br0">0 69 16,'0'0'7,"1"0"0,-1 0 0,1 0 0,-1 0 0,1 0 0,-1 0 0,1-1 0,-1 1 0,1 0 0,-1 0-1,1 0 1,-1 0 0,0 0 0,1-1 0,-1 1 0,1 0 0,-1 0 0,0-1 0,1 1 0,-1 0 0,0-1 0,1 1 0,-1 0 0,0-1 0,1 1 0,-1-1 0,0 1 0,0 0 0,0-1-1,1 1 1,-1-1 0,0 0 0,6-7 543,-4 7-152,-6-17 1997,1 12 165,2 9-955,1-2-1484,0 1 1,0-1-1,1 1 1,-1-1-1,1 1 1,-1-1-1,1 1 1,-1-1-1,1 0 0,0 1 1,0-1-1,0 0 1,2 3-1,-2-3-25,0 0 0,0 0 0,-1 0 0,1 0 0,0 1 0,0-1 0,-1 0 0,1 1 0,-1-1 0,1 1 0,-1-1 0,1 1 0,-1 2 0,1 1 226,0 0 0,1 1 0,0-1 0,-1 0 0,1 0 0,1-1 0,4 9 0,4 7 882,11 67 2513,-16-62-1895,5 12 715,0 19 187,-8-51-2638,-2-4-33,0 1 0,0 0 0,0 0-1,-1-1 1,1 1 0,0 0 0,-1 0 0,0 0-1,1 0 1,-1 2 0,0-1 3,1 0 1,0 0-1,-1 0 1,1 0-1,0 0 1,0 0-1,1 0 0,-1-1 1,1 1-1,-1 0 1,1-1-1,3 4 1,-2 1 504,2-13-85,-2-11-209,-2 16-230,0 1-1,0-1 1,0 0-1,-1 1 1,1-1-1,0 0 1,0 0-1,-1 0 0,1 0 1,-1 1-1,1-1 1,-1 0-1,1 0 1,-1 0-1,0 0 1,1 0-1,-1 0 1,0 0-1,0 0 1,0-1-1,0 1 1,0 0-1,0 0 1,0 0-1,0 0 1,0 0-1,-1-2 1,1-3 3,0-22 100,-1 18-148,0-1 0,1 1 0,1 0 0,0 0-1,0-1 1,1 1 0,5-17 0,-5 22 9,-1 1 0,0-1 1,0 0-1,0 0 0,-1 0 1,1-9-1,4-22 43,30-64-55,-32 95 25,-1 1 0,0-1-1,-1 0 1,1 0-1,-1 0 1,0 1 0,0-1-1,-1 0 1,0-7-1,0 10 390,-18 10-766,15 3-640,-5-6-1022,6 10-8353</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28.957"/>
    </inkml:context>
    <inkml:brush xml:id="br0">
      <inkml:brushProperty name="width" value="0.05" units="cm"/>
      <inkml:brushProperty name="height" value="0.05" units="cm"/>
    </inkml:brush>
  </inkml:definitions>
  <inkml:trace contextRef="#ctx0" brushRef="#br0">0 36 288,'12'-11'2046,"-12"-8"1826,0 14-555,0 13-1734,-12 18 981,12 37-950,6-51-976,-1-7-2299,-5-14-5741,0 7 7019,0 1 0,-1-1-1,1 1 1,-1-1 0,1 1 0,-1-1 0,0 1 0,1-1-1,-1 1 1,-2-3 0,2 3 225,-1-10-999</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29.297"/>
    </inkml:context>
    <inkml:brush xml:id="br0">
      <inkml:brushProperty name="width" value="0.05" units="cm"/>
      <inkml:brushProperty name="height" value="0.05" units="cm"/>
    </inkml:brush>
  </inkml:definitions>
  <inkml:trace contextRef="#ctx0" brushRef="#br0">20 83 912,'-8'-56'11347,"3"45"-9910,-1-4-2946,6 16 1066,0 1-1,1-1 1,-1 0 0,1 1 0,-1-1 0,1 0-1,0 1 1,0-1 0,-1 0 0,1 0-1,0 0 1,0 0 0,0 0 0,0 0-1,1 0 1,-1 0 0,0 0 0,0 0-1,0 0 1,1-1 0,1 2 0,7-2-472</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30.697"/>
    </inkml:context>
    <inkml:brush xml:id="br0">
      <inkml:brushProperty name="width" value="0.05" units="cm"/>
      <inkml:brushProperty name="height" value="0.05" units="cm"/>
    </inkml:brush>
  </inkml:definitions>
  <inkml:trace contextRef="#ctx0" brushRef="#br0">130 209 112,'7'-6'6822,"-7"5"-6371,-7-5 2329,7 5-2119,-41-2 5579,-8 35-3708,45-29-2445,1 0 0,0 0-1,0 0 1,0 0 0,1 0 0,-1 0-1,1 1 1,-1 0 0,1-1-1,0 1 1,1 0 0,-1 0-1,0 0 1,1 0 0,0 0 0,0 0-1,0 9 1,1-11-113,0 0 29,-1-1 0,1 0 0,0 0 0,0 1 0,0-1 0,0 0 0,1 1 0,-1-1 0,0 0 0,0 0 0,1 1 1,-1-1-1,1 0 0,-1 0 0,1 0 0,0 0 0,-1 0 0,2 2 0,1-1 11,0 0 0,0 0 1,0 0-1,0-1 0,0 1 0,0-1 1,0 0-1,0 0 0,0 0 0,1 0 1,-1 0-1,1-1 0,-1 0 0,0 1 0,1-1 1,-1-1-1,1 1 0,-1 0 0,0-1 1,1 1-1,-1-1 0,0 0 0,5-2 1,-5 0-14,0 0 1,0 0 0,0-1 0,-1 1 0,1-1 0,-1 1-1,0-1 1,0 0 0,0 0 0,0 0 0,-1 0 0,0 0-1,2-6 1,4-10-190,-6 13 112,1 0 0,-1 0 0,0 0 0,-1 0-1,0 0 1,0 0 0,-2-13 0,1-7-313,1-132 824,0 158-395,-12 0-96,12 146 3641,12-90-2952,-12-48-562,1 0 0,0 0-1,1 0 1,-1-1 0,2 1 0,-1-1 0,0 1 0,1-1 0,7 11 0,-6-10 15,-1-3-12,-1-1 0,1 0 0,0 0 0,1 0 0,-1 0 0,1-1 1,-1 0-1,1 1 0,-1-1 0,1 0 0,0-1 0,0 1 0,0-1 0,0 0 0,1 0 1,-1 0-1,0 0 0,0-1 0,1 1 0,-1-1 0,0 0 0,0-1 0,1 1 0,-1-1 1,0 0-1,5-1 0,5-5 40,17-10-82,-30 17-39,1-1 0,-1 0 0,0 0 0,0 1 0,0-1 0,0 0 0,0 0 0,0 0 0,0 0 0,-1 0 0,1 0 0,0 0 0,0 0 0,-1 0 0,1 0 0,-1-1 0,1 1 0,0-3 0,2-3-104,2-8-95,-5-23-323,-10 20 335,10 18 193,-22-18 58,22 18-59,-1-1 0,0 0-1,0 1 1,0-1 0,0 1-1,1-1 1,-1 1 0,0 0 0,0-1-1,0 1 1,0 0 0,0 0 0,0-1-1,0 1 1,0 0 0,0 0-1,0 0 1,0 0 0,0 0 0,0 0-1,0 1 1,0-1 0,0 0-1,0 0 1,-2 1 0,-10 16-121,10 4 23,3-19 110,-1 0 0,1 0-1,-1-1 1,1 1 0,0 0 0,0 0 0,0 0 0,0 0 0,0 0 0,0 0 0,1 0 0,-1 0 0,1 0 0,-1 0 0,2 2 0,0 1 42,-1-1 1,1 0-1,0 0 0,1 0 0,-1 0 1,1 0-1,-1 0 0,1-1 1,0 1-1,1-1 0,-1 0 1,0 0-1,1 0 0,0 0 1,0-1-1,0 1 0,0-1 0,0 0 1,0 0-1,0-1 0,1 1 1,-1-1-1,1 0 0,-1 0 1,1 0-1,-1-1 0,8 0 1,-6 0-124,-1 0 1,0 0 0,1-1 0,-1 0 0,0 0 0,0-1 0,0 1 0,0-1-1,0 0 1,0 0 0,0-1 0,-1 1 0,8-6 0,7-9-1324,-11 10 782,0 1 0,-1-2 0,11-11 0,-8 10 172,-8 8 421,-1 0 0,0 0 0,0 1 0,1-1 0,-1 0 0,0 0 0,0 0 0,0 0 1,0-1-1,0 1 0,0 0 0,-1 0 0,1 0 0,0-1 0,-1 1 0,1-1 0,0 1 0,-1 0 0,1-3 0,7-25 4626,-10 30-4562,0-1-1,1 0 0,-1 1 0,0-1 0,1 1 0,-1-1 1,1 1-1,-1 0 0,1-1 0,-1 1 0,1 0 0,0 0 1,-1 0-1,1 0 0,0 1 0,0-1 0,0 0 0,-2 3 1,-14 28 1820,6-10-1336,10-20-514,0 0 1,1-1-1,-1 1 0,1 0 1,-1 0-1,1 0 1,-1-1-1,1 1 0,0 0 1,0 0-1,0 0 0,0 0 1,0 0-1,1 0 1,-1-1-1,0 1 0,1 0 1,-1 0-1,1 0 0,0-1 1,0 1-1,0 0 1,-1-1-1,1 1 0,1-1 1,-1 1-1,2 2 1,4 3 91,-1 0 0,1 0 0,13 10 0,-16-15-31,1 0 0,-1 0 0,1 0 0,-1 0 0,1-1 0,0 0 0,9 1 0,1 1 111,-6-2-158,-1-1 1,0 0-1,0-1 0,1 0 1,-1 0-1,0-1 0,0 0 1,0 0-1,0-1 0,0 0 1,-1 0-1,12-7 1,-16 8-26,-1 1 0,0-1 1,0 0-1,0 0 1,0 0-1,0 0 1,-1 0-1,1 0 1,0 0-1,-1-1 1,0 1-1,1 0 1,-1-1-1,0 0 1,0 1-1,0-1 1,-1 1-1,1-1 1,-1 0-1,1 1 0,-1-1 1,0 0-1,0 0 1,0 1-1,-1-1 1,1 0-1,-1 1 1,1-1-1,-1 0 1,-2-4-1,0-4 5,3 9-1,-1-1 0,0 1 0,1 0 0,-1-1 0,0 1 0,0 0 0,0 0-1,0 0 1,-1 0 0,1 0 0,-1 0 0,1 0 0,-4-3 0,-6-5 60,10 8-66,0 1 0,0 0 0,0 0 0,0 0 0,0 0 0,0 0 0,0 1 1,-1-1-1,1 0 0,0 0 0,-1 1 0,1-1 0,0 1 0,-3-1 0,-1-1-3,0 0 0,-1 1 0,1 0 0,-1 0 0,1 0 0,-1 1 0,1-1 0,-1 1 0,1 1 0,-10 1 0,5 0-2045,-1 2 5064</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32.007"/>
    </inkml:context>
    <inkml:brush xml:id="br0">
      <inkml:brushProperty name="width" value="0.05" units="cm"/>
      <inkml:brushProperty name="height" value="0.05" units="cm"/>
    </inkml:brush>
  </inkml:definitions>
  <inkml:trace contextRef="#ctx0" brushRef="#br0">0 139 112,'1'0'68,"-1"0"1,0 0-1,1 0 0,-1 0 1,1 0-1,-1 0 0,0-1 1,1 1-1,-1 0 1,0 0-1,1 0 0,-1 0 1,0-1-1,1 1 0,-1 0 1,0 0-1,1-1 0,-1 1 1,0 0-1,0-1 0,1 1 1,-1 0-1,0-1 0,0 1 1,0 0-1,0-1 0,1 1 1,-1 0-1,0-1 0,0 1 1,0 0-1,0-1 0,0 1 1,0-1-1,0 1 0,0 0 1,0-1-1,0 1 1,0-1-1,0 1 0,0 0 1,0-1-1,0 1 0,-1-1 1,1-4 2177,10 17-431,-9-9-1585,0-1 0,-1 1 1,1 0-1,-1-1 0,1 1 0,-1 0 1,0-1-1,0 1 0,0-1 1,-1 6-1,1 14 777,6 22 411,-5-34-1102,0 0 0,1 0-1,4 16 1,3 46 1392,-8-68-1549,0 0 0,-1 1 0,1-1 0,-1 0 1,0 1-1,0-1 0,-1 5 0,0 20 2223,-8-36-2269,7 6-124,1 1 0,-1-1 0,1 0 1,-1 0-1,1 0 0,0 0 0,-1 0 1,1-1-1,0 1 0,0 0 0,0-1 1,-1 0-1,-3-7-23,4 8 33,1 1 0,-1 0 0,1-1-1,-1 1 1,1-1 0,-1 1 0,1-1 0,0 1 0,-1-1 0,1 1 0,0-1 0,-1 1 0,1-1 0,0 1-1,0-1 1,-1 0 0,1 1 0,0-1 0,0 1 0,0-1 0,0 0 0,0 1 0,0-1 0,0 0 0,-3-29 19,2 25-12,0 1 0,1-1 0,0 0 1,-1 1-1,2-1 0,-1 0 0,0 1 0,1-1 0,2-7 1,-2-14 22,-2 24-26,1-1-1,0 1 0,-1 0 1,1 0-1,1-1 1,-1 1-1,0 0 1,0 0-1,1 0 0,-1 0 1,2-4-1,14-40-108,-5 8 130,-2 0 18,-9 32-37,1 0 0,0 0 0,1 1 0,-1-1 0,5-10 0,2-10 33,-8 24-34,0 0 1,0 0-1,1 0 0,-1 0 0,1 0 0,-1 0 0,1 0 0,0 0 0,0 1 0,0-1 0,0 0 0,0 0 1,2-2-1,6-4-34,-9 7 28,1 0 0,-1 0-1,1 0 1,-1 0 0,1 0-1,0 1 1,0-1 0,-1 0 0,1 0-1,0 1 1,0-1 0,0 1-1,0-1 1,0 1 0,0-1-1,-1 1 1,1-1 0,0 1-1,0 0 1,1-1 0,-1 1 0,0 0-1,0 0 1,0 0 0,0 0-1,0 0 1,0 0 0,0 0-1,0 0 1,0 1 0,0-1-1,0 0 1,0 1 0,0-1 0,0 0-1,1 2 1,5 3 31,-1 0-1,0 1 1,0-1 0,0 1-1,-1 1 1,0-1 0,5 9-1,-5-8 42,-2 9 509,-2-15-517,0 0 0,-1 0 1,1 0-1,0 0 0,-1 0 1,1 0-1,-1 0 0,1 0 1,-1 0-1,1 0 0,-1 0 1,1 0-1,-1 0 0,0 0 1,0 0-1,0 0 0,0 1 1,0-1-1,0 0 0,0 0 1,0 0-1,0 0 0,0 0 0,-1 1 1,1-1-1,0 0 0,-1 0 1,1 0-1,-1 0 0,1 0 1,-1 0-1,0 0 0,1 0 1,-1 0-1,-1 1 0,-18 27 424,11-21-408,6-3-250,-1-1 0,0-1 0,0 1 0,0 0 0,0-1 0,0 0 1,-1 0-1,0 0 0,0-1 0,1 1 0,-1-1 0,-1 0 0,1-1 1,0 1-1,0-1 0,-7 1 0,3 1-1300,-6 0-2893</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32.577"/>
    </inkml:context>
    <inkml:brush xml:id="br0">
      <inkml:brushProperty name="width" value="0.05" units="cm"/>
      <inkml:brushProperty name="height" value="0.05" units="cm"/>
    </inkml:brush>
  </inkml:definitions>
  <inkml:trace contextRef="#ctx0" brushRef="#br0">1 18 720,'0'0'131,"1"0"-1,-1 0 0,0 0 0,1 0 1,-1 0-1,1 1 0,-1-1 1,0-1-1,1 1 0,-1 0 0,1 0 1,-1 0-1,1 0 0,-1 0 1,0 0-1,1 0 0,-1 0 0,0-1 1,1 1-1,-1 0 0,0 0 1,1-1-1,-1 1 0,0 0 0,1 0 1,-1-1-1,0 1 0,1 0 1,-1-1-1,0 1 0,0 0 0,0-1 1,1 1-1,-1 0 0,0-1 1,0 1-1,0-1 0,0 1 1,0 0-1,0-1 0,0 1 0,0-1 1,0 1-1,0 0 0,0-1 1,0 1-1,0-1 0,0 1 0,0 0 1,0-1-1,0 0 0,0-4 3946,0 35 1097,-1-16-3731,1-10-1169,-1 0 0,1 0 0,0 0 0,0 1 0,0-1 0,1 0 0,-1 0 0,1 0 0,0 1 0,0-1 0,1 0 0,-1 0 0,1-1 0,0 1-1,0 0 1,4 6 0,-2-3 116,-4-6-365,0-1 0,0 1 0,0-1 0,0 1 0,1-1 0,-1 0 0,0 1 0,0-1 0,0 1 0,1-1 0,-1 0 0,0 1 0,0-1 0,1 0 1,-1 1-1,0-1 0,1 0 0,-1 1 0,1-1 0,-1 0 0,0 1 0,1-1 0,-1 0 0,1 0 0,0 1 0,0-1 45,0 1 1,0-1-1,0 1 0,0 0 0,0-1 1,0 0-1,0 1 0,0-1 0,0 0 1,1 1-1,-1-1 0,0 0 0,0 0 1,0 0-1,1 0 0,-1 0 0,0 0 0,0-1 1,0 1-1,0 0 0,0-1 0,1 1 1,-1 0-1,0-1 0,0 1 0,0-1 1,0 0-1,0 1 0,0-1 0,0 0 1,1-1-1,9-5 258,-9 4-275,0 1 0,0-1 1,0 1-1,0-1 0,-1 0 0,1 1 1,-1-1-1,1 0 0,-1 0 1,0 0-1,0 0 0,0 0 1,-1 0-1,1-4 0,7-38 90,-7 65 216,-1-16-310,0 1 0,1-1 0,-1 0 0,1 0 0,0 0-1,0 0 1,4 7 0,0 4 21,3-1-7,-7-13-107,2 2 72,0 0 0,1 0 1,-1 0-1,1-1 1,-1 1-1,1-1 0,5 2 1,7-4-1422,3-12-3448,-17 9 3688,0 0 0,0 0 0,0-1-1,0 1 1,0 0 0,-1-1-1,1 1 1,1-8 0,6-14-4102,-7 5 2462,-2 14 2197,0-8-806</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32.927"/>
    </inkml:context>
    <inkml:brush xml:id="br0">
      <inkml:brushProperty name="width" value="0.05" units="cm"/>
      <inkml:brushProperty name="height" value="0.05" units="cm"/>
    </inkml:brush>
  </inkml:definitions>
  <inkml:trace contextRef="#ctx0" brushRef="#br0">8 31 1297,'0'-4'267,"0"3"-113,1 0-1,-1 0 1,0 0-1,0 0 0,0 0 1,0 0-1,0 0 1,0 0-1,0 0 0,-1 0 1,1 0-1,0 1 1,-1-1-1,1 0 1,0 0-1,-1 0 0,1 0 1,-1 0-1,1 1 1,-1-1-1,1 0 1,-2-1-1,2 2-99,0 0-1,-1 0 1,1 0-1,0 0 1,0 0 0,0 0-1,0 0 1,0 0-1,0 0 1,0 0 0,0 0-1,0-1 1,0 1-1,-1 0 1,1 0 0,0 0-1,0 0 1,0 0-1,0 0 1,0 0 0,0 0-1,0 0 1,0-1-1,0 1 1,0 0 0,0 0-1,0 0 1,0 0-1,0 0 1,0 0-1,0 0 1,0 0 0,0-1-1,0 1 1,0 0-1,0 0 1,0 0 0,0 0-1,0 0 1,0 0-1,0 0 1,0 0 0,0 0-1,1-1 1,-1 1-1,0 0 1,0 0 0,0 0-1,0 0 1,0 0-1,0 0 1,0 0 0,0 0-1,0 0 1,0 0-1,1 0 1,-1 0 0,0 0-1,0 0 1,0 0-1,0 0 1,0 0 0,0 0-1,0 0 1,0 0-1,1 0 1,-1 0 9,0 0 0,0 0 0,1 0 0,-1 0 0,0 0 0,1 0 0,-1 0 0,0 0 0,0 0 0,1 1 0,-1-1 0,0 0-1,0 0 1,0 0 0,1 0 0,-1 1 0,0-1 0,0 0 0,0 0 0,1 1 0,-1-1 0,0 0 0,0 0 0,0 1 0,0-1 0,0 0 0,0 0 0,0 1 0,0-1 0,1 0 0,-1 0 0,0 1 0,0-1 0,0 0 0,0 1 0,0-1 0,-1 0 0,1 0-1,0 1 1,13 34 5882,1 20 2562,-6 1-3548,-4 61-2805,8-41-2154,-12-23-1185,0-36-7505</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35.167"/>
    </inkml:context>
    <inkml:brush xml:id="br0">
      <inkml:brushProperty name="width" value="0.05" units="cm"/>
      <inkml:brushProperty name="height" value="0.05" units="cm"/>
    </inkml:brush>
  </inkml:definitions>
  <inkml:trace contextRef="#ctx0" brushRef="#br0">51 0 144,'-32'27'1940,"31"-27"-1923,1 0 1,0 0-1,-1 0 1,1 0 0,0 0-1,0 0 1,-1 0-1,1 0 1,0 0 0,-1 1-1,1-1 1,0 0 0,0 0-1,-1 0 1,1 1-1,0-1 1,0 0 0,-1 0-1,1 1 1,0-1-1,0 0 1,0 0 0,-1 1-1,1-1 1,0 0-1,0 0 1,0 1 0,0-1-1,0 1 1,0-1-6,-1 1 0,1-1 0,0 0 0,0 1 0,0-1 0,0 0 1,-1 1-1,1-1 0,0 0 0,0 1 0,0-1 0,-1 0 0,1 1 0,0-1 0,-1 0 0,1 0 0,0 0 1,-1 1-1,1-1 0,0 0 0,-1 0 0,1 0 0,0 0 0,-1 1 0,1-1 0,-1 0 0,1 0 1,0 0-1,-1 0 0,-1 0 895,2 0-939,1 13 3643,7-11-91,-6-2-2765,37 7 4559,-11-8-2463,0 0-1,35-7 0,36 0-227,-82 4-2487,0 1 1,-1 1 0,20 0 0,-35 2-178,43 0 122,-29 0 140,-30 0 43,14 0-400,-2 5-2068,-10-5-7046,1-6-783,9 2 6749</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33.738"/>
    </inkml:context>
    <inkml:brush xml:id="br0">
      <inkml:brushProperty name="width" value="0.05" units="cm"/>
      <inkml:brushProperty name="height" value="0.05" units="cm"/>
    </inkml:brush>
  </inkml:definitions>
  <inkml:trace contextRef="#ctx0" brushRef="#br0">57 1 1040,'0'4'8919,"-24"3"284,17-4-7998,-13 26 2162,20-19-2931,0-8-396,0 0 0,-1 0-1,1 1 1,0-1 0,0 0-1,1 0 1,-1 0-1,0 0 1,1 0 0,-1 1-1,1-1 1,0 0-1,0 0 1,-1 0 0,1 0-1,1-1 1,1 5-1,20 27 1082,21 6 1581,-40-36-2492,-4-2-142,1-1 0,0 0 0,0 1 0,-1-1 0,1 1 0,0-1 1,-1 1-1,1-1 0,-1 1 0,1 0 0,0-1 0,-1 1 0,1-1 1,-1 1-1,0 0 0,1 0 0,-1-1 0,0 1 0,1 0 0,-1 0 0,0 0 1,0-1-1,0 1 0,1 0 0,-1 0 0,0 0 0,0 0 0,0-1 1,0 1-1,-1 0 0,1 0 0,0 0 0,0-1 0,0 1 0,-1 0 0,1 0 1,0 0-1,-1-1 0,1 1 0,-1 0 0,0 0 0,-2 2-52,-1 0 0,1 0 0,-1-1 0,0 0 0,0 1 0,0-1 0,0-1 1,-1 1-1,-7 2 0,-27 0-2834,37-4 1919,-4-5-1526,15-6-7079,-7 10 9324,-1 1 0,0-1 0,0 1 0,0 0 0,1-1 0,-1 1 0,0 0 0,0 0 0,1 0 0,-1 0 0,0 0 0,1 0 0,1 1 0,49-1 299,-37 0 127,-2 1 6,3-1 605,0-1 0,21-2 0,-33 2-592,-1 1-1,1-1 0,-1 0 0,0 0 0,1 0 0,-1-1 0,0 1 0,0-1 0,0 0 0,0 0 0,0 0 0,0 0 0,-1 0 1,1 0-1,4-6 0,-5 5 186,-1 0-1,1 0 1,0 0 0,-1 0 0,0 0 0,0-1 0,0 1 0,0 0 0,0-1-1,-1 1 1,0-1 0,1 1 0,-1-1 0,0 1 0,-1-5 0,1 6-356,0 1 1,0 0-1,0 0 1,0 0-1,0 0 1,0-1-1,0 1 1,-1 0-1,1 0 1,0 0 0,-1 0-1,1-1 1,0 1-1,-1 0 1,0 0-1,1 0 1,-1 0-1,1 0 1,-1 0-1,0 0 1,0 1-1,-1-2 1,-7-11 497,9 12-595,0 0 0,0 1 0,0-1 0,-1 0 0,1 0 0,0 0 0,-1 0 0,1 1 0,-1-1 0,1 0 0,-1 0 0,1 1 0,-1-1 0,0 0 1,1 1-1,-1-1 0,0 1 0,0-1 0,1 1 0,-1-1 0,0 1 0,0 0 0,0-1 0,1 1 0,-1 0 0,0-1 0,0 1 0,0 0 0,0 0 0,0 0 0,0 0 0,1 0 0,-1 0 0,0 0 0,0 0 0,0 0 0,0 0 0,0 1 0,0-1 0,1 0 0,-1 1 0,-1 0 0,-1 0-5,1 1-1,0 0 0,0 0 1,0 0-1,0 0 0,0 0 1,0 0-1,0 1 1,1-1-1,-1 1 0,1-1 1,-1 1-1,1 0 0,0-1 1,0 1-1,0 3 0,-6 12 63,6-17-55,1 0 0,-1 0 0,1 0 0,-1 0 0,0 0 1,1 0-1,0 0 0,-1 0 0,1 0 0,0 0 0,-1 0 1,1 0-1,0 1 0,0-1 0,0 0 0,0 0 0,0 0 0,0 0 1,0 0-1,1 0 0,-1 0 0,0 0 0,1 1 0,0 1 0,6 10 129,-6-9-74,0-1 0,0 0-1,0-1 1,1 1 0,0 0 0,-1 0 0,1-1-1,0 1 1,0 0 0,1-1 0,-1 0 0,0 0 0,1 0-1,0 0 1,-1 0 0,1 0 0,0-1 0,4 3-1,3-1-124,1 1 0,0-2 0,21 4 0,-26-6-542,0 0-1,1 0 1,-1 0 0,12-3-1,-6 1-1149,12-4-1425,-23 6 2967,-1 0 1,1-1-1,0 1 1,-1 0 0,1-1-1,0 1 1,-1-1-1,1 1 1,-1-1-1,1 1 1,0-1-1,-1 1 1,1-1 0,-1 0-1,0 1 1,1-1-1,-1 0 1,0 1-1,1-1 1,-1 0-1,0 0 1,0 1 0,1-1-1,-1 0 1,0 0-1,0-1 1,6-7-4047,-5 9 4177,-1 0 0,0 0 1,1-1-1,-1 1 1,0 0-1,0 0 1,1 0-1,-1-1 0,0 1 1,0 0-1,1 0 1,-1 0-1,0-1 1,0 1-1,0 0 1,1-1-1,-1 1 0,0 0 1,0 0-1,0-1 1,0 1-1,0 0 1,0-1-1,0 1 1,0 0-1,0-1 0,0 1 1,0 0-1,0-1 1,0 1-1,0 0 1,0-1-1,0 1 0,0 0 1,0 0-1,0-1 1,0 1-1,0 0 1,0-1-1,-1 1 1,1 0-1,0-1 0,-5-2-1418,0-6-2215,5 5 1575</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34.727"/>
    </inkml:context>
    <inkml:brush xml:id="br0">
      <inkml:brushProperty name="width" value="0.05" units="cm"/>
      <inkml:brushProperty name="height" value="0.05" units="cm"/>
    </inkml:brush>
  </inkml:definitions>
  <inkml:trace contextRef="#ctx0" brushRef="#br0">176 0 192,'-38'29'2439,"35"-28"-2335,1 1 1,0 1-1,0-1 1,0 0-1,0 0 1,0 1-1,0-1 1,1 1-1,-1-1 0,-1 6 1,-14 17 968,14-22-861,1 1 1,-1 0 0,1-1-1,0 1 1,0 0-1,0 0 1,-2 7-1,-7 13 724,5-12-290,1-1 1,0 1-1,-4 16 1,-5 10 721,8-18-127,0 0 1,2 0-1,-5 39 1,8-46-859,0 6 170,0 1 0,2-1-1,0 1 1,9 38 0,-1 2 383,-5-39-618,1-1 0,0-1-1,2 1 1,0-1 0,1 0 0,1 0-1,1-1 1,23 33 0,-27-44-111,1 0 0,-1-1 0,1 1-1,0-1 1,1-1 0,0 0 0,-1 0 0,12 5 0,-14-7-143,0 0-309,4 1 620,3-3-3074,10-23-12423,-20 15 10080</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35.688"/>
    </inkml:context>
    <inkml:brush xml:id="br0">
      <inkml:brushProperty name="width" value="0.05" units="cm"/>
      <inkml:brushProperty name="height" value="0.05" units="cm"/>
    </inkml:brush>
  </inkml:definitions>
  <inkml:trace contextRef="#ctx0" brushRef="#br0">21 5 480,'0'0'52,"0"0"-1,0-1 0,-1 1 1,1 0-1,0-1 0,-1 1 1,1 0-1,0-1 0,-1 1 1,1 0-1,-1 0 0,1-1 1,0 1-1,-1 0 0,1 0 1,-1 0-1,1 0 0,-1 0 1,1-1-1,-1 1 0,1 0 1,-1 0-1,1 0 1,0 0-1,-1 0 0,1 0 1,-1 1-1,1-1 0,-1 0 1,1 0-1,-1 0 0,1 0 1,0 0-1,-1 1 0,1-1 1,-1 0-1,1 0 0,0 1 1,-1-1-1,1 0 0,0 1 1,-1-1-1,1 0 0,0 1 1,-1-1-1,1 1 0,0-1 1,0 0-1,0 1 1,-1-1-1,1 1 0,0-1 1,0 1-1,0-1 0,0 0 1,0 1-1,0-1 0,0 1 1,0-1-1,0 2 0,0-2 2,-1 1-1,1 0 0,0 0 0,0-1 0,0 1 0,0 0 1,0 0-1,0-1 0,0 1 0,0 0 0,0 0 0,0-1 1,0 1-1,0 0 0,1 0 0,-1-1 0,0 1 1,1 0-1,-1-1 0,0 1 0,1 0 0,-1-1 0,1 1 1,-1-1-1,1 1 0,-1 0 0,1-1 0,-1 1 1,1-1-1,0 0 0,-1 1 0,1-1 0,1 1 0,9 26 3686,11-3-2269,-1 0 0,-1 2-1,-2 0 1,0 1 0,21 47-1,-18-13 1264,-17-51-1978,-1 0 0,1 1 0,-1-1 0,-1 1 0,0 0 0,1 20-1,5 26 2603,-6-47-3009,-1 1 0,0-1-1,-1 0 1,0 0-1,0 1 1,-1-1-1,0 0 1,-1 0-1,-6 20 1,-4 42-347,-19 12 0,21-66 0,-1 0 0,-13 17 0,14-21 0,2-9 115,8-5-198,-1 0 0,1 1 0,0-1 0,-1 0 0,1 0 0,0 0 0,0 0 0,-1 0 0,1 1 0,0-1 0,0 0 0,-1 0 0,1 0 0,0 1 0,0-1 0,0 0 0,-1 0 0,1 1 0,0-1 0,0 0 0,0 0 0,0 1 0,0-1 0,-1 0 0,1 1 0,0-1 0,0 0 0,0 1 0,0-1 0,0 0 0,0 0 0,0 1 0,0-1 0,0 0 0,0 1 0,0-1 0,1 1 0,9-28-23575,-10 26 23548,1 1 0,-1-1 0,0 1-1,0 0 1,0-1 0,0 1 0,0-1-1,0 1 1,0 0 0,0-1-1,0 1 1,0-1 0,0-9-1710</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36.437"/>
    </inkml:context>
    <inkml:brush xml:id="br0">
      <inkml:brushProperty name="width" value="0.05" units="cm"/>
      <inkml:brushProperty name="height" value="0.05" units="cm"/>
    </inkml:brush>
  </inkml:definitions>
  <inkml:trace contextRef="#ctx0" brushRef="#br0">7 22 176,'-7'-4'32436,"44"-3"-32281,12 3-155,-24 1 474,-14 0-1304,-46 4-28414,33-3 27806</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36.807"/>
    </inkml:context>
    <inkml:brush xml:id="br0">
      <inkml:brushProperty name="width" value="0.05" units="cm"/>
      <inkml:brushProperty name="height" value="0.05" units="cm"/>
    </inkml:brush>
  </inkml:definitions>
  <inkml:trace contextRef="#ctx0" brushRef="#br0">0 25 368,'2'-11'4183,"3"8"-3395,-3 2-116,1-1-1,0 1 1,-1 0-1,1 0 1,0 0-1,-1 0 1,1 0-1,0 0 1,0 1-1,0-1 1,0 1-1,0 0 1,4 0-1,58 0 7271,-2 0-10401,-61 0 1343</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39.947"/>
    </inkml:context>
    <inkml:brush xml:id="br0">
      <inkml:brushProperty name="width" value="0.05" units="cm"/>
      <inkml:brushProperty name="height" value="0.05" units="cm"/>
    </inkml:brush>
  </inkml:definitions>
  <inkml:trace contextRef="#ctx0" brushRef="#br0">0 17 96,'0'0'1467,"2"-10"-1032,7 4-303,-8 9 2217,-1 10-1439,4 15 967,-3-24-1658,0 0-1,0 0 1,0 1 0,-1-1-1,0 0 1,1 1-1,-2-1 1,1 0 0,-2 8-1,-1 4 445,1-1-1,1 1 0,0-1 0,2 20 0,-1-10 352,8 27 2372,-3-36-2464,-4-15-778,-1 1 0,1-1 0,0 1 0,0-1 1,-1 1-1,1 0 0,-1 0 0,1-1 0,-1 1 0,0 0 0,0 0 0,0 1 0,0 0 42,0 0-41,0-1 0,0 1 0,0 0 0,0 0 0,1-1 0,-1 1 0,1 0 0,-1 0 0,1-1 1,0 1-1,2 3 0,-2-3 218,0 1 1,0 0 0,-1-1 0,1 1 0,-1 0 0,0 0-1,0 0 1,0-1 0,-1 1 0,0 4 0,0 7 1484,1 34 1807,0-48-3431,12 4 905,-12-6-1406,0 0 0,0 0 0,0 0 0,-1 0-1,1 0 1,0 0 0,0 0 0,-1 0 0,1 0 0,-1 0 0,1 0 0,-1 0 0,1 0-1,-2-1 1,-4-14-9207,6 15 8553,-1-1 0,1 0-1,-1 1 1,0 0 0,0-1 0,0 1 0,1-1-1,-1 1 1,-1 0 0,1-1 0,0 1 0,0 0-1,0 0 1,-2-1 0,1 0 138,0-3-1307</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41.437"/>
    </inkml:context>
    <inkml:brush xml:id="br0">
      <inkml:brushProperty name="width" value="0.05" units="cm"/>
      <inkml:brushProperty name="height" value="0.05" units="cm"/>
    </inkml:brush>
  </inkml:definitions>
  <inkml:trace contextRef="#ctx0" brushRef="#br0">12 17 96,'0'0'59,"-11"-5"2094,11 4-1556,0-9 5980,0 10-6563,0 1 0,-1-1 0,1 0 1,0 1-1,0-1 0,0 0 0,0 1 1,0-1-1,0 0 0,1 1 0,-1-1 1,0 0-1,0 1 0,0-1 0,0 0 1,0 1-1,0-1 0,1 0 0,-1 0 1,0 1-1,0-1 0,0 0 0,1 1 1,-1-1-1,0 0 0,0 0 0,1 0 0,-1 1 1,0-1-1,0 0 0,1 0 0,-1 0 1,0 0-1,1 1 0,-1-1 25,1 0-1,-1 0 1,1 0-1,-1 1 0,0-1 1,1 0-1,-1 0 1,0 1-1,1-1 1,-1 0-1,0 1 1,1-1-1,-1 0 1,0 1-1,0-1 1,1 0-1,-1 1 0,0-1 1,0 1-1,0-1 1,1 0-1,-1 1 1,0-1-1,0 1 1,0-1-1,0 1 1,0-1-1,0 0 1,0 1-1,0-1 0,0 1 1,0-1-1,-1 1 1,2 1 80,-1-1 1,0 1 0,1 0-1,-1-1 1,1 1 0,-1-1-1,1 0 1,-1 1-1,1-1 1,0 1 0,0-1-1,2 2 1,-2-1 11,0-1-1,0 0 1,0 1-1,0-1 1,0 1-1,-1-1 1,1 1-1,0 0 1,-1-1-1,1 1 1,-1 0 0,0-1-1,1 3 1,-1-2 10,0 1 0,1-1 1,-1 0-1,1 1 0,0-1 0,-1 0 1,1 1-1,0-1 0,0 0 1,3 3-1,-3-3 1,0 0 0,0 0 0,0 0 0,0 1 0,0-1 0,0 0 0,0 0 0,-1 1 0,1-1 0,-1 4 0,1-2 103,-1 0 0,1 0 0,0 0 1,0 0-1,0 0 0,0 0 0,3 5 0,-2-4 57,-1-1-1,1 0 0,-1 0 1,0 1-1,0-1 1,0 0-1,0 8 0,7 37 2482,4-1 157,-5 15 80,-2-57-3035,-5-5-40,1-1 0,-1 0 0,1 1 0,-1-1 0,1 1 0,-1-1-1,1 1 1,-1-1 0,1 1 0,-1 0 0,0-1 0,1 1-1,-1-1 1,0 1 0,0 0 0,1-1 0,-1 1 0,0 0 0,0-1-1,0 1 1,0 0 0,0 0 0,0-1 0,0 1 0,0 0-1,0 15-1,0-11-100,0-9-127,20-41 350,-19 36-122,0-1 0,1 1 0,5-18 0,-5 22 22,22-74-135,-21 71 199,-1 0-1,1 0 0,1 0 1,7-12-1,-3 5 94,-1-11 97,-6 24-201,-1 0-1,0 0 0,0-1 1,1 1-1,0 0 0,-1 0 1,1 0-1,0 0 1,0 1-1,0-1 0,0 0 1,0 0-1,2-2 0,7-29-12,-10 32-7,0 0 1,0 0-1,0 0 1,0 0 0,1 0-1,-1 0 1,0 0-1,0 1 1,1-1-1,-1 0 1,0 0 0,1 0-1,-1 0 1,1 1-1,-1-1 1,2-1-1,-2 2-2,1-1-1,0 0 1,-1 0-1,1 0 0,-1 0 1,1 0-1,-1 0 0,1 0 1,-1 0-1,0 0 0,0 0 1,1 0-1,-1 0 0,0 0 1,0 0-1,0-2 0,4-6-16,-4 9 15,0 1 1,-1-1-1,1 0 0,0 0 1,0 0-1,0 0 0,-1 0 0,1 0 1,0 0-1,0 0 0,0-1 1,-1 1-1,1 0 0,0 0 1,0 0-1,0 0 0,0 0 1,-1 0-1,1 0 0,0 0 0,0 0 1,0-1-1,0 1 0,-1 0 1,1 0-1,0 0 0,0 0 1,0 0-1,0-1 0,0 1 1,0 0-1,0 0 0,0 0 0,-1 0 1,1-1-1,0 1 0,0 0 1,0 0-1,0 0 0,0-1 1,0 1-1,0 0 0,0 0 1,0 0-1,0-1 0,0 1 0,0 0 1,0 0-1,0 0 0,1-1 1,-1 1-1,0 0 0,0 0 1,0 0-1,0 0 0,0-1 1,0 1-1,0 0 0,0 0 0,1 0 1,-1 0-1,0 0 0,0-1 1,0 1-1,0 0 0,1 0 1,-1 0-1,0 0 0,-1 0-91</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42.347"/>
    </inkml:context>
    <inkml:brush xml:id="br0">
      <inkml:brushProperty name="width" value="0.05" units="cm"/>
      <inkml:brushProperty name="height" value="0.05" units="cm"/>
    </inkml:brush>
  </inkml:definitions>
  <inkml:trace contextRef="#ctx0" brushRef="#br0">29 2 304,'-9'0'-1013,"-10"0"16599,26 0-12324,35 2 8947,-27-1-11604,1 0-1,0-1 1,26-3 0,-24 1-2162,15 2 4830,-21 1-6160,-34-1-15532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43.927"/>
    </inkml:context>
    <inkml:brush xml:id="br0">
      <inkml:brushProperty name="width" value="0.05" units="cm"/>
      <inkml:brushProperty name="height" value="0.05" units="cm"/>
    </inkml:brush>
  </inkml:definitions>
  <inkml:trace contextRef="#ctx0" brushRef="#br0">208 22 112,'0'0'880,"0"0"-762,0-1-1,0 1 1,0-1-1,0 1 1,0-1 0,0 1-1,0-1 1,0 1-1,0-1 1,0 1-1,0-1 1,0 1-1,0 0 1,0-1-1,0 1 1,-1-1-1,1 1 1,0-1-1,0 1 1,-1-1-1,1 0 1,-36-10 4542,35 11-4465,-38 5 974,36-5-1064,1 1 0,-1 0 0,1 0 0,0 0-1,-1 0 1,1 0 0,0 0 0,0 1 0,0-1 0,0 1 0,0-1 0,-3 3 0,-4 4 161,7-7-217,0 0-1,1 0 1,-1 0 0,1 0 0,0 0-1,-1 1 1,1-1 0,0 0 0,0 1 0,0-1-1,0 1 1,0 0 0,0-1 0,0 1-1,0 0 1,1-1 0,-2 4 0,-8 15 1170,8-15-942,-1 0 1,1-1 0,0 1 0,0 0-1,1 0 1,-1 0 0,1 1-1,0-1 1,0 0 0,1 7 0,-12 33 1394,4-1 73,-3-4-779,3 26 925,11-59-1353,2 8 984,3-1-610,-7-13-826,0 0 0,0 0 1,0 0-1,0 0 0,0 0 1,-1 0-1,1 1 0,0-1 0,0 0 1,-1 1-1,1-1 0,-1 0 1,0 1-1,1 1 0,8 4 178,-9-7-238,1 0 0,0 0 0,-1 1 0,1-1-1,-1 0 1,1 0 0,-1 1 0,1-1 0,-1 0-1,1 0 1,-1 1 0,1-1 0,-1 1-1,0-1 1,1 0 0,-1 1 0,1-1 0,-1 1-1,0-1 1,1 1 0,-1-1 0,0 1 0,1 0-1,0 2 53,1-1 0,0 0-1,1 0 1,-1 0-1,0 0 1,1 0 0,-1 0-1,1-1 1,-1 1-1,1-1 1,4 2 0,32 12 983,-34-15-890,0-1 0,0 1-1,0-1 1,0-1 0,0 1-1,6-4 1,17-2 168,-24 6-286,1 0-1,-1 0 0,1 0 1,-1 0-1,0-1 0,1 0 1,-1 0-1,0 0 0,0 0 1,6-5-1,7-4 474,21-17-195,-27 6-331,-10 21 0,0 0 0,0 1 0,0-1 0,0 0 0,-1 0 0,1 0 0,0 0 0,-1 0 0,1 0 0,-1 0 0,1 0 0,-1 0 0,1 0 0,-1 0 0,0 0 0,0-1 0,1 1 0,-1 0 0,0 0 0,0 0 0,0 0 0,0-1 0,0 1 0,-1-1 0,9-50 0,-8-24 0,-8 41 0,0 22 0,7 12 0,0 0 0,0 0 0,0 0 0,0 0 0,0 0 0,0 0 0,1-1 0,-1 1 0,0 0 0,1 0 0,-1-1 0,1 1 0,-1 0 0,1-3 0,-1 2 0,0 1 0,0-1 0,0 0 0,0 1 0,0-1 0,0 1 0,0-1 0,-1 1 0,1 0 0,-1-1 0,1 1 0,-1 0 0,-1-1 0,-11-11 0,10 10 0,1 0 0,-1 0 0,0 1 0,0-1 0,0 1 0,-1 0 0,1 0 0,0 1 0,-1-1 0,1 1 0,-1 0 0,0 0 0,-8 0 0,-26-6 0,29 7 2781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45.327"/>
    </inkml:context>
    <inkml:brush xml:id="br0">
      <inkml:brushProperty name="width" value="0.05" units="cm"/>
      <inkml:brushProperty name="height" value="0.05" units="cm"/>
    </inkml:brush>
  </inkml:definitions>
  <inkml:trace contextRef="#ctx0" brushRef="#br0">1 40 80,'0'0'205,"0"-28"12705,0 31-12459,0 0 0,1 1 0,0-1-1,-1 0 1,1 0 0,0 0 0,1 0-1,-1-1 1,2 5 0,-1-5-161,-1 1 0,0-1 1,0 0-1,0 1 1,0-1-1,0 1 0,-1-1 1,1 6-1,7 36 4187,-2-28-2775,-5-15-1596,-1 0 1,1 0 0,0 0 0,-1 0-1,1 0 1,-1 0 0,0 1-1,1-1 1,-1 0 0,0 0 0,1 0-1,-1 1 1,0 1 0,0 2 281,1 0 0,0 0 0,0-1 0,0 1-1,0 0 1,4 6 0,-3-6-102,-1 0 0,1 0 0,-1 0 0,0-1 0,0 1 0,0 8 0,7 32-225,-2-29-61,-6-15 0,1 0 0,0 0 0,0 1 0,-1-1 0,1 0 0,-1 1 0,1-1 0,-1 0 0,0 1 0,1-1 0,-1 1 0,0 1 0,12 36 0,-4 11 0,-9-49 0,1-1 0,0 0 0,0 1 0,0-1 0,0 1 0,0-1 0,0 0 0,1 1 0,-1-1 0,0 1 0,0-1 0,0 0 0,0 1 0,0-1 0,0 0 0,1 1 0,-1-1 0,0 0 0,0 1 0,1-1 0,-1 0 0,0 1 0,0-1 0,1 0 0,-1 0 0,0 1 0,1-1 0,-1 0 0,0 0 0,1 0 0,-1 1 0,1-1 0,0 0 0,3 5 0,-2 3 0,2-14 0,0-11 0,-3 17 0,0-1 0,-1 1 0,1-1 0,0 0 0,0 1 0,-1-1 0,1 0 0,0 1 0,-1-1 0,1 0 0,-1 0 0,1 0 0,-1 0 0,0 1 0,1-1 0,-1 0 0,0 0 0,1 0 0,-1 0 0,0 0 0,0 0 0,0 0 0,0 0 0,0 0 0,0 0 0,0 0 0,0 0 0,0 0 0,-1-2 0,1-5 0,8-24 0,-8 28 0,1 1 0,0-1 0,0 1 0,0 0 0,1-1 0,-1 1 0,3-4 0,3-7 0,1-11 0,-6 17 0,0-1 0,1 1 0,1 0 0,-1 0 0,7-9 0,3-8 0,-12 23 0,0-1 0,0 1 0,0-1 0,0 1 0,1-1 0,-1 1 0,1 0 0,0 0 0,0 0 0,2-3 0,15-26 0,10-8 0,-24 33 0,0 0 0,0-1 0,-1 1 0,0-1 0,0 0 0,-1 0 0,0 0 0,3-8 0,3 4 0,-8 5 0,-12 8 4977,9 0-4299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39.917"/>
    </inkml:context>
    <inkml:brush xml:id="br0">
      <inkml:brushProperty name="width" value="0.05" units="cm"/>
      <inkml:brushProperty name="height" value="0.05" units="cm"/>
    </inkml:brush>
  </inkml:definitions>
  <inkml:trace contextRef="#ctx0" brushRef="#br0">1 575 144,'0'8'9666,"0"-9"-9149,7-18 1252,-7 18-1714,0 0 0,1 0 1,-1 0-1,0 0 0,0 0 0,0 0 0,1 0 0,-1 0 0,0 0 0,1 1 0,-1-1 0,1 0 1,-1 0-1,1 0 0,0-1 0,0 1-4,0 0 0,-1 1 1,1-1-1,-1 0 0,1 0 1,-1 0-1,1 0 0,-1 0 0,0 1 1,0-1-1,1 0 0,-1 0 0,0 0 1,0 0-1,0-2 0,1-1 128,-1-1-1,1 1 0,0 0 1,0 0-1,1 0 0,2-5 0,-2 5 51,-1-1 0,1 1 0,-1 0-1,0-1 1,0 0 0,1-5 0,-2 0 165,-1 8-329,1-1 0,0 1-1,0-1 1,0 0 0,0 1-1,1-1 1,-1 1 0,1-1-1,-1 1 1,1-1 0,0 1-1,2-5 1,-2 4-49,0-1 1,0 1-1,-1-1 0,1 0 1,-1 1-1,0-1 1,0 0-1,0 1 1,-2-8-1,2-1 20,-1 11-32,1 0 0,0 1 1,0-1-1,0 0 0,0 0 0,0 1 0,0-1 1,0 0-1,0 1 0,0-1 0,0 0 0,0 0 1,0 1-1,1-1 0,-1 0 0,0 1 0,0-1 1,1 0-1,-1 1 0,0-1 0,1 0 0,-1 1 1,1-1-1,-1 1 0,1-1 0,-1 1 0,1-1 1,-1 1-1,1-1 0,0 1 0,-1-1 0,2 1 1,-1-3 81,0 1 1,-1 0 0,1-1-1,-1 1 1,0 0 0,1-1-1,-1 1 1,0 0 0,-1-1-1,1-3 1,-1 1 195,1 4-281,0 0 0,0 0 0,0 0 0,0 0 0,0 0 0,0 0 0,0 0 0,1 0 0,-1 0 0,0 0 0,1 0 0,-1 0 0,0 0 0,1 0 0,-1 0 0,1 0 0,0 0 0,-1 1 0,1-1 0,-1 0 0,1 0 0,0 1 0,1-2 0,-1 1 1,-1 1 1,0-1 0,1 1-1,-1-1 1,1 0-1,-1 0 1,0 1-1,1-1 1,-1 0-1,0 0 1,0 1-1,0-1 1,1 0-1,-1 0 1,0 0-1,0 1 1,0-1-1,0 0 1,-1 0 0,1 1-1,0-1 1,0-1-1,0 2 0,-1-1 1,1 1-1,0-1 0,0 0 1,0 1-1,0-1 0,0 1 1,0-1-1,0 1 0,0-1 1,0 0-1,0 1 0,0-1 1,0 1-1,0-1 0,0 1 1,1-1-1,-1 0 0,0 1 1,0-1-1,1 1 0,-1-1 1,0 1-1,1 0 0,-1-1 1,1 1-1,-1-1 0,0 1 1,1-1-1,1-11 57,-2 12-57,-1-1 1,1 1 0,0-1 0,0 0 0,0 1 0,0-1 0,0 1 0,0-1 0,0 1-1,0-1 1,0 1 0,0-1 0,0 1 0,0-1 0,0 1 0,0-1 0,1 1 0,-1-1 0,0 1-1,0-1 1,1 1 0,-1-1 0,1 0 0,-1 1-3,1-1 0,0 1 0,-1 0 0,1-1 0,0 1 0,-1-1 0,1 1 0,-1-1 0,1 1 0,-1-1 0,1 1 0,-1-1 0,0 0-1,1 1 1,-1-1 0,0 0 0,1 1 0,-1-1 0,0 0 0,0 0 0,0 1 0,1-2 0,5-14 76,-5 5 85,-2 10-139,1 0 1,0 0-1,0 0 0,0 0 1,0 0-1,0 0 1,0 0-1,0 0 1,1 0-1,-1 0 1,0 0-1,0 0 1,1 0-1,-1 0 1,1-1-1,0 1-12,0 0 1,0 1-1,-1-1 0,1 0 0,0 1 1,0-1-1,-1 0 0,1 0 1,-1 0-1,1 1 0,-1-1 1,1 0-1,-1 0 0,1 0 1,-1 0-1,0 0 0,0 0 0,1 0 1,-1 0-1,0 0 0,0 0 1,0 0-1,0 0 0,0 0 1,0 0-1,0 0 0,-1 0 0,1-2 1,-1 2-5,1 0 1,0 0 0,0 0-1,0 0 1,-1 0 0,1 0 0,0-1-1,1 1 1,-1 0 0,0 0-1,0 0 1,0 0 0,1 0-1,-1 0 1,0 0 0,1 0-1,-1 0 1,1 0 0,-1 0-1,1 0 1,0 0 0,-1 0-1,3-1 1,-3-1-6,1-1-1,0 0 1,-1 1-1,0-1 1,0 1 0,0-1-1,-1-6 1,1 5-1,0-49-112,0 53 147,-2-9-634,-2 7 151,2 10 19,10 61 403,-8-62 31,0-1 0,0 1 1,0 0-1,1-1 0,0 1 1,0-1-1,1 1 0,3 8 1,-4-8 2,1 0 0,-1 0 0,-1 0-1,1 0 1,-1 0 0,0 0 0,0 0 0,-2 10 0,1 10 14,1-19-15,-1-1 18,1 0-1,0 0 1,1-1-1,-1 1 1,1 0-1,0-1 1,3 9-1,-3-12-9,-1 0 0,1 0-1,-1 0 1,0 1 0,0-1 0,0 0-1,0 0 1,0 0 0,-1 4 0,1-4-3,-1-1 1,1 1 0,0-1 0,0 1-1,0-1 1,0 1 0,0 0 0,0-1-1,0 1 1,1-1 0,-1 1 0,1-1-1,-1 1 1,1 1 0,3 1-8,-3-3 0,0 0 1,-1 0-1,1-1 1,-1 1-1,1 0 1,-1 0-1,1 0 1,-1-1-1,0 1 1,1 0-1,-1 0 1,0 0-1,0 0 0,0 0 1,0 0-1,0 0 1,0 0-1,0 0 1,0-1-1,0 3 1,1 0 10,-1 0 0,1 0 0,0 0 0,0 0 0,0-1 0,0 1 0,0 0 0,1 0 0,-1-1 0,1 1 0,4 4 0,5 22 112,-9-28-123,-1 0-6,0 0 0,-1-1 1,1 1-1,0-1 1,-1 1-1,1 0 0,-1-1 1,1 1-1,-1 0 0,1 0 1,-1-1-1,0 1 1,1 0-1,-1 0 0,0 0 1,0 0-1,0-1 1,0 1-1,1 0 0,-1 0 1,0 0-1,0 0 1,-1 0-1,1 1 0,5 8 31,-4-9-29,0 0 0,-1 0 0,1-1 0,-1 1 0,1 0 0,-1 0 0,1 0 0,-1 0 1,0 0-1,1 0 0,-1-1 0,0 1 0,1 0 0,-1 0 0,0 0 0,0 2 0,8 48 2,-2-42 60,-4-8-64,-1 0 1,0 0 0,0 0-1,0 0 1,-1 0-1,1 0 1,0 0 0,0 0-1,0 1 1,-1-1-1,1 0 1,-1 0 0,1 1-1,-1-1 1,1 0-1,-1 3 1,12 7 67,-6-7 208,-20-19-6249</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46.757"/>
    </inkml:context>
    <inkml:brush xml:id="br0">
      <inkml:brushProperty name="width" value="0.05" units="cm"/>
      <inkml:brushProperty name="height" value="0.05" units="cm"/>
    </inkml:brush>
  </inkml:definitions>
  <inkml:trace contextRef="#ctx0" brushRef="#br0">1 15 144,'21'3'24746,"-14"-2"-19446,-4 0-7709,17 0 6963,8-2-4446,-1-1 0,1-2 0,38-10 0,-59 14-1121,-12 2-2055,-6 0-5841,0 2 2029,11-4 6723,0 0 0,0 0 0,-1 1 0,1-1 0,0 0 0,0 0 0,-1 0 0,1 1 0,0-1 0,0 0 0,-1 0 0,1 0 0,0 0 0,-1 0 1,1 0-1,0 1 0,0-1 0,-1 0 0,1 0 0,0 0 0,-1 0 0,1 0 0,0 0 0,-1 0 0,1 0 0,0 0 0,-1 0 0,1-1 0,0 1 0,0 0 0,-1 0 0,1 0 0,0 0 0,-1 0 0,1 0 0,0-1 0,0 1 0,-1 0 0,1 0 0,0-1 0,0 1 0,0 0 0,-1 0 0,1-1 0,0 1 0,0 0 0,0 0 0,0-1 0,-1 1 0,1 0 0,0-1 0,0 1 0,0 0 0,0 0 0,0-1 0,0 1 0,0 0 0,0-1 0,0 1 0,0 0 0,0-1 0,0 1 0,0 0 0,0-1 0,0 1 0,1 0 0,-1-1 0</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47.447"/>
    </inkml:context>
    <inkml:brush xml:id="br0">
      <inkml:brushProperty name="width" value="0.05" units="cm"/>
      <inkml:brushProperty name="height" value="0.05" units="cm"/>
    </inkml:brush>
  </inkml:definitions>
  <inkml:trace contextRef="#ctx0" brushRef="#br0">12 7 272,'-12'-6'19417,"31"7"-15765,-17 0-3202,0 0 0,1 1-1,0-1 1,-1-1 0,1 1-1,0 0 1,-1-1 0,1 1-1,0-1 1,-1 0 0,5 0-1,42-1 2977,-22-1-2851,-12 2-2165,3-3 4908,-8 2-3598,0 0-4338,-2 0-1993</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48.607"/>
    </inkml:context>
    <inkml:brush xml:id="br0">
      <inkml:brushProperty name="width" value="0.05" units="cm"/>
      <inkml:brushProperty name="height" value="0.05" units="cm"/>
    </inkml:brush>
  </inkml:definitions>
  <inkml:trace contextRef="#ctx0" brushRef="#br0">39 7 192,'8'-7'9418,"-8"37"-6126,-8 47 3111,-3-10-1889,3 16 667,-4-28-3201,12 29-193,-8-62-1787,8-16 0</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48.958"/>
    </inkml:context>
    <inkml:brush xml:id="br0">
      <inkml:brushProperty name="width" value="0.05" units="cm"/>
      <inkml:brushProperty name="height" value="0.05" units="cm"/>
    </inkml:brush>
  </inkml:definitions>
  <inkml:trace contextRef="#ctx0" brushRef="#br0">0 68 32271,'0'-6'-1009,"0"2"-1296,0-3-1440,0 3 1423,0-3-3056,0 3 2481,12-3 95,-12 3 129,0-3 256,0 3 336,0-3 272,8 0-1008</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3:44:49.727"/>
    </inkml:context>
    <inkml:brush xml:id="br0">
      <inkml:brushProperty name="width" value="0.05" units="cm"/>
      <inkml:brushProperty name="height" value="0.05" units="cm"/>
    </inkml:brush>
  </inkml:definitions>
  <inkml:trace contextRef="#ctx0" brushRef="#br0">1 26 128,'0'0'643,"21"-11"798,-21 11-1394,1 1-1,-1-1 1,0 0 0,0 0 0,1 0 0,-1 0 0,0 0-1,1 0 1,-1 0 0,0 0 0,0 0 0,1-1 0,-1 1-1,0 0 1,0 0 0,1 0 0,-1 0 0,0 0 0,0 0-1,1 0 1,-1-1 0,0 1 0,0 0 0,1 0 0,-1 0-1,0-1 1,0 1 0,0 0 0,0 0 0,1 0 0,-1-1 0,0 1-1,0 0 1,0-1 0,0 1 0,0 0 0,0 0 0,0-1-1,0 1 1,0 0 0,0 0 0,0-1 0,0 1 0,0 0-1,0-1 1,0 1 0,0 0 0,0 0 0,0-1 0,0 1-1,0 0 1,0-1 0,-4 0 1977,2 12 1567,5-4-2948,2 8 1640,0-5-876,-4-10-1320,-1 1 0,1-1 0,-1 1 0,1 0 0,-1-1 0,1 1 0,-1-1 0,0 1 0,1 0 0,-1-1-1,0 1 1,1 0 0,-1-1 0,0 1 0,0 0 0,0 0 0,0-1 0,1 1 0,-1 1 0,7 40 3995,5-12-1161,-8 56 3491,0 7-3441,-4-44-2971,3-45 0,4-10 0,2-13 0,-9 19 0,0-1 0,1 0 0,-1 1 0,0-1 0,0 0 0,0 1 0,0-1 0,0 1 0,1-1 0,-1 0 0,0 1 0,1-1 0,-1 1 0,0-1 0,1 1 0,-1-1 0,1 1 0,-1-1 0,1 0 0,0 1 0,-1-1 0,1 1 0,-1-1 0,1 1 0,-1-1 0,0 1 0,1-1 0,-1 0 0,0 1 0,1-1 0,-1 1 0,0-1 0,0 0 0,1 1 0,-1-1 0,0 0 0,0 1 0,0-1 0,0-1 0,0-1 0,1-1 0,0 1 0,-1-1 0,1 1 0,0 0 0,0-1 0,1 1 0,2-5 0,6-19 0,-7 18 0,0 1 0,0-1 0,1 1 0,1 0 0,7-12 0,7-12 0,-7 4 0,-9 20 0,0 1 0,0-1 0,0 1 0,1 0 0,0 0 0,1 1 0,-1-1 0,1 1 0,7-7 0,7-11 0,-17 21 0,-1 0 0,1 1 0,0-1 0,-1 1 0,1 0 0,0 0 0,1-1 0,-1 1 0,4-3 0,1 1 2318</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1:17.265"/>
    </inkml:context>
    <inkml:brush xml:id="br0">
      <inkml:brushProperty name="width" value="0.05" units="cm"/>
      <inkml:brushProperty name="height" value="0.05" units="cm"/>
    </inkml:brush>
  </inkml:definitions>
  <inkml:trace contextRef="#ctx0" brushRef="#br0">0 2000 32,'0'0'1844,"10"-7"-1634,-8 7 1194,6 18 11696,-8-22-12186,0-5 4234,2-11-4557,-2 20-588,1 0 0,-1 0 0,1 0 1,-1 0-1,0 0 0,1 0 1,-1-1-1,1 1 0,-1 0 0,0 0 1,1 0-1,-1 0 0,1 0 0,-1-1 1,0 1-1,1 0 0,-1 0 0,0-1 1,1 1-1,-1 0 0,0-1 0,1 1 1,-1 0-1,0-1 0,0 1 1,1 0-1,-1-1 0,0 1 0,0-1 1,0 1-1,0 0 0,1-1 0,-1 1 1,0-1-1,0 1 0,0-1 0,0 1 1,0 0-1,0-1 0,0 1 1,0-1-1,0 1 0,0-1 0,-1 1 1,1 0-1,0-1 0,0 1 0,0-1 1,0-1 4,0 1 34,1-20 511,3 19-489,-2-7 333,-2 8-18,-1-20-126,0 20-230,0 0-1,1 0 1,-1-1-1,0 1 1,0 0-1,1 0 1,-1-1-1,1 1 0,-1 0 1,1 0-1,0-1 1,0 1-1,-1-1 1,1 1-1,0 0 0,0-1 1,0 1-1,0-1 1,0 1-1,1-3 1,0-5 132,-1 8-112,1-44 880,0 43-889,0 0-1,0 1 0,0-1 1,0 0-1,-1 0 1,1 0-1,0 1 1,-1-1-1,1 0 0,-1 0 1,0 0-1,0 0 1,0 0-1,0-2 1,-1-39 358,0 22-275,1-102-143,4 119 22,4-8 45,-8 11-76,1-22-34,1 21 76,-1-1 0,0 0 0,0 1 0,0-1 0,-1 0-1,1 0 1,0 1 0,-1-1 0,0 0 0,0 0 0,0 0 0,0 0 0,-1-2 0,1-8-16,4 8-68,-3 4 74,-1 1 0,1-1 0,-1 1 0,1 0-1,-1-1 1,1 0 0,-1 1 0,1-1 0,-1 1-1,0-1 1,1 1 0,-1-1 0,0 0 0,1 1 0,-1-1-1,0 0 1,0 1 0,0-1 0,1 0 0,-1 0-1,0 0 1,-1-7 12,1 8-8,0-1 0,0 0 1,-1 0-1,1 0 1,0 0-1,0 0 0,0 0 1,0 0-1,1 0 0,-1 0 1,0 0-1,0 0 1,0 0-1,1 0 0,-1 0 1,0 0-1,1 0 0,-1 1 1,1-1-1,-1 0 0,1 0 1,0 0-1,-1 1 1,2-2-1,-1 1 3,-1 1 0,0-1 1,0 1-1,1-1 0,-1 1 0,0-1 0,0 1 1,1-1-1,-1 1 0,0-1 0,0 1 0,0-1 1,0 1-1,0-1 0,0 0 0,0 1 0,0-1 0,0 1 1,0-1-1,0 1 0,0-1 0,-1 1 0,1-1 1,0 0-1,0 0 0,-1 1-6,1-1 0,0 1 0,0-1 0,-1 1 0,1-1 0,0 0 0,0 1 1,0-1-1,0 1 0,0-1 0,0 0 0,0 1 0,0-1 0,0 1 0,0-1 0,0 0 0,0 1 0,1-1 0,-1 1 0,0-1 0,0 0 0,1 1 0,-1-1 1,0 1-1,1-2 0,0 2-4,0-1 1,0 1-1,-1-1 1,1 0 0,0 1-1,-1-1 1,1 0-1,-1 0 1,1 1-1,-1-1 1,1 0 0,-1 0-1,0 0 1,1 0-1,-1 0 1,0 0-1,0 0 1,1 0 0,-1 1-1,0-1 1,0 0-1,0 0 1,0 0-1,-1-2 1,1 2 5,0 0 1,0 1-1,0-1 1,0 0-1,0 0 0,0 0 1,0 0-1,0 0 1,0 1-1,1-1 1,-1 0-1,0 0 0,0 0 1,1 1-1,-1-1 1,1 0-1,-1 0 0,0 1 1,1-1-1,-1 0 1,1 1-1,0-1 0,-1 1 1,2-2-1,-2 2-10,1-1-1,-1 0 1,0 0-1,1 0 1,-1 0-1,0 1 1,0-1-1,0 0 0,0 0 1,1 0-1,-1 0 1,0 0-1,0 0 1,-1 0-1,1 1 1,0-1-1,0 0 1,0 0-1,-1-1 1,1 1 4,-1 1 1,1-1 0,0 0 0,0 0-1,0 1 1,0-1 0,-1 0 0,1 0 0,0 0-1,0 1 1,0-1 0,1 0 0,-1 0-1,0 1 1,0-1 0,0 0 0,0 0 0,1 1-1,-1-1 1,0 0 0,1 0 0,0 0-1,0 0 7,0 0-1,0 0 0,0 0 0,0-1 0,0 1 0,0 0 0,-1 0 1,1-1-1,0 1 0,-1 0 0,1-1 0,-1 1 0,1 0 0,-1-1 0,0 1 1,0-1-1,0 1 0,1-1 0,-1 1 0,-1-3 0,1-44-50,-1 26 127,4 17-167,2-7 105,-6 1-35,1-8-21,0 19 42,0-1 0,0 1 0,0 0 0,0-1 0,0 1 0,1-1 0,-1 1 1,0 0-1,0-1 0,0 1 0,1 0 0,-1-1 0,0 1 0,0 0 0,1-1 0,-1 1 0,0 0 1,1-1-1,-1 1 0,0 0 0,1 0 0,-1-1 0,1 1 0,-1 0 0,0 0 0,1 0 0,-1 0 1,1 0-1,-1 0 0,0-1 0,1 1 0,-1 0 0,1 0 0,3-14 4,0 13-8,-4 1 2,1 0 1,-1 0 0,0 0 0,0-1 0,1 1 0,-1 0 0,0 0 0,1 0 0,-1 0 0,0 0-1,0-1 1,1 1 0,-1 0 0,0 0 0,0 0 0,1-1 0,-1 1 0,0 0 0,0 0 0,0-1-1,1 1 1,-1 0 0,0 0 0,0-1 0,0 1 0,0 0 0,0-1 0,0 1 0,0 0 0,0 0 0,0-1-1,1 1 1,-1 0 0,0-1 0,-1 1 0,1 0 0,0-1 0,0 1 0,0 0 0,0-1 0,0 1-1,0-1-25,1-20 82,16-3-94,-14 8-7,-2 14 88,0-1 1,0 1-1,0-1 0,0 1 0,0-1 1,0 1-1,-1-1 0,1 0 1,-1 1-1,0-1 0,0 0 0,0 0 1,0 1-1,0-1 0,-1-3 1,0-5 50,1 9 85,0-43 90,2 14-15,-1 30-229,-1 1 0,1 0 0,0 0 0,-1-1 0,1 1 0,-1 0 0,1-1 0,-1 1 0,1 0 0,-1-1 0,1 1 0,-1-1 0,1 1 0,-1-1 0,0 1 0,1-1 0,-1 1 0,0-1 0,1 1 0,-1-1 0,0 0 0,0 1 0,0-1 0,1 0 0,-1 1 0,0-1 0,0 1 0,0-1 0,0 0 0,0 1 1,0-2-1,0-29 256,-1 18-339,2 12 103,0 0-47,-1 1 0,1 0 0,-1 0 0,1-1 0,-1 1 1,0 0-1,1-1 0,-1 1 0,0 0 0,1-1 0,-1 1 0,0 0 0,0-1 1,1 1-1,-1-1 0,0 1 0,0-1 0,0 1 0,1 0 0,-1-1 0,0 1 1,0-1-1,0 1 0,0-1 0,0 1 0,0-1 0,0 0 0,4-8 13,-3 8-7,0 0 0,-1 0-1,1 0 1,0 1 0,-1-1 0,1 0-1,-1 0 1,1 0 0,-1 0 0,0 0-1,1-1 1,-1 1 0,0 0 0,0 0-1,0 0 1,1-1 0,-2 1-4,1 0 1,0 0-1,0 0 1,0 0-1,0 0 1,0 0-1,0 0 1,0 0-1,0-1 1,0 1-1,1 0 0,-1 0 1,0 0-1,1 0 1,-1 1-1,0-1 1,1 0-1,-1 0 1,1 0-1,0 0 1,-1 0-1,2-1 1,1-13 25,-2 15-26,0-1 0,-1 1 0,1 0-1,0-1 1,-1 1 0,1-1 0,0 1-1,-1-1 1,1 1 0,-1-1 0,1 0 0,-1 1-1,1-1 1,-1 1 0,0-1 0,1 0-1,-1 0 1,0 1 0,1-1 0,-1 0-1,0 0 1,0 1 0,0-1 0,0 0 0,1 0-1,-1 1 1,0-1 0,0 0 0,-1 0-1,1 0 1,0 1 0,0-1 0,0 0-1,-1-1 1,3-2 58,4-13 20,-6-38 178,-8 39-218,8 14-20,0-1-19,1 1 0,-1-1-1,0 0 1,-1 0 0,1 0-1,0 0 1,-2-4 0,-2 5-11,4 2 11,0 0-1,-1 0 1,1 0 0,0 0-1,-1 0 1,1 0 0,0 0-1,-1-1 1,1 1 0,0 0-1,0 0 1,-1 0 0,1-1-1,0 1 1,0 0 0,0 0-1,-1-1 1,1 1 0,0 0-1,0 0 1,0-1 0,0 1-1,0 0 1,-1-1 0,1 1-1,0 0 1,0-1 0,0 1-1,0 0 1,0-1 0,0 1-1,0 0 1,0 0-1,0-1 1,0 1 0,0-1-1,0 0 58,-1-20-69,0 20 11,1 1 0,-1-1-1,1 1 1,-1-1 0,1 0-1,-1 1 1,1-1 0,-1 0-1,1 0 1,0 1 0,-1-1-1,1 0 1,0 0 0,0 0 0,0 1-1,-1-1 1,1 0 0,0 0-1,0 0 1,0 0 0,1-1-1,-1 1 131,1-37-394,5 29 154,4-2 101,-8 10 54,6-23 45,10 7-152,-5 0-6,-7 12 36,-5 4 41,0 1 0,0-1 0,0 1 0,0-1 0,-1 0 0,1 0 0,0 1 0,0-1 0,0 0 0,-1 0 0,1 0 0,0 0 0,-1 0 0,1 0 0,-1 0 0,1 0 0,-1 0 0,1-1 0,-1 1-4,0 1 0,0-1-1,0 1 1,0-1 0,0 1 0,0-1 0,0 1-1,0-1 1,0 0 0,1 1 0,-1-1 0,0 1-1,0 0 1,1-1 0,-1 1 0,0-1 0,1 1 0,-1-1-1,0 1 1,1 0 0,-1-1 0,1 1 0,0-1 0,-1 1 0,1-1 0,-1 1 0,1-1 0,-1 0 0,1 1 0,-1-1 0,0 1 1,1-1-1,-1 0 0,0 1 0,1-1 0,-1 0 0,0 0 0,0 1 0,0-1 0,0 0 1,0 0-1,1 1 0,-1-1 0,0 0 0,-1 0 0,1-49 186,0 49-213,0-38-120,0-5 296,0 43-178,1 0-54,-1 0 89,0 0-1,0 0 1,0 0-1,1 0 1,-1 0 0,1 0-1,-1 0 1,1 0-1,-1 0 1,1 0-1,0 0 1,-1 0-1,2-1 1,-2-47-225,0 48 248,12-11-118,-12 12 91,0-2-8,0 1 0,0-1 0,0 1 0,0-1 0,0 1 1,0 0-1,0-1 0,0 1 0,1-1 0,-1 1 0,1-1 0,-1 1 0,1 0 0,0-1 0,-1 1 0,2-2 0,0 2 35,0-5-53,-1 6 22,0 0 1,0-1-1,0 1 0,0-1 1,0 0-1,0 1 1,0-1-1,0 0 1,-1 0-1,1 1 1,0-1-1,0 0 0,-1 0 1,1 0-1,0 0 1,-1 0-1,1 0 1,-1 0-1,1 0 1,-1 0-1,0 0 0,1 0 1,-1-3-1,0 3-22,1 1-59,-1 1 82,0-1 0,1 0 1,-1 0-1,0 0 0,1 0 1,-1 0-1,0 0 1,1 0-1,-1 0 0,1 0 1,-1 0-1,0 0 0,1 0 1,-1 0-1,0 0 0,1 0 1,-1 0-1,0-1 0,1 1 1,-1 0-1,0 0 0,1 0 1,-1-1-1,0 1 1,1 0-1,-1 0 0,0-1 1,0 1-1,1 0 0,-1 0 1,0-1-1,0 1 0,0 0 1,0-1-1,1 1 0,-1 0 1,0-1-1,0 1 0,0 0 1,0-1-1,0 1 1,0 0-1,0-1 0,0 1 1,0-1-1,0 1 0,0 0 1,0-1-1,0 0 0,0 0-7,8-13-32,-8 13 5,0 1 36,1 0 0,-1 0-1,1 0 1,-1 0 0,1-1 0,-1 1 0,1 0 0,-1 0 0,1 0 0,-1 0 0,0-1 0,1 1 0,-1 0 0,1-1 0,-1 1 0,0 0 0,1-1 0,-1 1-1,0 0 1,1-1 0,-1 1 0,0 0 0,1-1 0,-1 1 0,0-1 0,0 1 0,0-1 0,0 1 0,1-1 0,-1 1 0,0-1 0,0 1 0,0-1-1,0 1 1,0-1 0,0 0-4,0 1 0,0-1 0,0 1 0,0 0 0,0-1-1,0 1 1,0 0 0,0-1 0,0 1 0,0 0 0,0-1-1,1 1 1,-1 0 0,0-1 0,0 1 0,0 0 0,1-1-1,-1 1 1,0 0 0,0-1 0,1 1 0,-1 0 0,0 0-1,0-1 1,1 1 0,-1 0 0,0 0 0,1 0 0,-1 0-1,0-1 1,1 1 0,-1 0 0,1 0 0,2-39 77,1 38-47,-3 1-29,-1 0 0,0 0 1,1 0-1,-1 0 1,0 0-1,0 0 0,1 0 1,-1-1-1,0 1 0,0 0 1,1 0-1,-1 0 1,0 0-1,0-1 0,1 1 1,-1 0-1,0 0 1,0 0-1,0-1 0,1 1 1,-1 0-1,0 0 1,0-1-1,0 1 0,0 0 1,0 0-1,1-1 1,-1 1-1,0 0 0,0-1 1,0 1-1,0 0 1,0-1-1,0 1 0,0 0 1,0 0-1,0-1 0,0 1 1,0 0-1,0-1 1,-1 1-1,1 0 0,0-1 1,0 0 19,0-39-176,0 33 127,0 6 24,-1 1 1,1-1-1,0 1 1,0-1-1,0 0 1,-1 1-1,1-1 1,0 1-1,0-1 0,0 0 1,0 1-1,0-1 1,0 0-1,0 1 1,1-1-1,-1 1 1,0-1-1,0 0 1,0 1-1,1-1 1,-1 1-1,0-1 1,0 1-1,1-1 0,-1 1 1,1-1-1,-1 1 1,0-1-1,1 1 1,-1 0-1,1-1 1,-1 1-1,1-1 1,-1 1-1,1 0 1,-1 0-1,1-1 1,0 1-1,-1 0 1,1 0-1,-1 0 0,1-1 1,1 1-1,-2 0-6,0-1 1,0 0-1,0 0 0,0 1 0,0-1 0,1 0 0,-1 0 0,0 1 0,1-1 0,-1 0 1,0 1-1,1-1 0,-1 0 0,1 1 0,-1-1 0,1 1 0,-1-1 0,1 1 0,-1-1 0,1 1 1,-1-1-1,1 1 0,1-1 0,25-10 5,-25 11 39,8-7-1210,25 7 1392,-33 0-195,5 0-123,-6 0 109,0 0 0,0 0 0,0-1 1,-1 1-1,1 0 0,0 0 0,0 0 0,0 0 0,0 0 1,0 0-1,0 0 0,0 0 0,0 0 0,-1 0 1,1 1-1,0-1 0,0 0 0,0 1 0,0-1 0,-1 0 1,1 1-1,0-1 0,0 1 0,-1-1 0,1 1 1,0 0-1,0 0 0,-1 0-36,1-1-96,0 1 136,0-1 1,0 1-1,0-1 1,0 1-1,0-1 1,0 1-1,0 0 0,0-1 1,0 1-1,0 0 1,0 0-1,0 0 1,-1 0-1,1 0 1,0-1-1,-1 2 1,1-1-1,-1 0 0,1 0 1,-1 0-1,1 0 1,-1 2-1,1-3-10,-1 0 1,0-1-1,0 1 0,0 0 0,1 0 0,-1 0 1,0 0-1,0 0 0,0 0 0,1 0 1,-1 0-1,0-1 0,0 1 0,1 0 0,-1 0 1,0 0-1,0 0 0,0 0 0,1 0 0,-1 0 1,0 0-1,0 1 0,1-1 0,-1 0 0,0 0 1,0 0-1,0 0 0,1 0 0,-1 0 0,0 0 1,0 0-1,0 1 0,0-1 0,1 0 0,-1 0 1,0 0-1,0 0 0,0 1 0,0-1 0,0 0 1,1 0-1,-1 0 0,0 0 0,0 1 0,0-1 1,0 0-1,0 0 0,0 1 0,0-1 6,1 0-1,-1 0 1,0 0-1,1 1 1,-1-1-1,0 0 1,0 0-1,1 0 1,-1 0-1,0 1 1,0-1-1,0 0 1,1 0-1,-1 1 1,0-1-1,0 0 1,0 0-1,0 1 1,0-1 0,1 0-1,-1 0 1,0 1-1,0-1 1,0 0-1,0 1 1,0-1-1,0 0 1,0 0-1,0 1 1,0-1-1,0 0 1,0 1-1,0-1 1,0 0-1,0 1 1,0-1-7,0 0 1,0 0 0,1 0 0,-1 0 0,0 0-1,1 0 1,-1 0 0,0 0 0,0 0-1,1 1 1,-1-1 0,0 0 0,1 0 0,-1 0-1,0 0 1,0 1 0,0-1 0,1 0-1,-1 0 1,0 0 0,0 1 0,0-1-1,1 0 1,-1 0 0,0 1 0,0-1 0,0 0-1,0 1 1,0-1 0,0 0 0,1 0-1,-1 1 1,0-1 0,0 0 0,0 1-1,0-1 1,0 0 0,0 1 0,0-1 0,0 0-1,-1 0 1,1 1 0,0-1 0,0 1-1,0 0 32,0 0 3,0 0 0,-1 0 0,1 1 0,0-1 0,0 0 0,0 0 0,1 0 0,-1 1-1,0-1 1,0 0 0,1 0 0,0 2 0,-1-3-37,1 0 1,-1 0-1,0 0 1,1 0-1,-1 0 1,0 0-1,1 0 1,-1 0-1,0 0 1,1 0-1,-1 0 1,0 0-1,1 1 1,-1-1-1,0 0 1,1 0-1,-1 0 1,0 0-1,1 0 1,-1 1-1,0-1 1,0 0-1,1 0 1,-1 1-1,0-1 1,0 0-1,1 0 1,-1 1-1,0-1 1,0 0-1,0 1 1,0-1-1,1 0 1,-1 1-1,0-1 1,0 0-1,0 1 1,0-1-1,0 0 1,0 1-1,0-1 1,0 0-1,0 1 1,0-1-1,0 0 1,0 1-1,0-1 1,0 1 52,1 15-3,-1-16-49,1 0 0,-1 0 1,1 0-1,-1 0 1,0 1-1,1-1 0,-1 0 1,0 0-1,1 1 1,-1-1-1,0 0 0,1 0 1,-1 1-1,0-1 0,1 0 1,-1 1-1,0-1 1,0 0-1,0 1 0,1-1 1,-1 0-1,0 1 1,0-1-1,0 0 0,0 1 1,0-1-1,0 1 1,0-1-1,0 1 0,1-1 1,-1 0-1,-1 1 0,1-1 1,0 1-1,0-1 1,0 0-1,0 1 0,0-1 1,0 1-1,0 2 15,0-2 178,0 9-297,-1-8 102,1 0 1,0 0-1,0 0 1,0 0-1,0 0 0,0 0 1,0 0-1,1 0 1,-1 0-1,2 2 1,-1-3 3,0-1 1,-1 0 1,0 0 0,1 1 0,-1-1 0,1 0 0,-1 0 0,0 0 0,1 0 0,-1 1 0,0-1 0,1 0 0,-1 1 0,0-1-1,1 0 1,-1 0 0,0 1 0,1-1 0,-1 0 0,0 1 0,0-1 0,0 1 0,1-1 0,-1 0 0,0 1 0,0-1 0,0 1-1,0 0 1,0-1 133,0 45-250,0-1 348,0-43-183,2 33-531,3-23 460,-5-11 19,1 1 0,-1-1 0,0 1 0,0-1-1,0 1 1,0-1 0,0 1 0,1-1 0,-1 1 0,0-1 0,0 0 0,1 1 0,-1-1 0,0 1 0,0-1 0,1 0 0,-1 1 0,1-1 0,-1 0 0,0 0 0,1 1 0,-1-1 0,1 0 0,-1 0 0,0 1 0,1-1 0,-1 0 0,1 0 0,-1 0 0,1 0 0,0 0 0,1 0 22,-2 4-112,0-3 90,-1-1 1,1 0 0,0 1-1,0-1 1,0 1 0,0-1-1,0 0 1,0 1 0,0-1 0,0 1-1,0-1 1,0 1 0,0-1-1,0 0 1,0 1 0,0-1-1,0 1 1,0-1 0,1 0-1,-1 1 1,0-1 0,0 1-1,0-1 1,1 0 0,-1 1-1,0-1 1,0 0 0,1 0-1,-1 1 1,0-1 0,1 0-1,-1 1 1,0-1 0,1 0-1,-1 0 1,0 0 0,1 0 0,-1 1-1,1-1 1,1 0 56,-2 0-55,0 1-1,-1-1 1,1 1 0,0-1-1,1 1 1,-1-1 0,0 1-1,0-1 1,0 1 0,0-1-1,0 1 1,0-1 0,1 1-1,-1-1 1,0 1 0,0-1-1,1 1 1,-1-1 0,0 0-1,1 1 1,-1-1 0,0 0-1,1 1 1,0 0 0,-1-1-2,1 0 1,0 1 0,-1-1 0,0 1 0,1-1 0,-1 1 0,1-1 0,-1 1-1,1 0 1,-1-1 0,0 1 0,0-1 0,1 1 0,-1 0 0,0-1-1,0 1 1,0 0 0,0-1 0,1 1 0,-1 0 0,0-1 0,0 1 0,0 0-1,-1 0 1,9 26 131,-8-26-198,0 0 71,0 0 0,0 0-1,0 1 1,0-1 0,0 0-1,0 0 1,0 0 0,0 1 0,0-1-1,0 0 1,1 0 0,0 2-1,0-2-3,-1-1 0,1 0 1,-1 0-1,1 0 0,-1 0 0,1 0 0,-1 0 0,1 1 0,-1-1 0,0 0 0,1 1 0,-1-1 0,1 0 0,-1 0 1,1 1-1,-1-1 0,0 1 0,1-1 0,-1 0 0,0 1 0,0-1 0,1 1 0,-1-1 0,0 1 0,0-1 0,1 1 1,-1-1-1,0 1 0,0-1 0,0 1 0,0-1 0,0 1 0,0-1 0,0 1 0,0-1 0,0 1 0,0-1 0,0 1 0,0-1 1,0 1-1,-1-1 0,1 2 0,0 1-1,0-2-28,0 1 27,0 0 1,1-1-1,-1 1 1,1-1 0,-1 0-1,1 1 1,0-1-1,-1 1 1,1-1-1,0 0 1,0 1 0,0-1-1,2 1 1,-2 0 47,-2 5-73,1-6 27,0 0 0,0-1-1,0 1 1,0 0 0,0 0 0,0 0-1,0 0 1,0 0 0,0 0-1,0 0 1,0 0 0,0-1-1,1 1 1,-1 0 0,0 0-1,1 0 1,-1 0 0,1-1-1,-1 1 1,1 0 0,-1 0 0,1-1-1,-1 1 1,2 1 0,1 18-64,1-18 13,-3-2 54,-1 0 0,1 1 0,-1-1 0,0 0 0,1 0 1,-1 1-1,1-1 0,-1 0 0,0 1 0,1-1 0,-1 1 0,0-1 1,0 0-1,1 1 0,-1-1 0,0 1 0,0-1 0,1 1 0,-1-1 0,0 1 1,0-1-1,0 1 0,0-1 0,0 1 0,0-1 0,0 1 0,0-1 0,0 1 1,0-1-1,0 1 0,0-1 0,0 1 0,0-1 0,-1 1 0,4 5 47,2 6-140,-5-11 91,-1 0 0,1 0 1,0 0-1,0 0 0,0 0 0,0 0 0,0 0 0,0 1 0,1-1 0,-1 0 0,0 0 0,0 0 0,1 0 0,-1 0 1,0 0-1,1 0 0,-1 0 0,1-1 0,0 1 0,-1 0 0,1 0 0,0 0 0,-1 0 0,1-1 0,0 1 0,1 0 1,-2 0-3,0-1 1,1 0-1,-1 0 1,0 1 0,1-1-1,-1 0 1,0 1-1,0-1 1,1 0-1,-1 1 1,0-1 0,0 1-1,0-1 1,0 0-1,1 1 1,-1-1-1,0 1 1,0-1 0,0 0-1,0 1 1,0-1-1,0 1 1,0-1 0,0 1-1,0-1 1,0 0-1,0 1 1,0-1-1,-1 1 1,1-1 0,0 0-1,0 1 1,-1 0-2,1-1 1,0 0 0,0 0 0,0 1-1,0-1 1,0 0 0,-1 0 0,1 1-1,0-1 1,0 0 0,0 0-1,0 1 1,0-1 0,0 0 0,0 0-1,0 1 1,0-1 0,0 0-1,0 1 1,0-1 0,0 0 0,0 0-1,0 1 1,1-1 0,-1 0-1,0 0 1,0 1 0,0-1 0,0 0-1,0 0 1,0 1 0,1-1 0,-1 0-1,0 0 1,0 0 0,0 0-1,1 1 1,-1-1 0,0 0 0,0 0-1,1 0 1,-1 0 0,0 0-1,0 1 1,1-1 0,-1 0 0,0 0-1,0 0 1,1 0 0,-1 0 0,0 0-1,1 0 1,-1 0 0,0 0-1,0 0 1,1 0 0,-1-1 0,2 41 81,-1-40-82,0 0 0,-1 0 0,1 1 0,-1-1 0,1 0 0,-1 0 1,1 1-1,-1-1 0,1 0 0,-1 1 0,1-1 0,-1 0 0,1 1 1,-1-1-1,1 1 0,-1-1 0,0 1 0,1-1 0,-1 1 0,0-1 0,0 1 1,1-1-1,-1 1 0,0-1 0,0 1 0,0 0 0,1-1 0,-1 1 1,0-1-1,0 1 0,0 0 0,0-1 0,0 1 0,0-1 0,0 1 1,-1 0-1,1-1 0,0 1 0,0-1 0,-1 2 0,1 4-17,8 6 152,-8-10-138,0 0-3,-1 1 0,1-1 0,0 1 1,0 0-1,1-1 0,-1 1 1,1 0-1,0 2 0,0-5 14,0 1-1,-1 0 0,1-1 1,0 1-1,0 0 0,-1-1 1,1 1-1,0 0 1,-1 0-1,1-1 0,-1 1 1,1 0-1,-1 0 0,0 0 1,1 0-1,-1 0 1,0 0-1,1 0 0,-1 0 1,0 0-1,0 0 0,0 0 1,0 0-1,0 0 0,0 0 1,-1 1-1,1 42 73,0-29-71,0-15-37,0 41 36,0 25-89,0-65 123,8 21-8,-8 38-184,3-56 178,-2-3-26,-1-1 0,1 0-1,-1 1 1,1-1 0,-1 0 0,1 1 0,-1-1 0,1 1 0,-1-1 0,0 1 0,1-1 0,-1 1 0,0-1 0,1 1 0,-1-1 0,0 1 0,0-1-1,1 1 1,-1 0 0,0-1 0,0 1 0,0-1 0,0 1 0,0 0 0,0 3-9,0-4 10,0 1-1,0-1 1,0 1 0,-1-1 0,1 0-1,0 1 1,0-1 0,0 1-1,0-1 1,0 0 0,0 1-1,0-1 1,0 1 0,0-1-1,0 0 1,1 1 0,-1-1-1,0 1 1,0-1 0,0 0 0,0 1-1,1-1 1,-1 1 0,0-1-1,0 0 1,1 1 0,-1-1-1,0 0 1,1 0 0,-1 1-1,0-1 1,1 0 0,-1 0 0,0 1-1,1-1 1,-1 0 0,0 0-1,1 0 1,0 1 0,2 15-55,-2-16 57,-1 1 0,1-1 0,0 1 0,0-1 0,-1 1 0,1 0 0,-1-1 0,1 1 0,-1-1 0,1 1 0,-1 0 0,1 0 0,-1-1-1,1 1 1,-1 0 0,0 0 0,1 0 0,-1-1 0,0 1 0,0 0 0,0 0 0,0 0 0,0 0 0,0-1 0,0 1 0,0 0 0,0 0 0,0 1 0,0-1-59,1-1 58,-1 1 0,1-1 1,0 1-1,0-1 0,0 1 1,-1-1-1,1 1 1,0 0-1,-1-1 0,1 1 1,-1 0-1,1-1 1,-1 1-1,1 0 0,-1 0 1,1 0-1,-1-1 0,1 1 1,-1 0-1,0 0 1,0 0-1,0 0 0,1 0 1,-1 0-1,0 0 0,0-1 1,0 1-1,0 0 1,-1 2-1,1 41 38,-1-28-5,9 10-5,-8-22-39,0-3 13,0 0-1,0 0 0,-1-1 1,1 1-1,0 0 0,0 0 0,0 0 1,0 0-1,0 0 0,1 0 1,-1 0-1,0 0 0,0 0 1,0 0-1,1 0 0,-1 0 0,1 0 1,-1-1-1,1 1 0,-1 0 1,1 0-1,-1 0 0,1-1 1,0 1-1,-1 0 0,1-1 0,0 1 1,-1 0-1,2 0 0,-1-1-8,-1 1 0,1 0 0,-1 0 0,0 0-1,1 0 1,-1 0 0,0 0 0,1 0 0,-1 0-1,0 0 1,0 0 0,0 0 0,0 0 0,0 0-1,0 0 1,0 0 0,0 0 0,-1 0 0,1 0-1,-1 2 1,1-2 5,-1 0 0,1 0-1,0 1 1,0-1 0,0 0-1,0 0 1,-1 0 0,2 1-1,-1-1 1,0 0 0,0 0-1,0 0 1,0 0 0,1 1-1,-1-1 1,1 2 0,8 34-35,-8-36 38,0-1-1,-1 1 1,1 0 0,0 0-1,0-1 1,-1 1 0,1 0-1,0 0 1,-1 0 0,1 0-1,-1 0 1,1-1 0,-1 1-1,1 0 1,-1 0 0,0 1-1,1-1 1,-1 0 0,0 0-1,0 0 1,0 0 0,0 0-1,0 0 1,0 0 0,0 0-1,0 0 1,0 0-1,0 0 1,-1 2 0,1 9-27,2-6 8,3 9 51,-5-8-39,0-6 4,0 0 0,0 0 1,-1 0-1,1 0 1,0 0-1,0 0 1,0 0-1,0 0 0,0 0 1,0 0-1,1 0 1,-1 0-1,0-1 0,0 1 1,1 0-1,-1 0 1,1 0-1,-1 0 1,1 0-1,-1 0 0,1 0 1,-1-1-1,1 1 1,0 0-1,-1 0 0,1-1 1,0 1-1,1 1 1,1 32-49,-2-34 48,-1 0 1,1 0-1,-1 0 1,0 0-1,1 0 1,-1 0 0,1 1-1,-1-1 1,0 0-1,1 0 1,-1 0-1,0 1 1,1-1-1,-1 0 1,0 1 0,0-1-1,1 0 1,-1 1-1,0-1 1,0 0-1,1 1 1,-1-1-1,0 0 1,0 1 0,0-1-1,0 1 1,0-1-1,1 0 1,-1 1-1,0-1 1,0 1-1,0-1 1,0 0 0,0 1-1,0-1 1,0 1-1,-1-1 1,1 1-1,0-1 1,0 0-1,0 1 1,0-1 0,0 0-1,-1 1 1,1-1-1,0 1 1,-1 0-3,1-1 0,0 1 0,0-1 0,-1 1 0,1 0 0,0-1 0,0 1 0,0 0 0,0-1 1,0 1-1,0 0 0,0-1 0,0 1 0,0-1 0,0 1 0,1 0 0,-1-1 0,0 1 0,0-1 0,0 1 0,1 0 0,-1-1 0,0 1 1,1-1-1,0 1 0,0 0 4,0 0-1,-1-1 1,1 1 0,0-1 0,0 1 0,-1 0 0,1 0 0,-1-1 0,1 1 0,0 0-1,-1 0 1,1 0 0,-1 0 0,0 0 0,1-1 0,-1 1 0,0 0 0,0 0 0,1 0-1,-1 0 1,0 0 0,0 0 0,0 0 0,0 0 0,0 0 0,0 0 0,0 0-1,-1 0 1,1 2 0,0 5-56,-1-1 126,1-6-70,0 0 0,0-1 1,0 1-1,0 0 0,0 0 0,0 0 0,0 0 0,0-1 0,0 1 0,0 0 0,0 0 0,0 0 0,0 0 0,1-1 0,-1 1 0,0 0 0,1 0 0,-1-1 0,1 1 0,-1 0 0,1-1 1,-1 1-1,1 0 0,-1-1 0,2 2 0,-1 1 1,0 1 1,-1-1 0,0 1 0,1-1-1,-1 1 1,0-1 0,-1 5-1,0-2-3,1-5 40,-1 37 43,0-37-85,0 1 0,0-1 0,1 1 0,-1-1 0,0 1 0,1-1 0,-1 1 0,1-1 0,-1 1 1,1 0-1,0-1 0,0 1 0,0 0 0,0-1 0,0 1 0,0-1 0,0 4 0,1 2 15,-1-6 14,0 44-136,7-23-62,-7-21 243,1 2-80,0 5 43,1-7-40,-1 0 0,1 0 0,-1 1 0,0-1 0,0 0 0,0 0 0,0 1 0,0-1 0,0 0-1,0 1 1,0-1 0,0 1 0,0-1 0,-1 1 0,1 0 0,0 2 0,-1-2 12,1-1-1,-1 1 0,1-1 0,-1 0 1,1 1-1,-1-1 0,1 0 0,0 0 1,0 1-1,-1-1 0,1 0 0,0 0 0,2 2 1,-1-2-14,-1 0 1,0 0 0,0 0-1,0 0 1,0 1 0,-1-1-1,1 0 1,0 0-1,0 1 1,-1-1 0,1 1-1,-1-1 1,1 1 0,-1 1-1,8 17 125,-8-19-76,2 15-39,2-14-6,-3-2 5,-1 0 0,1 1 0,-1-1 0,0 0 0,1 0-1,-1 1 1,0-1 0,1 0 0,-1 1 0,0-1 0,1 0 0,-1 1 0,0-1 0,0 0 0,1 1 0,-1-1 0,0 0 0,0 1 0,0-1 0,0 1 0,1-1 0,-1 1 0,0-1-1,0 0 1,0 1 0,0-1 0,0 1 0,0-1 0,0 1 0,0-1 0,0 0 0,0 1 0,-1-1 0,1 1 0,0 0 0,0-1-2,0 39 66,0 7-47,0-45 40,0 44-299,0-38 220,-1-7 12,1 1 0,0 0 0,0-1-1,-1 1 1,1 0 0,0-1 0,0 1 0,0 0-1,0-1 1,0 1 0,0 0 0,0-1 0,0 1-1,0 0 1,0-1 0,0 1 0,1 0-1,-1-1 1,0 1 0,0-1 0,1 1 0,-1 0-1,0-1 1,1 1 0,-1-1 0,0 1 0,1-1-1,-1 1 1,1-1 0,-1 1 0,1-1 0,-1 1-1,1-1 1,0 1 0,1-1-29</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1:17.266"/>
    </inkml:context>
    <inkml:brush xml:id="br0">
      <inkml:brushProperty name="width" value="0.05" units="cm"/>
      <inkml:brushProperty name="height" value="0.05" units="cm"/>
    </inkml:brush>
  </inkml:definitions>
  <inkml:trace contextRef="#ctx0" brushRef="#br0">8 10 16,'0'0'192,"0"-10"1806,0 13-2095,0-2 117,1-1 0,-1 1 0,0-1 1,0 0-1,0 1 0,0-1 0,0 1 1,0-1-1,0 0 0,0 1 0,0-1 1,0 1-1,0-1 0,0 0 0,0 1 1,0-1-1,0 1 0,-1-1 0,1 0 1,0 1-1,0-1 0,0 1 0,-1-1 1,1 0-1,0 1 0,0-1 0,-1 0 1,1 0-1,0 1 0,-1-1 0,1 0 1,0 0-1,-1 1 0,1-1 0,0 0 1,-1 0-1,1 0 0,0 0 0,-1 1 1,-1-1 360,4 37 5286,-2-37-5654,0 0 1,1 0 0,-1 0-1,0 0 1,0 0-1,1 0 1,-1 0 0,0 0-1,0 0 1,1 0 0,-1 0-1,0 0 1,0 1-1,1-1 1,-1 0 0,0 0-1,0 0 1,1 0-1,-1 0 1,0 1 0,0-1-1,0 0 1,1 0 0,-1 0-1,0 1 1,0-1-1,0 0 1,0 0 0,1 1-1,-1-1 1,0 0-1,0 0 1,0 1 0,0-1-1,0 0 1,0 0 0,0 1-1,0-1 1,0 0-1,0 1 1,0-1 0,0 0-1,0 0 1,0 1-1,0-1 1,0 0 0,0 0-1,0 1 1,0-1 0,-1 0-1,1 1 98,0 0 314,20 18 2640,-20-19-3057,0 0-1,0 1 1,-1-1 0,1 0-1,0 1 1,0-1 0,0 0-1,0 0 1,1 1-1,-1-1 1,0 0 0,0 1-1,0-1 1,0 0 0,0 1-1,0-1 1,0 0-1,0 0 1,1 1 0,-1-1-1,0 0 1,0 0 0,0 1-1,1-1 1,-1 0 0,0 0-1,0 0 1,1 1-1,-1-1 1,0 0 0,0 0-1,1 0 1,-1 0 0,0 0-1,1 1 1,-1-1 0,0 0-1,0 0 1,1 0-1,-1 0 4,1 0 0,-1 0-1,0 0 1,0 0 0,1 0-1,-1 0 1,0 0 0,0 0-1,0 0 1,1 0-1,-1 0 1,0 1 0,0-1-1,0 0 1,1 0 0,-1 0-1,0 0 1,0 0 0,0 1-1,0-1 1,1 0 0,-1 0-1,0 0 1,0 1-1,0-1 1,0 0 0,0 0-1,0 0 1,0 1 0,0-1-1,0 0 1,0 0 0,1 0-1,-1 1 1,0-1 0,0 0-1,0 0 1,0 1-1,-1-1 1,1 1 152,0 43 1595,1-38-1094,-1-6-644,0 0 0,0 1 0,0-1 1,0 0-1,0 0 0,0 0 0,0 1 0,0-1 0,0 0 1,0 0-1,0 0 0,0 0 0,0 1 0,0-1 1,0 0-1,0 0 0,1 0 0,-1 1 0,0-1 0,0 0 1,0 0-1,0 0 0,0 0 0,0 0 0,1 0 0,-1 1 1,0-1-1,0 0 0,0 0 0,0 0 0,0 0 1,1 0-1,-1 0 0,0 0 0,0 0 0,0 0 0,1 0 1,-1 0-1,0 0 0,0 0 0,0 0 0,0 0 0,1 0 1,-1 0-1,0 0 0,0 0 0,0 0 0,1 0 1,-1 0-1,1 45 2469,-1-38-1956,0-5-471,0 0 0,-1-1 0,1 1 0,0 0 1,0 0-1,0-1 0,0 1 0,1 0 0,-1 0 0,0-1 1,1 1-1,-1 0 0,1-1 0,0 1 0,-1-1 0,1 1 0,0 0 1,0-1-1,0 0 0,2 3 0,-1-3 26,-1 37 715,0-38-802,-1 0-1,0 0 1,1 0 0,-1 0-1,0 0 1,1 0 0,-1 0-1,1 1 1,-1-1 0,0 0-1,0 0 1,1 1 0,-1-1-1,0 0 1,1 0-1,-1 1 1,0-1 0,0 0-1,1 1 1,-1-1 0,0 0-1,0 1 1,0-1 0,0 0-1,0 1 1,1-1 0,-1 0-1,0 1 1,0-1 0,0 0-1,0 1 1,0-1 0,0 1-1,0-1 1,0 0-1,0 1 1,0-1 0,0 1-1,-1-1 1,1 0 0,0 1-1,0-1 1,0 4-21,0-4 20,0 0 1,0 0-1,0 0 0,0 0 0,1-1 1,-1 1-1,0 0 0,0 0 1,0 0-1,1 0 0,-1 0 0,0 0 1,0 0-1,0 0 0,0 0 0,1-1 1,-1 1-1,0 0 0,0 0 0,1 0 1,-1 0-1,0 0 0,0 0 1,0 0-1,1 0 0,-1 0 0,0 1 1,0-1-1,0 0 0,1 0 0,-1 0 1,0 0-1,0 0 0,0 0 0,0 0 1,1 0-1,-1 0 0,0 1 1,0-1-1,0 0 0,0 0 0,1 0 1,-1 0-1,0 1 0,0-1 0,0 0 1,0 0-1,0 0 0,0 1 0,0-1 1,0 0-1,0 0 0,0 0 1,0 1-1,1-1 2,-1 0 0,0 0 0,1 0 0,-1 1 0,0-1 0,0 0 0,1 0 0,-1 0 0,0 1 0,0-1 0,1 0 0,-1 0 0,0 0 0,0 1 0,0-1 0,0 0 0,1 1 0,-1-1 0,0 0 0,0 0 0,0 1 0,0-1 0,0 0 0,0 1 0,0-1 0,0 0 0,0 0 0,0 1 0,0-1 0,0 0 0,0 1 0,0-1 0,0 0 0,0 1 0,0-1 0,1 1-1,-1-1 1,1 0-1,-1 0 0,1 1 1,-1-1-1,0 0 0,1 1 1,-1-1-1,1 0 1,-1 1-1,0-1 0,1 1 1,-1-1-1,0 1 0,0-1 1,1 0-1,-1 1 0,0-1 1,0 1-1,0-1 1,1 2-1,7 9 2,-6-10 21,0 11 293,-3-11-292,1-1-1,0 1 0,0-1 1,1 1-1,-1-1 1,0 1-1,0-1 0,0 1 1,0-1-1,0 1 0,0-1 1,1 1-1,-1-1 0,0 0 1,0 1-1,1-1 0,-1 1 1,0-1-1,1 0 1,-1 1-1,0-1 0,1 1 1,0-1-1,-1 3 157,1 1-1,0-1 1,-1 0-1,0 1 1,1-1 0,-2 0-1,1 1 1,-1 4 0,1 1 199,0-8-300,0 39 328,0-38-394,0-1 0,-1 0-1,1 0 1,0 0 0,0 0 0,1 1-1,-1-1 1,0 0 0,0 0-1,1 0 1,-1 0 0,0 0-1,1 0 1,-1 1 0,1-1-1,-1 0 1,1 0 0,0 0-1,-1-1 1,1 1 0,0 0 0,2 1-1,-2 3 37,0-1 0,0 0-1,-1 0 1,1 1 0,-1-1-1,0 0 1,0 1 0,0-1-1,-2 6 1,2 2-171,11 6 196,-11-6-107,-1-10 33,1 0 0,0 0 1,0 0-1,0 0 0,0 0 0,0 0 0,0 1 0,0-1 0,1 0 0,-1 0 0,1 0 0,-1 0 0,1 0 0,0 0 1,0 0-1,2 3 0,-3-5-4,0 0 0,1 0 0,-1 1 0,0-1 0,1 0 0,-1 1 0,0-1 0,0 0 0,1 1 0,-1-1 0,0 0 0,0 1 0,0-1 0,1 1 0,-1-1 0,0 0 0,0 1 0,0-1 0,0 1 0,0-1 0,0 0 0,0 1 0,0-1 0,0 1 0,0-1 0,0 1 0,0-1 0,-1 1 0,1-1 5,0 0-1,0 1 0,0-1 0,0 0 1,0 0-1,0 0 0,0 1 0,0-1 1,0 0-1,0 0 0,0 0 0,0 1 1,0-1-1,0 0 0,0 0 1,0 0-1,0 1 0,1-1 0,-1 0 1,0 0-1,0 0 0,0 0 0,0 1 1,0-1-1,0 0 0,0 0 0,1 0 1,-1 0-1,0 0 0,0 1 0,0-1 1,0 0-1,1 0 0,-1 0 0,0 0 1,0 0-1,0 0 0,1 0 1,-1 0-1,0 0 0,0 0 0,0 0 1,1 0-1,-1 0 0,0 0 0,0 0 1,0 0-1,1 0 0,-1 0 0,0 0 1,0 0-1,0 0 0,1 0 0,-1 0 1,0 0-1,0 0 0,0 0 0,0 0 1,1-1-1,1 42 159,-2-40-169,0 0 8,-1 0 0,1 1 0,0-1 0,0 1 0,1-1 0,-1 1 0,0-1 0,0 0 0,1 1 0,-1-1 0,0 1 0,1-1-1,0 0 1,-1 0 0,1 1 0,1 1 0,-1 0-4,0 0 0,0 0 0,-1 0 0,0 0 0,1 1 0,-1-1-1,-1 0 1,1 0 0,-1 4 0,1 2 48,0-8-3,11 16-2,-11 57-30,3-70-16,2 14-3,-5 46 145,0-63-212,2 16 70,-1-17 9,0 1 1,0 0-1,0 0 0,-1-1 0,1 1 1,0 0-1,-1 0 0,1 0 0,0 0 1,-1 0-1,1 0 0,-1 0 0,1 0 1,-1 0-1,0 0 0,0 0 0,1 0 1,-1 0-1,0 0 0,0 0 0,0 1 1,0-1-1,0 0 0,0 0 0,0 0 1,0 0-1,-1 1 0,1 5-78,3 3 244,2 8-153,-5 87-27,4-98 34,-3-7-22,-1 1 0,1-1 0,-1 0 0,1 1 0,-1-1 0,1 1 0,-1-1 0,1 1 0,-1-1 0,0 1 0,1 0 0,-1-1 0,0 1 0,1-1 0,-1 1-1,0 0 1,0-1 0,0 1 0,0 0 0,1-1 0,-1 1 0,0 0 0,0-1 0,0 1 0,-1 1 0,1 7 18,0-7-17,-1 1 1,1-1 0,0 0 0,0 0 0,0 0 0,0 0 0,0 0 0,0 0-1,0 1 1,1-1 0,-1 0 0,1 0 0,0 0 0,0 0 0,0 0 0,0 0-1,1 2 1,-2-4-8,1 1-1,-1 0 1,1 0 0,-1 0-1,0 1 1,0-1-1,1 0 1,-1 0-1,0 0 1,0 0 0,0 0-1,0 0 1,0 0-1,-1 0 1,1 0-1,0 0 1,-1 1-1,1-1 12,0 0-1,-1 0 1,1 0-1,0 0 1,0 0-1,0 0 1,-1 0-1,1 0 1,0 0-1,1 0 0,-1 0 1,0 0-1,0 0 1,0 0-1,0 0 1,1 0-1,-1 0 1,1 0-1,-1-1 0,1 3 1,0-3-6,1 1 1,-1 0-1,0 0 0,0 0 0,0 0 1,0 0-1,0 0 0,0 0 1,0 0-1,0 1 0,-1-1 1,1 0-1,0 0 0,-1 1 0,1-1 1,-1 1-1,1-1 0,-1 0 1,0 1-1,1-1 0,-1 4 1,1 39-52,-1-31 47,0-12 1,11 13 2,-11-14 1,0 1 1,0 0-1,0-1 0,0 1 1,0 0-1,1 0 0,-1-1 1,0 1-1,0 0 0,0-1 1,0 1-1,1 0 0,-1-1 1,0 1-1,1-1 0,-1 1 1,1 0-1,-1-1 0,0 1 1,1-1-1,0 1 0,0 0 7,-1-1-1,1 1 1,-1 0-1,1-1 0,-1 1 1,1-1-1,-1 1 1,0 0-1,1 0 1,-1-1-1,0 1 1,1 0-1,-1-1 1,0 1-1,0 0 0,0 0 1,0 0-1,0-1 1,0 1-1,0 0 1,0 1-1,0-1 26,0 37-143,1-37 143,-1-1-32,1 1-1,0-1 1,-1 0-1,0 1 1,1-1 0,-1 1-1,1-1 1,-1 1-1,1-1 1,-1 1-1,0 0 1,1-1 0,-1 1-1,0-1 1,0 1-1,0 0 1,1-1-1,-1 1 1,0-1 0,0 2-1,0 45 171,4-42-288,-3-4 122,-1-1-1,1 0 1,-1 1 0,1-1 0,-1 1 0,1-1 0,-1 1 0,1 0 0,-1-1 0,1 1-1,-1-1 1,0 1 0,0 0 0,1-1 0,-1 1 0,0 0 0,0-1 0,1 1 0,-1 1 0,0-2-10,0 34 69,0 43 102,8-59-137,-9-18-24,1 0-1,0 0 0,0 1 1,0-1-1,0 0 0,0 0 0,0 1 1,0-1-1,0 0 0,1 0 1,-1 0-1,0 1 0,0-1 0,0 0 1,0 0-1,0 0 0,0 1 1,0-1-1,0 0 0,0 0 1,1 0-1,-1 0 0,0 1 0,0-1 1,0 0-1,0 0 0,1 0 1,-1 0-1,0 0 0,0 0 1,0 1-1,1-1 0,-1 0 0,0 0 1,0 0-1,0 0 0,1 0 1,-1 0-1,0 0 0,0 0 1,1 0-1,-1 0 1,1 0-1,-1 0 1,0 0-1,1 1 1,-1-1-1,0 0 1,1 0-1,-1 0 1,0 0-1,0 1 1,1-1 0,-1 0-1,0 0 1,1 1-1,-1-1 1,0 0-1,0 0 1,0 1-1,1-1 1,-1 0-1,0 1 1,0-1-1,0 0 1,0 1 0,1-1-1,-1 0 1,0 1-1,0-1 1,0 1-1,0-1 1,0 0-1,0 1 1,0-1-1,0 0 1,0 1-1,0-1 1,0 0 0,-1 1-1,4 6-65,-2-6 65,-1-1 1,1 1-1,-1 0 1,1-1-1,-1 1 0,0 0 1,1-1-1,-1 1 1,0 0-1,1 0 0,-1-1 1,0 1-1,0 0 1,0 0-1,0 0 0,0-1 1,0 1-1,0 1 1,12 15-45,-9-11 174,2 11-161,-1-11-87,-4-5 122,1-1 1,0 0-1,-1 1 0,1-1 0,-1 0 0,0 1 0,1-1 0,-1 1 0,1-1 1,-1 1-1,0-1 0,1 1 0,-1 0 0,0-1 0,1 1 0,-1-1 1,0 1-1,0 0 0,0-1 0,0 1 0,0-1 0,1 1 0,-1 0 1,0-1-1,0 1 0,0 0 0,-1 0 0,2 0-4,-1 1 0,0 0 1,1-1-1,-1 1 0,1-1 0,-1 1 0,1-1 1,0 0-1,-1 1 0,1-1 0,0 0 0,0 1 1,0-1-1,0 0 0,0 0 0,0 0 0,1 0 1,-1 0-1,2 1 0,-1 42 1154,-2-44-1115,0 3-28,0 0 0,0 0 0,0 0 0,0 0 0,0 0 0,-1 0 0,0 4 0,-3-6-20,4-1 9,-1 1 1,1-1-1,0 0 1,-1 0-1,1 0 1,0 0-1,0 0 1,-1 0-1,1 1 1,0-1-1,-1 0 0,1 0 1,0 0-1,0 1 1,0-1-1,-1 0 1,1 0-1,0 1 1,0-1-1,0 0 0,0 0 1,-1 1-1,1-1 1,0 0-1,0 1 1,0-1-1,0 0 1,0 1-1,0-1 1,0 0-1,0 1 0,0-1 1,0 0-1,0 1 1,0-1-1,0 1 1,0 0 19,0 9 49,0-8-73,0-1-1,-1 1 1,1 0 0,0-1-1,0 1 1,0-1 0,0 1-1,0 0 1,1-1 0,-1 1-1,0-1 1,2 4 0,-1-5-1,-1 1 1,1-1-1,0 0 1,-1 1-1,1-1 1,-1 1-1,1-1 1,-1 1-1,1-1 0,-1 1 1,1-1-1,-1 1 1,1 0-1,-1-1 1,0 1-1,1 0 1,-1-1-1,0 1 1,0 0-1,0-1 1,1 1-1,-1 0 1,0 0-1,0 0 1,0 0 37,19 20-66,-19-20 62,2 0-58,-1 0 35,0 0 1,1 0-1,-1 0 0,0 0 0,0 0 1,0 0-1,1 0 0,-1 1 0,-1-1 0,1 0 1,0 1-1,0-1 0,0 1 0,-1-1 1,1 1-1,-1-1 0,1 1 0,-1-1 1,0 1-1,1-1 0,-1 1 0,0 1 0,1-2 30,0 0-1,0 0 0,0 0 0,0 0 0,0 1 1,0-1-1,0 0 0,-1 0 0,1 1 0,0-1 1,-1 0-1,1 1 0,0 1 0,-1-2-39,0 0 0,0 0 0,0 0-1,0 0 1,1 0 0,-1 0 0,0-1-1,1 1 1,-1 0 0,1 0 0,-1 0-1,1 0 1,0 0 0,-1-1 0,1 1-1,0 0 1,-1 0 0,1-1 0,0 1-1,0-1 1,0 1 0,-1 0 0,1-1 0,0 0-1,0 1 1,0-1 0,1 1 0,0-1 35,5 6 66,-6-6-82,-1 1-19,0-1-1,0 1 1,-1-1-1,1 1 1,0-1-1,0 1 1,0-1-1,0 1 1,0-1-1,0 1 1,1-1-1,-1 1 1,0-1-1,0 1 1,0-1-1,0 1 1,1-1-1,-1 1 0,0-1 1,0 1-1,1-1 1,26 5-82,-25-5 175,6 21 81,-8-20-166,0-1-63,1 0 56,-1 0 0,1 0 0,-1 0 0,1 0 0,-1 0 0,1 0 0,-1 0 0,0 0 1,1 0-1,-1 0 0,1 0 0,-1 1 0,0-1 0,1 0 0,-1 0 0,1 1 0,-1-1 0,0 0 0,1 0 0,-1 1 0,0-1 0,0 0 0,1 1 0,-1-1 0,0 0 0,0 1 0,1-1 0,-1 1 0,0-1 0,0 0 0,0 1 0,0-1 0,1 1 0,-1-1 0,0 0 0,0 1 0,0 0 0,0 0 37,1-1-35,0 0 0,0 0 0,0 1 0,1-1 0,-1 1 0,0-1 0,0 1 0,0-1 0,0 1 0,0-1 0,0 1 0,0 0 0,0 0 0,0-1 0,-1 1 0,1 0 0,1 2 0,-2-3-3,0 0 0,0 0 0,0 1 0,0-1 0,0 0 0,0 0 0,0 0 0,0 1 0,0-1 0,0 0 0,0 0 0,0 0 0,0 1 0,0-1 0,0 0 0,0 0 0,0 0 0,0 0 0,0 1 0,1-1 0,-1 0 0,0 0 0,0 0 1,0 0-1,0 1 0,0-1 0,0 0 0,1 0 0,-1 0 0,0 0 0,0 0 0,0 0 0,0 0 0,1 0 0,-1 1 0,0-1 0,0 0 0,0 0 0,0 0 0,1 0 0,-1 0 0,0 0 0,0 0 0,0 0 0,1 0 0,-1 0 0,0 0 0,0 0 0,0 0 0,1 0 0,-1 0 0,0-1 0,1 1 8,-1 0 0,0 0 0,1-1 0,-1 1 0,1 0 0,-1-1 0,0 1 0,1 0 0,-1-1 0,0 1 0,0-1 0,1 1 0,-1-1 0,0 1 0,0 0 0,0-1 0,1 1 0,-1-1 0,0 1 0,0-1 0,0 1 0,0-1 0,0 0 0,0 0-55,8-6-65,-4 3 202,-3 4-87,-1 0 0,0 0 0,1 0 0,-1-1 0,0 1 1,1 0-1,-1 0 0,0 0 0,1 0 0,-1-1 1,0 1-1,1 0 0,-1 0 0,0-1 0,0 1 0,1 0 1,-1-1-1,0 1 0,0 0 0,1-1 0,-1 1 1,0 0-1,0-1 0,0 1 0,0 0 0,0-1 0,1 1 1,-1 0-1,0-1 0,0 1 0,0-1 0,0 1 1,0 0-1,0-1 0,0 1 0,0-1 0,0-1 0,1-1-1,0 1 0,-1 0 1,1 0-1,1 0 1,-1 0-1,0 0 0,0 0 1,1 0-1,-1 0 0,1 0 1,2-2-1,-3 0 14,0 0 1,0 0-1,-1 0 0,0 0 0,0 0 1,0 0-1,-1-7 0,1 6 132,0-5-289,-1 8 136,1 0 1,0 1 0,0-1 0,0 0-1,0 0 1,0 0 0,0 0 0,0 1-1,1-1 1,-1 0 0,0 0 0,1 0-1,0 1 1,-1-1 0,1 0 0,0 1 0,2-3-1,-2 3-29,1-11 104,-1 12-67,-1 0-4,1-1 1,-1 1-1,1 0 0,-1 0 0,1 0 0,-1 0 1,0-1-1,1 1 0,-1 0 0,1 0 0,-1-1 1,0 1-1,1 0 0,-1-1 0,0 1 0,1-1 1,-1 1-1,0 0 0,0-1 0,1 1 0,-1-1 1,0 1-1,0-1 0,0 1 0,1 0 0,-1-1 1,0 1-1,0-1 0,0 1 0,0-1 1,0 1-1,0-1 0,0 1 0,0-1 0,0 0 1,0 0 56,7-20-45,-7 21-7,0 0 0,0-1-1,0 1 1,0 0 0,0-1 0,0 1 0,0 0 0,0-1-1,0 1 1,0 0 0,0 0 0,1-1 0,-1 1 0,0 0-1,0-1 1,0 1 0,0 0 0,0 0 0,0-1 0,1 1 0,-1 0-1,0 0 1,0 0 0,0-1 0,1 1 0,-1 0 0,0 0-1,0 0 1,1-1 0,-1 1 0,0 0 0,0 0 0,1 0-1,-1 0 1,0 0 0,1 0 0,-1 0 0,1 0-1,-1-1 0,0 1 0,0 0 0,1 0 0,-1 0 1,0 0-1,1 0 0,-1 0 0,0 0 0,0-1 0,1 1 0,-1 0 1,0 0-1,0 0 0,0-1 0,1 1 0,-1 0 0,0 0 1,0-1-1,0 1 0,1 0 0,-1 0 0,0-1 0,0 1 0,0 0 1,0 0-1,0-1 0,0 1 0,0 0 0,0-1 0,0 1 0,0 0 1,0-1-1,0 1 0,0 0 0,0 0 0,0-1 0,0 0-58,1-31 218,0 31-159,0 1 0,-1-1 1,1 1-1,-1-1 1,1 0-1,-1 1 0,1-1 1,-1 1-1,0-1 1,1 0-1,-1 0 0,0 1 1,1-1-1,-1 0 1,0 1-1,0-1 0,0 0 1,1 0-1,-1 0 1,0 1-1,0-1 0,0 0 1,-1 0-1,1 1 1,0-2-1,0-1-5,0 2 121,0-9-279,0 8 152,-1-1 0,1 1 1,0 0-1,0 0 0,0 0 1,0-1-1,1 1 1,-1 0-1,2-4 0,-1 6-6,-1 0 17,1-1 1,-1 1-1,1 0 1,-1 0-1,1 0 1,-1 0-1,0-1 1,1 1-1,-1 0 1,1 0-1,-1-1 1,0 1-1,1 0 1,-1-1-1,0 1 1,1-1-1,-1 1 1,0 0-1,1-1 1,-1 1-1,0-1 1,0 1-1,0-1 1,0 1-1,1 0 1,-1-1-1,0 1 1,0-1-1,0 1 1,0-1-1,0 1 1,0-1-1,0 1 1,0-1-1,0 0 1,0 0 35,2-9-50,-2 10 11,1-1 1,0 1-1,-1-1 1,1 1-1,0-1 1,-1 1-1,1-1 1,0 1-1,-1-1 1,1 0-1,-1 1 1,1-1-1,-1 0 1,0 0-1,1 1 1,-1-1-1,0 0 1,1 0-1,-1 0 1,0 1-1,0-1 1,0 0-1,0 0 1,0 0 0,0 0-1,0 1 1,0-1-1,0 0 1,0 0-1,0 0 1,-1 0-1,1-4 71,8-19-154,-8 23 86,0 0 0,0 1 0,-1-1 0,1 0 0,0 0 0,0 0 0,0 1 0,0-1 0,0 0 0,0 0 0,1 1 0,-1-1 0,0 0 0,0 0 0,1 1 0,-1-1 0,0 0 0,0 0 0,1 1 0,-1-1 0,1 1 0,-1-1 0,1 0 0,-1 1 0,1-1 0,-1 1 0,1-1 0,0 1 0,-1-1 0,1 1 0,1-1 0,-2 0 0,1 1 0,-1 0 1,0-1-1,1 1 1,-1-1-1,0 1 1,1-1-1,-1 1 1,0 0-1,0-1 0,0 1 1,1-1-1,-1 1 1,0-1-1,0 1 1,0-1-1,0 0 1,0 1-1,0-1 0,0 1 1,0-1-1,0 1 1,0-1-1,0 1 1,-1-1-1,1 1 0,0-1 1,0 1-1,-1-1 1,1 1-2,0-1 1,0 1-1,0 0 1,-1 0-1,1-1 0,0 1 1,0 0-1,0-1 1,0 1-1,0 0 1,0-1-1,0 1 1,0 0-1,0-1 0,-1 1 1,1 0-1,0-1 1,1 1-1,-1 0 1,0-1-1,0 1 1,0 0-1,0 0 0,0-1 1,0 1-1,0 0 1,0-1-1,1 1 1,-1 0-1,0-1 1,0 1-1,0 0 0,0 0 1,1-1-1,-1 1 1,0 0-1,0 0 1,1 0-1,-1-1 1,0 1-1,1 0 0,-1 0 1,0 0-1,0 0 1,1 0-1,-1 0 1,0-1-1,1 1 1,-1 0-1,0 0 0,1 0 1,-1 0-1,2-34 32,-2 28-13,-1 5-20,1 1 1,0-1 0,0 1 0,-1-1 0,1 0 0,0 1 0,0-1 0,0 0 0,0 1 0,0-1 0,0 0 0,0 1 0,0-1 0,0 0 0,0 1 0,1-1 0,-1 1 0,0-1-1,0 0 1,1 1 0,-1-1 0,0 1 0,1-1 0,-1 1 0,0-1 0,1 0 0,-1 1 0,1 0 0,-1-1 0,1 1 0,-1-1 0,1 1 0,-1 0 0,1-1 0,-1 1 0,1 0 0,0-1-1,-1 1 1,1 0 0,1 0 43,-2-11-49,0 9 2,-1 0 0,1 0 0,0 0 1,0 1-1,0-1 0,0 0 0,0 0 0,1 0 1,-1 0-1,0 1 0,1-1 0,-1 0 0,1 0 1,0 1-1,0-1 0,0 1 0,1-3 0,-1 3 4,-1 0-1,1 0 0,-1 0 1,1 0-1,-1 0 0,0 0 1,1 0-1,-1 0 0,0 0 1,0 0-1,0 0 0,0 0 0,1 0 1,-1 0-1,-1 0 0,1 0 1,0 0-1,0 0 0,0 0 1,0 0-1,-1 0 0,1 0 1,-1-1-1,-1-12 7,2 14-4,1-1 0,-1 1 0,0-1 0,0 1 0,0 0 0,0-1 1,1 1-1,-1 0 0,0 0 0,0-1 0,1 1 0,-1 0 0,0-1 0,1 1 0,-1 0 0,0 0 0,1 0 1,-1-1-1,0 1 0,1 0 0,-1 0 0,0 0 0,1 0 0,-1 0 0,1 0 0,-1 0 0,0-1 1,1 1-1,-1 0 0,1 0 0,-1 1 0,1-1 0,1 0 41,-2-4-103,0 3 59,0 0 0,-1 0 0,1-1 0,0 1 0,0 0 0,0 0 0,1 0 0,-1 0 0,0 0 0,0 0 0,0 0 0,1-1 0,-1 1 0,1 0 1,-1 0-1,1 0 0,-1 0 0,1 0 0,0 1 0,0-3 0,3-6-75,-4 9 78,0-1-1,0 1 1,0-1-1,0 1 1,0-1-1,0 1 1,1-1-1,-1 1 0,0 0 1,0-1-1,0 1 1,0-1-1,1 1 1,-1 0-1,0-1 0,0 1 1,1-1-1,-1 1 1,0 0-1,0-1 1,1 1-1,-1 0 1,0 0-1,1-1 0,-1 1 1,1 0-1,-1 0 1,0 0-1,2-1 1,-2-2 5,1 1 1,0-1 0,-1 0 0,0 0 0,1 0 0,-1 1 0,0-1-1,0 0 1,-1-4 0,1 4 71,7-30-103,-7-129 112,1 162-73,-1 0-17,1-1 0,-1 1 0,1 0-1,0 0 1,-1-1 0,1 1 0,-1 0 0,1 0 0,-1-1-1,1 1 1,-1-1 0,1 1 0,-1-1 0,1 1 0,-1 0 0,0-1-1,1 0 1,-1 1 0,0-1 0,1 1 0,-1-1 0,0 1-1,0-1 1,1 0 0,-1 1 0,0-1 0,0 0 0,0-3-16,-1-14 5,1 18 11,0-1 1,0 1-1,0-1 1,0 1-1,0-1 1,-1 1-1,1 0 1,0-1-1,0 1 1,0-1-1,-1 1 1,1-1-1,0 1 0,-1 0 1,1-1-1,0 1 1,-1 0-1,1-1 1,0 1-1,-1 0 1,1-1-1,-1 1 1,1 0-1,-1 0 0,1-1 1,0 1-1,-1 0 1,1 0-1,-1 0 1,1 0-1,-2 0 1,4-39 65,-1 39-63,0-1 0,0 1 0,-1-1-1,1 0 1,0 1 0,0-1 0,-1 0 0,1 0 0,-1 1 0,1-1 0,-1 0 0,1 0 0,-1 0 0,1 0 0,-1 0 0,0 1 0,0-1 0,1 0 0,-1 0 0,0 0 0,0 0-1,0 0 1,0 0 0,0 0 0,0 0 0,0 0 0,0 0 0,-1-2 0,1 3 4,0-1-45,8-16 64,-16-24-147,16 16 240,-8 24-109,-1-22 6,0 22-15,0 0 0,0 0 0,0-1 0,1 1 0,-1 0 0,1 0 0,-1-1 0,1 1 0,-1-1 0,1 1 0,0 0 0,0-1-1,-1 1 1,1-1 0,0 1 0,0-1 0,1 1 0,-1-2 0,0-3-35,0 5 9,0 1-4,0-1 33,-1 1-1,1 0 1,0-1-1,0 1 1,0-1-1,0 1 0,0-1 1,-1 1-1,1-1 1,0 1-1,0 0 1,0-1-1,0 1 1,1-1-1,-1 1 0,0-1 1,0 1-1,0-1 1,0 1-1,0-1 1,0 1-1,1 0 0,-1-1 1,0 1-1,0-1 1,1 1-1,0-1 1,5-11-20,-6 11 13,0-1 4,-1 0 0,1-1 0,0 1 0,0 0 1,1 0-1,-1 0 0,0 0 0,1 0 0,0-2 1,3 2-32,-4 2 34,0 0 0,1 0-1,-1 0 1,0 0 0,1 0-1,-1-1 1,0 1-1,0 0 1,1 0 0,-1 0-1,0 0 1,0-1 0,1 1-1,-1 0 1,0 0 0,0-1-1,1 1 1,-1 0-1,0 0 1,0-1 0,0 1-1,0 0 1,0-1 0,1 1-1,-1 0 1,0 0 0,0-1-1,0 1 1,0 0 0,0-1-1,0 1 1,0 0-1,0-1 1,0 1 0,0 0-1,0-1 1,0 0 6,0-3-69,2-9 50,-2 13 14,1-1-1,0 1 1,-1 0-1,1-1 1,-1 1-1,1-1 1,0 1 0,-1-1-1,1 1 1,-1-1-1,1 0 1,-1 1 0,0-1-1,1 1 1,-1-1-1,0 0 1,1 0-1,-1 1 1,0-1 0,0 0-1,0 0 1,1 1-1,-1-1 1,0 0-1,0 0 1,0 1 0,0-1-1,0 0 1,-1-1-1,2 2-4,0-1 0,-1 0 0,1 1-1,-1-1 1,1 0 0,-1 1 0,1-1-1,-1 0 1,1 1 0,-1-1 0,1 0-1,-1 0 1,0 0 0,0 1 0,1-1-1,-1 0 1,0 0 0,0-1 0,0-40 143,0 41-176,2-20-34,1 20 54,-3 1 14,1-1 1,-1 1 0,1 0 0,-1 0 0,1-1 0,-1 1 0,0 0 0,1-1 0,-1 1 0,1-1-1,-1 1 1,0-1 0,1 1 0,-1-1 0,0 1 0,0-1 0,1 1 0,-1-1 0,0 1 0,0-1 0,0 1-1,1-1 1,-1 1 0,0-1 0,0 1 0,0-1 0,0 0 0,0 1 0,0-1 0,0 1 0,-1-1 0,1 1-1,0-2 1,8-37-32,-4 30 95,-3 8-57,0 0 1,-1 0-1,1 0 1,0 0-1,-1 0 0,1 0 1,-1 0-1,1 0 1,-1 0-1,0 0 1,1 0-1,-1 0 0,0 0 1,0-1-1,0-1 1,0-186-42,8 149-69,-8 38 107,0 1 0,0 0-1,0 1 1,-1-1-1,1 1 1,0-1-1,0 1 1,0-1-1,0 0 0,0 1 1,0-1-1,0 1 1,0-1-1,1 0 1,-1 1-1,0-1 1,0 1-1,0-1 1,1 1-1,-1-1 0,0 1 1,1-1-1,-1 1 1,0-1-1,1 1 1,-1-1-1,0 1 1,1 0-1,-1-1 1,1 1-1,-1-1 1,1 1-1,-1 0 0,1 0 1,-1-1-1,1 1 1,-1 0-1,1 0 1,0 0-1,-1-1 1,2 1-1,-1-23-199,2 21 157,1-7 93,-1 5-107,-2 4 57,-1 0-1,1-1 0,-1 1 0,1 0 1,-1-1-1,1 1 0,-1 0 1,1-1-1,-1 1 0,0-1 0,1 1 1,-1-1-1,1 1 0,-1-1 0,0 0 1,0 1-1,1-1 0,-1 1 0,0-1 1,0 1-1,0-1 0,0 0 1,0 1-1,0-1 0,0 0 0,1-1 3,-1 0 0,1 0 0,0 0 0,0 0-1,0 0 1,-1 0 0,2 1 0,-1-1 0,0 0-1,0 1 1,0-1 0,1 1 0,-1-1 0,3-1-1,-1-13-121,-1 14 148,-1 2-27,-1-1 1,0 1 0,1 0 0,-1-1 0,1 1 0,-1-1-1,0 1 1,0 0 0,1-1 0,-1 1 0,0-1-1,0 1 1,1-1 0,-1 1 0,0-1 0,0 0-1,0 1 1,0-1 0,0 1 0,0-1 0,0 1 0,0-1-1,0 1 1,0-1 0,0 1 0,0-1 0,0 0-1,0 0-12,0-44-34,0 45 40,0-1 1,0 0 0,-1 1 0,1-1-1,0 1 1,1-1 0,-1 0-1,0 1 1,0-1 0,0 1-1,0-1 1,0 1 0,1-1 0,-1 1-1,0-1 1,0 1 0,1-1-1,-1 1 1,0-1 0,1 1 0,-1-1-1,0 1 1,1-1 0,-1 1-1,1 0 1,-1-1 0,1 1-1,-1 0 1,1-1 0,-1 1 0,1 0-1,1-1 1,-2 1 2,0-1 0,1 1 1,-1-1-1,0 1 0,1-1 1,-1 0-1,0 1 0,0-1 0,1 0 1,-1 1-1,0-1 0,0 0 0,0 1 1,0-1-1,0 0 0,0 1 0,0-1 1,0 0-1,0 1 0,0-1 0,-1-1 1,2-12 13,3 12-12,-3 1-5,-1 1 0,1 0 0,-1 0 0,0-1 0,1 1 0,-1 0 0,0-1 1,1 1-1,-1 0 0,0-1 0,1 1 0,-1-1 0,0 1 0,0 0 0,1-1 0,-1 1 0,0-1 0,0 1 0,0-1 0,0 1 0,0-1 0,0 1 0,0-1 0,0 1 0,0-1 0,0 1 0,0-1 0,0 0 0,0 1 32,8-23 12,-8 22-40,0 1 0,0 0-1,0 0 1,0-1 0,0 1-1,0 0 1,0 0 0,0 0-1,0-1 1,0 1 0,0 0-1,0 0 1,0-1 0,1 1-1,-1 0 1,0 0 0,0 0-1,0-1 1,0 1 0,0 0-1,1 0 1,-1 0-1,0 0 1,0 0 0,0-1-1,1 1 1,-1 0 0,0 0-1,0 0 1,0 0 0,1 0-1,-1 0 1,0 0 0,0 0-1,1 0 1,-1-1-4,1 1 0,-1 0 0,0 0-1,1 0 1,-1 0 0,0 0 0,1-1 0,-1 1-1,0 0 1,1 0 0,-1-1 0,0 1 0,1 0 0,-1 0-1,0-1 1,0 1 0,1 0 0,-1-1 0,0 1-1,0 0 1,0-1 0,0 1 0,1-1 0,-1 1 0,0 0-1,0-1 1,0 1 0,0 0 0,0-1 0,0 1 0,0-1-1,0 1 1,0 0 0,0-1 0,0 0 0,0-1 1,0 1 0,1-1 0,-1 1 0,1-1 0,0 0 0,-1 1 0,1-1 1,0 1-1,0-1 0,0 1 0,0 0 0,0-1 0,0 1 0,1 0 0,-1 0 0,0 0 1,2-1-1,-2 1 2,-1 1 1,1 0 0,-1-1 0,0 1-1,1-1 1,-1 1 0,0-1-1,0 1 1,1-1 0,-1 1 0,0-1-1,0 1 1,0-1 0,1 1 0,-1-1-1,0 1 1,0-1 0,0 1-1,0-1 1,0 1 0,0-1 0,0 0-1,0 1 1,0-1 0,0 1-1,-1-1 1,1 1 0,0-1 0,0 1-1,0-1 1,-1 1 0,1-1 0,0 1-2,-1-1 1,1 1 0,0 0-1,0 0 1,-1-1 0,1 1-1,0 0 1,0-1 0,0 1-1,0 0 1,0 0 0,0-1-1,-1 1 1,1 0 0,0-1 0,0 1-1,0 0 1,0-1 0,0 1-1,0 0 1,0-1 0,0 1-1,0 0 1,1-1 0,-1 1-1,0 0 1,0 0 0,0-1-1,0 1 1,0 0 0,0-1 0,1 1-1,-1 0 1,0 0 0,0-1-1,0 1 1,1 0 0,-1 0-1,0 0 1,0-1 0,1 1-1,-1 0 1,0 0 0,0 0-1,1 0 1,-1-1 0,0 1 0,1 0-1,-1 0 1,0 0 0,1 0-1,-1 0 1,0 0 0,1 0-1,-1 0 1,1 0 0,0 0 25,-1-3-104,0 1 64,-1-1 0,1 0-1,1 1 1,-1-1 0,0 1 0,1-1 0,0-2-1,5 4 148,-7 1-22,-6 4 651,7-3-717,-2 0 525</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12.565"/>
    </inkml:context>
    <inkml:brush xml:id="br0">
      <inkml:brushProperty name="width" value="0.05" units="cm"/>
      <inkml:brushProperty name="height" value="0.05" units="cm"/>
    </inkml:brush>
  </inkml:definitions>
  <inkml:trace contextRef="#ctx0" brushRef="#br0">0 101 48,'0'0'2961,"28"-1"1567,-27 0-4429,-1 0 1,1 0-1,0 0 1,0 1 0,0-1-1,0 0 1,0 1-1,0-1 1,0 1-1,0-1 1,1 1-1,-1-1 1,0 1 0,0 0-1,0-1 1,0 1-1,1 0 1,0 0-1,8-18 4325,-6 14-3811,-3 4-568,-1 0 0,0 0-1,1-1 1,-1 1 0,0 0 0,1 0 0,-1 0-1,0 0 1,1-1 0,-1 1 0,0 0 0,1 0-1,-1-1 1,0 1 0,1 0 0,-1-1 0,0 1-1,0 0 1,1-1 0,-1 1 0,0 0 0,0-1-1,0 1 1,0 0 0,0-1 0,1 1 0,-1-1-1,0 1 1,0 0 0,0-1 0,0 1 0,0-2 848,0 2-840,1 0 0,-1-1 0,0 1 1,1 0-1,-1 0 0,1 0 1,-1-1-1,0 1 0,1 0 0,-1-1 1,1 1-1,-1 0 0,0-1 0,0 1 1,1 0-1,-1-1 0,0 1 0,0-1 1,1 1-1,-1-1 0,0 1 0,0-1 1,0 1-1,0 0 0,0-1 0,0 1 1,0-1-1,0 0 0,2-4 494,2 4-521,-3 1-2,-1 0 1,0 0-1,0 0 1,1 0-1,-1 0 0,0-1 1,0 1-1,1 0 1,-1 0-1,0 0 0,0 0 1,0 0-1,1 0 1,-1 0-1,0 0 0,0-1 1,0 1-1,1 0 1,-1 0-1,0 0 0,0 0 1,0-1-1,0 1 1,1 0-1,-1 0 0,0 0 1,0-1-1,0 1 1,0 0-1,0 0 0,0-1 1,0 1-1,0 0 1,0 0-1,0-1 0,1 1 1,-1 0-1,0 0 0,-1-1 1,1 1-1,0 0 1,0 0-1,0-1 0,8-7 438,-7 7-423,0 1 0,0 0 0,-1-1 0,1 1 0,0-1 1,-1 1-1,1-1 0,0 1 0,-1-1 0,1 1 0,-1-1 0,1 1 1,-1-1-1,1 0 0,-1 0 0,0 1 0,1-1 0,-1 0 0,0 1 1,1-2-1,3 0-16,0-6 349,-12 97 65,8-75-224,1-11-181,-1-1 1,0 1-1,0-1 0,0 1 0,0-1 0,0 1 0,0-1 1,0 1-1,-1-1 0,0 1 0,1-1 0,-1 1 1,0-1-1,0 0 0,0 1 0,0-1 0,-3 3 0,3-4-19,1 0-1,-1 0 0,0 0 1,1 0-1,0 1 0,-1-1 1,1 0-1,-1 0 0,1 0 1,0 0-1,0 1 0,0-1 1,0 0-1,0 0 0,0 1 1,0-1-1,0 0 0,1 2 1,-1-2-2,0 0 1,0 0-1,0 0 1,1 0-1,-1 0 1,0 0-1,-1 0 1,1 0-1,0 0 1,0 1-1,0-1 1,0 0-1,-1 0 1,1 0-1,-1 0 1,1 0-1,-1 0 1,1 0-1,-1 1 1,-1 10 69,3-11-76,-1-1 0,0 1-1,0-1 1,0 1-1,0 0 1,0-1 0,0 1-1,0-1 1,0 1-1,0-1 1,0 1 0,0 0-1,0-1 1,0 1-1,0-1 1,0 1 0,-1-1-1,1 1 1,0-1-1,0 1 1,-1-1 0,1 1-1,-1 0 1,0-1-6,1 1 0,-1 0 0,0-1 0,0 1 1,1 0-1,-1-1 0,0 1 0,1 0 0,-1 0 1,1 0-1,-1-1 0,1 1 0,-1 0 0,1 0 0,-1 0 1,1 0-1,0 0 0,0 0 0,-1 0 0,1 0 0,0 0 1,0 0-1,0 0 0,0 0 0,0 0 0,0 0 0,1 0 1,-1 0-1,0 1 0,1 6 44,-1-5-34,0-2-10,0-1 1,0 0 0,0 1 0,0-1-1,0 1 1,0-1 0,0 0-1,0 1 1,0-1 0,0 1 0,0-1-1,0 0 1,0 1 0,0-1 0,0 1-1,0-1 1,0 1 0,0-1-1,0 0 1,-1 1 0,1-1 0,0 0-1,0 1 1,-1-1 0,1 0-1,0 1 1,0-1 0,-1 0 0,1 1-1,0-1 1,-1 0 0,1 0-1,0 0 1,-1 1 0,1-1 0,0 0-1,-1 0 1,0 1 0,0 42-182,1-42 180,0-1 1,0 1-1,0-1 0,0 1 0,0-1 0,0 0 0,0 1 0,0-1 0,0 1 0,0-1 1,0 0-1,0 1 0,0-1 0,1 1 0,-1-1 0,0 0 0,0 1 0,1-1 0,-1 0 1,0 1-1,0-1 0,1 0 0,-1 1 0,0-1 0,1 0 0,-1 0 0,0 1 0,1-1 0,-1 0 1,1 0-1,1 0 34,-4 40-256,-4-18 474,7-24 505,5-8-3296,-6 10 2447,0 0 1,0 0 0,0-1 0,0 1 0,0 0 0,0 0-1,0-1 1,0 1 0,0 0 0,0 0 0,0 0 0,0-1-1,-1 1 1,1 0 0,0 0 0,0 0 0,0-1-1,0 1 1,0 0 0,0 0 0,0 0 0,-1-1 0,1 1-1,0 0 1,0 0 0,0 0 0,0 0 0,-1 0 0,1 0-1,0-1 1,0 1 0,0 0 0,-1 0 0,1 0-1,0 0 1,0 0 0,0 0 0,-1 0 0,1 0 0,0 0-1,0 0 1,-1 0 0,1 0 0,0 0 0,0 0-1,0 0 1,-1 0 0,1 0 0,0 0 0,0-26-14349,0 19 13293</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13.825"/>
    </inkml:context>
    <inkml:brush xml:id="br0">
      <inkml:brushProperty name="width" value="0.05" units="cm"/>
      <inkml:brushProperty name="height" value="0.05" units="cm"/>
    </inkml:brush>
  </inkml:definitions>
  <inkml:trace contextRef="#ctx0" brushRef="#br0">0 7 128,'0'0'4503,"20"15"11887,-11-15-14203,-7 0-1571,28 0 4877,30-11-2043,-2 7-3450,-44 1 0,-13 2 0,0 1 0,0 0 0,0-1 0,0 1 0,0-1 0,0 1 0,0 0 0,0 0 0,0 0 0,0 0 0,0 0 0,0 0 0,0 0 0,0 0 0,1 0 0,-1 0 0,0 1 0,0-1 0,0 0 0,0 1 0,0-1 0,0 1 0,0-1 0,1 2 0,47 3 0,-45-4 0,-9-1 0,-2 0-626,1 0 935</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16.905"/>
    </inkml:context>
    <inkml:brush xml:id="br0">
      <inkml:brushProperty name="width" value="0.05" units="cm"/>
      <inkml:brushProperty name="height" value="0.05" units="cm"/>
    </inkml:brush>
  </inkml:definitions>
  <inkml:trace contextRef="#ctx0" brushRef="#br0">1 1 32,'0'8'8777,"2"23"-6215,-1-31-2472,0 1 1,0 0 0,0 0 0,-1 0 0,1 0 0,0 0-1,0 0 1,-1 0 0,1 0 0,0 0 0,-1 0 0,1 0 0,-1 1-1,0-1 1,1 0 0,-1 0 0,0 1 0,0-1 0,1 0 0,-1 0-1,0 1 1,0-1 0,-1 0 0,1 0 0,0 1 0,0-1-1,-1 1 1,1 10 698,7 12 491,-7-23-1244,0-1-1,0 1 1,0-1-1,0 1 0,0-1 1,0 1-1,0-1 1,0 1-1,1-1 0,-1 1 1,0-1-1,0 1 1,0-1-1,0 0 0,1 1 1,-1-1-1,0 1 1,0-1-1,1 1 0,-1-1 1,0 0-1,1 1 1,-1-1-1,1 0 0,-1 1 1,1-1-1,-1 1 12,1-1 1,-1 0-1,1 1 0,-1-1 1,1 1-1,-1-1 0,1 1 0,-1-1 1,0 1-1,1-1 0,-1 1 1,0 0-1,0-1 0,1 1 0,-1-1 1,0 1-1,0 0 0,0-1 0,0 1 1,1 0-1,-1-1 0,0 1 1,0 0-1,-1-1 0,1 2 0,0-1-6,0-1 0,0 1 0,0 0 0,-1-1 0,1 1 0,0 0 0,0 0 0,0-1 0,1 1 0,-1 0 0,0-1 0,0 1 0,0 0 0,0-1 0,1 1 0,-1 0 0,0-1 0,1 1 0,-1 0 0,0-1 0,1 1 0,-1-1 0,1 1 0,-1-1 0,1 1 0,-1-1 0,1 1 0,-1-1 0,1 1 0,0-1 0,-1 0 0,2 1 0,-2 0 14,1-1-1,-1 1 1,1 0 0,-1 0 0,0-1 0,1 1-1,-1 0 1,0 0 0,0 0 0,0-1-1,1 1 1,-1 0 0,0 0 0,0 0 0,0-1-1,0 1 1,0 0 0,-1 0 0,1 0-1,0 0 1,0-1 0,-1 2 0,1-1-33,-1 0 0,1 0 0,0 0 0,0 0 1,0-1-1,0 1 0,0 0 0,0 0 0,0 0 0,0 0 0,0 0 1,0 0-1,0-1 0,0 1 0,1 0 0,-1 0 0,0 0 1,1 1-1,0-1 4,0 0 1,0 0-1,-1 0 1,1 0-1,0 0 1,-1 1-1,1-1 0,-1 0 1,1 0-1,-1 1 1,0-1-1,1 0 1,-1 1-1,0-1 1,0 0-1,0 1 1,0-1-1,0 0 1,0 1-1,-1 2 1,1 3-15,0-7 31,2 29 205,1-27-224,-3-2-24,0 0 0,1 0 0,-1 0-1,0 1 1,1-1 0,-1 0 0,0 0 0,1 0-1,-1 1 1,0-1 0,1 0 0,-1 1-1,0-1 1,0 0 0,1 1 0,-1-1 0,0 0-1,0 1 1,1-1 0,-1 0 0,0 1 0,0-1-1,0 0 1,0 1 0,0-1 0,0 1-1,0 0 28,0 40 16,8-15 37,-8-25-75,1 14 210,-1-16-176,-1-2-119,2 3 87,1 0 1,-1-1 0,0 1 0,0 0 0,0-1 0,0 1 0,0-1-1,0 1 1,0-1 0,0 0 0,0 1 0,0-1 0,0 0 0,0 0-1,0 0 1,0 1 0,1-3 0,17-31 27,-9 18-19,-9 16-19,0-1 0,0 0 0,-1 0 0,1 0 0,0-1-1,0 1 1,-1 0 0,1 0 0,0 0 0,-1 0 0,1-1 0,-1 1 0,1-2 0,4-7 56,-4 10-55,-1 0 0,1-1-1,-1 1 1,1-1-1,-1 1 1,1-1 0,-1 1-1,0-1 1,1 0-1,-1 1 1,0-1 0,1 1-1,-1-1 1,0 0 0,0 1-1,0-1 1,0 0-1,1-1 1,-1 0 5,1 0-1,-1 0 1,1 0 0,0 0-1,0 0 1,0 0 0,0 0-1,0 1 1,1-1 0,-1 0-1,1 1 1,-1-1 0,3-2-1,8-11 30,-2-8-40,-10 22 10,0 1 0,0 0 0,0 0 0,0-1 1,0 1-1,0 0 0,0 0 0,0-1 0,0 1 0,0 0 0,0 0 0,0-1 0,0 1 0,0 0 0,1 0 0,-1-1 0,0 1 0,0 0 0,0 0 0,1 0 0,-1-1 0,0 1 0,0 0 0,0 0 0,1 0 0,-1 0 0,0 0 0,0-1 0,1 1 0,-1 0 0,0 0 0,1 0 0,-1 0-1,0 0 0,1 0 0,-1-1 0,1 1 0,-1 0 0,0 0 0,1 0 0,-1-1 0,0 1 0,0 0 0,1 0 0,-1-1 0,0 1 0,1 0 0,-1 0 0,0-1 0,0 1 0,0-1 0,1 1 0,-1 0 0,0-1 0,0 1-1,0 0 1,0-1 0,0 1 0,0 0 0,0-1 0,0 1 0,0-1 0,0 1 0,0 0 0,0-2 0,5-7 62,-5 8-63,1 1 1,-1-1 0,1 1-1,-1-1 1,1 1 0,-1-1-1,0 1 1,1-1-1,-1 1 1,0-1 0,0 0-1,0 1 1,1-1 0,-1 1-1,0-1 1,0 0 0,0 1-1,0-1 1,0 0 0,0 1-1,0-1 1,0 0 0,0 1-1,0-1 1,0 1 0,0-1-1,-1 0 1,1 1 0,0-1-1,-1 0 1,1 1 0,0 0-1,0 0 1,1 1 0,-1-1-1,0 0 1,0 0 0,0 0 0,0 0-1,0 1 1,1-1 0,-1 0 0,0 0-1,0 0 1,0 0 0,0 0 0,1 0-1,-1 0 1,0 1 0,0-1 0,1 0-1,-1 0 1,0 0 0,0 0-1,0 0 1,1 0 0,-1 0 0,0 0-1,0 0 1,0 0 0,1 0 0,-1 0-1,0 0 1,0 0 0,0-1 0,1 1-1,-1 0 1,0 0 0,0 0-1,0 0 1,1 0 0,-1 0 0,0 0-1,0-1 1,0 1 0,0 0 0,1 0-1,-1 0 1,0 0 0,0-1 0,0 1-1,0 0 1,0 0 0,0 0 0,0-1-1,0 1 1,1 0 0,-1 0-1,0 0 1,0-1 0,2-16-58,-1 10 48,2 6 0,-3 1 5,0 0 1,1-1-1,-1 1 0,0 0 1,0 0-1,1 0 0,-1 0 1,0-1-1,0 1 0,1 0 1,-1 0-1,0-1 0,0 1 1,0 0-1,0 0 0,1-1 1,-1 1-1,0 0 0,0-1 1,0 1-1,0 0 0,0 0 1,0-1-1,0 1 0,0 0 1,0-1-1,0 1 0,0 0 1,0-1-1,0 1 0,0 0 1,0-1-1,0 1 0,0 0 1,0-1-1,2 0 9,-1 1-5,-1 0 1,0 0-1,1 0 0,-1 0 0,0 0 0,1 0 0,-1 0 0,0 0 1,1 0-1,-1 0 0,0 0 0,1 0 0,-1 0 0,0 0 1,1-1-1,-1 1 0,0 0 0,1 0 0,-1 0 0,0-1 0,0 1 1,1 0-1,-1 0 0,0-1 0,0 1 0,0 0 0,0-1 1,1 1-1,-1 0 0,0 0 0,0-1 0,0 1 0,0 0 1,0-1-1,0 0 1,0 1 0,0-1-1,0 0 1,1 0 0,-1 1 0,0-1 0,0 0 0,0 1 0,1-1 0,-1 0 0,0 1 0,0-1 0,1 1 0,-1-1 0,1 0 0,-1 1 0,0-1-1,1 1 1,-1-1 0,1 1 0,0-1 0,-1 1 0,1 0 0,-1-1 0,1 1 0,-1 0 0,2-1 0,-1 1 2,-1 0-1,1-1 1,-1 1 0,1 0 0,-1 0-1,1-1 1,-1 1 0,0 0 0,1-1 0,-1 1-1,1 0 1,-1-1 0,0 1 0,1-1 0,-1 1-1,0-1 1,0 1 0,1 0 0,-1-1 0,0 1-1,0-1 1,0 1 0,1-1 0,-1 0-1,0 1 1,0-2 0,0 1 48,19-20 573,-19 20-560,5-4 1802,-4 5-1860,-1 0-1,0 0 0,1 0 0,-1 0 0,0 0 0,1-1 0,-1 1 1,0 0-1,1 0 0,-1 0 0,0 0 0,0-1 0,1 1 0,-1 0 1,0 0-1,0-1 0,1 1 0,-1 0 0,0-1 0,0 1 0,0 0 1,1 0-1,-1-1 0,0 1 0,0 0 0,0-1 0,0 1 0,0-1 1,0 1-1,0 0 0,0-1 0,0 1 0,0 0 0,0-1 0,0 0-61,-19 7-16266,15-2 14633</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56.069"/>
    </inkml:context>
    <inkml:brush xml:id="br0">
      <inkml:brushProperty name="width" value="0.05" units="cm"/>
      <inkml:brushProperty name="height" value="0.05" units="cm"/>
    </inkml:brush>
  </inkml:definitions>
  <inkml:trace contextRef="#ctx0" brushRef="#br0">28 74 48,'0'0'163,"10"-7"557,-8 7-482,6-4-190,-2-6 22,-2 5 25,-12 3-36,4-8 58,2 8-114,-2-7 117,4 8-70,-20-21 1831,18 22-1315,1 0-484,1 0 0,-1-1 0,1 1-1,-1 0 1,1 0 0,-1 0-1,1 0 1,-1-1 0,1 1-1,-1 0 1,1 0 0,-1 0-1,1 0 1,-1 0 0,1 0-1,-1 0 1,1 1 0,-1-1-1,1 0 1,-1 0 0,1 0-1,-1 0 1,1 1 0,-1-1-1,1 0 1,0 1 0,-1-1 0,1 0-1,-1 1 1,1-1 0,0 0-1,-1 1 1,1-1 0,0 1-1,-1-1 1,1 1 0,0 316 8946,8-222-7625,-8-92-1263,0 0 1,0 0-1,0 0 0,1 0 1,-1 0-1,1 0 0,0 0 0,0 0 1,0 0-1,0 0 0,2 4 1,-1-3 63,-1 0 0,-1 1 0,1-1 1,-1 1-1,1-1 0,-1 1 1,-1-1-1,0 7 0,0 3 369,1-13-471,0 16 1397,0-39-7912,0-1-6087</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40.657"/>
    </inkml:context>
    <inkml:brush xml:id="br0">
      <inkml:brushProperty name="width" value="0.05" units="cm"/>
      <inkml:brushProperty name="height" value="0.05" units="cm"/>
    </inkml:brush>
  </inkml:definitions>
  <inkml:trace contextRef="#ctx0" brushRef="#br0">9 0 112,'0'0'1411,"-8"8"-498,8-8-810,0 0 0,0 0 0,0 1 0,0-1 0,0 0 0,0 0 0,1 0 0,-1 1 0,0-1 0,0 0 0,0 0 0,0 0 0,0 0 0,0 1 0,1-1 0,-1 0 0,0 0 0,0 0 1,0 0-1,1 0 0,-1 1 0,0-1 0,0 0 0,0 0 0,1 0 0,-1 0 0,0 0 0,0 0 0,0 0 0,1 0 0,-1 0 0,0 0 0,0 0 0,1 0 0,-1 0 0,0 0 0,0 0 0,1 0 0,-1 0 0,0 0 0,0 0 0,0 0 0,1 0 0,-1-1 0,0 1 1,0 0-8,1 0 1,-1 0 0,0 0 0,1 0 0,-1-1 0,0 1 0,1 0 0,-1 0-1,0 0 1,1 0 0,-1 0 0,0 0 0,1 0 0,-1 0 0,0 0 0,1 0 0,-1 0-1,0 1 1,1-1 0,-1 0 0,0 0 0,0 0 0,1 0 0,-1 0 0,0 1-1,1-1 1,-1 0 0,0 0 0,0 0 0,1 1 0,-1-1 0,0 0 0,0 0 0,0 1-1,1-1 1,-1 0 0,0 1 0,0-1 0,0 0 0,0 1 0,0-1 0,0 0-1,0 0 1,0 1 0,1-1 0,-1 0 0,0 1 0,0 0 0,3 1 352,0 1 0,0-1 1,0 0-1,1 0 0,-1 0 1,1-1-1,-1 1 0,1-1 1,0 0-1,-1 0 0,5 1 1,54 2 691,-60-4-868,4-3-821,-11-11-11344,6 14 11777,-1-1 0,0 1 0,0 0-1,0-1 1,0 1 0,0 0 0,0-1-1,-1 1 1,1-1 0,0 1-1,0 0 1,0-1 0,0 1 0,0 0-1,0-1 1,-1 1 0,1 0-1,0 0 1,0-1 0,0 1 0,-1 0-1,1 0 1,0-1 0,0 1-1,-1 0 1,-2-1-150,3 1 231,-1 0-1,1 0 1,0 0-1,-1 0 1,1 0-1,0 0 1,0 0-1,-1 0 1,1 0 0,0 0-1,0 0 1,-1-1-1,1 1 1,0 0-1,0 0 1,0 0-1,-1 0 1,1 0-1,0-1 1,0 1-1,0 0 1,-1 0-1,1 0 1,0-1-1,0 1 1,0 0-1,0 0 1,0-1 0,-1 1-1,1 0 1,0 0-1,0-1 1,0 1-1,0 0 1,0 0-1,0-1 1,0 1-1,0 0 1,0 0-1,0-1 1,0 1-1,0-4-584</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24.965"/>
    </inkml:context>
    <inkml:brush xml:id="br0">
      <inkml:brushProperty name="width" value="0.05" units="cm"/>
      <inkml:brushProperty name="height" value="0.05" units="cm"/>
    </inkml:brush>
  </inkml:definitions>
  <inkml:trace contextRef="#ctx0" brushRef="#br0">78 1 16,'0'0'96,"-7"7"1921,7-7-1979,0 0 0,0 1 0,0-1 0,0 1 0,0-1 0,0 1 1,0-1-1,0 1 0,0-1 0,0 1 0,0-1 0,0 1 0,0-1 0,0 1 0,0-1 0,-1 1 0,1-1 0,0 1 0,0-1 1,-1 1-1,1 0 0,-9-4 1223,7 4-991,1 0-224,0-1 0,0 0 0,0 0 0,0 1 0,-1-1 0,1 0 0,0 0 0,0 0 0,0 0 0,0-1 0,0 1 0,0 0 0,0 0 0,0 0 0,0-1 0,0 1 0,0-1 0,0 1 0,0-1-1,0 1 1,1-1 0,-3-1 0,-8-2 572,9 4 383,-13 3-382,10-3 3012,6 0-3392,-1-1-1,1 1 1,-1-1-1,1 1 1,-1 0 0,1-1-1,0 1 1,-1 0-1,1-1 1,-1 1 0,1 0-1,0 0 1,-1 0-1,1-1 1,0 1 0,-1 0-1,1 0 1,0 0 0,-1 0-1,1 0 1,0 0-1,-1 0 1,1 1 0,1-1-1,19 4 3940,-20-3-3583,3-1-97,0 0-1,0 1 0,0 0 1,-1 0-1,1 0 0,6 2 1,-5-1 172,-1-1 0,1 0 0,0 0 0,0-1 1,0 1-1,0-1 0,0 0 0,0 0 0,8-2 0,-9 4-610,10 2 107,-12-4-151,8 4 163,-39-9-179,18 2 0,21 1 0,8-3 0,-17 4 0,1 0 0,-1 0 0,1 1 0,-1-1 0,1 1 0,0-1 0,-1 1 0,1-1 0,0 1 0,-1 0 0,4 0 0,14-4 0,-7 4 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25.335"/>
    </inkml:context>
    <inkml:brush xml:id="br0">
      <inkml:brushProperty name="width" value="0.05" units="cm"/>
      <inkml:brushProperty name="height" value="0.05" units="cm"/>
    </inkml:brush>
  </inkml:definitions>
  <inkml:trace contextRef="#ctx0" brushRef="#br0">0 1 32767,'30'0'-2085,"-47"0"-872</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27.815"/>
    </inkml:context>
    <inkml:brush xml:id="br0">
      <inkml:brushProperty name="width" value="0.05" units="cm"/>
      <inkml:brushProperty name="height" value="0.05" units="cm"/>
    </inkml:brush>
  </inkml:definitions>
  <inkml:trace contextRef="#ctx0" brushRef="#br0">115 21 80,'0'0'1198,"-7"15"237,6-14-1283,-9 7-218,4-1-1054,5-6 1120,1-1 0,0 1-1,0-1 1,0 1-1,-1-1 1,1 1 0,0-1-1,-1 1 1,1-1-1,0 0 1,-1 1 0,1-1-1,-1 1 1,1-1-1,-1 0 1,1 0 0,0 1-1,-1-1 1,1 0-1,-1 0 1,1 0 0,-1 1-1,1-1 1,-1 0-1,1 0 1,-1 0 0,0 0-1,1 0 1,-1 0-1,-1 0 639,-18 5 1190,20-4-1819,0-1 0,0 0 0,0 0 0,0 1 0,0-1 0,0 0 0,0 0 0,0 1 0,0-1 0,0 0 0,0 0 0,0 0 0,0 1 0,0-1 0,0 0 0,-1 0 0,1 0 0,0 1 0,0-1 0,0 0 0,0 0 0,0 0 0,-1 0 0,1 1 0,0-1 0,0 0 0,0 0 0,-1 0 0,1 0 0,0 0 0,0 0 0,0 0 0,-1 1 0,1-1 0,0 0 0,0 0 0,0 0 0,-1 0 0,1 0 0,-1 0 11,1 0-1,0 0 1,0 0 0,-1 0-1,1 0 1,0 0 0,-1 0-1,1 0 1,0 1 0,0-1-1,-1 0 1,1 0 0,0 0-1,0 0 1,-1 1 0,1-1-1,0 0 1,0 0 0,-1 1-1,1-1 1,0 0 0,0 0-1,0 1 1,0-1 0,0 0-1,-1 0 1,1 1 0,0-1-1,0 0 1,0 1 0,0-1-1,0 0 1,0 1 0,0-1-1,0 0 1,0 1 0,0-1-1,0 0 1,0 1 0,-5 0 2814,12-1 716,43-18 4099,-47 17-7301,0-1 1,-1 1 0,1 0-1,0-1 1,-1 0-1,1 1 1,-1-1 0,1 0-1,-1-1 1,0 1-1,0 0 1,0 0 0,0-1-1,2-3 1,-4 6-247,1-1 1,-1 1-1,0-1 0,0 1 1,0-1-1,1 1 0,-1-1 1,0 1-1,1-1 0,-1 1 1,0 0-1,1-1 0,-1 1 1,1 0-1,-1-1 0,1 1 1,-1 0-1,0 0 0,1-1 1,-1 1-1,1 0 0,0 0 1,0-1-33,-1 1-1,1 0 1,0 0 0,-1 0 0,1-1-1,-1 1 1,1 0 0,-1-1 0,1 1 0,-1 0-1,1-1 1,-1 1 0,1-1 0,-1 1-1,0-1 1,1 1 0,-1-1 0,0 1 0,1-1-1,-1 1 1,0-1 0,0 1 0,1-2-1,3-2 364,-4 4-435,1 0 0,-1 0 0,1 0 0,-1 0 0,0 0 0,1-1 0,-1 1 0,0 0 0,1 0 0,-1 0 0,0-1 0,0 1 0,1 0 0,-1 0 0,0-1 0,1 1 0,-1 0 0,0 0 0,0-1 0,0 1 0,1 0 0,-1-1 0,0 1 0,0 0 0,0-1 0,0 1 0,0-1 0,0 1 0,0 0 0,1-1 0,-1 1 0,0 0 0,0-1 0,-1 0 0,2 2 7,-1 0-1,0-1 0,0 1 0,0 0 1,0 0-1,0-1 0,0 1 0,0 0 1,0 0-1,-1-1 0,1 1 0,0 0 1,0 0-1,0-1 0,-1 1 1,1 0-1,-1-1 0,1 1 0,0 0 1,-1-1-1,1 1 0,-1-1 0,1 1 1,-1-1-1,1 1 0,-1-1 0,0 1 1,1-1-1,-2 1 0,1 2-7,0 0 0,0 0 0,1 0 0,-1 0 0,1 0-1,0-1 1,0 1 0,0 0 0,0 0 0,1 3 0,0 0-3,-1 161 364,5-157-303,-5-9-54,1-1-1,0 1 1,-1 0-1,1 0 1,-1 0-1,1 0 1,-1 0 0,1 0-1,-1 0 1,0 0-1,1 0 1,-1 0-1,0 0 1,0 0-1,0 2 1,0 141 135,0-144-67,-1 1-184,1 0 103,-1-1 0,0 1 1,0 0-1,0 0 1,0-1-1,1 1 0,-1 0 1,0 0-1,1 0 0,-1 0 1,1 0-1,-1 0 1,1 0-1,0 0 0,-1 2 1,1 2-5,-1-5 13,1 1 0,0-1 0,0 1 1,0-1-1,0 0 0,0 1 0,0-1 0,0 1 0,0-1 0,0 1 0,0-1 1,0 0-1,0 1 0,0-1 0,0 1 0,0-1 0,0 0 0,0 1 1,0-1-1,0 1 0,1-1 0,-1 0 0,0 1 0,0-1 0,1 0 0,-1 1 1,0-1-1,0 0 0,1 1 0,-1-1 0,0 0 0,1 0 0,-1 1 0,0-1 1,1 0-1,-1 0 0,0 0 0,1 1 0,-1-1 0,1 0 0,-1 0 0,0 0 1,1 0-1,-1 0 0,1 0 0,-1 0 0,1 0 0,-1 0 0,0 0 1,1 0-1,-1 0 0,1 0 0,-1 0 0,0-1 25,0 0 0,-1 1 0,1 0 0,-1-1 0,1 1 0,0-1-1,-1 1 1,1-1 0,-1 1 0,1 0 0,-1 0 0,0-1 0,1 1 0,-1 0 0,1 0 0,-1-1 0,0 1 0,1 0 0,-1 0-1,1 0 1,-1 0 0,-1 0 0,2 0-26,-1 0 0,0 0-1,0 0 1,0-1 0,0 1 0,0 0-1,0 0 1,1-1 0,-1 1-1,0 0 1,0-1 0,0 1-1,1-1 1,-1 1 0,0-1 0,1 1-1,-1-1 1,0 0 0,1 1-1,-1-1 1,1 0 0,-2-1 0,-24 3-111,22 1 122,0 1 0,0-1 0,-1 0 0,1-1 0,-1 1 0,1-1 0,-6 1 0,-23 9-15,6-6-70,20-4 29,10-1-64,-2 0 177,19-4-46,40-7 97,-30 4-64,-18 7-43,-6 1 3,0-1-1,0 0 0,0-1 1,0 1-1,0-1 0,0 0 1,0 0-1,-1-1 1,10-3-1,-13 4-9,1 0 1,0 1-1,0-1 1,0 1-1,0-1 1,0 1-1,0 0 1,-1 0-1,1 1 1,5 0 0,3 0 24,20 10 731,-3 0 1404,-27-11-1990</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28.145"/>
    </inkml:context>
    <inkml:brush xml:id="br0">
      <inkml:brushProperty name="width" value="0.05" units="cm"/>
      <inkml:brushProperty name="height" value="0.05" units="cm"/>
    </inkml:brush>
  </inkml:definitions>
  <inkml:trace contextRef="#ctx0" brushRef="#br0">8 1 32767,'-8'0'0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29.685"/>
    </inkml:context>
    <inkml:brush xml:id="br0">
      <inkml:brushProperty name="width" value="0.05" units="cm"/>
      <inkml:brushProperty name="height" value="0.05" units="cm"/>
    </inkml:brush>
  </inkml:definitions>
  <inkml:trace contextRef="#ctx0" brushRef="#br0">12 85 80,'0'-2'33,"0"1"14,1 1-1,-1 0 1,0-1 0,0 1 0,0-1-1,0 1 1,1 0 0,-1-1 0,0 1-1,0-1 1,0 1 0,0-1-1,0 1 1,0-1 0,0 1 0,0 0-1,-1-1 1,1 1 0,0-1-1,0 1 1,0-1 0,0 1 0,0 0-1,-1-1 1,1 1 0,0 0 0,0-1-1,-1 1 1,1 0 0,0-1-1,-1 1 1,1 0 0,0-1 0,-1 1-1,1 0 1,0 0 0,-1-1-1,1 1 1,-1 0 0,1 0 0,-1 0-1,1 0 1,0 0 0,-1-1 0,1 1-1,-1 0 1,1 0 0,-1 0-1,0 0 1,0 0 1220,27-17 13933,-25 18-14797,3 11 458,0-7 405,-3-5-1215,-1 0 0,1 0 0,-1 0 0,0 1 0,1-1 0,-1 0 0,0 0 0,1 0 0,-1 1 0,0-1 0,1 0-1,-1 0 1,0 1 0,1-1 0,-1 0 0,0 1 0,0-1 0,0 0 0,1 1 0,-1-1 0,0 0 0,0 1 0,0-1 0,0 1 0,0-1 0,1 0 0,-1 1 0,0-1 0,0 0 0,0 1 0,0-1 0,0 1 0,-1 0 0,9 72 6586,-3-57-5860,-4-15-637,0 1-1,0-1 1,0 1-1,-1-1 1,1 1 0,0 0-1,-1-1 1,0 1-1,1 0 1,-1 0 0,0 2-1,8 68 360,-3-60-499,-4-11 0,0 0 0,-1 0 0,1 0 0,-1 0 0,1 0 0,-1 0 0,1 0 0,-1 0 0,0 0 0,1 0 0,-1 0 0,0 0 0,0 1 0,1 0 0,6 47 0,-2-38 0,-4-10 0,0 0 0,-1 0 0,1 0 0,0 0 0,-1 0 0,1 0 0,-1 0 0,1 0 0,-1 0 0,0 0 0,0 0 0,1 0 0,-1 0 0,0 0 0,0 2 0,0-2 0,1-1 0,-1 1 0,0 0 0,0 0 0,0-1 0,0 1 0,0 0 0,0 0 0,0-1 0,0 1 0,0 0 0,0 0 0,0-1 0,0 1 0,-1 0 0,1 0 0,0-1 0,-1 1 0,1 0 0,0-1 0,-1 1 0,1 0 0,-1-1 0,1 1 0,-1-1 0,1 1 0,-1 0 0,1-1 0,-1 0 0,0 1 0,1-1 0,-1 1 0,-1-1 0,2 1 0,0-1 0,-1 0 0,1 0 0,0 1 0,0-1 0,-1 0 0,1 1 0,0-1 0,0 0 0,0 1 0,-1-1 0,1 0 0,0 1 0,0-1 0,0 0 0,0 1 0,0-1 0,0 0 0,0 1 0,0-1 0,0 1 0,0-1 0,0 0 0,0 1 0,0-1 0,0 0 0,0 1 0,0-1 0,0 0 0,0 1 0,1-1 0,-1 1 0,0-1 0,0 0 0,0 0 0,0 1 0,1-1 0,-1 0 0,0 1 0,0-1 0,1 0 0,-1 0 0,0 1 0,1-1 0,-1 0 0,0 0 0,1 0 0,-1 0 0,0 1 0,1-1 0,-1 0 0,1 0 0,-1 0 0,0 1 0,0-1 0,1 0 0,-1 0 0,0 1 0,1-1 0,-1 0 0,0 0 0,0 0 0,1 0 0,-1 1 0,0-1 0,1 0 0,-1 0 0,1 0 0,-1 0 0,0 0 0,1 0 0,-1 0 0,0 0 0,1 0 0,-1 0 0,0 0 0,1 0 0,-1 0 0,0 0 0,1-1 0,-1 1 0,0 0 0,1 0 0,-1 0 0,0 0 0,1-1 0,-1 1 0,0 0 0,0 0 0,1 0 0,-1-1 0,0 1 0,0 0 0,0-1 0,1 1 0,-1 0 0,0 0 0,0-1 0,0 1 0,0 0 0,1-1 0,-1 1 0,0 0 0,0-1 0,0 1 0,0 0 0,0-1 0,5-9 0,-5 9 0,1 0 0,0 0 0,-1 0 0,1 0 0,0 0 0,-1 0 0,0 1 0,1-1 0,-1 0 0,1 0 0,-1 0 0,0 0 0,0-1 0,0 1 0,1-1 0,-2-7 0,1 7 0,0-1 0,0 0 0,0 1 0,0-1 0,0 1 0,1-1 0,-1 0 0,1 1 0,-1-1 0,1 1 0,0-1 0,2-3 0,-2-7 0,-1 13 0,0-1 0,0 0 0,0 1 0,-1-1 0,1 0 0,0 1 0,0-1 0,0 1 0,0-1 0,0 0 0,1 1 0,-1-1 0,0 0 0,0 1 0,0-1 0,0 1 0,1-1 0,-1 0 0,0 1 0,1-1 0,-1 0 0,17-25 0,-2 1 0,12-30 0,-25 53 0,-1-1 0,0 0 0,0 0 0,0 0 0,0 1 0,0-1 0,0 0 0,-1 0 0,1 0 0,-1 0 0,0 0 0,0-1 0,0-2 0,0 0 0,4-4 0,-3 9 0,0 0 0,0 0 0,-1 0 0,1 0 0,-1 0 0,1 0 0,-1 0 0,1 0 0,-1 0 0,1 0 0,-1 0 0,0 0 0,0 0 0,0 0 0,0-2 0,1 0 0,-1 1 0,0 0 0,0-1 0,1 1 0,-1 0 0,1 0 0,0-1 0,0 1 0,0 0 0,0 0 0,0 0 0,0 0 0,1 0 0,-1 0 0,0 0 0,4-2 0,1-16 0,0 1 0,-2 17 0,-4 2 0,1 0 0,-1 0 0,0 0 0,0 0 0,1 0 0,-1 0 0,0-1 0,1 1 0,-1 0 0,0 0 0,0 0 0,1-1 0,-1 1 0,0 0 0,0 0 0,1-1 0,-1 1 0,0 0 0,0 0 0,0-1 0,0 1 0,0 0 0,1-1 0,-1 1 0,0 0 0,0-1 0,0 1 0,0 0 0,0-1 0,0 1 0,0 0 0,0-1 0,0 1 0,0 0 0,0-1 0,0 1 0,0-1 0,0 0 0,0 0 0,1-1 0,-1 1 0,1 0 0,-1-1 0,1 1 0,-1 0 0,1 0 0,0 0 0,0 0 0,0 0 0,-1 0 0,1 0 0,0 0 0,0 0 0,2-1 0,3-5 0,-6 7 6,-1 0 0,1 0 0,-1 0 0,1-1 0,-1 1-1,1 0 1,-1 0 0,1 0 0,-1 0 0,1 0 0,-1 1 0,1-1 0,-1 0 0,1 0 0,-1 0-1,1 0 1,-1 0 0,1 1 0,-1-1 0,1 0 0,-1 0 0,1 1 0,0-1 0,-1 0 0,1 1 0,-1-1-1,1 0 1,0 1 0,-1-1 0,1 1 0,0-1 0,0 1 0,-1-1 0,1 0 0,0 2 0,-3 4-4261</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50.365"/>
    </inkml:context>
    <inkml:brush xml:id="br0">
      <inkml:brushProperty name="width" value="0.05" units="cm"/>
      <inkml:brushProperty name="height" value="0.05" units="cm"/>
    </inkml:brush>
  </inkml:definitions>
  <inkml:trace contextRef="#ctx0" brushRef="#br0">218 157 144,'0'0'1966,"15"-3"4272,-11 1-6206,-4 1 9,0 1 0,0 0 0,0 0-1,0-1 1,0 1 0,0 0 0,0 0 0,0 0 0,0-1 0,0 1 0,1 0 0,-1 0 0,0-1 0,0 1-1,0 0 1,0 0 0,0 0 0,0-1 0,0 1 0,1 0 0,-1 0 0,0 0 0,0 0 0,0-1-1,0 1 1,1 0 0,-1 0 0,0 0 0,0 0 0,0 0 0,1 0 0,-1 0 0,0 0 0,0-1 0,0 1-1,1 0 1,-1 0 0,0 0 0,1 0 0,-1 0 2,0 0 0,1 0 1,-1 0-1,0 0 0,0 0 0,1 0 0,-1 0 1,0 0-1,1-1 0,-1 1 0,0 0 0,0 0 1,1 0-1,-1 0 0,0-1 0,0 1 0,1 0 1,-1 0-1,0-1 0,0 1 0,0 0 0,0 0 1,1-1-1,-1 1 0,0 0 0,0 0 0,0-1 1,0 1-1,0 0 0,0-1 0,0 1 0,0 0 1,0-1-1,0 1 0,0 0 0,0 0 0,0-1 1,0 1-1,0-1 0,10-21 4474,-6 20-4315,-3 2-161,-1 0 1,0-1 0,1 1 0,-1 0-1,1-1 1,-1 1 0,1-1-1,-1 1 1,0 0 0,1-1 0,-1 1-1,0-1 1,1 1 0,-1-1 0,0 1-1,0-1 1,0 1 0,1-1-1,-1 1 1,0-1 0,0 1 0,0-1-1,0 1 1,0-1 0,0 0-1,0 1 1,0-1 0,0 1 0,0-1-1,0 1 1,0-1 0,-1 1-1,1-1 1,0 0 0,1-3 447,5-19 3963,-6 21-4412,1 2 88,-1-1 0,0 0 0,0 0 1,0 1-1,0-1 0,0 0 1,0 0-1,0 1 0,0-1 0,0 0 1,-1 0-1,1 1 0,0-1 0,0 0 1,-1 1-1,1-1 0,0 0 1,-1 1-1,1-1 0,-1 0 0,1 1 1,-1-1-1,1 1 0,-1-1 0,0 0 1,0 0 276,1 1-352,0 0 0,0-1 0,0 1 0,0 0 0,0-1 0,0 1 0,0-1 0,0 1 0,1 0 0,-1-1 1,0 1-1,-1 0 0,1-1 0,0 1 0,0 0 0,0-1 0,0 1 0,0 0 0,0-1 0,0 1 0,0 0 0,-1-1 0,1 1 0,0 0 0,0-1 0,0 1 0,-1 0 0,1 0 0,0-1 0,0 1 0,-1 0 0,1 0 0,0 0 0,-1-1 0,1 1 0,0 0 0,-1 0 0,0-1-12,1 1 0,0 0 0,-1 0 0,1 0-1,-1-1 1,1 1 0,0 0 0,-1-1 0,1 1-1,0 0 1,-1-1 0,1 1 0,0 0 0,-1-1 0,1 1-1,0-1 1,0 1 0,0-1 0,-1 1 0,1-1-1,0 1 1,0 0 0,0-1 0,0 1 0,0-1 0,0 1-1,0-1 1,0 0 0,-1 1-25,1 0 1,-1-1-1,1 1 0,-1 0 1,1 0-1,-1-1 0,1 1 1,-1-1-1,1 1 0,-1 0 1,1-1-1,-1 1 0,1-1 1,0 1-1,-1-1 0,1 1 1,0-1-1,-1 1 0,1-1 1,0 0-1,0 1 0,0-1 1,-1 1-1,1-2 0,-1 2-8,1 0 0,-1 0 0,0 0 1,1 0-1,-1 0 0,0 0 0,1 0 0,-1 0 0,0 0 0,1-1 0,-1 1 0,0 0 0,1 0 0,-1-1 1,0 1-1,1 0 0,-1-1 0,1 1 0,-1-1 0,1 1 0,-1-1 0,1 1 0,-1-1 0,1 1 0,0-1 1,-1 1-1,1-1 0,-1 0 0,1 1 0,0-2 0,-40 2 144,34 0-155,-22 1-37,27-1 39,1 0-1,-1 0 1,0 0 0,1 0 0,-1 0-1,0 0 1,1 0 0,-1 0-1,0 0 1,1 0 0,-1 1 0,1-1-1,-1 0 1,0 1 0,1-1 0,-1 0-1,1 1 1,-1-1 0,1 0-1,-1 1 1,1-1 0,-1 1 0,1-1-1,0 1 1,-1-1 0,1 1 0,-1 0-1,1 0 1,-20 7 20,19-5-20,-1-1 0,0 0 1,1 1-1,-1-1 1,0 0-1,0 0 0,0 0 1,-1 0-1,1-1 1,0 1-1,-1-1 0,-2 2 1,4-2-3,0-1 1,0 1-1,1-1 1,-1 1 0,0 0-1,0-1 1,1 1-1,-1 0 1,0 0 0,1-1-1,-1 1 1,1 0-1,-1 0 1,1 0 0,0 0-1,-1 1 1,1-1 0,-1-1 0,1 1-1,0-1 1,0 1 0,0-1 0,-1 1 0,1-1 0,0 1 0,-1-1 0,1 1-1,-1-1 1,1 1 0,0-1 0,-1 1 0,1-1 0,-1 0 0,1 1 0,-1-1 0,1 0-1,-2 1 1,-1 3-10,0-1-1,0 1 1,0 0-1,1 1 0,-1-1 1,-1 5-1,4-7 5,-1 0 1,1 0-1,-1 0 0,0 0 0,1 0 0,-1 0 0,0 0 1,0 0-1,0 0 0,0-1 0,-1 1 0,1 0 0,0-1 1,-1 1-1,-2 1 0,3 1-22,1-1 0,-1 0 0,0 0 1,1 1-1,0-1 0,0 0 0,0 1 0,1 5 1,-1-3-45,12 20-54,-12-25 128,1 0 0,-1-1-1,0 1 1,1 0 0,-1 0 0,1-1-1,-1 1 1,1 0 0,-1-1 0,1 1-1,-1 0 1,1-1 0,0 1-1,-1-1 1,1 1 0,1 0 0,8 9-73,-10-9 75,0-1 0,0 1 0,1 0 0,-1-1 0,0 1 0,1-1 0,-1 1 0,0-1 0,1 1 0,-1-1 0,1 1 0,-1-1 0,1 1-1,-1-1 1,1 0 0,0 1 0,-1-1 0,1 0 0,-1 1 0,1-1 0,0 0 0,8 8-104,-8-7 111,0 0 0,-1 0-1,1 1 1,0-1 0,0 0 0,0 0-1,0 0 1,0 0 0,1 0-1,-1 0 1,0 0 0,0-1 0,1 1-1,1 0 1,-1 0 2,18 17-70,-1-2 150,-17-13-90,1 0 1,0-1 0,0 0-1,1 1 1,-1-1 0,0 0-1,5 1 1,2 16 46,-3-10-30,-6-9-16,0 1 0,0-1 0,-1 1-1,1-1 1,0 1 0,0 0 0,-1 0 0,1-1-1,0 1 1,-1 0 0,1 0 0,-1 0 0,1 0-1,-1 0 1,1-1 0,-1 1 0,0 0 0,1 0-1,-1 0 1,0 2 0,4 1 50,-4-4-47,1 0-1,-1 1 1,1-1-1,-1 1 1,1-1-1,-1 0 1,1 1-1,-1-1 0,1 1 1,-1-1-1,0 1 1,1-1-1,-1 1 1,0-1-1,1 1 1,-1-1-1,0 1 1,0 0-1,1-1 0,-1 1 1,0-1-1,0 1 1,0 0-1,0-1 1,0 2-1,0 42 276,-4-41-171,3-2-108,1-1 0,-1 0-1,1 0 1,0 0 0,-1 0-1,1 1 1,0-1 0,-1 0-1,1 0 1,0 1 0,-1-1 0,1 0-1,0 0 1,-1 1 0,1-1-1,0 0 1,0 1 0,0-1-1,-1 0 1,1 1 0,0-1-1,0 1 1,0-1 0,0 0-1,-1 1 1,1-1 0,0 1-1,0 0 10,-1 0 0,1 0 0,-1 0 0,1 0-1,-1 0 1,1 0 0,-1-1 0,0 1 0,1 0 0,-1 0-1,0-1 1,0 1 0,0 0 0,1-1 0,-1 1-1,0-1 1,0 1 0,0-1 0,0 0 0,0 1 0,0-1-1,0 0 1,0 0 0,0 0 0,0 0 0,0 1 0,0-1-1,0-1 1,-2 1 0,-46 1-83,33-2 33,9 1 32,1 0 1,-1-1 0,0 0 0,0 0 0,1-1-1,-11-3 1,-5 0-169,22 5 170,-1-1 0,0 1 0,0 0 0,0 0 0,0 0 0,1-1 0,-1 1 0,0 0 0,0-1 0,1 1 0,-1-1 0,0 1 0,1-1 0,-1 1 0,0-1 0,1 0 0,-1 1 0,1-1 0,-1 0 0,1 1 0,-1-1 0,1 0 0,-1 0 0,1 1 0,0-1 0,-1 0 0,1 0 1,0-1-1,-5 0 507,-1 0-5068,15 1 1432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51.045"/>
    </inkml:context>
    <inkml:brush xml:id="br0">
      <inkml:brushProperty name="width" value="0.05" units="cm"/>
      <inkml:brushProperty name="height" value="0.05" units="cm"/>
    </inkml:brush>
  </inkml:definitions>
  <inkml:trace contextRef="#ctx0" brushRef="#br0">31 12 368,'-19'-11'21256,"20"12"-21014,0 1 247,0 0 0,0-1 1,0 1-1,0 0 0,0 0 0,-1 0 1,1 0-1,0-1 0,-1 1 0,0 0 0,1 0 1,-1 0-1,0 0 0,0 3 0,-2 38 342,2-24-722,-8 42-47,8-60-62,-12-6-347,16-1 116,-3 6 46,-1-1-1,1 1 1,-1-1 0,1 1-1,-1 0 1,1-1 0,-1 1-1,1-1 1,-1 0-1,0 1 1,1-1 0,-1 1-1,0-1 1,1 0 0,-1 1-1,0-1 1,0 1 0,1-1-1,-1 0 1,0 1-1,0-1 1,0 0 0,0 0-1,0 1 1,0-2 0,0-4-3592,0-12-6426,6 3 3936,-4 9 4250</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51.765"/>
    </inkml:context>
    <inkml:brush xml:id="br0">
      <inkml:brushProperty name="width" value="0.05" units="cm"/>
      <inkml:brushProperty name="height" value="0.05" units="cm"/>
    </inkml:brush>
  </inkml:definitions>
  <inkml:trace contextRef="#ctx0" brushRef="#br0">28 51 64,'-8'-7'13910,"-11"19"1799,19-12-15570,0-1-182,1-9 43,2 8-49,1-7 199,-4 8-179,-1 10 107,23-34-19645,-18 23 18282,-4 2 1181,1 0 0,-1 0 0,0-1 0,0 1 0,1 0 0,-1 0 0,0 0 0,1 0 1,-1 0-1,0-1 0,0 1 0,1 0 0,-1 0 0,0-1 0,0 1 0,0 0 0,1 0 0,-1-1 0,0 1 1,0 0-1,0 0 0,0-1 0,0 1 0,1 0 0,-1-1 0,0 1 0,0 0 0,0-1 0,0 1 0,0 0 1,0 0-1,0-1 0,0 0 0,1-1-1689,6-2 107</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53.255"/>
    </inkml:context>
    <inkml:brush xml:id="br0">
      <inkml:brushProperty name="width" value="0.05" units="cm"/>
      <inkml:brushProperty name="height" value="0.05" units="cm"/>
    </inkml:brush>
  </inkml:definitions>
  <inkml:trace contextRef="#ctx0" brushRef="#br0">122 44 128,'0'0'275,"27"-18"22216,-27 16-21976,-7 0 3430,-26-20-1000,28 22-2940,1 1 0,-1 0-1,0-1 1,1 1 0,-1 1-1,1-1 1,0 1 0,-8 3-1,-7 3-62,7 10-75,8-16 137,4-2-10,-1 0 1,1 0-1,0 0 1,-1 1 0,1-1-1,-1 0 1,1 0 0,0 1-1,-1-1 1,1 0 0,0 1-1,0-1 1,-1 0-1,1 1 1,0-1 0,0 1-1,0-1 1,-1 0 0,1 1-1,0-1 1,0 1 0,0-1-1,0 1 1,0-1-1,0 0 1,0 1 0,0-1-1,0 1 1,0-1 0,0 1-1,0-1 1,0 1-1,0-1 1,0 0 0,1 1-1,-5 6 83,3-6-81,1-1 1,-1 0-1,1 1 0,0-1 0,-1 0 0,1 1 1,0-1-1,-1 1 0,1-1 0,0 1 1,0-1-1,0 0 0,-1 1 0,1-1 1,0 1-1,0-1 0,0 1 0,0-1 1,0 1-1,0-1 0,0 1 0,0-1 1,0 1-1,0-1 0,0 1 0,0-1 1,0 1-1,0-1 0,0 1 0,0-1 0,1 1 1,-1-1-1,0 1 0,0-1 0,1 1 1,17 32-107,-18-32 106,0 0 1,1 1-1,-1-1 0,0 0 0,0 0 0,1 0 0,-1 0 0,1 1 0,-1-1 0,1 0 1,-1 0-1,1 0 0,0 0 0,-1 0 0,1-1 0,0 1 0,0 0 0,0 0 0,0 0 0,0-1 1,0 1-1,0 0 0,0-1 0,0 1 0,0-1 0,0 1 0,0-1 0,0 1 0,0-1 1,2 0-1,37 4-110,-35-4 111,-3 0 30,7-5-119,-8 4 98,0 1 0,0 0 0,0-1 0,0 1 1,1-1-1,-1 1 0,0-1 0,0 0 0,0 1 1,0-1-1,0 0 0,-1 0 0,1 0 0,0 1 0,0-1 1,1-2-1,-2 3-7,0-1 1,0 1 0,0 0-1,0-1 1,0 1 0,0 0-1,0 0 1,0-1-1,0 1 1,0 0 0,1-1-1,-1 1 1,0 0-1,0 0 1,0-1 0,0 1-1,1 0 1,-1 0-1,0 0 1,0-1 0,0 1-1,1 0 1,-1 0-1,0 0 1,0 0 0,1 0-1,-1-1 1,0 1-1,0 0 1,1 0 0,0 0 1,-1 0 0,0 0 1,1 0-1,-1-1 0,0 1 0,1 0 1,-1 0-1,0 0 0,1-1 1,-1 1-1,0 0 0,0 0 1,1-1-1,-1 1 0,0 0 0,0-1 1,0 1-1,1 0 0,-1 0 1,0-1-1,0 1 0,0 0 1,0-1-1,0 1 0,1-1 0,-1 1 1,0 0-1,0-1 0,0 1 1,0 0-1,0-1 0,0 1-31,0-1 33,1 1 0,0-1-1,-1 1 1,1-1 0,-1 1 0,1-1 0,-1 1 0,0-1 0,1 1-1,-1-1 1,1 0 0,-1 1 0,0-1 0,0 0 0,1 1 0,-1-1-1,0 0 1,0 1 0,0-2 0,0 1 1,0 1 0,0-1-1,0 0 1,0 1 0,0-1 0,0 0 0,0 1 0,0-1 0,1 0-1,-1 1 1,0-1 0,0 0 0,0 1 0,1-1 0,-1 1-1,0-1 1,1 1 0,-1-1 0,0 0 0,1 1 0,-1-1 0,1 1-1,-1 0 1,1-1 0,0 0 4,-1 1 0,1-1-1,-1 1 1,1-1 0,-1 1 0,1-1 0,-1 1-1,0-1 1,1 0 0,-1 1 0,0-1-1,0 1 1,1-1 0,-1 0 0,0 1 0,0-1-1,0 0 1,0 1 0,0-1 0,0 0-1,0 0 1,0 1 0,0-2 0,0 1 184,-10-6-227,8 7-16,4 13-133,-1-12 191,1 0 0,-1 0-1,-1 1 1,1-1 0,0 0-1,0 1 1,0-1 0,-1 0-1,1 1 1,-1-1 0,1 1-1,-1-1 1,1 1 0,-1-1-1,0 1 1,0-1 0,0 1-1,0 0 1,0-1 0,0 1-1,-1 2 1,9 51 57,4-16-37,-12 87 314,0-125-336,0 0-1,0 0 0,0 0 1,-1 0-1,1-1 0,0 1 0,0 0 1,-1 0-1,1-1 0,0 1 1,-1 0-1,1 0 0,0-1 1,-1 1-1,1 0 0,-2 1 1,1-2-5,1 1 1,-1 0 0,1-1-1,-1 1 1,1 0 0,-1 0-1,1 0 1,-1 0 0,1-1-1,0 1 1,0 0 0,-1 0-1,1 0 1,0 0 0,0 0-1,0 0 1,0 1 0,0 0 3,-1-1 1,1 1 0,0 0 0,-1-1-1,0 1 1,1 0 0,-1-1 0,0 1 0,0 0-1,0-1 1,0 1 0,0-1 0,0 0-1,0 1 1,-2 1 0,1-2 0,1 0 1,0 0 0,0 0-1,0 0 1,0 1-1,0-1 1,0 0 0,1 1-1,-1-1 1,0 1-1,1-1 1,-1 1 0,1-1-1,-1 4 1,1-5-2,-1 1 1,1-1 0,0 1 0,0-1-1,0 1 1,0-1 0,0 0 0,-1 1-1,1-1 1,0 1 0,0-1 0,-1 0-1,1 1 1,0-1 0,-1 0 0,1 1-1,0-1 1,-1 0 0,1 0 0,0 1-1,-1-1 1,1 0 0,-1 0 0,1 1-1,-1-1 1,1 0 0,0 0 0,-1 0-1,1 0 1,-1 0 0,-22 1-77,19-1 51,0-1 0,0 1 0,0-1-1,0 0 1,0 0 0,0-1 0,1 1 0,-6-3 0,-30-18-102,30 14 130,8 8-30,-1-1 0,1 0 0,-1-1 0,1 1-1,-1 0 1,1 0 0,0-1 0,0 1 0,-1-1 0,1 1 0,0-1 0,0 1 0,1-1 0,-1 1 0,-1-4-1,2 4-13,0-3-238,0-6 123,38 1-27444</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54.255"/>
    </inkml:context>
    <inkml:brush xml:id="br0">
      <inkml:brushProperty name="width" value="0.05" units="cm"/>
      <inkml:brushProperty name="height" value="0.05" units="cm"/>
    </inkml:brush>
  </inkml:definitions>
  <inkml:trace contextRef="#ctx0" brushRef="#br0">1 48 80,'0'-10'11104,"0"113"174,0-34-6597,0-102-3059,0 25-1660,0 5-8,-1 1 1,1-1-1,0 0 0,1 0 0,-1 1 1,0-1-1,1 0 0,-1 1 1,1-1-1,0 1 0,0-1 1,2-3-1,-2-5-65,-1 11 110,0-1 0,-1 1 0,1-1-1,0 1 1,0 0 0,0-1 0,0 1 0,0-1-1,0 1 1,0-1 0,0 1 0,0-1-1,0 1 1,1-1 0,-1 1 0,0-1-1,0 1 1,0 0 0,0-1 0,1 1 0,-1-1-1,1 0 1,2-2 8,-2 3-8,-1-1 0,1 1 0,-1-1 0,1 1-1,-1-1 1,0 1 0,1-1 0,-1 0 0,1 1 0,-1-1 0,0 0 0,1 1 0,-1-1 0,0 0 0,0 1 0,0-1-1,0 0 1,1 1 0,-1-1 0,0-1 0,1-2-3,0 1 1,0 0-1,1-1 0,-1 1 1,1 0-1,0-1 0,0 1 1,0 0-1,0 1 0,1-1 1,-1 0-1,1 1 0,0-1 1,0 1-1,0 0 0,0 0 1,4-3-1,10-8-26,-15 11 36,0 1 0,0-1 1,1 1-1,-1-1 0,0 1 0,1 0 0,-1 0 0,1 0 0,4-2 1,12-4 110,-16 4-97,-3 4-17,0-1 0,0 0 1,0 0-1,0 0 1,0 0-1,0 1 0,0-1 1,0 0-1,0 0 1,0 0-1,0 0 1,0 1-1,0-1 0,0 0 1,0 0-1,0 0 1,0 0-1,1 0 0,-1 0 1,0 1-1,0-1 1,0 0-1,0 0 1,0 0-1,0 0 0,1 0 1,-1 0-1,0 0 1,0 0-1,0 0 0,0 1 1,0-1-1,1 0 1,-1 0-1,0 0 0,0 0 1,0 0-1,0 0 1,1 0-1,-1 0 1,0 0-1,0 0 0,0 0 1,0 0-1,1 0 1,-1-1-1,0 1 0,0 0 1,0 0-1,0 0 1,0 0-1,1 0 1,-1 0-1,0 0 0,0 0 1,0 0-1,0 0 1,0-1-1,0 1 0,0 0 1,1 0-1,-1 0 1,1 0 179,0 0-161,-1 0-1,1 1 0,-1-1 1,1 0-1,-1 0 0,1 0 1,-1 1-1,1-1 0,-1 0 1,1 1-1,-1-1 0,0 0 1,1 1-1,-1-1 1,1 0-1,-1 1 0,0-1 1,0 1-1,1-1 0,-1 1 1,0-1-1,1 1 0,-1-1 1,0 1-1,0-1 1,0 1-1,0-1 0,0 1 1,0 0-1,8 38 819,-8-37-827,0 1 0,0 0 0,0 0 0,0 1-1,0-1 1,0 0 0,1 0 0,-1 0 0,1 0-1,0 1 1,0-1 0,0 0 0,0 0 0,3 4-1,-3-3-6,1 1 0,-2-1 0,1 0 0,0 1 0,-1-1 0,0 1-1,0-1 1,0 1 0,0-1 0,-2 5 0,1 10-57,1-11 1722,-1-22-13621,2-10-2061,0 16 9963,6 8 2284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41.707"/>
    </inkml:context>
    <inkml:brush xml:id="br0">
      <inkml:brushProperty name="width" value="0.05" units="cm"/>
      <inkml:brushProperty name="height" value="0.05" units="cm"/>
    </inkml:brush>
  </inkml:definitions>
  <inkml:trace contextRef="#ctx0" brushRef="#br0">228 7 80,'-4'0'8318,"-10"-5"-6823,12 4-1271,-35 1 1379,22 1-1116,1 1 0,0 1-1,-16 5 1,0-1-190,27-6-292,-1-1 0,0 1 1,1 0-1,-1 1 0,1-1 1,-1 1-1,1-1 0,0 1 1,-1 0-1,1 0 0,0 1 1,-3 2-1,-1 4 142,6-8-132,0-1 0,0 1 1,0-1-1,1 1 0,-1-1 0,0 1 0,0-1 0,1 1 0,-1 0 0,1-1 0,-1 1 0,0 0 0,1 0 0,-1 0 1,1-1-1,0 1 0,-1 0 0,1 0 0,0 0 0,-1 0 0,1 0 0,0 0 0,0-1 0,0 1 0,0 0 1,0 0-1,0 0 0,0 0 0,0 0 0,0 0 0,0 0 0,1 0 0,-1 0 0,0 0 0,0-1 0,1 1 1,-1 0-1,1 0 0,-1 0 0,1-1 0,-1 1 0,1 0 0,1 1 0,3 2 693,1 1 0,0-1 0,0 0 0,1 0 0,-1-1 0,1 0 0,-1 0 0,1-1 0,0 0 0,9 2 0,0-2 867,1 0-1,-1-2 1,18-1 0,4 0-687,14-12-376,-27 9-456,-20 0 1764,-3 3-2777</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55.145"/>
    </inkml:context>
    <inkml:brush xml:id="br0">
      <inkml:brushProperty name="width" value="0.05" units="cm"/>
      <inkml:brushProperty name="height" value="0.05" units="cm"/>
    </inkml:brush>
  </inkml:definitions>
  <inkml:trace contextRef="#ctx0" brushRef="#br0">129 104 176,'1'0'172,"1"0"1,-1-1-1,1 1 0,-1 0 0,0-1 0,1 1 1,-1-1-1,0 0 0,1 1 0,-1-1 1,0 0-1,0 0 0,0 0 0,2-1 0,5-4 126,-7 4-240,0 1-1,-1-1 0,1 1 1,-1-1-1,1 1 1,-1-1-1,0 0 0,0 1 1,0-1-1,0 0 0,0 1 1,0-1-1,-2-23 22136,0 22-21807,0 0-1,0 1 1,0-1 0,0 1 0,0-1-1,-1 1 1,0 0 0,1 0-1,-1 0 1,0 1 0,-3-3 0,-2 2-403,8 2 20,-1 0 0,1 0 1,-1 0-1,1 0 0,-1 0 1,1 0-1,0 0 0,-1 0 1,1 0-1,-1-1 0,1 1 1,0 0-1,-1 0 0,1 0 1,-1-1-1,1 1 0,0 0 1,-1 0-1,1-1 1,0 1-1,-1 0 0,1-1 1,0 1-1,0 0 0,-1-1 1,1 1-1,0-1 0,0 0 1,-1 1-2,1 0 0,0 0 0,0-1 1,0 1-1,0 0 0,0 0 0,0 0 0,0 0 1,0-1-1,-1 1 0,1 0 0,0 0 0,0 0 1,0 0-1,0 0 0,0 0 0,-1-1 0,1 1 1,0 0-1,0 0 0,0 0 0,-1 0 0,1 0 0,0 0 1,0 0-1,0 0 0,0 0 0,-1 0 0,1 0 1,0 0-1,0 0 0,0 0 0,-1 0 0,1 0 1,0 0-1,0 0 0,0 0 0,-1 0 0,1 0 1,0 0-1,0 0 0,0 1 0,0-1 0,-1 0 1,1 0-1,0 0 0,-12 6-73,11-5 65,-11 4-91,11-5 98,-1 0 1,1 1 0,0-1-1,-1 1 1,1-1-1,0 1 1,0-1 0,0 1-1,-1 0 1,1 0-1,0-1 1,0 1 0,0 0-1,0 0 1,-1 1-1,-8 10-27,-4 5-164,5-3 73,8-12 121,-1 0-1,1-1 1,0 1 0,0 0-1,0 0 1,0 0-1,0-1 1,0 1 0,1 0-1,-1 0 1,1 0-1,-1 0 1,1 3 0,-5 7-211,4-11 195,0 0 1,1-1-1,-1 1 1,1 0 0,-1 0-1,1 0 1,-1 0 0,1 0-1,-1 0 1,1 0 0,0 0-1,0 0 1,-1 0-1,1 0 1,0 0 0,0 1-1,0 0-2,0-1-1,0 0 1,1 1 0,-1-1-1,0 0 1,1 1-1,-1-1 1,1 0-1,-1 0 1,1 1-1,-1-1 1,1 0-1,0 0 1,0 0 0,0 0-1,0 0 1,0 0-1,0 0 1,0 0-1,0 0 1,0 0-1,0 0 1,0-1-1,0 1 1,1 0 0,-1-1-1,0 1 1,2 0-1,0-1 6,0 1-1,0 0 1,0-1-1,0 0 1,0 1-1,0-1 1,0 0-1,0-1 1,0 1-1,0 0 1,0-1-1,0 0 1,2-1-1,-3 2 29,11-6-339,-4 4 184,-9 2 134,1 0 1,-1 0-1,0 0 1,1 0-1,-1 0 1,1 0-1,-1 0 1,0 0-1,1 0 1,-1 0-1,0 0 1,1-1-1,-1 1 1,0 0 0,1 0-1,-1 0 1,0 0-1,1-1 1,-1 1-1,0 0 1,0 0-1,1-1 1,-1 1-1,0 0 1,0 0-1,1-1 1,-1 1-1,0 0 1,0-1-1,0 1 1,0 0-1,1-1 1,-1 1-1,0 0 1,0-1-1,0 1 1,0 0-1,0-1 1,0 1-1,0-1 1,0 1-1,0 0 1,0-1-1,0 0 1,8-10-50,-7 10 52,0 1 1,0-1-1,0 1 0,-1-1 1,1 0-1,0 1 0,-1-1 1,1 0-1,0 0 0,-1 0 1,1 0-1,-1 1 0,1-1 1,-1 0-1,0 0 1,1 0-1,-1-2 0,18 37 151,-14-26-69,-4-8-76,0 1 0,0-1 0,0 1-1,0-1 1,0 1 0,0-1 0,1 0-1,-1 1 1,0-1 0,0 1 0,1-1-1,-1 0 1,0 1 0,0-1 0,1 1-1,-1-1 1,1 0 0,-1 0 0,0 1 0,1-1-1,-1 0 1,0 0 0,1 1 0,-1-1-1,2 0 1,1 3 44,12 4 208,13 0-126,-26-7-234,18-8-1332,-15 3-1395,2-4-2114</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55.795"/>
    </inkml:context>
    <inkml:brush xml:id="br0">
      <inkml:brushProperty name="width" value="0.05" units="cm"/>
      <inkml:brushProperty name="height" value="0.05" units="cm"/>
    </inkml:brush>
  </inkml:definitions>
  <inkml:trace contextRef="#ctx0" brushRef="#br0">20 62 256,'0'-50'3861,"8"42"-1214,-5 5-301,-12 2-2148,7 1 661,2 8 1248,0-7-1908,0 0 0,-1 0 0,1 0 0,0 0 0,0 1 0,0-1 0,0 0-1,0 0 1,0 0 0,0 0 0,0 0 0,1 0 0,-1 0 0,0 0 0,1 0 0,-1 0 0,0 0 0,1 0 0,0 0 0,-1 0 0,1 0-1,-1 0 1,1 0 0,0-1 0,0 1 0,-1 0 0,1-1 0,1 2 0,-2-2-45,1 1 0,-1 0 1,1-1-1,-1 1 0,0-1 0,0 1 1,1 0-1,-1-1 0,0 1 0,0 0 0,0 0 1,0-1-1,0 1 0,0 0 0,0-1 1,0 1-1,0 0 0,0-1 0,0 2 0,0 8 1399,3-2-908,-1-1 1,0 1 0,-1-1 0,0 1-1,0-1 1,0 1 0,-1 0 0,0-1-1,-1 1 1,-1 8 0,1 15-196,0-21-405,0 1 0,0 0 1,-1-1-1,-1 1 0,-7 19 1,-5 15-76,13-37 16,0 0 1,1 0-1,0 0 0,0 0 0,2 16 0,-1-12-145,0-11 78,19-17-3019,-8 6-381,-11 10 3261,2-2-1759,-2 1 1759,0 1 1,0 0-1,0-1 0,1 1 0,-1 0 0,0-1 0,0 1 0,0 0 0,0-1 0,0 1 1,0 0-1,0-1 0,0 1 0,0 0 0,0-1 0,0 1 0,-1 0 0,1 0 0,0-1 0,0 1 1,0 0-1,0-1 0,0 1 0,-1 0 0,1 0 0,0-1 0,-2 0-1099,1 0 1038,1 1 1,-1 0-1,1-1 1,-1 1 0,0-1-1,1 1 1,-1 0-1,1-1 1,-1 1-1,1-1 1,-1 0 0,1 1-1,0-1 1,-1 1-1,1-1 1,0 0-1,-1 1 1,1-1 0,0 0-1,0 1 1,0-1-1,-1 0 1,1 1-1,0-1 1,0-1-1,-10-5-3224,9 2 1931</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57.305"/>
    </inkml:context>
    <inkml:brush xml:id="br0">
      <inkml:brushProperty name="width" value="0.05" units="cm"/>
      <inkml:brushProperty name="height" value="0.05" units="cm"/>
    </inkml:brush>
  </inkml:definitions>
  <inkml:trace contextRef="#ctx0" brushRef="#br0">209 74 80,'8'7'10402,"-8"-21"-5241,0-13-2785,-1 25-2236,0 1 0,1-1 0,-1 0 1,0 1-1,0-1 0,-1 0 0,1 1 0,0-1 1,0 1-1,-1 0 0,1 0 0,-1-1 0,1 1 0,-1 0 1,0 0-1,1 0 0,-1 0 0,0 1 0,-2-2 1,-13-8 408,14 9-510,0 0-1,0 1 1,0-1-1,-1 1 1,1 0-1,0 0 0,0 0 1,0 1-1,-1-1 1,1 1-1,0-1 0,0 1 1,-5 2-1,5-2-23,-12 3 47,11-3-69,-1 0 0,0 0 0,1 0 0,0 0 1,-1 1-1,1 0 0,0 0 0,0 0 0,0 0 1,0 1-1,0 0 0,-7 6 0,10-5 9,0 0 0,1 0 0,-1 0 0,1 0 0,-1 1 0,1-1 0,0 0 0,1 0 0,0 6 0,0 4-6,7 26 135,1-25 82,-8-14-180,0 0 1,0 0 0,0 0-1,0 0 1,-1 0 0,1 0-1,0 0 1,-1 1-1,1-1 1,0 0 0,-1 0-1,0 1 1,1-1 0,-1 2-1,4 0 302,0 0 0,1 0 0,-1 0 0,0-1 0,1 0 0,7 3 0,23 2 1352,-33-7-1592,0 1 0,1-1 0,-1 1 0,0 0 0,0 0 0,1 0 0,-1 0 1,0 0-1,0 1 0,0-1 0,0 1 0,-1-1 0,4 3 0,-1 0 244,2 1 34,-5-5-342,0 1-1,0 0 0,0 0 0,0-1 0,0 1 0,0 0 1,0 0-1,-1 0 0,1 0 0,0 0 0,0 0 0,-1 0 1,1 0-1,-1 0 0,1 0 0,-1 0 0,0 1 0,1-1 0,-1 0 1,0 0-1,0 0 0,1 1 0,-1-1 0,0 0 0,-1 2 1,5 1 83,-3-4-106,-1 0-1,1 0 1,-1 0-1,1 0 1,-1 1-1,1-1 1,-1 0-1,0 0 1,1 1-1,-1-1 1,1 0-1,-1 1 1,0-1-1,1 0 1,-1 1-1,0-1 1,1 0-1,-1 1 1,0-1-1,0 1 1,1-1-1,-1 1 1,0-1-1,0 1 1,0-1-1,0 1 1,0-1-1,0 1 1,1-1-1,-1 1 1,0-1-1,0 1 1,-1-1-1,1 0 1,0 1-1,0-1 1,0 1-1,0-1 1,0 1-1,0-1 1,-1 1-1,1-1 1,0 1-1,0-1 1,-1 1-1,1-1 1,-1 1-1,-1 1 19,2-2-12,-1 1 0,0-1 1,1 1-1,-1-1 0,1 1 0,-1-1 0,1 1 0,-1 0 0,1-1 1,0 1-1,-1 0 0,1 0 0,0-1 0,-1 1 0,1 0 1,0 0-1,0-1 0,0 1 0,-1 0 0,1 1 0,0-1-11,-1 1 0,1-1 0,-1 1 0,1-1 1,-1 0-1,0 1 0,0-1 0,0 0 0,0 0 0,0 0 0,0 1 0,0-1 0,0 0 0,0 0 0,-1-1 0,1 1 0,0 0 0,-1 0 0,-2 1 0,-14 12 128,17-12-131,-1-1-1,1 1 0,-1-1 1,1 1-1,-1-1 0,0 1 0,0-1 1,1 0-1,-1 0 0,0 0 1,0 0-1,0 0 0,0 0 1,0-1-1,-1 1 0,1-1 0,0 1 1,0-1-1,0 0 0,0 0 1,-1 0-1,1 0 0,0 0 1,0 0-1,0-1 0,0 1 0,-4-2 1,0 0-88,0 0 1,0-1-1,0 1 0,1-1 1,-1-1-1,1 1 1,-6-5-1,0 1-393,-3-3-497,4 4 266,10 6 559,-1 0 1,1-1 0,-1 1 0,1 0 0,-1 0 0,0-1 0,1 1 0,-1 0 0,1 0 0,-1-1 0,1 1 0,0-1 0,-1 1-1,1 0 1,-1-1 0,1 1 0,0-1 0,-1 1 0,1-1 0,0 1 0,-1-1 0,1 1 0,0-1 0,0 1 0,-1-1 0,1 0-1,0 0 1,-2-3 1423,31 20-25891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58.085"/>
    </inkml:context>
    <inkml:brush xml:id="br0">
      <inkml:brushProperty name="width" value="0.05" units="cm"/>
      <inkml:brushProperty name="height" value="0.05" units="cm"/>
    </inkml:brush>
  </inkml:definitions>
  <inkml:trace contextRef="#ctx0" brushRef="#br0">13 52 288,'-12'-37'24061,"12"37"-23831,0 14-1051,5-3 1258,-4-10-408,0 0 0,-1-1-1,1 1 1,-1 0 0,1 0-1,-1 0 1,1 0 0,-1-1 0,1 1-1,-1 0 1,0 0 0,0 0-1,1 0 1,-1 0 0,0 0 0,0 1-1,1 1 55,-1 0-1,1-1 0,0 1 1,1 0-1,-1-1 1,0 0-1,1 1 0,-1-1 1,1 0-1,0 1 0,-1-1 1,1 0-1,0 0 0,0-1 1,3 3-1,10 9 436,-13-12-456,-1 0-1,1 0 1,0 0 0,-1-1 0,1 1 0,0 0 0,0-1-1,-1 1 1,1-1 0,0 0 0,0 1 0,0-1 0,0 0-1,0 0 1,0 0 0,0-1 0,-1 1 0,1 0-1,0-1 1,0 1 0,0-1 0,3-1 0,-2 0 89,1-1 0,-1 0-1,0 0 1,0 0 0,0 0 0,0 0 0,0-1 0,2-3 0,-3 4-148,1 0-1,-1-1 1,0 1 0,0-1 0,0 1 0,-1-1 0,1 1 0,-1-1 0,0 0-1,0 0 1,0 0 0,0-4 0,3-2-9,-3 9 18,0 0 0,0 1 0,-1-1 0,1 0-1,-1 0 1,1 0 0,-1 0 0,1 0-1,-1-1 1,0 1 0,1 0 0,-1 0 0,0 0-1,0 0 1,0 0 0,0-2 0,0 72-175,1-67 169,-1 1 0,1-1 1,0 1-1,0-1 0,0 1 0,0-1 0,0 0 0,0 0 1,1 0-1,-1 1 0,1-1 0,-1 0 0,1-1 0,0 1 1,2 2-1,5 1-30,-8-4 20,0 0-1,0-1 1,0 1 0,0-1-1,0 1 1,0-1 0,0 1-1,0-1 1,0 1 0,0-1-1,0 0 1,0 0 0,0 0-1,1 1 1,0-1-1,0 0-40,19-10-1668,-17 6-1871,7-6-4418</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2:59.125"/>
    </inkml:context>
    <inkml:brush xml:id="br0">
      <inkml:brushProperty name="width" value="0.05" units="cm"/>
      <inkml:brushProperty name="height" value="0.05" units="cm"/>
    </inkml:brush>
  </inkml:definitions>
  <inkml:trace contextRef="#ctx0" brushRef="#br0">44 51 672,'0'-30'3535,"0"10"6046,0 58-1049,-12 12-3613,5 85-2291,14-91-2449,-7-43 32,0 10-732,0-11 431,13-8-191,-11 7 285,0 0-1,0-1 1,0 1-1,0-1 1,0 0-1,-1 0 1,1 1-1,-1-1 1,2-3-1,-2 3-7,1 0 0,-1 0 0,1 0 0,-1 0 0,1 1 0,-1-1 0,1 1 0,0-1 0,3-1 0,32-23 1,-35 25-23,-2 2 31,1-1 0,-1 0 0,0 0 0,0 1 0,1-1 0,-1 0 0,0 1 0,0-1 0,1 0 0,-1 0 0,0 0 0,1 1 0,-1-1 0,0 0 0,1 0 0,-1 0 0,1 0 0,-1 0 0,0 0 0,1 1 0,-1-1 0,0 0 0,1 0 0,-1 0 0,1 0 0,-1 0 0,1-1 0,-1 1 0,1 0 1,-1 0 0,0 0-1,1 0 1,-1 0-1,0 0 1,1 0-1,-1 0 1,1 0-1,-1 0 1,0 1-1,1-1 1,-1 0-1,0 0 1,1 0-1,-1 0 1,0 0-1,1 1 1,-1-1 0,0 0-1,1 0 1,-1 1-1,0-1 1,0 0-1,1 0 1,-1 1-1,0-1 1,0 0-1,0 1 1,1-1-1,-1 0 1,0 1-1,0-1 1,0 0-1,0 1 1,0-1-1,0 1 1,0-1 0,0 0-1,0 1 1,0-1-1,0 0 1,0 1-1,0-1 1,0 1-1,0-1 1,0 1-1,5 10 12,-5-10-16,1-1 0,0 1 0,-1 0 0,1 0 0,-1 0 1,1 0-1,-1 0 0,1 0 0,-1 0 0,1 0 0,-1 0 0,0 0 1,0 0-1,0 0 0,0 2 0,0 9 53,0-7-27,0 1 0,0-1 1,0 1-1,1-1 0,0 1 1,0-1-1,3 10 0,-3-13-14,-1-1 1,0 0-1,1 1 1,-1-1-1,0 0 0,0 1 1,0-1-1,1 1 1,-2-1-1,1 1 0,0-1 1,0 0-1,0 1 1,-1-1-1,1 0 0,0 1 1,-1-1-1,-1 3 1,-3 15 321,4-17-314,-1-1 0,-1 1 1,1-1-1,0 0 0,0 0 1,0 1-1,-1-1 0,1-1 1,0 1-1,-1 0 0,1-1 1,-1 1-1,1-1 0,-1 0 1,-4 1-1,-42-5-302,45 3 222,0 0 0,1-1 0,-1 1-1,1-1 1,0 1 0,-1-1 0,1 0 0,0-1 0,0 1 0,-3-4 0,4 4-19,0 0-1,0 0 0,0 0 1,0-1-1,0 1 1,1-1-1,0 1 1,-1-1-1,1 1 0,0-1 1,0 0-1,0 1 1,1-1-1,-1 0 1,0 0-1,1 1 0,0-1 1,0 0-1,0-5 1,14-3-1860,-3 6-2087,-7 4 4600</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00.105"/>
    </inkml:context>
    <inkml:brush xml:id="br0">
      <inkml:brushProperty name="width" value="0.05" units="cm"/>
      <inkml:brushProperty name="height" value="0.05" units="cm"/>
    </inkml:brush>
  </inkml:definitions>
  <inkml:trace contextRef="#ctx0" brushRef="#br0">196 80 128,'0'0'296,"12"-12"2239,-12 10-2233,0 1-1,0-1 1,0 0 0,0 1 0,0-1 0,0 0 0,0 1 0,-1-1 0,1 0 0,-1 1 0,1-1-1,-1 1 1,1-1 0,-1 1 0,0-1 0,0 1 0,0 0 0,-2-3 0,-1-7 2387,4 11-2498,0-1 0,-1 0-1,1 1 1,0-1 0,0 0 0,0 0 0,-1 1 0,1-1 0,0 1 0,0-1 0,-1 0-1,1 1 1,-1-1 0,1 1 0,-1-1 0,1 1 0,-1-1 0,1 1 0,-2-1 0,-16-8 5415,16 9-5524,0-1 1,0 0 0,0 1 0,0-1 0,0 1 0,-1 0-1,1-1 1,0 1 0,0 0 0,0 0 0,0 1 0,0-1-1,0 0 1,0 1 0,-4 0 0,-10 6 333,13-6-374,0 0 1,0 1-1,0-1 0,0 1 1,0-1-1,0 1 1,0 0-1,0 0 1,1 0-1,-4 3 1,-1 5-126,5-9 76,1 1 1,0 0 0,0-1-1,-1 1 1,1 0 0,0 0-1,0 0 1,1 0 0,-1 0-1,0 0 1,1 0 0,-1 0-1,1 1 1,0-1-1,-1 0 1,1 0 0,1 4-1,-1-4 24,0 0-1,1-1 0,-1 1 0,1 0 1,0 0-1,0-1 0,0 1 1,0-1-1,0 1 0,0 0 0,0-1 1,0 0-1,0 1 0,1-1 0,-1 0 1,1 0-1,-1 0 0,1 1 0,-1-2 1,1 1-1,0 0 0,-1 0 0,1 0 1,0-1-1,0 1 0,-1-1 0,1 1 1,3-1-1,4 3 22,30 19 213,-37-21-145,-1-1 0,0 1 0,0-1 0,0 1 0,0-1 0,0 1 0,0 0 0,0-1 0,0 1 0,0 0 0,0 0 0,0 0 0,-1 0 0,1 0 0,0 0 0,-1 0 0,1 0 0,0 0 0,-1 0 0,0 0 0,1 0 0,-1 1 0,1-1 0,-1 0 0,0 0 0,0 0 0,0 1 0,0-1 0,0 0 0,0 0 0,0 0 0,0 1 0,0-1 0,-1 0 1,1 0-1,0 0 0,-1 1 0,1-1 0,-1 0 0,1 0 0,-1 0 0,0 0 0,1 0 0,-1 0 0,-1 1 0,-3 9 1390,-2-1-991,-2-7-666,0 0 1,0-1-1,0 0 1,-1 0-1,1-1 1,-1-1-1,1 1 0,-15-3 1,4 2-1978,-9-9-4944</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00.705"/>
    </inkml:context>
    <inkml:brush xml:id="br0">
      <inkml:brushProperty name="width" value="0.05" units="cm"/>
      <inkml:brushProperty name="height" value="0.05" units="cm"/>
    </inkml:brush>
  </inkml:definitions>
  <inkml:trace contextRef="#ctx0" brushRef="#br0">4 51 544,'0'-51'5790,"15"60"2330,-11-6-7882,1 6 625,2 7 1233,-3 3 1180,-3-18-3102,0 1 0,-1 0 0,1-1 0,-1 1 0,1-1 1,-1 1-1,0 0 0,0-1 0,0 1 0,0 0 0,0-1 0,0 1 0,0 0 0,0-1 0,-1 3 0,-3 30 1801,-1 4-434,-14 40 642,10-1-1775,7-61-324,0 1 0,2-1-1,1 32 1,0-5-4831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01.260"/>
    </inkml:context>
    <inkml:brush xml:id="br0">
      <inkml:brushProperty name="width" value="0.05" units="cm"/>
      <inkml:brushProperty name="height" value="0.05" units="cm"/>
    </inkml:brush>
  </inkml:definitions>
  <inkml:trace contextRef="#ctx0" brushRef="#br0">1 37 208,'12'-21'23972,"-3"20"-22639,30-10 2394,-33 10-3723,0 0 1,1 0-1,-1 1 1,1-1-1,-1 2 0,1-1 1,6 2-1,6-1 4,2-3 146,0 1-4737</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01.605"/>
    </inkml:context>
    <inkml:brush xml:id="br0">
      <inkml:brushProperty name="width" value="0.05" units="cm"/>
      <inkml:brushProperty name="height" value="0.05" units="cm"/>
    </inkml:brush>
  </inkml:definitions>
  <inkml:trace contextRef="#ctx0" brushRef="#br0">20 1 432,'0'0'3487,"12"7"219,-12 6-264,0-8-2749,1-1 0,-1 1 0,0-1 0,-1 0 1,1 1-1,-1-1 0,0 1 0,0-1 0,0 0 0,0 0 1,-4 7-1,4-6-498,0-1-1,0 0 1,0 0 0,1 0 0,-1 0 0,1 1 0,0-1-1,0 0 1,2 6 0,-1 9-4539,-3-15 3691,-6 0-5705,0-3-141,6-4 5595</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02.085"/>
    </inkml:context>
    <inkml:brush xml:id="br0">
      <inkml:brushProperty name="width" value="0.05" units="cm"/>
      <inkml:brushProperty name="height" value="0.05" units="cm"/>
    </inkml:brush>
  </inkml:definitions>
  <inkml:trace contextRef="#ctx0" brushRef="#br0">0 17 704,'0'0'638,"0"-2"-2018,0-10 10879,0 9-9910</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46.707"/>
    </inkml:context>
    <inkml:brush xml:id="br0">
      <inkml:brushProperty name="width" value="0.05" units="cm"/>
      <inkml:brushProperty name="height" value="0.05" units="cm"/>
    </inkml:brush>
  </inkml:definitions>
  <inkml:trace contextRef="#ctx0" brushRef="#br0">449 2 128,'-4'0'202,"3"-1"-166,1 1 0,-1 0 0,1 0 0,-1 0 0,1 0 0,-1 0 0,1 0 0,-1 0 0,1 0 0,-1 0 0,1 0 0,-1 0 0,1 0 0,-1 0 0,1 0 0,-1 0 0,1 0 0,-1 0 0,1 1 0,0-1 0,-1 0 0,1 0 0,-1 1 0,1-1 0,-1 0 0,1 0 0,0 1 0,-1-1 0,1 1 0,0-1 0,-1 0 0,1 1 0,0-1 0,-1 1 0,1 0-9,-4 1 3477,-11 6-2363,15-7-525,-41-1 2334,33 0-2777,1 1-1,-1 0 0,1 0 0,0 0 0,-15 5 0,15-4 62,0-1 0,0 0-1,0-1 1,0 1 0,-1-1 0,1-1-1,-7-1 1,-8 1 454,-43-5-709,46 8 45,17-1-24,1-1 1,-1 1-1,1-1 1,-1 0-1,0 0 1,1 0-1,-1 0 1,0 0 0,1 0-1,-1 0 1,0 0-1,1-1 1,-1 1-1,1 0 1,-4-2-1,-7 0-1,0 0-1,-1 1 1,-16 0 0,27 1 33,-3 0-101,5 0 63,-1 0 1,1 0-1,-1 0 0,1-1 1,0 1-1,-1 0 0,1 0 1,-1 0-1,1 0 1,-1 0-1,1 0 0,-1 0 1,1 0-1,0 0 1,-1 0-1,1 0 0,-1 0 1,1 0-1,-1 1 0,1-1 1,0 0-1,-1 0 1,1 0-1,-1 1 0,1-1 1,0 0-1,-1 0 0,1 1 1,0-1-1,-1 0 1,1 1-1,0-1 0,-1 0 1,1 1-1,0-1 1,0 0-1,0 1 0,-1 0 1,1 0 4,0 1 1,0-1-1,0 0 1,0 1-1,0-1 0,0 1 1,0-1-1,-1 0 1,1 1-1,-1-1 1,1 0-1,-1 1 1,1-1-1,-1 0 1,0 0-1,0 1 1,1-1-1,-1 0 1,-2 1-1,2 2 1,0 0 0,0 1-1,1-1 1,-1 0 0,1 0-1,0 0 1,0 1 0,0-1 0,2 7-1,-2 2-36,1 8 112,-1-11 4,1 1-1,-2-1 0,1 0 0,-1 0 0,-5 19 0,4-21 48,1 0-1,0 0 1,1 0-1,-1 0 1,2 0-1,0 11 0,1 8 550,5 108 643,-1-120-1007,-5-13-279,-1-1 0,1 0 0,0 1 0,-1-1 0,1 1 1,0 0-1,-1-1 0,0 1 0,1-1 0,-1 1 0,0 2 0,0 13 593,-1-13-446,1 1-1,0 0 0,0-1 1,0 1-1,0-1 1,1 1-1,0 0 1,0-1-1,0 1 1,3 6-1,-3-6-89,0 0 0,0 0 0,-1 1 0,1-1 0,-1 1 0,0-1 0,0 1 0,-2 5 0,1 6 4,1 176 1550,-8-140-1312,16 60 715,-8 43-542,-8-123-515,4-26 76,3-7-71,1 1 0,-1-1 0,1 1 0,-1-1 1,1 0-1,-1 1 0,1-1 0,-1 1 0,1 0 0,0-1 0,-1 1 1,1-1-1,0 1 0,-1-1 0,1 1 0,0 0 0,0-1 0,0 1 0,-1 0 1,1-1-1,0 1 0,0 0 0,0-1 0,0 1 0,0 0 0,0 10 49,0 8 19,0-18-67,0-1 0,0 1 0,0-1 0,0 0 0,0 1 0,0-1 0,1 1-1,-1-1 1,0 0 0,0 1 0,1-1 0,-1 0 0,0 1 0,0-1 0,1 0 0,-1 1 0,0-1 0,1 0 0,-1 1 0,0-1 0,1 0 0,-1 0 0,0 0 0,1 1 0,-1-1 0,1 0 0,-1 0 0,0 0 0,1 0 0,-1 0 0,1 0 0,-1 0 0,1 0 0,1 0-17,-2 1 25,0-1 1,1 1-1,-1-1 0,0 0 0,0 1 0,1-1 0,-1 1 0,0-1 0,0 0 0,1 1 0,-1-1 0,0 0 1,1 0-1,-1 1 0,0-1 0,1 0 0,-1 0 0,1 1 0,-1-1 0,0 0 0,1 0 0,-1 0 0,1 0 0,-1 0 1,1 0-1,-1 0 0,0 1 0,1-1 0,-1 0 0,1-1 0,-1 1 0,1 0 0,-1 0 0,1 0 0,-1 0 1,0 0-1,1 0 0,-1 0 0,1-1 0,-1 1 0,0 0 0,1 0 0,-1-1 0,0 1 0,1 0 0,-1 0 1,0-1-1,1 1 0,-1 0 0,0-1 0,1 1 0,-1-1 0,0 1 0,0 0 0,0-1 0,1 0 0,0 1 149,1 0 1,0-1-1,-1 1 0,1-1 0,0 1 0,-1-1 0,1 0 0,-1 1 0,1-1 0,-1 0 0,1 0 0,0-2 0,4 2-147,1-1 0,-1 1 0,0 1 0,1-1 0,8 1 0,24 4-32,-37-4 144,8 7-135,-6-7 27,1 0-1,0 0 1,-1 1 0,1 0 0,-1 0 0,1 0 0,-1 0 0,7 4 0,-9-4 23,46 3 80,-45-1-172,6 1 56,-8-4 21,0 0 1,-1 0-1,1 0 0,0 0 1,0 0-1,-1 0 1,1 0-1,0 0 0,0 1 1,-1-1-1,1 0 0,0 1 1,-1-1-1,1 0 1,0 1-1,-1-1 0,1 1 1,-1-1-1,1 1 1,0-1-1,-1 1 0,1-1 1,-1 1-1,0-1 1,2 4 2919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03.005"/>
    </inkml:context>
    <inkml:brush xml:id="br0">
      <inkml:brushProperty name="width" value="0.05" units="cm"/>
      <inkml:brushProperty name="height" value="0.05" units="cm"/>
    </inkml:brush>
  </inkml:definitions>
  <inkml:trace contextRef="#ctx0" brushRef="#br0">67 27 256,'0'-21'1937,"0"16"2324,-8 110 6570,-4-45-7797,4-3-788,-3 3-949,3 57 1208,8-116-2502,0-1 0,0 0 0,0 1 0,0-1 0,0 0 0,0 1 0,0-1 0,0 0 0,0 1 0,0-1 0,0 0 0,0 1 0,0-1 0,0 0 0,0 1 0,0-1 0,0 0 0,-1 0 0,1 1 0,0-1 0,0 0 0,0 1 0,-1-1 0,1 0 1,0 0-1,0 1 0,0-1 0,-1 0 0,1 0 0,0 0 0,-1 0 0,1 1 0,0-1 0,0 0 0,-1 0 0,1 0 0,0 0 0,-1 0 0,1 0 0,-1 0 0,1 0-4,0 0 1,0 0-1,-1 0 0,1 0 1,0 1-1,0-1 1,0 0-1,-1 0 0,1 0 1,0 0-1,0 0 1,0 0-1,-1 0 0,1 0 1,0 0-1,0 1 0,0-1 1,0 0-1,-1 0 1,1 0-1,0 0 0,0 1 1,0-1-1,0 0 0,0 0 1,0 0-1,-1 0 1,1 1-1,0-1 0,0 0 1,0 0-1,0 1 0,0-1 1,0 0-1,0 0 1,0 0-1,0 1 0,0-1 1,0 0-1,0 1 0,0 0-9,0 22-10404,0-14 5513,0-20 850,-3 7 864,-2-2 1817,5 1 231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03.515"/>
    </inkml:context>
    <inkml:brush xml:id="br0">
      <inkml:brushProperty name="width" value="0.05" units="cm"/>
      <inkml:brushProperty name="height" value="0.05" units="cm"/>
    </inkml:brush>
  </inkml:definitions>
  <inkml:trace contextRef="#ctx0" brushRef="#br0">0 12 320,'5'8'24195,"-2"-5"-23162,8 1 2241,22-4-2848,-26 0-303,8-1-123,0 0-1,0-1 1,24-7 0,-25 5-27,1 1 1,-1 0-1,25 0 1,-37 3-25,8 1 2360,-5-1-4244</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09.145"/>
    </inkml:context>
    <inkml:brush xml:id="br0">
      <inkml:brushProperty name="width" value="0.05" units="cm"/>
      <inkml:brushProperty name="height" value="0.05" units="cm"/>
    </inkml:brush>
  </inkml:definitions>
  <inkml:trace contextRef="#ctx0" brushRef="#br0">2 6 96,'0'0'11480,"0"-6"-7625,0 37 3956,0-1-3824,0 63-1819,0-92-2160,-1 0-6,1-1-1,0 1 0,0 0 0,0-1 0,0 1 1,0 0-1,0 0 0,0-1 0,0 1 0,0 0 1,0-1-1,1 1 0,-1 0 0,0-1 0,0 1 0,1 0 1,-1 0-1,1-1 0,-1 0 1,1 0-1,-1 0 1,1 0-1,-1 0 1,0 0-1,1 0 1,-1 0-1,1 0 1,-1 1-1,0-1 1,1 0-1,-1 0 1,0 0-1,1 0 1,-1 1-1,1-1 1,-1 0-1,0 0 1,1 1-1,-1-1 1,0 0-1,0 0 1,1 1 0,-1-1-1,0 0 1,0 1-1,1-1 1,-1 1-1,0-1 1,0 0-1,0 1 1,0-1-1,0 1 1,0-1-1,1 0 1,-1 1-1,0-1 1,0 1-1,0-1 1,0 0-1,0 1 1,-1-1-1,1 1 1,0-1-1,0 0 1,0 1-1,0-1 1,0 1-1,-1 0 1,1-1 4,0 1-28,7-3-9,-1 1 37,1-1 1,-1 0-1,0 0 0,0-1 1,0 1-1,7-5 1,-10 5-8,2 0 13,-1-1-1,0 1 0,0-1 1,0 0-1,0 0 0,-1 0 1,6-6-1,10-18 85,-17 23-71,0 0-1,0 0 0,0-1 0,-1 1 1,1-1-1,-1 0 0,0 1 1,-1-1-1,1 0 0,-1 1 1,0-1-1,-1-6 0,1 5-20,0 5 36,0-4-264,0 8 237,0 0-1,0 0 0,0 0 1,0 0-1,0-1 0,-1 1 1,0 0-1,0 0 0,1 0 0,-2 0 1,1-1-1,-3 6 0,3-4-31,0-1 0,0 1 0,1 0 0,-1 0 0,1 0 0,0 0 0,0 0 0,0-1 0,0 1-1,1 5 1,0 6-40,-1-13 59,0 0 0,0-1 0,0 1-1,0 0 1,0 0 0,0-1 0,0 1 0,0 0 0,1-1 0,-1 1 0,1-1-1,-1 1 1,1 0 0,-1-1 0,1 1 0,0-1 0,0 1 0,0-1 0,0 0-1,1 2 1,2 9-58,-4-11 55,0 0 0,0-1 0,0 1-1,0 0 1,0-1 0,0 1 0,1 0 0,-1-1 0,0 1 0,0 0 0,0-1 0,1 1-1,-1 0 1,0-1 0,1 1 0,-1-1 0,1 1 0,-1-1 0,0 1 0,1-1 0,-1 1 0,1-1-1,0 1 1,0 0 0,0-1 4,1 1 1,-1 0-1,1 0 0,-1 0 0,0-1 1,0 1-1,1 0 0,-1 1 0,0-1 1,0 0-1,0 0 0,1 3 0,22 3-30,-22-6 28,-1 1-1,1 0 1,0-1 0,0 0-1,0 1 1,1-1 0,-1 0-1,0 0 1,0 0 0,0 0-1,1-1 1,-1 1 0,1-1-1,-1 1 1,3-1 0,-3 0 9,6-5-27,-8 4-176</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09.925"/>
    </inkml:context>
    <inkml:brush xml:id="br0">
      <inkml:brushProperty name="width" value="0.05" units="cm"/>
      <inkml:brushProperty name="height" value="0.05" units="cm"/>
    </inkml:brush>
  </inkml:definitions>
  <inkml:trace contextRef="#ctx0" brushRef="#br0">82 16 160,'8'-16'8924,"-16"22"-8636,9-5-96,-1 1-1,0-1 0,0 1 1,0-1-1,0 1 0,0-1 1,0 1-1,0-1 0,-1 1 1,1-1-1,-1 1 0,1-1 1,-1 1-1,1-1 0,-1 1 1,0-1-1,0 0 0,0 0 0,1 1 1,-3 1-1,-6 32 2005,8-18-963,-1 3 370,-4-4-437,0 0 0,1 1 0,-3 22 0,-3 8 706,8-29-1463,-5 9 177,0 17 396,6-35-549,1 0-1,0 0 1,0 0-1,1-1 1,0 1 0,2 11-1,-1 7-501,-1-26 586</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10.545"/>
    </inkml:context>
    <inkml:brush xml:id="br0">
      <inkml:brushProperty name="width" value="0.05" units="cm"/>
      <inkml:brushProperty name="height" value="0.05" units="cm"/>
    </inkml:brush>
  </inkml:definitions>
  <inkml:trace contextRef="#ctx0" brushRef="#br0">0 2 128,'7'-2'27988,"8"4"-25952,24-2-3383,-28 0 2033,123 0-609,-132 0-77</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10.945"/>
    </inkml:context>
    <inkml:brush xml:id="br0">
      <inkml:brushProperty name="width" value="0.05" units="cm"/>
      <inkml:brushProperty name="height" value="0.05" units="cm"/>
    </inkml:brush>
  </inkml:definitions>
  <inkml:trace contextRef="#ctx0" brushRef="#br0">40 1 288,'1'0'220,"0"0"-1,0 0 0,0 0 1,0 0-1,-1 0 1,1 0-1,0 0 1,0 1-1,0-1 0,0 0 1,-1 1-1,1-1 1,0 0-1,0 1 1,-1-1-1,1 1 0,0-1 1,0 1-1,-1 0 1,1-1-1,-1 1 0,1 0 1,-1-1-1,1 1 1,-1 0-1,1 0 1,-1-1-1,0 1 0,1 0 1,-1 0-1,0 0 1,1 0-1,-1-1 1,0 1-1,0 0 0,0 0 1,0 2-1,-6 40 9567,2-20-3862,3-20-5558,1 0-1,-1-1 1,0 1-1,0 0 0,0 0 1,0-1-1,0 1 0,0 0 1,-1-1-1,0 1 0,1-1 1,-1 0-1,-2 3 0,1-3-294,2 0-1,-1 1 1,0-1-1,0 1 1,1-1-1,-1 1 1,1-1-1,0 1 1,0 0-1,0 0 1,0 0-1,0 0 0,0 3 1,-4 10-35,4-14-72,0-1-1,0 1 0,0-1 0,1 1 0,-1 0 0,1-1 1,-1 1-1,1 0 0,-1-1 0,1 1 0,0 2 0,0-3-45,0-4-926,2-5-4315,1 5 3949,-1 2 603,-1 0-1,0 0 0,0 0 1,0 0-1,0 0 0,0 0 0,-1 0 1,1 0-1,0 0 0,0 0 1,-1-1-1,1 1 0,-1 0 0,1 0 1,-1-1-1,1 1 0,-1 0 1,0-1-1,1-1 0,1-4-1512,7 3 222</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11.295"/>
    </inkml:context>
    <inkml:brush xml:id="br0">
      <inkml:brushProperty name="width" value="0.05" units="cm"/>
      <inkml:brushProperty name="height" value="0.05" units="cm"/>
    </inkml:brush>
  </inkml:definitions>
  <inkml:trace contextRef="#ctx0" brushRef="#br0">8 38 544,'-8'-37'23459</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12.115"/>
    </inkml:context>
    <inkml:brush xml:id="br0">
      <inkml:brushProperty name="width" value="0.05" units="cm"/>
      <inkml:brushProperty name="height" value="0.05" units="cm"/>
    </inkml:brush>
  </inkml:definitions>
  <inkml:trace contextRef="#ctx0" brushRef="#br0">86 12 112,'-4'-6'13703,"0"5"-10950,-9 8-1273,5-2-640,7-5-666,0 1 0,-1 0 0,1-1 0,0 1 0,0 0 0,0 0 0,0 0 0,0-1-1,0 1 1,0 0 0,1 0 0,-1 1 0,0-1 0,0 0 0,1 0 0,-1 2 0,-13 12 2038,12-14-2016,0 1-1,1-1 1,-1 0 0,1 1 0,0-1 0,-1 1-1,1-1 1,0 1 0,0 0 0,0 0 0,0-1-1,0 1 1,1 0 0,-2 4 0,-6 40 2290,16-8-2542,-4-34 70,-1-1 1,1 0-1,0-1 0,1 1 1,-1-1-1,0 0 1,9 3-1,-4-6 3,-1 0 1,1 0-1,-1-1 1,1-1-1,-1 1 1,0-1-1,0-1 1,0 1-1,14-10 1,-21 12-20,1 0 42,18-15 390,-18 14-402,-1-1 1,0 1 0,0 0-1,-1 0 1,1 0 0,0-1-1,-1 1 1,1 0 0,-1-1-1,0 1 1,0 0 0,0-1-1,0 1 1,0 0 0,-1-1-1,1 1 1,0 0 0,-1-1-1,0 1 1,0 0-1,0 0 1,-2-4 0,0-11 219,-3 9-176,4 4-45,0 0-1,-1 1 0,0-1 0,1 1 0,-1 0 1,-1 0-1,1 0 0,0 0 0,-1 1 0,1-1 1,-7-3-1,-7 1-36,-15-1-215,30 6 28,-3 0-1455,-6 0-329,46 26-24309</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13:23:12.995"/>
    </inkml:context>
    <inkml:brush xml:id="br0">
      <inkml:brushProperty name="width" value="0.05" units="cm"/>
      <inkml:brushProperty name="height" value="0.05" units="cm"/>
    </inkml:brush>
  </inkml:definitions>
  <inkml:trace contextRef="#ctx0" brushRef="#br0">0 22 128,'0'0'133,"20"-22"15058,-12 56-5568,-8-31-9259,-1 2-81,1-1 1,0 0-1,0 1 1,1-1-1,-1 0 0,1 1 1,0-1-1,0 0 1,0 1-1,1-1 0,2 4 1,-3-3-186,0 0 0,0 0 0,0 0 0,-1 0 0,1 1 0,-1-1 0,-1 0 0,1 0 1,-1 5-1,-1 8 15,3-17-86,-1-1 0,0 1 1,0 0-1,0-1 1,0 1-1,0 0 0,1 0 1,-1-1-1,-1 1 0,1 0 1,0-1-1,0 1 0,0 0 1,0-1-1,0 1 1,-1 0-1,1-1 0,0 1 1,-1 0-1,1-1 0,0 1 1,-1-1-1,1 1 0,-1-1 1,1 1-1,-1-1 1,1 1-1,-1-1 0,1 1 1,-1-1-1,1 1 0,-1-1 1,0 0-1,0 1 0,-1 0 22,2-1-66,0 0 1,0 1 0,0-1 0,0 0 0,0 0 0,0 1 0,0-1 0,0 0 0,0 1 0,0-1 0,0 0 0,0 1 0,-1-1 0,1 0 0,0 0 0,0 1 0,0-1 0,0 0 0,0 0 0,-1 1 0,1-1 0,0 0 0,0 0 0,-1 0 0,1 1 0,0-1 0,0 0 0,-1 0-1,1 0 1,0 0 0,0 1 0,-1-1 0,1 0 0,-1 0 8,1-1 1,0 1-1,0-1 0,0 1 0,0-1 0,0 1 0,0 0 0,0-1 0,0 1 0,0-1 0,0 1 1,0-1-1,0 1 0,0 0 0,0-1 0,0 1 0,0-1 0,0 1 0,0 0 0,1-1 1,-1 1-1,0-1 0,0 1 0,0 0 0,1-1 0,-1 1 0,0 0 0,1-1 0,-1 1 0,0 0 1,1-1-1,-1 1 0,3-4-7,0 0 1,-1 0 0,1 0-1,-1-1 1,0 1-1,-1-1 1,1 1 0,-1-1-1,1-6 1,0 4 14,0 1 0,0-1 0,0 1 0,1 0 0,0 0 0,0 0 0,7-9 0,1-4-107,-9 15 97,1 1 0,-1 0 0,1 0 0,0 0 0,-1 0 0,1 0 0,1 1 0,-1-1 0,7-3 1,6-5-111,-14 10 118,-1 1-1,1-1 1,0 1 0,0 0-1,0 0 1,0 0-1,0 0 1,0 0-1,0 0 1,-1 0 0,1 1-1,0-1 1,0 0-1,0 1 1,-1 0-1,1-1 1,0 1-1,0 0 1,2 2 0,-4-3 5,3 1 13,-1 1 0,1 0 0,-1-1 1,1 1-1,-1 0 0,0 0 0,0 0 0,0 1 0,0-1 1,0 0-1,0 1 0,0-1 0,1 5 0,-1-2 49,-1 1 0,1-1 0,-1 1 1,0 0-1,0-1 0,-1 1 0,0 9 0,0 125-345,1-140 261,-1 1 1,0-1-1,1 1 1,-1-1-1,0 1 0,1-1 1,-1 0-1,1 1 1,-1-1-1,1 0 1,-1 1-1,1-1 0,-1 0 1,1 1-1,0-1 1,-1 0-1,1 0 1,-1 0-1,1 0 0,0 0 1,-1 1-1,1-1 1,-1 0-1,1 0 1,0 0-1,-1-1 0,1 1 1,-1 0-1,1 0 1,0 0-1,-1 0 1,2-1-1,20-3-3385,-2-20-14861,-18 19 14383</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47.957"/>
    </inkml:context>
    <inkml:brush xml:id="br0">
      <inkml:brushProperty name="width" value="0.05" units="cm"/>
      <inkml:brushProperty name="height" value="0.05" units="cm"/>
    </inkml:brush>
  </inkml:definitions>
  <inkml:trace contextRef="#ctx0" brushRef="#br0">1 40 64,'0'0'192,"2"-12"1126,-2 11-1297,1 1 1,-1 0-1,1-1 0,-1 1 1,1 0-1,-1-1 0,1 1 0,-1-1 1,1 1-1,-1 0 0,0-1 1,1 1-1,-1-1 0,0 0 0,1 1 1,-1-1-1,0 1 0,0-1 1,1 1-1,-1-1 0,0 0 0,0 1 1,0-1-1,0 0 0,0 1 1,0-1-1,0 1 0,0-1 0,0 0 1,0 1-1,0-1 0,0 0 1,-1 1-1,1-1 0,0 1 1,0-1-1,-1 1 0,1-1 0,0 0 1,-1 1-1,1-1 0,0 1 1,-1 0-1,1-1 0,-1 1 0,1-1 1,-1 1-1,1 0 0,-1-1 1,0 0-1,-1 0 675,2 58 3370,5-45-3466,-4-11-543,-1-1-1,1 1 1,-1 0-1,1 0 1,-1-1-1,1 1 1,-1 0-1,1 0 1,-1 0-1,0-1 1,0 1-1,1 0 0,-1 0 1,0 0-1,0 0 1,0 0-1,0 1 1,0 114 7776,-11-82-6675,11 62 1539,-1-96-2691,1 0 0,0 1 0,0-1 0,0 0 1,0 0-1,0 1 0,0-1 0,0 0 0,0 0 1,0 1-1,0-1 0,0 0 0,0 0 0,0 1 0,0-1 1,0 0-1,1 0 0,-1 0 0,0 1 0,0-1 0,0 0 1,0 0-1,0 1 0,0-1 0,1 0 0,-1 0 0,0 0 1,0 0-1,0 1 0,1-1 0,-1 0 0,0 0 0,0 0 1,0 0-1,1 0 0,-1 0 0,0 0 0,0 1 0,1-1 1,-1 0-1,0 0 0,0 0 0,1 0 0,-1 0 0,0 0 1,1-1-129,-1 1 0,1 0 0,-1-1 0,1 1 0,-1-1 0,0 1 0,1-1 0,-1 1 0,1-1 0,-1 1 0,0-1 0,0 1 0,1-1 0,-1 1 0,0-1 0,0 0 0,0 1 0,0-1 0,0 1 0,0-1 0,0 0 0,0 1 0,0-2 0,0-43-14210,0 40 12502</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50.867"/>
    </inkml:context>
    <inkml:brush xml:id="br0">
      <inkml:brushProperty name="width" value="0.05" units="cm"/>
      <inkml:brushProperty name="height" value="0.05" units="cm"/>
    </inkml:brush>
  </inkml:definitions>
  <inkml:trace contextRef="#ctx0" brushRef="#br0">28 34 64,'0'0'982,"0"-34"6861,0 36-7788,0-1 0,0 1 0,0-1 0,0 1-1,0 0 1,0-1 0,1 1 0,-1-1 0,0 0-1,1 1 1,0-1 0,-1 1 0,1-1-1,0 0 1,0 1 0,-1-1 0,1 0 0,2 2-1,-3-3-49,1 5 318,0 0 1,0 0-1,0 0 0,-1 0 1,0 0-1,0 0 0,0 0 0,-1 9 1,0 3 488,1-13-609,0 1 1,0-1-1,-1 0 1,1 0-1,-1 0 1,0 1-1,0-1 1,0 0-1,0 0 1,-3 5-1,-5 36 1233,9-29-1168,0-14-254,0-1-1,1 0 1,-1 1 0,0-1 0,0 0-1,0 1 1,0-1 0,0 0-1,0 0 1,-1 1 0,1-1 0,0 0-1,-1 1 1,1-1 0,-1 0-1,0 1 1,0 0-3,-1 0 0,1 1-1,0-1 1,0 0 0,0 0-1,1 0 1,-1 1 0,0-1-1,1 0 1,-1 1 0,1-1-1,0 0 1,0 1 0,0 3-1,-7 27 9,7-32 8,19-12-3605,-18 3 943,-1 5 1908,0 1 1,1 0-1,-1-1 1,0 1-1,0 0 0,0-1 1,-1 1-1,1 0 0,-1-1 1,1 1-1,-2-3 0,-8 0-537</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51.437"/>
    </inkml:context>
    <inkml:brush xml:id="br0">
      <inkml:brushProperty name="width" value="0.05" units="cm"/>
      <inkml:brushProperty name="height" value="0.05" units="cm"/>
    </inkml:brush>
  </inkml:definitions>
  <inkml:trace contextRef="#ctx0" brushRef="#br0">1 1 144,'0'0'416,"32"1"5982,-24 1-5214,0 0 0,0 0 0,0 0 0,0-1 0,0 0 0,0 0 0,0-1 0,10-1 0,-5 1-256,57 0 1462,-68 0-2496,-1 17-3638,4-17 2516,-23-17-13377</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54.667"/>
    </inkml:context>
    <inkml:brush xml:id="br0">
      <inkml:brushProperty name="width" value="0.05" units="cm"/>
      <inkml:brushProperty name="height" value="0.05" units="cm"/>
    </inkml:brush>
  </inkml:definitions>
  <inkml:trace contextRef="#ctx0" brushRef="#br0">0 339 112,'17'3'1956,"-24"-1"-1191,5-2-405,2 16 6958,6-34-3972,-5 17-3336,0-1 0,-1 1 0,1 0 0,-1 0 0,1-1 0,-1 1 0,1 0 0,-1-1 1,0 1-1,1 0 0,-1-1 0,0-2 0,1 1 35,-1 0 0,1 0 0,0 0 0,0 0 0,1 0 0,-1 0 0,0 0 0,1 0 0,0 1 0,3-5 0,4-7 52,2-8 1124,28-39-1,-37 58-1112,-1 1 0,1-1 0,-1 0 0,1 1 0,-1-1 0,0 0 0,-1 0 0,2-4 0,6-15 395,-4 5-281,-2 12-155,1 1 0,-1-1 0,0 1 0,0-1 0,-1 0 0,0 1-1,1-1 1,-1 0 0,-1 0 0,1-8 0,4 2 276,-4 10-268,-1 0 0,1 0 1,0 0-1,-1 0 0,1 0 0,-1 0 1,1 0-1,-1 0 0,1 0 0,-1 0 1,0 0-1,0 0 0,1 0 1,-1 0-1,0 0 0,0-2 0,0 0 93,0 2-163,0 1-1,-1-1 0,1 0 1,0 0-1,0 0 1,0 1-1,0-1 1,0 0-1,0 0 0,1 1 1,-1-1-1,0 0 1,0 0-1,0 1 0,1-1 1,-1 0-1,0 1 1,1-1-1,-1 0 1,1 1-1,-1-1 0,1 0 1,-1 1-1,1-1 1,0 0-1,1-6-96,-2 5-208,0 6 201,0-4 95,1 1 3,-1-1 0,1 0 0,0 0 0,-1 0 1,1 1-1,-1-1 0,1 0 0,-1 1 0,1-1 1,-1 0-1,1 1 0,-1-1 0,1 0 0,-1 1 0,0-1 1,1 1-1,-1-1 0,1 1 0,-1-1 0,0 1 0,0-1 1,1 1-1,-1 0 0,0-1 0,0 1 0,0 0 1,1 2 0,-1 0 0,1-1 0,0 1 0,-1 0 0,1-1 0,0 1 0,1-1 0,1 5 0,-1-5 0,-1 1 0,0-1 0,0 1 0,0-1 0,0 1 0,0 0 0,0-1 0,0 5 0,-1-2 0,1-1 1,0 0 0,0 1-1,0-1 1,0 0 0,4 7-1,-3-7 6,-1 0 0,1 0 0,-1 0-1,0 0 1,0 0 0,0 8 0,0-9 27,-1 0 0,1 1 0,0-1 0,0 0 0,0 0 0,0 0 0,0 0 1,2 3-1,-1-3 16,-1 0 1,1 0-1,-1 0 1,0 0-1,0 0 1,0 0-1,0 6 1,8 20 275,-5-18-194,-1-1-64,-2-7-21,0 0 0,0-1 0,0 1 1,0 0-1,0-1 0,0 1 0,1-1 0,2 5 1,8 26 476,4-21-329,-12 3 38,-3-15-225,0 1 0,0-1-1,0 1 1,0-1 0,0 1-1,0 0 1,0-1 0,-1 1-1,1 0 1,0 0 0,0 0-1,0 0 1,-1-1 0,1 1-1,-1 0 1,1 0 0,0 0-1,-1 0 1,0 1 0,1-1-1,-1 0 1,0 0 0,1 0-1,-1 0 1,0 2 0,0-2 38,12 3 419,-16-11-2185,-14-19-11618,2 9 7617,15 12 4193</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55.147"/>
    </inkml:context>
    <inkml:brush xml:id="br0">
      <inkml:brushProperty name="width" value="0.05" units="cm"/>
      <inkml:brushProperty name="height" value="0.05" units="cm"/>
    </inkml:brush>
  </inkml:definitions>
  <inkml:trace contextRef="#ctx0" brushRef="#br0">9 0 128,'0'0'985,"-8"7"5644,18 4-2736,13-10-157,-15 0-3305,0-1 0,0 1 1,1-1-1,-1-1 0,0 0 0,0 0 0,0 0 0,9-4 0,-15 4-396,7 4-3110,-16 1-594,5-4 2906,14-7-9471,-12 3 8721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56.367"/>
    </inkml:context>
    <inkml:brush xml:id="br0">
      <inkml:brushProperty name="width" value="0.05" units="cm"/>
      <inkml:brushProperty name="height" value="0.05" units="cm"/>
    </inkml:brush>
  </inkml:definitions>
  <inkml:trace contextRef="#ctx0" brushRef="#br0">1 6 176,'0'0'1892,"0"-6"-500,0 7-1313,0 0 0,0-1 0,0 1-1,0-1 1,0 1 0,0 0 0,1-1-1,-1 1 1,0-1 0,0 1 0,1-1 0,-1 1-1,0 0 1,1-1 0,-1 1 0,1-1-1,-1 0 1,1 1 0,-1-1 0,1 1-1,-1-1 1,1 0 0,-1 1 0,1-1 0,0 0-1,0 1-14,-1-1-1,1 0 1,0 0 0,-1 1-1,1-1 1,-1 1-1,1-1 1,-1 0-1,1 1 1,-1-1-1,1 1 1,-1-1-1,0 1 1,1-1 0,-1 1-1,0 0 1,1-1-1,-1 1 1,0-1-1,0 1 1,1 0-1,-1-1 1,0 1 0,0 0-1,0 0 1,4 5 582,4 6 10,0 28 1635,-4-30-1778,-3-9-477,0-1 1,-1 1 0,1 0-1,0 0 1,-1 0 0,1 0-1,-1 0 1,1 0 0,-1 0-1,0 0 1,1 0 0,-1 0-1,0 0 1,0 0 0,0 2-1,0 18 782,0-18 398,0-17-953,8-18-692,-8 31 417,1 0-1,-1 0 1,1-1 0,-1 1-1,1 0 1,0 0 0,-1 0-1,1 0 1,0 0 0,0 0-1,0 0 1,-1 0 0,1 0-1,2-2 1,-2 3 11,0-1-1,0 0 0,0 0 1,0 0-1,0 0 1,-1 0-1,1 0 1,0 0-1,0 0 1,-1 0-1,1 0 0,-1 0 1,1 0-1,0-2 1,0 0 54,1 0 0,-1 0-1,1 0 1,0 1 0,0-1 0,0 0 0,0 1-1,1-1 1,-1 1 0,1 0 0,0 0 0,-1 0 0,1 0-1,4-1 1,-6 2-54,0 0-1,0 1 0,0-1 0,0 1 1,1-1-1,-1 1 0,0-1 0,1 1 1,-1 0-1,0 0 0,0-1 1,1 1-1,1 0 0,-1 0-24,6 16-100,-8 85 5334,0-102-5170,0 0 1,0 0 0,0 1-1,0-1 1,1 0-1,-1 0 1,0 0-1,0 0 1,1 1-1,-1-1 1,0 0-1,1 1 1,-1-1 0,1 0-1,-1 0 1,1 1-1,-1-1 1,1 1-1,0-1 1,-1 1-1,2-2 1,-1 2-49,10-27-140,-8 25 132,-2 1 23,0-1-1,1 1 1,-1 0 0,0 0-1,0-1 1,1 1 0,-1-1-1,0 1 1,0-1 0,-1 1-1,1-1 1,1-2 0,0 2-2,-1 0-1,1 1 1,0-1 0,0 1 0,0 0 0,0-1-1,0 1 1,0 0 0,4-1 0,-4 1-10,-1 1 8,0-1-1,0 1 1,0-1 0,0 1-1,0 0 1,0 0-1,1 0 1,-1 0-1,0 0 1,0 0 0,0 0-1,0 0 1,0 0-1,1 0 1,-1 0-1,0 1 1,0-1 0,0 0-1,0 1 1,0-1-1,0 1 1,0 0 0,0-1-1,0 1 1,0 0-1,0-1 1,0 1-1,-1 0 1,1 0 0,0 0-1,0 0 1,-1 0-1,1 0 1,-1 0 0,1 0-1,-1 0 1,1 0-1,-1 0 1,1 0-1,-1 0 1,0 0 0,0 0-1,0 0 1,0 1-1,0 0 1,8 23 572,-8-21-437,0-2 30,0 0 0,0 0 0,-1 0-1,1 0 1,1 1 0,-1-1 0,0 0 0,0 0 0,1 0 0,0 0 0,-1 0 0,1 0-1,0 0 1,0 0 0,0 0 0,0 0 0,2 2 0,0 10 549,-4-24-6731,1-16-8948,0 20 11434</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7:57.797"/>
    </inkml:context>
    <inkml:brush xml:id="br0">
      <inkml:brushProperty name="width" value="0.05" units="cm"/>
      <inkml:brushProperty name="height" value="0.05" units="cm"/>
    </inkml:brush>
  </inkml:definitions>
  <inkml:trace contextRef="#ctx0" brushRef="#br0">159 1 128,'-3'0'121,"0"0"0,1 0 0,-1 0 0,0 0 0,1 1 0,-1-1 0,1 1 0,-1-1 0,0 1 0,1 0 0,0 0 0,-1 1 0,-2 1 0,-17 2 429,20-5-382,0 1 1,0-1-1,0 0 0,0 1 1,0-1-1,0 1 1,1 0-1,-1-1 1,0 1-1,0 0 1,1 0-1,-1 0 0,0 1 1,-1 0-1,3-1-162,0-1-1,0 0 1,0 1 0,-1-1-1,1 0 1,0 0-1,0 1 1,0-1 0,0 0-1,0 0 1,-1 1-1,1-1 1,0 0 0,0 0-1,0 1 1,-1-1-1,1 0 1,0 0 0,0 0-1,-1 1 1,1-1-1,0 0 1,-1 0-1,1 0 1,0 0 0,0 0-1,-1 0 1,1 0-1,0 0 1,-1 0 0,1 0-1,0 0 1,-1 0-1,1 0 1,0 0 0,0 0-1,-1 0 1,1 0-1,0 0 1,-1 0 0,1 0-4,-1 0 0,1 0 0,0 0 0,0-1 0,-1 1 0,1 0 0,0 0 0,-1 0 0,1 0 0,0 0 0,-1 0 0,1 0 0,0 0 0,0 1 0,-1-1 0,1 0 0,0 0 0,-1 0 0,1 0 0,0 0 0,0 0 0,-1 1 0,1-1 0,0 0 0,0 0 0,-1 0 0,1 1 0,0-1 0,0 0 0,0 0 0,-1 1 0,1-1 0,0 0 0,0 0 0,0 1 0,0-1 0,0 0 0,0 0 0,-1 1 0,-28 0 393,27-1-761,-11-3 2352,9 2-643,5-1-534,8-4 618,2 1-146,18-2 813,6 5-1556,-21 1-47,0 0 1,0 1 0,1 0-1,21 4 1,-4-2 562,-27-2-793,0 0-1,0 0 1,0 0-1,0 1 1,8 2-1,-3-1 70,1-1 0,-1 0 0,0-1 0,0 0-1,17-2 1,2 1 271,13-6 250,-16 3-220,1 1 0,0 2-1,48 3 1,-14 0-240,-20-9-349,-30 7-23,-8 0-16,0-1 1,0 1-1,0 0 0,0 0 1,0 0-1,0 1 0,0-1 1,0 1-1,0 0 0,0 0 1,5 2-1,-5-2 3,0-1-1,0 1 1,0-1-1,1 1 1,-1-1 0,0 0-1,0 0 1,0 0-1,5-1 1,3 0 37,-10 1 6,-1 0 1,1 0-1,-1 0 1,0 0 0,1 0-1,-1 1 1,1-1-1,-1 0 1,0 0 0,1 0-1,-1 1 1,0-1-1,1 0 1,-1 0-1,0 1 1,1-1 0,-1 0-1,0 1 1,0-1-1,1 0 1,-1 1 0,0-1-1,0 0 1,0 1-1,1-1 1,-1 0-1,0 1 1,0 0 0,-2 3-673,-5-6-3581,-4-2-507,-9-3-8154,10 1 10488</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56.719"/>
    </inkml:context>
    <inkml:brush xml:id="br0">
      <inkml:brushProperty name="width" value="0.05" units="cm"/>
      <inkml:brushProperty name="height" value="0.05" units="cm"/>
    </inkml:brush>
  </inkml:definitions>
  <inkml:trace contextRef="#ctx0" brushRef="#br0">22 63 416,'0'0'104,"0"1"0,0 0 0,-1 0 0,1-1 0,0 1 0,0 0 0,-1 0 0,1-1 0,-1 1 0,1 0 0,0-1 0,-1 1 0,1-1 0,-1 1 0,0-1 0,1 1 0,-1-1 0,1 1 0,-1-1 0,0 1 0,1-1 0,-1 0-1,0 1 1,1-1 0,-1 0 0,0 1 0,0-1 0,1 0 0,-1 0 0,0 0 0,0 0 0,0 0 0,0 0 0,14 7 1844,-11-6-1769,0 0 1,1 0-1,-1 0 1,1-1 0,-1 1-1,1-1 1,-1 0-1,1 0 1,-1 0 0,1 0-1,-1 0 1,1-1-1,3 0 1,34-11 1061,-31 9-874,-7 2-241,-1 1 0,1-1 0,-1 1 1,1-1-1,-1 1 0,1-1 0,-1 0 1,0 0-1,1 0 0,-1 0 0,0 0 1,0 0-1,0 0 0,0 0 0,0 0 0,0 0 1,0-1-1,0 1 0,0 0 0,-1-1 1,1 1-1,0-1 0,-1 1 0,1-3 1,-1 2-112,0 0 0,0 0 1,0 0-1,-1 0 0,1 0 1,-1 0-1,0 0 0,1 1 1,-1-1-1,0 0 0,0 0 1,0 1-1,0-1 0,-1 1 1,1-1-1,0 1 0,-1-1 1,1 1-1,-1 0 1,1-1-1,-1 1 0,1 0 1,-1 0-1,0 0 0,0 1 1,0-1-1,1 0 0,-1 1 1,0-1-1,0 1 0,0-1 1,0 1-1,0 0 0,0 0 1,-4 0-1,4 0-37,0 0 0,-1 1 0,1-1 0,0 0 0,-1 1 1,1 0-1,0-1 0,0 1 0,-1 0 0,1 0 0,0 0 0,0 0 0,0 1 0,0-1 0,0 1 1,1-1-1,-1 1 0,0-1 0,-1 3 0,-2 3-85,1 0 1,0 0-1,0 0 0,-3 9 0,-3 3 22,9-16 82,1 0 0,-1 0 0,0 0 0,1 0-1,-1 0 1,1 0 0,0 1 0,0-1 0,0 0-1,1 0 1,-1 0 0,1 0 0,0 0 0,0 0-1,0 0 1,0 0 0,0 0 0,0 0 0,1 0-1,0 0 1,-1-1 0,1 1 0,0-1 0,4 4-1,0-3 30,0 0-1,0-1 0,0 0 0,0 0 0,1 0 1,-1-1-1,1 1 0,7-1 0,-10-1-14,-1 0 1,1 0-1,0 0 0,0 0 0,0-1 0,0 1 0,0-1 1,-1 0-1,1 0 0,0-1 0,-1 1 0,1-1 0,-1 0 1,1 0-1,3-2 0,1 0-424,-7 4 352,-1 0 1,1 0-1,0-1 0,-1 1 0,1 0 0,-1 0 0,1 0 0,-1-1 0,1 1 0,-1 0 0,1 0 1,-1-1-1,1 1 0,-1-1 0,1 1 0,-1 0 0,1-1 0,-1 1 0,0-1 0,1 1 0,-1-1 1,0 1-1,1-1 0,-1 1 0,0-1 0,0 0 0,5-11-1901,-4 11 1637,0 0-1,0 0 1,-1 0-1,1 0 0,-1-1 1,1 1-1,-1 0 1,1 0-1,-1-1 0,1 1 1,-1 0-1,0 0 0,0-1 1,0-1-1,0-4-973,0-3-8</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00.307"/>
    </inkml:context>
    <inkml:brush xml:id="br0">
      <inkml:brushProperty name="width" value="0.05" units="cm"/>
      <inkml:brushProperty name="height" value="0.05" units="cm"/>
    </inkml:brush>
  </inkml:definitions>
  <inkml:trace contextRef="#ctx0" brushRef="#br0">0 306 112,'0'4'13606,"24"-25"-9030,-24 21-4384,0-1 1,0 0-1,0 0 1,1 0-1,-1 0 1,0 0-1,1 0 0,-1 0 1,1 0-1,-1 1 1,1-1-1,-1 0 1,1 0-1,-1 0 1,1 1-1,0-1 1,0 0-1,-1 1 1,2-2-1,-1 2-27,0-1 1,-1 1-1,1 0 0,0-1 1,-1 0-1,1 1 0,-1-1 0,1 1 1,-1-1-1,1 0 0,-1 1 1,0-1-1,1 0 0,-1 1 0,0-1 1,1 0-1,-1 0 0,0-1 1,0 1-71,1 0 1,-1 1 0,0-1 0,0 0-1,1 0 1,-1 0 0,0 0 0,1 1-1,-1-1 1,1 0 0,-1 0 0,1 1 0,-1-1-1,1 0 1,-1 1 0,1-1 0,0 1-1,-1-1 1,2 0 0,-1 1-39,-1-1 0,1 0 0,0 1 0,0-1 0,-1 1 1,1-1-1,-1 0 0,1 0 0,-1 1 0,1-1 0,-1 0 0,1 0 0,-1 0 0,1 1 0,-1-1 1,0 0-1,0 0 0,1 0 0,-1-1 0,8-15 1402,-3 6-228,-5 10-1152,1 0 0,0 0 0,-1 1 0,1-1 0,-1 0 0,1 0 0,-1 0 0,1 0 0,-1 0 0,0 0 0,1 0 0,-1 0 1,0 0-1,0 0 0,0 0 0,0-2 0,8-35 49,-4 35-153,-3 3 25,-1-1-1,1 1 0,-1 0 1,0 0-1,1 0 0,-1 0 0,1-1 1,-1 1-1,0 0 0,1 0 0,-1-1 1,0 1-1,0 0 0,1-1 1,-1 1-1,0 0 0,0-1 0,1 1 1,-1 0-1,0-1 0,0 1 1,0-1-1,1 1 0,-1 0 0,0-1 1,0 1-1,0-1 0,0 0 1,8-36-8,-8 36 24,11-5 8,-11 1 38,0 5-63,0-1 0,0 1 0,0-1 0,-1 1 0,1-1 0,0 1 0,0-1 0,0 1 0,0 0 0,0-1 0,0 1 0,0-1 0,0 1 0,0-1 0,0 1 0,1-1 0,-1 1 0,0-1 0,0 1 0,0-1 0,0 1 0,1-1 0,-1 1 0,0 0 0,1-1 0,-1 1 0,0-1 0,1 1 0,-1 0 0,0-1 0,1 1 0,-1 0 0,0 0 0,1-1 0,-1 1 0,1 0 0,0-1 0,2-11-317,-1 11 339,3-4-327,-2-1 204,3 2 141,-6 4-66,1 0 0,-1 0-1,0 0 1,1-1 0,-1 1-1,0 0 1,1 0 0,-1 0-1,0-1 1,1 1 0,-1 0-1,0 0 1,0-1 0,1 1-1,-1 0 1,0-1 0,0 1-1,0 0 1,1-1 0,-1 1-1,0 0 1,0-1 0,0 1-1,0 0 1,0-1 0,0 1-1,1 0 1,-1-1-1,0 1 1,0-1 0,0 1-1,0 0 1,-1-1 0,1 1-1,0 0 1,0-1 0,0 1-1,0-1 1,0-24-779,0 45 313,0-19 486,0 1 0,1 0 0,-1 0-1,1 0 1,-1-1 0,1 1 0,0 0 0,0-1 0,0 1 0,0-1 0,1 3 0,0-2 7,-1-1 1,0 1 0,0-1 0,0 1 0,-1 0 0,1-1 0,0 1 0,-1 0-1,1-1 1,-1 1 0,1 3 0,0-2 1,-1 0 1,1 0-1,0-1 1,0 1-1,0 0 0,0-1 1,1 1-1,-1-1 0,3 4 1,4 9 291,8 28 637,-7-10-483,-8-16-3,-2-16-416,1 0 0,0 0 0,0 0 0,0 0 0,0 0 0,0 0 0,0-1 0,0 1 0,0 0-1,0 0 1,0 0 0,1 0 0,-1 0 0,0 0 0,1 0 0,-1 0 0,1 1 0,0 0-9,1-1 1,-1 1 0,0 0-1,0 0 1,0-1 0,-1 1-1,1 0 1,0 0 0,-1 0-1,1 0 1,-1 0 0,1 0-1,-1 0 1,0 0 0,0 0-1,0 0 1,0 0 0,-1 3-1,1 5 4,8 35 21,-8-44-7,9 4-716,-2-1-392,-4-8 182,-3 2-1163,0 0 1065,0 1 0,0-1-1,0 1 1,0-1 0,0 1 0,-1-1 0,1 1-1,-1-1 1,1 1 0,-1-1 0,1 1-1,-1 0 1,0-1 0,-1 0 0,1-4-4025,0 5 4771,1 1 1,0 0 0,0-1 0,-1 1 0,1 0 0,0-1 0,0 1 0,-1 0 0,1 0 0,0-1 0,-1 1 0,1 0 0,0 0 0,-1-1 0,1 1 0,-1 0 0,-2-2-276,1-5-1128</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00.877"/>
    </inkml:context>
    <inkml:brush xml:id="br0">
      <inkml:brushProperty name="width" value="0.05" units="cm"/>
      <inkml:brushProperty name="height" value="0.05" units="cm"/>
    </inkml:brush>
  </inkml:definitions>
  <inkml:trace contextRef="#ctx0" brushRef="#br0">1 0 128,'0'0'2673,"21"6"11555,-16-4-13330,0 0 0,0 0-1,0-1 1,0 0 0,0 0 0,1 0-1,-1 0 1,0-1 0,1 0-1,-1 0 1,6-1 0,8 0-548,-3-1-3452,-6 1-4707</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01.777"/>
    </inkml:context>
    <inkml:brush xml:id="br0">
      <inkml:brushProperty name="width" value="0.05" units="cm"/>
      <inkml:brushProperty name="height" value="0.05" units="cm"/>
    </inkml:brush>
  </inkml:definitions>
  <inkml:trace contextRef="#ctx0" brushRef="#br0">82 11 48,'19'-3'20460,"-20"3"-19989,-8-2 1382,7 2-762,-18-5 1147,-20 26-1659,37-18-524,2-2-6,0-1 0,-1 1 0,1 0 0,0 0 0,0 1 0,0-1 0,0 0 0,0 0 0,1 0 0,-1 1-1,0-1 1,0 0 0,1 1 0,-1-1 0,0 3 0,-5 8 222,5-12-264,1 0 1,0 0-1,0 0 0,-1 1 0,1-1 1,0 0-1,0 0 0,-1 0 1,1 1-1,0-1 0,0 0 0,-1 0 1,1 1-1,0-1 0,0 0 1,0 0-1,0 1 0,0-1 0,0 0 1,-1 1-1,1-1 0,0 0 1,0 1-1,0-1 0,0 0 1,0 1-1,0-1 0,0 0 0,0 1 1,0-1-1,0 0 0,1 1 1,-1-1-1,0 0 0,0 0 0,0 1 1,0-1-1,0 0 0,1 1 1,-1-1-1,0 0 0,0 0 1,0 1-1,1-1 0,-1 0 0,0 0 1,0 0-1,1 1 0,-1-1 1,0 0-1,0 0 0,1 0 0,-1 0 1,0 0-1,1 1 0,-1-1 1,0 0-1,1 0 0,-1 0 0,0 0 1,1 0-1,-1 0 0,0 0 1,0 0-1,1 0 0,3 11 1052,-2-10-941,-2-1-98,0 0 0,1 0 1,-1 0-1,0 0 0,0 1 0,1-1 0,-1 0 0,0 0 0,0 1 0,1-1 0,-1 0 1,0 0-1,0 1 0,0-1 0,1 0 0,-1 0 0,0 1 0,0-1 0,0 0 1,0 1-1,0-1 0,0 0 0,0 1 0,1-1 0,-1 0 0,0 1 0,0-1 0,0 0 1,0 1-1,0-1 0,-1 0 0,1 1 0,0-1 0,0 1 0,25 18 586,-23-17-583,0 0 0,1 0 0,-1 0 0,0-1 1,1 1-1,0-1 0,-1 0 0,1 1 0,0-1 0,0 0 1,-1-1-1,1 1 0,0 0 0,0-1 0,0 0 0,0 1 1,0-1-1,0 0 0,0-1 0,0 1 0,6-2 0,7-3 2,18-2-332,-5 1-1468,-27 6 1285,13-3-3597</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06.427"/>
    </inkml:context>
    <inkml:brush xml:id="br0">
      <inkml:brushProperty name="width" value="0.05" units="cm"/>
      <inkml:brushProperty name="height" value="0.05" units="cm"/>
    </inkml:brush>
  </inkml:definitions>
  <inkml:trace contextRef="#ctx0" brushRef="#br0">189 7 224,'7'-6'11207,"-14"5"-10235,-22 1-542,-40 11-406,63-10-22,1 1 0,0 0 0,0-1 0,0 2 0,0-1 0,0 0 0,1 1 0,-1 0 0,1 0 0,0 1 0,0-1 0,0 1 0,0 0 0,0 0 0,-4 6 0,6-5 55,0 1 0,0 0 1,0 0-1,0-1 1,1 1-1,0 0 0,0 0 1,1 0-1,0 1 1,0 9-1,0-12 48,22 29 1293,-4-14-828,-13-14-322,0 1 1,0-1-1,0 0 0,1 0 0,-1 0 0,1-1 0,1 0 1,-1 0-1,13 5 0,-4-7-1184,26-8 4815,-19-2-6187</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07.137"/>
    </inkml:context>
    <inkml:brush xml:id="br0">
      <inkml:brushProperty name="width" value="0.05" units="cm"/>
      <inkml:brushProperty name="height" value="0.05" units="cm"/>
    </inkml:brush>
  </inkml:definitions>
  <inkml:trace contextRef="#ctx0" brushRef="#br0">90 16 928,'-19'0'12686,"-3"19"-11547,18-16-1047,0 0 0,0 0-1,1 1 1,-1-1 0,1 1-1,0 0 1,0 0 0,0 0-1,0 0 1,1 1 0,-1-1-1,1 1 1,0 0 0,1-1-1,-1 1 1,-1 9-1,4-12 40,-1 1 0,0 0 0,0-1 0,1 1 0,0 0 0,-1-1-1,1 1 1,0 0 0,0-1 0,1 1 0,-1-1 0,0 0 0,1 1-1,-1-1 1,1 0 0,0 0 0,0 0 0,0 0 0,0 0 0,0-1 0,0 1-1,1 0 1,-1-1 0,0 0 0,1 0 0,-1 1 0,1-1 0,3 0-1,5 3 534,0-2-1,0 1 0,1-2 0,-1 1 0,21-2 1,-30 0-636,1-1 0,-1 0 0,0 0 0,0 0 0,1 0 0,-1 0 0,0-1 1,0 1-1,0 0 0,0-1 0,-1 0 0,1 1 0,0-1 0,1-3 0,3-5-30,-6 9 2,1 1 1,-1-1 0,1 1-1,-1-1 1,1 1 0,-1-1-1,1 0 1,-1 1 0,0-1-1,1 0 1,-1 1 0,0-1-1,0 0 1,1 1 0,-1-1-1,0 0 1,0 0 0,0 1-1,0-2 1,0-11 41,1 11-54,-1-1 0,0 0 0,1 0 0,-1 1 0,-1-1 0,1 0-1,0 0 1,-1 1 0,1-1 0,-1 0 0,0 1 0,0-1 0,0 0 0,0 1 0,0-1 0,-3-2 0,0-10-44,2 11-51,-1-1 0,0 1 1,-1 0-1,1 0 0,-1 0 0,0 1 0,0-1 0,0 1 0,0 0 1,-1 0-1,1 0 0,-1 1 0,1 0 0,-1 0 0,0 0 0,0 0 1,0 1-1,-7-2 0,10 3-144,-10 0-470,5-3-2200,46 2-13086,-28 1 15031</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07.817"/>
    </inkml:context>
    <inkml:brush xml:id="br0">
      <inkml:brushProperty name="width" value="0.05" units="cm"/>
      <inkml:brushProperty name="height" value="0.05" units="cm"/>
    </inkml:brush>
  </inkml:definitions>
  <inkml:trace contextRef="#ctx0" brushRef="#br0">149 18 208,'1'0'147,"0"0"1,0 0-1,0 0 0,-1 0 0,1-1 0,0 1 1,0 0-1,0 0 0,0-1 0,-1 1 0,1 0 1,0-1-1,0 1 0,0-1 0,-1 1 1,1-1-1,5-12 10895,-24 13-5123,6 0-4859,10 0-1071,-3 0 125,0 0 0,0 0-1,0 1 1,0-1-1,0 1 1,-10 3 0,-7 7-80,22-11-37,0 0 0,0 0-1,0 0 1,0 0-1,1 0 1,-1 0 0,0 0-1,0 0 1,0 0 0,0 1-1,1-1 1,-1 0 0,0 0-1,0 0 1,0 0 0,0 0-1,0 1 1,1-1 0,-1 0-1,0 0 1,0 0 0,0 0-1,0 1 1,0-1 0,0 0-1,0 0 1,0 0 0,0 1-1,0-1 1,0 0 0,0 0-1,0 0 1,0 0 0,0 1-1,0-1 1,0 0 0,0 0-1,0 0 1,0 1 0,0-1-1,0 0 1,0 0 0,0 0-1,0 0 1,0 1-1,-1-1 1,1 0 0,0 0-1,0 0 1,0 0 0,0 1-1,0-1 1,-1 0 0,1 0-1,0 0 1,0 0 0,0 0 7,1 0 1,-1 0-1,1 0 1,-1 0-1,0 0 1,1 0-1,-1 0 1,1 0-1,-1 1 0,1-1 1,-1 0-1,1 0 1,-1 0-1,0 0 1,1 1-1,-1-1 1,1 0-1,-1 0 1,0 1-1,1-1 1,-1 0-1,0 1 1,1-1-1,-1 1 1,0-1-1,0 0 1,1 1-1,-1-1 1,0 1-1,0-1 1,0 0-1,1 2 1,-1-1 20,1 0 0,0 1 0,0-1 1,0 0-1,0 1 0,0-1 1,1 0-1,-1 0 0,0 0 1,0 0-1,1 0 0,-1 0 1,1 0-1,-1-1 0,1 1 1,1 0-1,20 15 209,-1-1 286,-2-3-250,23 15 319,-42-26-556,-1-1 1,1 1-1,0 0 0,-1-1 1,1 1-1,-1 0 0,1-1 0,-1 1 1,1 0-1,-1 0 0,1 0 0,-1-1 1,0 1-1,1 0 0,-1 0 1,0 0-1,0 0 0,0 0 0,0 0 1,1-1-1,-1 1 0,0 0 1,-1 0-1,1 0 0,0 0 0,0 0 1,-1 1-1,0 1 34,0-1-1,0 0 1,-1 0-1,1 1 1,-1-1 0,1 0-1,-1 0 1,0 0-1,0 0 1,-2 1 0,-1 2 42,-1-1 1,0 0 0,-1 0 0,1-1-1,-1 0 1,1 0 0,-11 3 0,4-3-103,8-1-146,0 0 0,-1-1 0,1 0 0,-1 0 0,1 0 1,-1-1-1,1 1 0,-1-1 0,1-1 0,-1 1 0,0-1 0,1 0 1,-10-3-1,-7-15-6458,3 4-9363</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09.717"/>
    </inkml:context>
    <inkml:brush xml:id="br0">
      <inkml:brushProperty name="width" value="0.05" units="cm"/>
      <inkml:brushProperty name="height" value="0.05" units="cm"/>
    </inkml:brush>
  </inkml:definitions>
  <inkml:trace contextRef="#ctx0" brushRef="#br0">191 1 80,'0'0'259,"7"4"3623,-11-4-3547,4 0-247,0 0 0,-1 0 0,1-1-1,-1 1 1,1 0 0,-1 0 0,1 0 0,0 0-1,-1 0 1,1 0 0,-1 0 0,1 0 0,-1 0-1,1 0 1,-1 0 0,1 0 0,0 0 0,-1 1-1,1-1 1,-1 0 0,1 0 0,-1 0-1,1 1 1,0-1 0,-1 0 0,1 0 0,0 1-1,-1-1 1,1 0 0,0 1 0,0-1 0,-1 1-1,1-1 1,0 0 0,0 1 0,-1-1 0,1 0-1,0 1 1,0-1 0,0 2 0,-2-1 2,1 1 1,0 0-1,-1-1 1,1 1-1,-1-1 1,0 0-1,1 1 1,-1-1-1,0 0 1,0 0-1,0 0 1,0 0-1,-3 1 1,-17 10 696,14-8-613,7-3-160,1-1 0,-1 0 0,0 0 0,1 0 0,-1 1 0,0-1-1,1 0 1,-1 1 0,0-1 0,1 1 0,-1-1 0,0 0 0,1 1-1,-1 0 1,1-1 0,-1 1 0,1-1 0,-1 1 0,1 0-1,0-1 1,-1 1 0,1 0 0,-1 1 0,-9 11 106,8-12-80,1 0 1,0 0-1,-1 0 1,1 0-1,0 1 1,0-1-1,0 0 1,0 0-1,0 1 1,0-1-1,0 1 1,1-1-1,-1 1 1,0-1-1,1 1 1,-1 2-1,1-3 8,-1 0 0,1 0 1,0 0-1,-1 0 0,1 0 0,-1 0 0,1 0 0,-1 0 0,1 0 0,-1 0 0,0 0 1,1 0-1,-1-1 0,-1 2 0,1-1 3,0 0 0,0 0 1,0 0-1,0 0 0,1 0 1,-1 0-1,0 0 0,1 0 0,-1 0 1,1 0-1,-1 1 0,1-1 0,-1 0 1,1 0-1,-1 2 0,-7 17 454,6-18-459,1 0 1,0 0-1,0-1 1,0 1-1,0 0 1,0 0-1,0 0 0,1 0 1,-1 0-1,1 1 1,-1 2-1,-12 28 736,8-13-297,5-18-401,-1 0 0,1 1 0,-1-1 0,1 0 0,-1 0 1,0 0-1,0 1 0,0-1 0,0 0 0,0 0 0,-2 3 0,2-4-32,0 0-1,1 0 1,0 0 0,-1 0-1,1 0 1,-1 0 0,1 0 0,0 0-1,0 0 1,0 0 0,0 0 0,-1 0-1,1 0 1,1 0 0,-1 0 0,0 1-1,0-1 1,0 0 0,0 0-1,1 1 1,0-1-9,-1 0 0,0 1 0,1-1 0,-1 0 0,0 1 0,0-1 0,0 0 0,0 0 0,0 1 0,0-1 0,-1 0 0,1 0 0,0 1 0,-1-1 0,0 2 0,0 0 129,-1 0-1,1 1 1,0-1 0,0 1-1,0-1 1,0 1 0,0 0-1,1-1 1,0 1 0,0 4-1,1 47 959,1-24-1096,6 35 428,-3-55-221,1 5-8,2 25 464,-8-39-651,0-1-30,0-1 1,0 1-1,-1-1 0,1 1 0,0 0 0,0-1 0,0 1 0,0 0 0,0-1 0,0 1 1,0 0-1,0-1 0,0 1 0,0 0 0,1-1 0,-1 1 0,0 0 0,0-1 1,0 1-1,1-1 0,-1 1 0,0-1 0,1 1 0,-1 0 0,1-1 0,-1 1 0,1-1 1,-1 0-1,1 1 0,-1-1 0,1 1 0,-1-1 0,1 0 0,-1 1 0,1-1 1,0 0-1,0 1 0,7 24 616,-4-8-42,-2-16-562,-1-1 7,0 1 0,0-1 0,0 0 0,0 1 0,-1-1 0,1 1 0,0-1 0,0 1 0,-1-1 0,1 1 0,0-1 0,-1 1 1,1 0-1,-1-1 0,1 1 0,-1 0 0,1 0 0,-1-1 0,1 1 0,-1 0 0,0 0 0,1 0 0,-1 1 0,20 5 470,-20-3 589,-8-37-25989,8 28 22625</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12.937"/>
    </inkml:context>
    <inkml:brush xml:id="br0">
      <inkml:brushProperty name="width" value="0.05" units="cm"/>
      <inkml:brushProperty name="height" value="0.05" units="cm"/>
    </inkml:brush>
  </inkml:definitions>
  <inkml:trace contextRef="#ctx0" brushRef="#br0">20 63 96,'8'-6'11619,"-7"4"-11619,0 1 1,1-1-1,-1 0 0,0 1 1,1-1-1,-1 1 1,1-1-1,-1 1 0,1 0 1,0-1-1,0 1 1,2-1-1,6-6 32,14-5 4,-22 11-40,0 1 0,0-1 1,0 1-1,0 0 0,0 0 1,1-1-1,-1 1 0,0 1 1,1-1-1,-1 0 0,1 0 0,-1 1 1,5-1-1,-3 1-18,-4 0 21,0 0-1,1 0 1,-1-1 0,1 1 0,-1 0 0,1 0-1,-1 0 1,0 0 0,1 0 0,-1 0-1,1 0 1,-1 0 0,1 0 0,-1 0-1,1 0 1,-1 1 0,0-1 0,1 0-1,-1 0 1,1 0 0,-1 0 0,0 1-1,1-1 1,-1 0 0,1 1 0,-1-1-1,0 0 1,1 0 0,-1 1 0,0-1 0,0 1-1,1-1 1,-1 0 0,0 1 0,1 0-1,32 5 16,-4 12-185,-21 9 152,-16 13 411,-21-13 107,17-16-403,6-4 13,-1-1-1,0 0 1,-12 8 0,-1 2 123,19-15-176,-9 6 38,5-5-82,1 1 1,0-1 0,0 1-1,0 0 1,1 0 0,-1 1-1,1-1 1,-5 6 0,-15 14-15,21-21-2,0 0 1,1 0-1,-1 0 0,1 0 1,-1 0-1,1 0 0,0 0 1,0 0-1,0 0 1,0 1-1,0-1 0,0 0 1,0 4-1,-2-1-38,-2 3-2,5-8 44,0 0 0,0 0 0,0 1 0,0-1 0,0 0 0,0 0 0,0 0 0,0 0 0,0 1 0,0-1 0,0 0 0,0 0 0,1 0 0,-1 1 0,0-1 0,0 0-1,0 0 1,0 0 0,0 0 0,0 0 0,1 0 0,-1 1 0,0-1 0,0 0 0,0 0 0,0 0 0,1 0 0,-1 0 0,0 0 0,0 0 0,0 0 0,1 0 0,-1 0 0,0 0 0,0 0 0,0 0 0,1 0-1,-1 0 1,0 0 0,0 0 0,0 0 0,1 0 0,-1 0 0,0 0 0,0 0 0,4 10 72,0-8 97,1-1 1,0 0-1,0 0 0,-1 0 1,1-1-1,0 0 0,0 1 1,0-2-1,0 1 0,0-1 1,-1 1-1,8-3 0,77-15 2387,-86 18-2521,1-1 1,-1 0-1,1 1 1,-1 0-1,1 0 1,0 0-1,-1 0 1,1 1-1,-1-1 1,1 1-1,-1 0 1,7 3-1,-4-2-36,-5-2 1,-1 0 0,1 0 1,-1 0-1,1 0 0,-1 0 1,1 0-1,-1 1 0,1-1 1,-1 0-1,1 0 0,-1 0 1,1 1-1,-1-1 0,0 0 1,1 0-1,-1 1 0,1-1 1,-1 0-1,0 1 0,1-1 1,-1 1-1,0-1 0,1 0 1,-1 1-1,0-1 0,0 1 1,1-1-1,-1 1 0,0 0 0,6 3 57,-2 3-572,2-4-13</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13.867"/>
    </inkml:context>
    <inkml:brush xml:id="br0">
      <inkml:brushProperty name="width" value="0.05" units="cm"/>
      <inkml:brushProperty name="height" value="0.05" units="cm"/>
    </inkml:brush>
  </inkml:definitions>
  <inkml:trace contextRef="#ctx0" brushRef="#br0">1 157 128,'7'0'4693,"-7"-15"-808,0-13-2485,0 27-1369,0 0-1,0 0 1,0 1-1,0-1 1,0 0-1,0 0 1,0 0-1,1 1 1,-1-1-1,0 0 1,0 1 0,0-1-1,1 0 1,-1 0-1,1 1 1,-1-1-1,0 0 1,1 1-1,-1-1 1,1 1-1,-1-1 1,2 0 0,-2 1 18,1-1 1,-1 1-1,0-1 1,1 1 0,-1-1-1,1 1 1,-1-1-1,0 1 1,1-1 0,-1 1-1,0-1 1,0 0-1,1 1 1,-1-1 0,0 1-1,0-1 1,0 0-1,0 1 1,0-1 0,0 0-1,0 1 1,0-2-1,1 0 53,0 1-1,0-1 0,0 1 0,0-1 0,0 0 1,0 1-1,0 0 0,1-1 0,-1 1 0,1 0 0,-1 0 1,3-2-1,11-10 382,-14 12-477,-1 1 3,1-1 0,0 0 0,0 0 0,0 0 1,0 1-1,0-1 0,1 0 0,-1 1 0,0-1 0,0 1 1,0 0-1,0-1 0,1 1 0,-1 0 0,0-1 0,0 1 1,1 0-1,-1 0 0,1 0 0,11-6 127,-11 6-104,-1 0 0,1 0 1,0-1-1,0 1 0,0 0 0,0-1 0,-1 0 1,1 1-1,0-1 0,-1 0 0,1 0 0,0 1 1,-1-1-1,3-2 0,34 3 216,-35 2-238,0-1 1,0 0-1,0 1 0,1-1 0,-1 0 0,0-1 1,1 1-1,-1 0 0,1-1 0,-1 0 1,6 0-1,39 6 35,-45-5-46,-2-1 1,-1 0 1,0 0-1,1 0 1,-1 0-1,1 0 1,-1 0-1,1 0 1,-1 0-1,1 0 1,-1 0-1,0 0 1,1 0-1,-1 0 0,1 0 1,-1 0-1,1 0 1,-1 0-1,1 0 1,-1 0-1,0-1 1,1 1-1,-1 0 1,0 0-1,1-1 1,-1 1-1,1 0 1,-1-1-1,0 1 1,0 0-1,1-1 1,-1 1-1,0 0 1,1-1-1,-1 1 1,0-1-1,0 0-112,12-5-1582,-9 0 331,2-3-1692,-5 7 2003,0 2 918,0 0 0,0-1 0,0 1 1,0 0-1,0-1 0,1 1 0,-1 0 0,0-1 0,0 1 1,-1 0-1,1-1 0,0 1 0,0 0 0,0-1 0,0 1 1,0 0-1,0-1 0,0 1 0,0 0 0,-1-1 0,1 1 1,0 0-1,0 0 0,0-1 0,-1 1 0,1 0 0,0 0 0,0-1 1,-1 1-1,1 0 0,0 0 0,0 0 0,-1 0 0,1-1 1,0 1-1,-1 0 0,1 0 0,0 0 0,-1 0 0,1 0 1,0 0-1,-1 0 0,1 0 0,0 0 0,-1 0 0</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14.297"/>
    </inkml:context>
    <inkml:brush xml:id="br0">
      <inkml:brushProperty name="width" value="0.05" units="cm"/>
      <inkml:brushProperty name="height" value="0.05" units="cm"/>
    </inkml:brush>
  </inkml:definitions>
  <inkml:trace contextRef="#ctx0" brushRef="#br0">141 0 144,'0'0'46,"0"1"-1,0-1 1,0 0 0,0 0-1,0 1 1,0-1 0,0 0-1,0 0 1,0 1 0,0-1-1,0 0 1,0 0 0,0 1-1,0-1 1,-1 0 0,1 0 0,0 1-1,0-1 1,0 0 0,0 0-1,0 0 1,-1 1 0,1-1-1,0 0 1,0 0 0,0 0-1,-1 0 1,1 0 0,0 0-1,0 1 1,-1-1 0,1 0-1,0 0 1,0 0 0,-1 0-1,1 0 1,0 0 0,0 0-1,-1 0 1,1 0-21,0 0 0,-1 0-1,1 0 1,0 0 0,0 0 0,0 0-1,-1 0 1,1 0 0,0 0 0,0 0 0,0 0-1,-1 0 1,1 1 0,0-1 0,0 0-1,0 0 1,-1 0 0,1 0 0,0 0 0,0 0-1,0 1 1,0-1 0,0 0 0,-1 0-1,1 0 1,0 0 0,0 1 0,0-1 0,0 0-1,0 0 1,0 0 0,0 1 0,0-1-1,0 0 1,0 0 0,0 1 0,0-1 0,0 0-1,0 1 345,-20 16 1079,19-15-1268,0 0 0,0 0 0,0 0-1,0 0 1,0 0 0,0 0 0,0 0 0,-1-1-1,1 1 1,-4 2 0,-12 17 1711,-18 57 3036,23-28-2921,8-44-1899,4-5-93,-1-1 0,0 1 1,1 0-1,-1 0 0,1 0 0,-1 0 0,1 0 1,0 0-1,-1 0 0,1 0 0,0 0 0,-1 0 0,1 0 1,0 0-1,0 2 0,-8 24 117,8-26-185,0 0-591,0-1 495,0 0 0,0 1 0,0-1 0,0 0 0,0 0 0,0 1 0,0-1 0,0 0 0,0 0 0,0 1 0,0-1 0,0 0 0,-1 0 0,1 1 0,0-1-1,0 0 1,0 0 0,0 0 0,-1 1 0,1-1 0,0 0 0,0 0 0,0 0 0,-1 0 0,1 0 0,0 1 0,0-1 0,-1 0 0,1 0 0,0 0 0,0 0 0,-1 0 0,1 0-1,0 0 1,-1 0 0,1 0 0,0 0 0,0 0 0,-1 0 0,1 0 0,0 0 0,0 0 0,-1 0 0,1 0 0,0 0 0,0 0 0,-1-1 0,1 1 0,0 0 0,0 0 0,-1 0-1,1 0 1,0 0 0,0-1 0,0 1 0,-1 0 0,1-1 0,2-8-4515,5 4 4621,-5 2-585,-2-6 52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57.149"/>
    </inkml:context>
    <inkml:brush xml:id="br0">
      <inkml:brushProperty name="width" value="0.05" units="cm"/>
      <inkml:brushProperty name="height" value="0.05" units="cm"/>
    </inkml:brush>
  </inkml:definitions>
  <inkml:trace contextRef="#ctx0" brushRef="#br0">32 54 1217,'-2'-3'414,"0"0"1,0-1-1,-1 1 1,1 0 0,-1 0-1,0 1 1,0-1-1,0 0 1,-5-2-1,8-14 3422,0 17-2090,0 8-460,8 13-468,-7-17-697,1 0 1,-1 0 0,0 0-1,0 0 1,0 1 0,0-1-1,0 0 1,0 1 0,-1-1 0,1 1-1,-1 3 1,1 1 190,0 0-1,0 0 1,1 0 0,2 10 0,-1-9-33,-1 0 1,0 0-1,0 0 1,0 14-1,10 68 559,-5 38-363,-14-90-2498,-2-31-3292</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14.727"/>
    </inkml:context>
    <inkml:brush xml:id="br0">
      <inkml:brushProperty name="width" value="0.05" units="cm"/>
      <inkml:brushProperty name="height" value="0.05" units="cm"/>
    </inkml:brush>
  </inkml:definitions>
  <inkml:trace contextRef="#ctx0" brushRef="#br0">59 0 112,'0'0'155,"2"1"-223,7 4 6392,-8 11-4249,-1-10-1407,0 1 0,0 0 0,0-1-1,0 1 1,-1-1 0,0 1 0,-1-1 0,0 1 0,-2 7-1,-16 40 3490,17-43-3282,-14 29 647,14-33-1223,-1 0 1,1 0-1,1 0 0,0 0 0,-1 0 1,2 1-1,-2 9 0,3-16-211,6-14-8768,-4-13-3620,-2 19 10729</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15.627"/>
    </inkml:context>
    <inkml:brush xml:id="br0">
      <inkml:brushProperty name="width" value="0.05" units="cm"/>
      <inkml:brushProperty name="height" value="0.05" units="cm"/>
    </inkml:brush>
  </inkml:definitions>
  <inkml:trace contextRef="#ctx0" brushRef="#br0">200 95 112,'0'0'320,"20"-12"2860,-20 5-2017,-3-22 10584,-4 21-10741,-15-14 2150,22 21-3100,0 0-1,0 0 1,0 1 0,0-1-1,0 0 1,0 1-1,-1-1 1,1 0-1,0 1 1,-1-1 0,1 0-1,0 1 1,-1-1-1,1 1 1,-1-1 0,1 0-1,-1 1 1,1-1-1,-1 1 1,1-1 0,-1 1-1,1 0 1,-1-1-1,0 1 1,1 0 0,-1-1-1,0 1 1,1 0-1,-1 0 1,0-1-1,1 1 1,-1 0 0,0 0-1,0 0 1,1 0-1,-1 0 1,0 0 0,1 0-1,-2 0 1,-28 6 113,22-2-165,0 1 0,0-1 0,0 1 0,1 1 0,-11 8 0,-3 19 42,19-31-29,0 0 0,1 0 0,-1 0 0,0 1 0,1-1 0,-1 0 0,1 1 0,0-1 0,0 1 0,0-1 0,0 1 0,1 0 0,-2 3 0,-6 18 345,7-19-224,0 0 0,0 0 0,0 0 0,1 0 0,0 1 0,0-1 0,0 0 0,2 9 0,-1 4 607,-1 83 1475,-12-68-2132,12-31-135,0-1 0,0 1 0,0-1 0,-1 0-1,1 1 1,0-1 0,-1 0 0,1 1 0,-1-1 0,0 0-1,1 1 1,-2 1 0,2-3-137,-1 0 0,1 1 0,0-1 0,0 0 0,0 1 0,-1-1 0,1 0 1,0 0-1,-1 1 0,1-1 0,0 0 0,0 0 0,-1 1 0,1-1 0,0 0 0,-1 0 0,1 0 0,0 0 0,-1 0 0,1 1 0,0-1 0,-1 0 0,1 0 0,-1 0 0,1 0 0,0 0 0,-1 0 1,1 0-1,0 0 0,-1 0 0,1 0 0,0-1 0,-1 1 0,1 0 0,-1 0 0,0-24-17392,1 18 16058</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15.998"/>
    </inkml:context>
    <inkml:brush xml:id="br0">
      <inkml:brushProperty name="width" value="0.05" units="cm"/>
      <inkml:brushProperty name="height" value="0.05" units="cm"/>
    </inkml:brush>
  </inkml:definitions>
  <inkml:trace contextRef="#ctx0" brushRef="#br0">1 23 1008,'25'-7'6248,"-21"5"-5204,0 1 0,0-1 0,0 1 0,1 0 0,-1 0 0,5 0 0,62-5 7669,-67 6-8655,0 0 0,0 0 0,0 0 0,-1 1-1,1 0 1,0 0 0,0 0 0,7 3-1,-5-2-118,-4-1-150,7 1-1110,1 1-1547,0-2-3358,-9-1 6453,5 0-2512,-3-10-6128</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17.127"/>
    </inkml:context>
    <inkml:brush xml:id="br0">
      <inkml:brushProperty name="width" value="0.05" units="cm"/>
      <inkml:brushProperty name="height" value="0.05" units="cm"/>
    </inkml:brush>
  </inkml:definitions>
  <inkml:trace contextRef="#ctx0" brushRef="#br0">0 7 160,'0'0'1390,"10"-7"1902,-8 7-2275,18 6 1619,-20-5-1985,7 16 827,-7-16-1423,0 0 1,0 1-1,0-1 1,0 0-1,0 0 1,0 0 0,0 0-1,0 1 1,0-1-1,1 0 1,-1 0 0,0 0-1,1 0 1,-1 0-1,1 0 1,-1 0-1,1 0 1,0 0 0,-1 0-1,1 0 1,0 0-1,0 0 1,1 1-1,-1-1 39,-1 1-1,0-1 0,1 0 0,-1 0 1,0 1-1,0-1 0,0 0 0,0 0 1,0 1-1,0-1 0,0 0 0,0 1 1,0-1-1,-1 0 0,1 0 0,0 0 1,-1 1-1,1-1 0,-1 0 0,1 0 1,-1 0-1,0 0 0,0 1 0,-5 13 1039,-4-1-107,1 0-628,9-8 625,2-10 1646,6-9-1807,3-16-919,8 6-64,-17 19 110,0 1 1,1-1-1,0 1 1,0 0-1,0-1 1,0 1 0,6-4-1,11-11-52,-18 17 16,5 15-331,-2-10 327,-5-4 51,0 0-1,1 0 1,-1 1 0,1-1 0,-1 0 0,0 0-1,1 0 1,-1 1 0,0-1 0,1 0 0,-1 0-1,0 1 1,1-1 0,-1 0 0,0 1 0,0-1-1,1 0 1,-1 1 0,0-1 0,0 0 0,1 1-1,-1-1 1,0 0 0,0 1 0,0-1 0,0 1-1,0-1 1,0 0 0,0 1 0,0-1 0,0 1-1,0-1 1,0 1 0,0 10 27,1-10-11,-1 1-1,1 0 1,-1 0-1,0-1 1,0 1-1,0 0 0,0 0 1,0-1-1,-1 1 1,1 0-1,0-1 1,-1 1-1,0 0 1,1-1-1,-1 1 0,0 0 1,1-1-1,-1 1 1,0-1-1,0 1 1,-3 1-1,4-2-11,0-1-1,-1 0 0,1 1 1,0-1-1,0 0 0,-1 1 1,1-1-1,0 1 0,0-1 1,-1 1-1,1-1 0,0 0 1,0 1-1,0-1 0,0 1 1,0-1-1,0 1 0,0-1 1,0 1-1,0-1 0,0 1 1,0-1-1,0 1 0,0-1 1,0 1-1,0-1 0,0 1 1,1-1-1,-1 0 0,0 1 1,0-1-1,1 1 1,-1-1-1,0 0 0,0 1 1,1-1-1,0 1 0,-1-1-6,0 0 1,0-1-1,-1 1 0,1 0 0,0 0 1,0-1-1,1 1 0,-1 0 0,0 0 0,0 0 1,0-1-1,0 1 0,0 0 0,0 0 0,0 0 1,0-1-1,0 1 0,0 0 0,1 0 0,-1 0 1,0-1-1,0 1 0,0 0 0,0 0 0,0 0 1,1 0-1,-1 0 0,0-1 0,0 1 1,0 0-1,1 0 0,-1 0 0,0 0 0,0 0 1,0 0-1,1 0 0,-1 0 0,0 0 0,0 0 1,1 0-1,-1 0 0,0 0 0,0 0 0,0 0 1,1 0-1,-1 0 0,0 0 0,0 0 0,1 0 1,-1 0-1,0 0 0,0 0 0,0 0 1,1 1-1,-1-1 0,0 0 0,0 0 0,0 0 1,0 0-1,1 0 0,-1 1 0,0-1 0,0 0 1,0 0-1,2-1-85,1-1 1,-1 1-1,1-1 1,-1 1 0,1 0-1,-1 0 1,1 0-1,0 0 1,2 0-1,-4 0 21,39-21-908,-30 15 846,-9 7 129,-1-1 0,1 0 0,0 1 0,-1-1 0,1 0 0,0 1 0,0-1 0,0 1 0,0 0 0,-1-1 0,1 1 0,0 0 0,0-1 0,0 1 0,0 0 0,0 0 0,0 0 0,0 0 0,0 0 0,0 0 0,0 0 0,0 0 0,0 0 0,0 0-1,-1 0 1,1 1 0,0-1 0,0 0 0,0 1 0,0-1 0,1 1 0,-2 2 65,1 0 1,0 0-1,-1 0 0,1 0 0,-1 0 0,0 0 0,0 0 1,0 0-1,-1 6 0,1-4-42,-1 2-27,1-6 6,0 0 0,-1 0-1,1 0 1,0 0 0,0 0-1,0 0 1,0-1 0,-1 1 0,1 0-1,1 0 1,-1 0 0,0 0 0,0 0-1,0 0 1,0 0 0,1 0 0,-1 0-1,0 0 1,1-1 0,-1 1 0,1 0-1,-1 0 1,1 0 0,-1-1 0,1 1-1,0 0 1,-1-1 0,2 2-1,2 0-1196,-4-2 1163,0 0-1,0 0 1,0 1 0,0-1-1,0 0 1,0 0-1,1 0 1,-1 0 0,0 1-1,0-1 1,0 0-1,0 0 1,0 0 0,1 0-1,-1 0 1,0 1-1,0-1 1,0 0 0,1 0-1,-1 0 1,0 0 0,0 0-1,0 0 1,1 0-1,-1 0 1,0 0 0,0 0-1,0 0 1,1 0-1,-1 0 1,0 0 0,0 0-1,0 0 1,1 0-1,-1 0 1,0 0 0,0 0-1,0 0 1,1 0-1,-1 0 1,0-1 0,0 1-1,0 0 1,0 0-1,1 0 1,-1 0 0,0 0-1,0-1 1,0 1-1,0 0 1,0 0 0,0 0-1,1 0 1,-1-1-1,0 1 1,0 0 0,0 0-1,0 0 1,0-1-1,0 1 1,0 0 0,0 0-1,5 0-3932,-5 0 3790,0 0 0,1-1 0,-1 1 0,1 0 0,-1 0-1,0 0 1,1 0 0,-1 0 0,0-1 0,1 1-1,-1 0 1,0 0 0,0 0 0,1-1 0,-1 1 0,0 0-1,0-1 1,1 1 0,-1 0 0,0 0 0,0-1-1,0 1 1,1 0 0,-1-1 0,0 1 0,0-1 0,0 1-1,0 0 1,0-1 0,0 1 0,0 0 0,0-1-1,0 1 1,0 0 0,0-1 0,0 1 0,0-1 0,0 1-1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19.577"/>
    </inkml:context>
    <inkml:brush xml:id="br0">
      <inkml:brushProperty name="width" value="0.05" units="cm"/>
      <inkml:brushProperty name="height" value="0.05" units="cm"/>
    </inkml:brush>
  </inkml:definitions>
  <inkml:trace contextRef="#ctx0" brushRef="#br0">59 1 80,'10'0'12000,"-10"0"-11966,-1 0 0,1 0 1,-1 0-1,1 0 0,-1 0 0,1 0 0,-1 1 0,1-1 0,-1 0 1,1 0-1,-1 0 0,1 1 0,-1-1 0,1 0 0,-1 1 0,1-1 1,0 0-1,-1 1 0,1-1 0,0 0 0,-1 1 0,1-1 0,0 1 1,-1-1-1,1 1 0,0-1 0,0 1 0,0-1 0,-1 1 0,1-1 0,0 1 1,0-1-1,0 1 0,0-1 0,0 1 0,0-1 0,0 1 0,0-1 1,0 1-1,0-1 0,0 1 0,0-1 0,1 1 0,-1-1 0,0 1 1,0-1-1,0 1 0,1-1 0,-1 1 0,1 0 0,-1 0 8,1 0 1,-1 0-1,0 0 0,0 0 0,1 0 0,-1 0 0,0 0 0,0 0 0,0 0 1,0 0-1,0 0 0,-1 0 0,1 0 0,0 0 0,0 0 0,-1 0 0,1 0 1,0 0-1,-1 0 0,1 0 0,-2 1 0,1-1-8,1 0-1,-1 0 0,0 0 1,0 0-1,0 0 1,0 0-1,1 0 1,-1 0-1,1 1 1,-1-1-1,1 0 1,-1 0-1,1 0 1,0 1-1,-1-1 0,1 0 1,0 0-1,0 1 1,0-1-1,0 0 1,0 0-1,0 1 1,1 1-1,-2 1 67,0-1 0,1 1 0,-2 0 0,1-1 0,0 1 0,0-1 0,-1 0 0,-2 4 0,2-3 42,0 0 1,0-1-1,0 1 1,1 0-1,-1 0 1,1 0-1,0 0 1,-1 7-1,-3-1 118,5-9-245,-1 0-1,0 0 1,1 0 0,-1 0 0,1 0 0,-1 0 0,1 0 0,-1 0 0,1 0 0,-1 0 0,1 0 0,0 0 0,0 0-1,0 2 1,-8 14 87,8 43 866,8-36-928,-8-23-72,5 4 59,-5-5-26,0 0 0,1 0 1,-1 0-1,0 0 0,1 0 1,-1 1-1,0-1 0,1 0 0,-1 0 1,0 0-1,0 0 0,1 1 1,-1-1-1,0 0 0,0 0 1,1 1-1,-1-1 0,0 0 0,0 0 1,0 1-1,1-1 0,-1 0 1,0 1-1,0-1 0,0 0 1,0 1-1,0-1 0,0 0 0,0 1 1,1-1-1,-1 0 0,0 1 1,0-1-1,0 0 0,-1 1 1,1 0-1,21 18 98,-17-17-82,1 0 0,-1-1 1,1 1-1,0-1 1,-1 0-1,1 0 1,0-1-1,0 1 0,-1-1 1,1 0-1,0 0 1,0-1-1,-1 1 0,1-1 1,0 0-1,7-3 1,23-1-584,-32 5 38,-10 0-16,5 0-22</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20.707"/>
    </inkml:context>
    <inkml:brush xml:id="br0">
      <inkml:brushProperty name="width" value="0.05" units="cm"/>
      <inkml:brushProperty name="height" value="0.05" units="cm"/>
    </inkml:brush>
  </inkml:definitions>
  <inkml:trace contextRef="#ctx0" brushRef="#br0">1 9 80,'0'10'17216,"1"-11"-17020,-1 1 0,1 0 0,0-1 0,-1 1 1,1-1-1,0 1 0,0 0 0,-1 0 0,1 0 0,0-1 0,0 1 0,-1 0 0,1 0 1,0 0-1,0 0 0,-1 0 0,1 0 0,0 1 0,0-1 0,0 0 0,-1 0 1,1 0-1,0 1 0,1 0 0,18 1 1843,80-13 2019,-96 10-3968,18-5 1380,-22 5-1450,1 1 1,-1 0 0,0 0-1,1 0 1,-1 0-1,1 0 1,-1-1-1,0 1 1,1 0 0,-1 0-1,1 0 1,-1 0-1,0 0 1,1 0-1,-1 1 1,1-1 0,-1 0-1,0 0 1,1 0-1,-1 0 1,1 0-1,-1 1 1,0-1 0,1 0-1,-1 0 1,0 0-1,1 1 1,-1-1 0,0 0-1,1 1 1,-1-1-1,0 0 1,0 1-1,0-1 1,1 0 0,-1 1-1,0-1 1,0 0-1,0 1 1,1 0-1,-1 0-17,6-1-1566,5 1-2668</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22.207"/>
    </inkml:context>
    <inkml:brush xml:id="br0">
      <inkml:brushProperty name="width" value="0.05" units="cm"/>
      <inkml:brushProperty name="height" value="0.05" units="cm"/>
    </inkml:brush>
  </inkml:definitions>
  <inkml:trace contextRef="#ctx0" brushRef="#br0">1 0 192,'7'14'8657,"-6"-14"-8513,0 1 1,0-1-1,0 1 1,0 0-1,-1-1 0,1 1 1,0 0-1,0 0 1,-1 0-1,1-1 1,0 1-1,-1 0 0,1 0 1,-1 0-1,1 2 1,-1-2 282,21 15 5629,38 29 568,-49-40-6262,-9-4-308,0-1-1,1 1 1,-1-1 0,0 1-1,0 0 1,0-1-1,0 1 1,0 0-1,0 0 1,0-1-1,0 1 1,0 0-1,0 0 1,0 0-1,0 0 1,0 1 0,0 1-1,0-2-26,-1 0-1,0 0 1,0-1 0,1 1 0,-1 0-1,0 0 1,1 0 0,-1-1 0,0 1-1,1 0 1,-1 0 0,1-1-1,0 1 1,-1 0 0,1-1 0,-1 1-1,1-1 1,0 1 0,1 0-1,-1 0 6,-1-1-1,1 0 0,0 1 1,-1-1-1,1 1 0,-1-1 1,1 1-1,-1-1 0,1 1 1,-1-1-1,1 1 0,-1 0 0,0-1 1,1 1-1,-1 0 0,0-1 1,0 1-1,1 0 0,-1 0 1,8 33 504,-3-23-327,-4-10-201,-1 0 1,1-1-1,0 1 1,-1 0-1,1 0 1,-1 0-1,0 0 0,1 0 1,-1 0-1,1 0 1,-1 0-1,0 0 1,0 0-1,0 0 1,1 2-1,-1 127 2057,-5-116-1760,4-13-231,0 1 0,0 0 1,0-1-1,1 1 1,-1-1-1,0 1 1,1 0-1,0-1 1,-1 1-1,1 0 0,0 3 1,0-4-34,-1 1 0,1 0 1,-1 0-1,1-1 0,-1 1 0,1 0 1,-1-1-1,0 1 0,0-1 0,0 1 1,-2 2-1,2-3-17,0 1 0,0-1 0,0 1 0,0-1 0,0 1 0,0 0 1,1-1-1,-1 1 0,1 0 0,-1 0 0,1-1 0,-1 3 0,1-3-12,0 1 1,0-1-1,-1 1 0,1-1 0,-1 1 0,1-1 0,-1 1 0,1-1 1,-1 0-1,0 0 0,0 1 0,0-1 0,-1 2 0,1-2-2,0 0-1,0 1 0,0-1 0,0 1 0,0-1 1,0 0-1,1 1 0,-1 0 0,1-1 0,-1 1 0,1-1 1,-1 1-1,1 3 0,-1-3 8,1 0 0,-1 0-1,0 0 1,0 0 0,0 0 0,0 0-1,0-1 1,0 1 0,-1 0 0,1 0-1,-1-1 1,1 1 0,-3 1 0,-6 20 247,2-7-240,7-15-26,0 0-1,0 0 1,0 1 0,0-1 0,0 0-1,0 1 1,0-1 0,1 1-1,-1-1 1,1 1 0,-1-1-1,1 1 1,-1 2 0,-3 0 14,4-4-15,-1 1 1,1-1 0,-1 0-1,1 1 1,-1-1 0,1 1 0,-1-1-1,1 0 1,-1 1 0,1-1-1,0 1 1,-1-1 0,1 1 0,0-1-1,-1 1 1,1 0 0,0-1-1,0 1 1,0-1 0,-1 1 0,1 0-1,0-1 1,0 1 0,0 0 0,0-1 4,0 1 1,0-1 0,0 0 0,0 0-1,0 1 1,0-1 0,0 0 0,0 0-1,0 1 1,0-1 0,0 0 0,0 0-1,0 1 1,-1-1 0,1 0 0,0 0-1,0 1 1,0-1 0,0 0 0,-1 0-1,1 0 1,0 0 0,0 1 0,0-1-1,-1 0 1,1 0 0,0 0 0,0 0-1,0 0 1,-1 0 0,1 1 0,0-1 0,0 0-1,-1 0 1,1 0-3,-1 0 0,1 0 0,0 0 0,-1 0 0,1 0 0,0 1-1,-1-1 1,1 0 0,0 0 0,-1 0 0,1 0 0,0 1 0,0-1 0,-1 0 0,1 0 0,0 1 0,0-1-1,0 0 1,-1 1 0,1-1 0,0 0 0,0 1 0,0-1 0,0 0 0,0 1 0,-1-1 0,1 0 0,0 1-1,0-1 1,0 0 0,0 1 0,0-1 0,0 0 0,0 1 0,0 0 8,0 0 1,0-1-1,-1 1 0,1 0 1,-1-1-1,1 1 1,0 0-1,-1-1 0,1 1 1,-1-1-1,0 1 1,1-1-1,-1 1 1,1-1-1,-1 0 0,0 1 1,1-1-1,-1 0 1,0 1-1,1-1 0,-1 0 1,0 0-1,0 1 1,1-1-1,-2 0 0,4 0-14,2 0-6,-2 0-95,-10-2-980</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27.767"/>
    </inkml:context>
    <inkml:brush xml:id="br0">
      <inkml:brushProperty name="width" value="0.05" units="cm"/>
      <inkml:brushProperty name="height" value="0.05" units="cm"/>
    </inkml:brush>
  </inkml:definitions>
  <inkml:trace contextRef="#ctx0" brushRef="#br0">0 0 96,'0'0'5488,"21"5"-4272,39 6 1965,30-5-679,16-1-1211,-76 1-1299,-27-6 11,0 0 0,0 1 0,0-1 0,0 1 0,0-1 0,0 1 0,0 0 0,3 1 0,14 3 64,10-12 15,-14 0 18,-14 6-85,-1 0 0,1 0 1,0 0-1,0 0 0,-1 1 1,1-1-1,0 1 0,0-1 1,0 1-1,0 0 1,0-1-1,3 1 0,-5-4-274,0 7 107,0-2 102,0 38 60,0-21 295,1-13-184,-1-1 0,0 1 0,0-1 0,0 1 0,0 0 0,-1-1 0,1 1 0,-1-1 0,0 1 0,-1-1 0,1 1 0,-4 5 1,4-6-59,0-1 1,0 1 0,0-1-1,1 1 1,0-1 0,-1 1 0,1 0-1,1-1 1,-1 1 0,1 4 0,0 4 86,-13 50 986,12-53-904,1-5-43,-1 1 1,0-1-1,0 0 1,-1 1-1,1-1 1,-1 0-1,0 0 0,0 0 1,-2 5-1,2-7-91,1 0-1,-1 1 1,1-1-1,0 0 1,0 1-1,0-1 0,0 0 1,0 0-1,0 1 1,1 1-1,0-2-33,-1 0 1,1 1-1,-1-1 0,0 0 0,0 0 1,0 0-1,0 0 0,0 0 0,-1 1 1,1-1-1,0 0 0,-1 0 0,0 0 1,-1 2-1,1 0-4,-1-1 0,0 1-1,1-1 1,0 1 0,-1-1 0,1 1 0,1 0 0,-1 0-1,0-1 1,1 8 0,1 49 600,1-27 42,-2 370 5431,-8-344-5896,8 109 17,-5-158-314,4-9 57,1 0-1,-1 0 1,0 0-1,1 0 1,-1 0 0,1 0-1,-1 0 1,1 0-1,0 0 1,-1 0-1,1 0 1,0 0 0,-1 0-1,1 0 1,0 1-1,-8 45 4,8-5-10,10-23-127,-9-19 114,-1 1 0,1-1 0,0 0 0,-1 1 0,1-1 0,-1 1-1,1-1 1,-1 0 0,1 1 0,-1-1 0,1 1 0,-1-1 0,1 1-1,-1 0 1,1-1 0,-1 1 0,0-1 0,0 1 0,1 0 0,-1-1-1,0 1 1,0 0 0,0-1 0,1 1 0,-1 0 0,0-1 0,0 1-1,0 0 1,0-1 0,0 1 0,0 0 0,-1-1 0,1 2-1,0-1-13,0-1-15,1 0-1,-1 0 1,0 1 0,1-1-1,-1 0 1,1 0 0,-1 0-1,0 0 1,1 0 0,-1 0-1,0 0 1,1 1 0,-1-1-1,0 0 1,1 0 0,-1 0-1,0 1 1,1-1 0,-1 0-1,0 1 1,0-1 0,1 0-1,-1 0 1,0 1 0,0-1-1,1 1 1,-1-1-30,0 1 0,0-1 0,0 0 0,1 1 0,-1-1 0,0 0 0,0 1 0,1-1 0,-1 0 0,0 0 0,1 1 0,-1-1-1,0 0 1,0 0 0,1 0 0,-1 1 0,1-1 0,-1 0 0,0 0 0,1 0 0,-1 0 0,0 0 0,1 0 0,-1 0 0,1 0 0,-1 0 0,3 8-2104,-3-5 3093,-1-8-239,1 5-604,0 1 0,0-1 0,0 0 0,-1 1 0,1-1 1,0 0-1,0 1 0,-1-1 0,1 0 0,0 1 0,0-1 0,-1 0 1,1 0-1,0 1 0,-1-1 0,1 0 0,-1 0 0,1 0 0,0 1 0,-1-1 1,1 0-1,-1 0 0,1 0 0,0 0 0,-1 0 0,1 0 0,-1 0 0,1 0 1,0 0-1,-1 0 0,-19 0 1588,13-1-1381,5 1-194,-37 0 358,34 1-298,1-1 0,-1 0 0,1 1 0,-1 0 1,1 0-1,-1 0 0,-7 4 0,-13 2 514,22-5-552,-1 0 1,0 0 0,0 0 0,0 0 0,0-1-1,0 1 1,0-1 0,0 0 0,-1 0 0,1-1-1,-6 1 1,-62-1 235,38-1-408,28 3 73,0-1 0,1 1 0,-1 0 0,1 1 0,-9 4 0,15-7-36,-1 0-1,0 0 1,0-1-1,0 1 1,0 0-1,0 0 1,0 0-1,0 0 1,0 0 0,0 0-1,0 0 1,-1-1-1,1 1 1,0 0-1,0 0 1,0 0-1,0 0 1,0 0-1,0 0 1,0 0 0,0 0-1,0-1 1,0 1-1,0 0 1,0 0-1,0 0 1,0 0-1,-1 0 1,1 0 0,0 0-1,0 0 1,0 0-1,0 0 1,0 0-1,0 0 1,0 0-1,-1 0 1,1 0-1,0 0 1,0 0 0,0 0-1,0 0 1,0 0-1,0 0 1,0 0-1,-1 0 1,1 0-1,0 0 1,0 0 0,0 0-1,0 0 1,0 0-1,0 0 1,0 0-1,-1 0 1,6-14-10444</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29.707"/>
    </inkml:context>
    <inkml:brush xml:id="br0">
      <inkml:brushProperty name="width" value="0.05" units="cm"/>
      <inkml:brushProperty name="height" value="0.05" units="cm"/>
    </inkml:brush>
  </inkml:definitions>
  <inkml:trace contextRef="#ctx0" brushRef="#br0">138 49 80,'0'0'229,"20"0"9034,-21-11-7038,-16-5-282,15 15-1791,1-1-135,0 1 1,0 0-1,0 0 1,0-1 0,0 1-1,0 0 1,0 0-1,-1 0 1,1 0-1,0 0 1,-1 1-1,1-1 1,-1 0 0,1 1-1,-1-1 1,1 1-1,-1-1 1,0 1-1,1 0 1,-4-1 0,2 0 7,0 1 0,-1-1 0,1 1 0,0 0 0,-1-1 0,1 1 0,0 1 0,0-1 0,-1 0 0,1 1 0,-6 1 0,-9 6-39,16-8 11,0 1 1,1-1 0,-1 0-1,0 1 1,1-1 0,-1 1-1,1 0 1,-1 0 0,1 0-1,-1-1 1,1 1 0,0 1 0,-1-1-1,1 0 1,0 0 0,0 0-1,0 1 1,0-1 0,0 0-1,0 1 1,0-1 0,0 1-1,0-1 1,1 1 0,-1-1-1,1 1 1,-1 0 0,1-1 0,0 1-1,-1 0 1,1-1 0,0 1-1,0 2 1,-4 10 36,4-13-33,-1 0 0,1-1 1,0 1-1,-1 0 0,1-1 0,-1 1 1,1 0-1,0-1 0,0 1 0,-1 0 1,1-1-1,0 1 0,0 0 0,0 0 1,0-1-1,0 1 0,0 0 0,0 0 1,0 0-1,0-1 0,0 1 0,1 0 1,-1-1-1,0 1 0,0 0 0,1 0 0,-1-1 1,0 1-1,1 0 0,-1-1 0,1 1 1,-1-1-1,1 1 0,-1-1 0,1 1 1,0 0-1,2 8 810,36 11 1185,-27-13-1434,-11-7-514,0 1 0,0 0 0,0 0 1,0-1-1,0 1 0,0-1 0,0 1 1,0-1-1,1 1 0,-1-1 0,0 1 1,0-1-1,1 0 0,-1 0 0,2 0 1,24 11 778,-25-11-796,-1 0 1,1 1 0,-1-1 0,1 0-1,-1 1 1,1-1 0,-1 1-1,1-1 1,-1 1 0,1 0 0,-1 0-1,0-1 1,1 1 0,-1 0 0,1 2-1,13 4 169,-13-7-175,0 0 1,0 1-1,1-1 1,-1 1 0,0-1-1,0 1 1,0 0 0,0 0-1,-1 0 1,1 0 0,0 0-1,0 0 1,-1 1-1,1-1 1,0 0 0,-1 1-1,1-1 1,-1 1 0,0 0-1,0 0 1,2 2 0,8 9 175,-10-12-177,-1 0 1,1 0-1,-1 0 0,1 0 0,-1 0 0,0 0 0,1 0 0,-1 0 1,0 0-1,1 0 0,-1 0 0,0 0 0,0 0 0,0 0 0,0 0 1,0 0-1,0 1 0,-1-1 0,1 0 0,0 0 0,0 0 0,-1 0 1,1 0-1,-2 2 0,-10 20 1437,10-21-1401,0 0 1,-1 1-1,1-1 0,-1 0 0,1 0 0,-1-1 0,0 1 0,1 0 1,-1-1-1,0 0 0,0 0 0,0 0 0,0 0 0,0 0 0,-1 0 1,1-1-1,-6 1 0,1-1-404,0 0 0,0 0 1,0-1-1,0 0 0,0 0 1,-15-6-1,7 4-314,15 3 531,0 0-1,-1-1 1,1 1 0,0 0-1,0-1 1,0 1 0,0 0-1,-1-1 1,1 0-1,0 1 1,0-1 0,0 1-1,-1-3 1,-6 1-1729,-7-2 1091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30.167"/>
    </inkml:context>
    <inkml:brush xml:id="br0">
      <inkml:brushProperty name="width" value="0.05" units="cm"/>
      <inkml:brushProperty name="height" value="0.05" units="cm"/>
    </inkml:brush>
  </inkml:definitions>
  <inkml:trace contextRef="#ctx0" brushRef="#br0">0 4 352,'0'0'3714,"12"-3"-582,-5 10-1338,-6-6-1667,0-1-1,0 1 0,0-1 0,-1 1 0,1 0 1,0-1-1,0 1 0,-1 0 0,1 0 0,0 0 1,-1-1-1,1 1 0,-1 0 0,1 0 0,-1 0 1,0 0-1,1 0 0,-1 0 0,0 0 0,1 2 1,7 42 3015,-8 77-2184,-2-120-1753,2-2 726,0 0-1,0 0 0,0 0 0,0 0 0,0 0 0,-1 0 0,1 1 0,0-1 1,0 0-1,0 0 0,0 0 0,0 0 0,0 0 0,0 0 0,0 0 0,0 1 1,0-1-1,0 0 0,-1 0 0,1 0 0,0 0 0,0 0 0,0 0 0,0 0 0,0 0 1,0 0-1,0 0 0,-1 0 0,1 0 0,0 0 0,0 0 0,0 0 0,0 0 1,0 0-1,0 0 0,-1 0 0,1 0 0,0 0 0,0 0 0,0 0 0,0 0 1,0 0-1,0 0 0,-1 0 0,1 0 0,0 0 0,0 0 0,0 0 0,0 0 1,0 0-1,0 0 0,0 0 0,-1-1 0,1 1 0,0 0 0,0 0 0,0 0 1,0 0-1,0 0 0,0 0 0,0 0 0,0-1 0,0 1-198,0-1 0,0 0 0,0 1 1,0-1-1,0 1 0,-1-1 0,1 0 0,0 1 0,0-1 0,0 1 0,0-1 0,-1 1 1,1-1-1,0 1 0,-1-1 0,1 1 0,0-1 0,-1 1 0,1-1 0,-1 1 0,1-1 1,-1 1-1,0-1 179,1 1 1,-1 0-1,1-1 1,0 1-1,-1-1 1,1 1 0,0-1-1,-1 1 1,1-1-1,0 1 1,-1-1-1,1 1 1,0-1-1,0 1 1,0-1 0,-1 1-1,1-1 1,0 1-1,0-1 1,0 1-1,0-1 1,0 0-1,0-4-932</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57.499"/>
    </inkml:context>
    <inkml:brush xml:id="br0">
      <inkml:brushProperty name="width" value="0.05" units="cm"/>
      <inkml:brushProperty name="height" value="0.05" units="cm"/>
    </inkml:brush>
  </inkml:definitions>
  <inkml:trace contextRef="#ctx0" brushRef="#br0">0 49 304,'1'0'110,"-1"0"1,1 0-1,-1 0 0,1 0 0,-1 0 1,1 0-1,-1 0 0,1 0 0,-1 0 0,0 0 1,1-1-1,-1 1 0,1 0 0,-1 0 1,1 0-1,-1-1 0,0 1 0,1 0 1,-1-1-1,1 1 0,-1 0 0,0-1 1,1 1-1,-1 0 0,0-1 0,0 1 0,1-1 1,5-4 2856,7-2 490,0 4-1952,0-1 1,-1 0-1,1 0 0,13-8 0,-23 11-1533,0 0 0,0 1-1,1-1 1,-1 1-1,0 0 1,1 0 0,-1 0-1,0 0 1,1 0 0,4 2-1,-8-2-203,0 1 1,0-1-1,0 1 0,0-1 0,0 1 0,1-1 1,-1 0-1,0 1 0,0-1 0,0 0 1,1 1-1,-1-1 0,0 0 0,1 1 0,-1-1 1,0 0-1,1 1 0,-1-1 0,0 0 1,1 0-1,-1 1 0,0-1 0,1 0 0,-1 0 1,1 0-1,-1 0 0,1 0 0,-1 0 1,0 1-1,1-1 0,-1 0 0,1 0 0,-1 0 1,1 0-1,-1 0 0,0-1 0,1 1 1,-1 0-1,1 0 0,-1 0 0,1 0 0,-1 0 1,1-1-1,2 1-1874,-2-7-778</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30.497"/>
    </inkml:context>
    <inkml:brush xml:id="br0">
      <inkml:brushProperty name="width" value="0.05" units="cm"/>
      <inkml:brushProperty name="height" value="0.05" units="cm"/>
    </inkml:brush>
  </inkml:definitions>
  <inkml:trace contextRef="#ctx0" brushRef="#br0">17 6 416,'0'-5'12126,"0"5"-12052,0 0 0,0 1 0,0-1 1,0 0-1,0 1 0,0-1 0,0 0 0,-1 1 0,1-1 1,0 0-1,0 0 0,0 1 0,0-1 0,-1 0 1,1 0-1,0 1 0,0-1 0,0 0 0,-1 0 1,1 0-1,0 1 0,-1-1 0,1 0 0,0 0 1,0 0-1,-1 0 0,1 0 0,0 0 0,-1 0 1,1 1-1,0-1 0,0 0 0,-1 0 0,1 0 1,0 0-1,-1 0 0,1 0 0,-1-1 0,-6 3-1497</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31.547"/>
    </inkml:context>
    <inkml:brush xml:id="br0">
      <inkml:brushProperty name="width" value="0.05" units="cm"/>
      <inkml:brushProperty name="height" value="0.05" units="cm"/>
    </inkml:brush>
  </inkml:definitions>
  <inkml:trace contextRef="#ctx0" brushRef="#br0">1 18 128,'-1'-1'247,"1"0"-1,0 0 1,0 0 0,0-1-1,0 1 1,0 0 0,0 0-1,0 0 1,1-1 0,-1 1 0,0 0-1,2-2 1,1 4-29,0 1 1,0 0-1,0 0 1,0 0 0,0 0-1,0 0 1,-1 1-1,1-1 1,-1 1-1,1-1 1,-1 1-1,0 0 1,0 0-1,0 0 1,-1 1-1,1-1 1,-1 0-1,0 0 1,0 1 0,0-1-1,0 1 1,0 6-1,5 3 599,-6-12-742,1 0 1,0 0 0,-1 0-1,1 0 1,0 0 0,-1 0-1,1 1 1,-1-1 0,0 0 0,1 0-1,-1 0 1,0 1 0,0-1-1,0 0 1,0 2 0,8 64 3939,-3-57-3556,2 6 85,-7-16-261,0 1-282,0-1 0,0 0 1,0 0-1,0 1 0,1-1 0,-1 0 1,0 1-1,0-1 0,0 0 0,0 0 1,0 1-1,0-1 0,0 0 0,0 1 1,0-1-1,0 0 0,0 1 0,0-1 1,0 0-1,0 0 0,-1 1 0,1-1 1,0 0-1,0 1 0,0-1 0,0 0 1,0 0-1,-1 1 0,1-1 0,0 0 1,0 0-1,0 0 0,-1 1 0,1-1 1,0 0-1,0 0 0,-1 0 0,1 1 1,0-1-1,0 0 0,-1 0 0,0 0 3,1 1 0,-1-1-1,1 0 1,-1 0-1,1 1 1,-1-1-1,1 1 1,0-1-1,-1 0 1,1 1 0,0-1-1,-1 1 1,1-1-1,0 1 1,-1-1-1,1 1 1,0-1-1,0 1 1,0-1-1,-1 1 1,1-1 0,0 1-1,0-1 1,0 2-1,-8 20 67,8-21 319,0-2-239,0 0 0,0 0-1,0 0 1,1 0 0,-1 0-1,0 0 1,0 0 0,1 0-1,-1 0 1,1 0 0,-1 1 0,1-1-1,-1 0 1,1 0 0,-1 0-1,1 0 1,1-1 0,-2-11-137,-1 5-300,1 0-1,0 0 1,1 0 0,0 0 0,0 0 0,1 0 0,4-13 0,-3 4-128,-3 15 384,0 0 1,0 0-1,1 0 0,-1 0 1,0 0-1,1 0 0,0 0 1,-1 0-1,1 1 0,0-1 1,0 0-1,1-2 0,7-12 37,-8 14-16,-1 0 0,1-1-1,0 1 1,0 0 0,1 1-1,-1-1 1,0 0 0,1 0-1,-1 0 1,1 1 0,-1-1-1,1 1 1,2-2 0,0 1 30,-2 0-3,0 1 1,0 0 0,0 0-1,0 0 1,0 0 0,0 1 0,0-1-1,1 1 1,-1-1 0,0 1-1,1 0 1,-1-1 0,0 1-1,4 1 1,-2-1 27,-1 0 1,0 0-1,1 0 0,-1 0 0,0 1 0,0 0 1,0-1-1,0 1 0,1 0 0,-1 1 1,0-1-1,-1 0 0,1 1 0,0 0 1,0 0-1,-1-1 0,1 2 0,-1-1 1,1 0-1,-1 0 0,0 1 0,0-1 1,0 1-1,1 3 0,0-1 217,-2 1 0,1 0-1,-1 0 1,0 0 0,0 0-1,0 0 1,-1 0 0,0 0-1,0 0 1,-2 8 0,1 9 477,-7 37-102,16-25-42,-8-58-19200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35.777"/>
    </inkml:context>
    <inkml:brush xml:id="br0">
      <inkml:brushProperty name="width" value="0.05" units="cm"/>
      <inkml:brushProperty name="height" value="0.05" units="cm"/>
    </inkml:brush>
  </inkml:definitions>
  <inkml:trace contextRef="#ctx0" brushRef="#br0">279 1 112,'0'0'254,"-17"10"6917,5-5-6213,0 12 42,-8 0 153,10 1 1197,11-18-2332,-1 1 1,0-1 0,0 0-1,0 1 1,0-1-1,0 0 1,0 1-1,0-1 1,0 0-1,-1 1 1,1-1-1,0 0 1,0 1-1,0-1 1,0 0 0,0 1-1,-1-1 1,1 0-1,0 1 1,0-1-1,0 0 1,-1 0-1,1 1 1,0-1-1,0 0 1,-1 0-1,1 1 1,0-1 0,-1 0-1,1 0 1,0 0-1,-1 1 1,1-1 7,-1 0 0,1 0 0,-1 0 0,1 0 1,0 1-1,-1-1 0,1 0 0,0 0 0,-1 1 0,1-1 1,0 0-1,0 1 0,-1-1 0,1 0 0,0 1 0,0-1 1,-1 0-1,1 1 0,0-1 0,0 1 0,0-1 0,0 0 1,0 1-1,0-1 0,0 1 0,-1-1 0,1 1 0,0-1 1,0 0-1,1 1 0,-1-1 0,0 1 0,-11 17 1058,9-16-903,0 0-1,1 0 1,-1 1-1,1-1 0,-1 0 1,1 1-1,0-1 0,0 1 1,0 0-1,-2 5 0,3-6-32,-2 1 0,1-1 0,0 1 0,0-1 0,-1 1 0,1-1 0,-1 0 0,0 0 0,-3 4 0,-10 14 288,-2 5-296,15-22-123,0-1-1,-1 1 1,1 0 0,0 0-1,1 0 1,-1 0-1,0 0 1,1 0 0,0 1-1,-2 6 1,3-10-11,0 1 0,0-1 0,0 1 1,0-1-1,0 0 0,0 1 0,0-1 0,0 1 1,-1-1-1,1 1 0,0-1 0,0 1 1,0-1-1,-1 1 0,1-1 0,0 0 0,-1 1 1,1-1-1,0 0 0,-1 1 0,1-1 1,0 0-1,-1 1 0,0-1 11,1 1 0,-1-1 1,1 0-1,-1 1 0,1-1 0,0 1 0,-1-1 0,1 1 1,0-1-1,-1 0 0,1 1 0,0-1 0,-1 1 1,1 0-1,0-1 0,0 1 0,0-1 0,0 1 1,-1-1-1,1 1 0,0-1 0,0 1 0,0 0 0,0 0 1,0 0 60,0 1 0,-1 0 0,1-1 0,0 1 1,-1 0-1,0-1 0,1 1 0,-1-1 1,0 1-1,0-1 0,0 1 0,0-1 0,0 1 1,0-1-1,-1 0 0,1 0 0,0 0 0,-2 2 1,-6 29 1647,6-14-846,1-14-811,-1 0 0,1 0 0,0 0 1,0 0-1,1 0 0,-1 0 0,1 1 0,0-1 0,0 7 0,0-8-50,1-1 1,-1 0-1,1 0 0,-1 0 1,1 0-1,-1 0 0,0 0 0,0-1 1,0 1-1,-2 3 0,2-4-7,-1 1 0,1 0 0,0 0-1,0 0 1,0 0 0,1 0 0,-1 0-1,0 0 1,1 0 0,-1 4 0,-11 51-44,4-1 3823,8-48-2305,0-6-1348,0 1 0,0 0-1,0-1 1,0 1 0,0 0-1,1-1 1,-1 1 0,1 0-1,-1-1 1,1 1 0,0-1-1,2 4 1,-3-5-130,1 1-1,-1-1 1,1 0 0,-1 1 0,0-1 0,0 0-1,0 1 1,0-1 0,0 0 0,0 1 0,0-1-1,0 0 1,-1 3 0,1-3-5,-1 0 0,1 1 0,0-1 0,0 0 0,-1 0 1,1 0-1,0 0 0,0 0 0,0 1 0,1-1 0,-1 0 0,0 0 0,0 0 0,1 0 1,-1 0-1,0 0 0,1 0 0,0 2 0,0-2 1,0 0-1,0 1 1,0-1 0,0 0-1,0 0 1,0 1-1,-1-1 1,1 1 0,0-1-1,-1 1 1,1-1 0,-1 1-1,0-1 1,1 1 0,-1-1-1,0 1 1,0-1-1,0 1 1,0 0 0,0-1-1,-1 3 1,4 3-4,2 8 0,-5-15 0,0 1 0,0 0 0,1 0 0,-1-1 0,0 1 0,1 0 0,-1 0 0,0-1 0,1 1 0,-1-1 0,1 1 0,-1 0 0,1-1 0,0 1 0,-1-1 0,1 1 0,-1-1 0,2 1 0,-1-1 0,-1 1 0,1 0 0,0-1 0,0 1 0,-1-1 0,1 1 0,-1 0 0,1-1 0,0 1 0,-1 0 0,1 0 0,-1 0 0,0-1 0,1 1 0,-1 0 0,1 0 0,-1 0 0,0 2 0,20 19 0,-19-20 0,0 0 0,0-1 0,1 1 0,-1 0 0,1-1 0,-1 1 0,1-1 0,-1 0 0,1 0 0,0 1 0,0-1 0,0 0 0,-1 0 0,4 1 0,13 9 0,0 11 0,-17-20 0,-1 0 0,1-1 0,0 1 0,0 0 0,0-1 0,0 1 0,0 0 0,0-1 0,0 1 0,0-1 0,0 0 0,1 1 0,-1-1 0,3 2 0,8 11 0,-3-10 2129</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37.807"/>
    </inkml:context>
    <inkml:brush xml:id="br0">
      <inkml:brushProperty name="width" value="0.05" units="cm"/>
      <inkml:brushProperty name="height" value="0.05" units="cm"/>
    </inkml:brush>
  </inkml:definitions>
  <inkml:trace contextRef="#ctx0" brushRef="#br0">21 78 112,'0'5'10277,"0"-7"-9946,-1 1-289,1 0 0,0 1 0,0-1 0,0 0 0,0 1 0,0-1 0,-1 0 0,1 0 1,0 1-1,1-1 0,-1 0 0,0 1 0,0-1 0,0 0 0,0 1 0,0-1 0,1 0 0,-1 1 0,0-1 1,1 0-1,-1 1 0,0-1 0,1 1 0,-1-1 0,1 1 0,-1-1 0,1 1 0,-1-1 0,1 1 0,-1-1 0,1 1 1,0 0-1,-1-1 0,1 1 0,0-1 0,11-23 9,3 15-139,-12 7 92,0 0 0,0 0 0,0 1 0,0-1 0,1 1 0,-1 0 0,7-2 0,5-4-55,1 5 21,4-1-75,-20 3 101,1 0 0,-1 0-1,1 0 1,-1 0 0,0 0 0,1 1 0,-1-1 0,1 0 0,-1 0 0,0 0 0,1 0 0,-1 1-1,0-1 1,1 0 0,-1 0 0,0 0 0,1 1 0,-1-1 0,0 0 0,1 1 0,-1-1 0,0 0 0,0 1-1,0-1 1,1 0 0,-1 1 0,0-1 0,0 1 0,0-1 0,0 0 0,0 1 0,0-1 0,1 1 0,-1-1-1,0 0 1,0 1 0,0 0 0,4 3-26,-4-3 32,1-1-1,-1 0 0,1 1 1,-1-1-1,0 0 1,1 1-1,-1-1 1,1 1-1,-1-1 0,0 0 1,1 1-1,-1-1 1,0 1-1,1-1 0,-1 1 1,0-1-1,0 1 1,1 0-1,-1-1 0,0 1 1,0-1-1,0 1 1,0-1-1,0 2 0,0 59 792,0-61-786,0 1-1,0-1 1,0 0 0,0 0-1,0 1 1,0-1 0,0 0 0,0 0-1,0 1 1,0-1 0,0 0 0,0 0-1,0 1 1,-1-1 0,1 0 0,0 0-1,0 0 1,0 1 0,0-1 0,0 0-1,-1 0 1,1 0 0,0 1-1,0-1 1,0 0 0,-1 0 0,1 0-1,0 0 1,0 0 0,-1 0 0,1 0-1,0 1 1,-1-1 0,1 0 7,0 0 1,-1 0-1,1 0 1,-1 0-1,1 1 1,0-1 0,-1 0-1,1 0 1,0 1-1,-1-1 1,1 0-1,0 0 1,-1 1-1,1-1 1,0 0-1,0 1 1,0-1-1,-1 0 1,1 1-1,0-1 1,0 1-1,0-1 1,0 0 0,-1 1-1,1-1 1,0 1-1,0-1 1,0 0-1,0 1 1,0-1-1,0 1 1,0-1-1,1 1 1,-2 0 2,1-1 0,0 1 0,0 0 0,0-1 0,0 1 0,-1-1 0,1 1 0,0 0 0,0-1 0,-1 1 0,1-1 0,-1 1 0,1-1 0,0 1 0,-1-1 0,1 1 1,-1-1-1,1 0 0,-1 1 0,1-1 0,-1 0 0,1 1 0,-1-1 0,0 0 0,0 1 0,0-1-2,1 0 0,-1 0 0,1 0 0,-1 1 1,1-1-1,-1 0 0,1 0 0,0 1 0,-1-1 0,1 0 0,-1 1 1,1-1-1,0 0 0,-1 1 0,1-1 0,0 1 0,0-1 0,-1 1 1,1-1-1,0 0 0,0 1 0,-1-1 0,1 1 0,0 0 1,-4 3 31,1 0 1,-1-1 0,0 1-1,0-1 1,0 0 0,-1 0-1,-8 5 1,8-5-38,-1 0 0,1 1 1,1-1-1,-1 1 0,0 0 0,1 1 1,-7 8-1,-10 10 7,9-1 129,11-20-106,-1 0-1,1 0 1,0 0-1,0 0 1,0 0-1,0 0 0,0 0 1,1 0-1,-1 1 1,1-1-1,0 0 1,-1 0-1,1 1 0,0-1 1,0 0-1,0 1 1,1 1-1,-1 5 183,0-9-174,10 7 797,-8-7-327,27 0 912,-12 0-1193,-9-1-43,-1 1 0,1 0 0,-1 0 1,1 1-1,-1 0 0,1 0 0,-1 0 1,14 6-1,-13-3-139,-4-2 1,1 0-1,-1 0 1,0 1-1,0-1 1,0 1-1,-1 0 1,1 0-1,5 6 1,-9-9-54,1 0 1,-1 0 0,1 0-1,-1 0 1,1 0 0,0 0-1,-1 1 1,1-1 0,-1 0-1,1 0 1,-1 1 0,1-1-1,-1 0 1,1 1 0,-1-1-1,0 0 1,1 1 0,-1-1-1,1 1 1,-1-1 0,0 1-1,1-1 1,-1 1 0,0-1-1,0 1 1,1-1 0,-1 1-1,0-1 1,0 1 0,0-1-1,1 2 1,-1-2-47,0 0-1,0 0 0,0 0 1,0 0-1,0 0 1,1 0-1,-1 0 1,0 0-1,0 0 1,0 0-1,0 0 1,0 0-1,1 0 1,-1 0-1,0 0 1,0 0-1,0 0 1,0 0-1,0 0 0,0 0 1,1 0-1,-1 0 1,0 0-1,0-1 1,0 1-1,0 0 1,0 0-1,0 0 1,0 0-1,1 0 1,-1 0-1,0 0 1,0-1-1,0 1 1,0 0-1,0 0 0,0 0 1,0 0-1,0 0 1,0 0-1,0-1 1,0 1-1,0 0 1,0 0-1,0 0 1,0 0-1,0 0 1,0-1-1,0 1 1,0 0-1,0 0 1,0 0-1,0 0 0,0 0 1,0-1-1,0 1 1,0 0-1,0 0 1,0 0-1,-1 0 1,1 0-1,0 0 1,0 0-1,0-1 1,0 1-1,0 0 1,0 0-1,0 0 1,-1 0-1,-11-12-4600,2 2-1269,3 5 2635,3 4 2148,2-5-1926</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39.257"/>
    </inkml:context>
    <inkml:brush xml:id="br0">
      <inkml:brushProperty name="width" value="0.05" units="cm"/>
      <inkml:brushProperty name="height" value="0.05" units="cm"/>
    </inkml:brush>
  </inkml:definitions>
  <inkml:trace contextRef="#ctx0" brushRef="#br0">8 150 176,'-8'13'12831,"8"-19"-9481,0 5-3235,1-17 1259,0 18-1344,0-1 0,-1 1 0,1-1 0,-1 0 0,1 1 0,-1-1 0,1 1 0,-1-1 0,0 0 0,1 1 0,-1-1 0,0 0 1,1 0-1,-1 1 0,0-1 0,0 0 0,0 0 0,0 1 0,0-1 0,1 0 0,-1 0 0,-1 1 0,1-1 0,0 0 0,0-1 1,0 1-24,19-17 127,-14 12 165,-4 6-284,-1 0 1,1 0-1,-1 0 0,0 0 1,1 0-1,-1 0 0,0-1 1,1 1-1,-1 0 0,0 0 1,0-1-1,1 1 1,-1 0-1,0 0 0,0-1 1,1 1-1,-1 0 0,0-1 1,0 1-1,0 0 1,1-1-1,-1 1 0,0 0 1,0-1-1,0 1 0,0 0 1,0-1-1,0 1 0,0-1 1,0 1-1,0 0 1,0-1-1,0 1 0,1-1-10,-1 0 0,0 0-1,1 0 1,-1 0-1,1 1 1,-1-1 0,1 0-1,-1 1 1,1-1-1,0 0 1,-1 1 0,1-1-1,0 1 1,0-1-1,-1 1 1,1-1 0,1 0-1,6-5 60,-8 6-66,0 0-1,1-1 1,-1 1-1,0 0 1,0-1-1,1 1 1,-1 0-1,0-1 1,1 1-1,-1 0 1,1 0-1,-1-1 1,0 1-1,1 0 1,-1 0-1,1 0 1,-1 0-1,0 0 0,1 0 1,-1 0-1,1 0 1,-1 0-1,1 0 1,-1 0-1,1 0 1,-1 0-1,1 0 1,-1 0 2,0 0-1,1 0 1,-1 0-1,0 0 1,0 0 0,1 0-1,-1 0 1,0 0-1,0 0 1,1 0 0,-1 0-1,0 0 1,0 0 0,1 0-1,-1 0 1,0 0-1,0 0 1,1 0 0,-1 0-1,0 0 1,0 0-1,1 0 1,-1-1 0,0 1-1,0 0 1,0 0-1,1 0 1,-1 0 0,0-1-1,0 1 1,0 0-1,0 0 1,0 0 0,1-1-1,-1 1 1,0 0 0,0 0-1,0-1 1,0 1-1,0 0 1,0 0 0,0-1-1,0 1 1,0 0-1,0-1 1,0 0 51,38-10-158,-37 11 51,18 8-499,31 13 488,-48-21 105,35-1 60,-6-15-82,-29 15-37,17-9-128,-19 9 10,1 0-161,0-1 163,0 1-1,0 0 1,0-1 0,0 1-1,1 0 1,-1 0 0,0 0 0,0 0-1,1 0 1,-1 0 0,3-1-1,0-9-475,8 2 89,-12 9 525,0 0 0,0 0-1,-1 0 1,1 0-1,0 0 1,0 0 0,0 0-1,0 0 1,-1-1-1,1 1 1,0 0 0,0 0-1,0 0 1,0 0-1,0 0 1,0 0 0,-1 0-1,1 0 1,0-1-1,0 1 1,0 0 0,0 0-1,0 0 1,0 0-1,0 0 1,0-1 0,0 1-1,-1 0 1,1 0-1,0 0 1,0 0 0,0-1-1,0 1 1,0 0-1,0 0 1,0 0 0,0 0-1,0-1 1,0 1-1,0 0 1,0 0 0,1 0-1,-1 0 1,0-1-1,0 1 1,0 0 0,0 0-1,0 0 1,0 0-1,0 0 1,0-1 0,0 1-1,0 0 1,1 0-1,-1 0 1,0 0 0,0 0-1,0 0 1,0 0-1,0 0 1,1-1 0,-1 1-1,-1 0 48,-7 7-6430,6-6 5082,0 1 1,0-1-1,-1 0 0,1 0 1,-4 2-1,-1-3-231</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39.757"/>
    </inkml:context>
    <inkml:brush xml:id="br0">
      <inkml:brushProperty name="width" value="0.05" units="cm"/>
      <inkml:brushProperty name="height" value="0.05" units="cm"/>
    </inkml:brush>
  </inkml:definitions>
  <inkml:trace contextRef="#ctx0" brushRef="#br0">110 1 176,'0'0'766,"-2"12"1528,0-11-2048,1 1-1,-1 0 0,1 0 1,-1 0-1,1 0 0,-1 0 1,1 0-1,0 0 1,0 1-1,0-1 0,0 0 1,1 1-1,-1 2 0,-9 18 2179,-2 20 1370,-7-7-713,-17 46 0,33-73-3557,-6 15 2467,8-16-4062,12-26-13804,-4 11 14306,-6 2 550</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40.427"/>
    </inkml:context>
    <inkml:brush xml:id="br0">
      <inkml:brushProperty name="width" value="0.05" units="cm"/>
      <inkml:brushProperty name="height" value="0.05" units="cm"/>
    </inkml:brush>
  </inkml:definitions>
  <inkml:trace contextRef="#ctx0" brushRef="#br0">88 0 160,'0'0'4893,"-2"23"-1558,2-22-3211,-1 0 1,1 0 0,-1 0-1,1 0 1,-1 0 0,1 0-1,-1 0 1,1 0-1,0 0 1,0 0 0,-1 0-1,1 0 1,0 1 0,0-1-1,0 0 1,0 0 0,0 0-1,1 0 1,-1 1-1,0-1 72,1 1 0,-1-1-1,0 0 1,0 0 0,0 0 0,0 1-1,0-1 1,0 0 0,0 0-1,-1 0 1,1 0 0,0 1-1,-1-1 1,1 0 0,-1 0 0,1 0-1,-1 0 1,0 1 0,-2 2 405,1 1 1,0-1-1,0 1 1,0 0-1,0-1 1,1 1-1,0 0 1,0 0-1,0 0 1,0 9-1,0-4 222,-2-1 1,1 1-1,-1 0 0,-9 17 1,7-17-472,3-6-226,0-1 1,1 1 0,-1 0-1,1 0 1,0 0-1,-1 0 1,2 0-1,-2 6 1,-3 9 349,4-18-443,0 1 0,0 0 0,1-1-1,-1 1 1,0-1 0,1 1 0,0 0 0,-1 0-1,1-1 1,0 1 0,0 2 0,0-3-19,0 0 18,0 0 0,0 1 0,0-1 0,0 1 0,0-1 0,0 1 0,0-1 0,-1 0 0,1 1-1,-1-1 1,1 1 0,-1-1 0,1 0 0,-1 1 0,1-1 0,-3 2 0,1 15 356,2-14-2182,1-15-3875,-1-34-12123,0 34 16266</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44.187"/>
    </inkml:context>
    <inkml:brush xml:id="br0">
      <inkml:brushProperty name="width" value="0.05" units="cm"/>
      <inkml:brushProperty name="height" value="0.05" units="cm"/>
    </inkml:brush>
  </inkml:definitions>
  <inkml:trace contextRef="#ctx0" brushRef="#br0">270 85 432,'0'0'1374,"7"-14"4517,-6 13-4976,-1-5 1864,-1-7 3032,-5 10-5007,3-15 1986,3 18-2763,-1 0 1,1 1-1,0-1 0,-1 0 0,1 0 0,0 0 1,-1 0-1,1 0 0,0 0 0,-1 0 1,1-1-1,0 1 0,-1 0 0,1 0 0,0 0 1,-1 0-1,1 0 0,0 0 0,-1-1 0,1 1 1,0 0-1,0 0 0,-1 0 0,1-1 0,0 1 1,0 0-1,-1 0 0,1-1 0,0 1 1,0 0-1,0-1 0,0 1 0,-1 0 0,1 0 1,0-1-1,0 1 0,0 0 0,0-1 0,0 1 1,0 0-1,0-1 0,0 1 0,0-1 1,0 1-1,0 0 0,0-1 0,0 1 0,0 0 1,0-1-1,-3-1 205,0 0 1,0 0 0,0 0-1,0 0 1,0 0-1,-1 1 1,1 0 0,-1-1-1,1 1 1,-5 0-1,-2 0-182,6 1-56,1-1 0,0 1 0,-1 0 0,1 0 0,0 0 0,-1 1 1,1-1-1,0 1 0,-1 0 0,1 0 0,-6 2 0,8-2 2,0-1 1,0 1-1,0 0 1,-1-1-1,1 0 0,0 1 1,0-1-1,0 0 1,0 0-1,-1 1 1,1-1-1,0 0 0,0 0 1,-1 0-1,-1-1 1,2 1 2,0 0 0,0 0 0,0-1 1,0 1-1,-1 0 0,1 0 0,0 1 1,0-1-1,0 0 0,0 0 0,0 1 1,0-1-1,0 0 0,0 1 0,-1 0 1,-5 5-22,-28 27-20,12-1 36,14-18 10,8-13-2,0 0-1,0 0 1,0 1-1,0-1 1,0 1-1,1-1 1,-1 0-1,1 1 1,-1-1 0,1 1-1,-1-1 1,1 3-1,-8 46 125,8 124 2624,-5-165-2741,4-9-8,1 0-1,-1 1 1,1-1-1,-1 1 1,1-1-1,-1 0 1,1 1 0,0-1-1,-1 1 1,1-1-1,0 1 1,-1-1-1,1 1 1,0 0-1,0-1 1,0 1-1,-1-1 1,1 1-1,0-1 1,0 1-1,0 0 1,0-1-1,0 2 1,0-1 3,0 1 0,-1-1 1,1 1-1,-1-1 1,1 1-1,-1-1 0,1 1 1,-1-1-1,0 1 1,0-1-1,0 0 0,1 0 1,-1 1-1,-2 0 1,2-1-11,1 0 1,-1 0 0,0 0-1,0 0 1,1 0 0,-1 0 0,0 0-1,1 0 1,-1 1 0,1-1-1,-1 0 1,1 0 0,0 2 0,0 1-399</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44.658"/>
    </inkml:context>
    <inkml:brush xml:id="br0">
      <inkml:brushProperty name="width" value="0.05" units="cm"/>
      <inkml:brushProperty name="height" value="0.05" units="cm"/>
    </inkml:brush>
  </inkml:definitions>
  <inkml:trace contextRef="#ctx0" brushRef="#br0">1 0 288,'33'11'10354,"-32"-11"-10151,6 0 1168,-1 0 0,1 0 1,-1 0-1,1 1 0,-1 0 1,1 0-1,-1 1 0,11 3 1,-7-3-318,0 0 1,1-1-1,15 0 1,23 5-682,-47-6-421,-32 5-25206</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45.427"/>
    </inkml:context>
    <inkml:brush xml:id="br0">
      <inkml:brushProperty name="width" value="0.05" units="cm"/>
      <inkml:brushProperty name="height" value="0.05" units="cm"/>
    </inkml:brush>
  </inkml:definitions>
  <inkml:trace contextRef="#ctx0" brushRef="#br0">116 6 128,'19'0'11461,"-19"5"-9124,0-5-2128,0-1-1,0 1 0,0 0 0,-1-1 1,1 1-1,0-1 0,0 1 0,-1 0 1,1-1-1,0 1 0,-1 0 0,1-1 1,0 1-1,-1 0 0,1-1 0,-1 1 1,1 0-1,0 0 0,-1 0 1,1-1-1,-1 1 0,1 0 0,-1 0 1,1 0-1,0 0 0,-2 0 0,-20-3 719,17 3-1016,0 0 0,0 0 0,0 0 0,0 1 0,-9 2 0,1 3 85,-16 10-80,28-16 87,0 1 0,0-1 0,0 1 0,0 0 0,0-1 0,0 1 0,0 0 0,0 0 1,0 0-1,1 0 0,-1 0 0,0 0 0,1 0 0,-1 0 0,0 0 0,1 0 0,0 0 1,-1 1-1,0 0 0,-2 9-36,3-11 44,0 1-1,-1-1 0,1 1 0,0-1 0,0 1 0,0-1 0,-1 1 0,1-1 0,0 1 0,0-1 1,0 1-1,0 0 0,0-1 0,0 1 0,0-1 0,0 1 0,0-1 0,0 1 0,0-1 0,0 1 1,1-1-1,-1 1 0,0-1 0,0 1 0,1-1 0,-1 1 0,0-1 0,0 1 0,1-1 0,-1 1 1,1 0-1,19 26 2159,-19-25-1776,1 0 0,0 0 1,1 0-1,-1 0 1,0 0-1,0 0 0,1-1 1,-1 1-1,1-1 1,0 0-1,-1 1 0,1-1 1,0-1-1,0 1 1,5 1-1,47 1 1792,-43-3-2253,25-5-145,-36 5-171</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57.839"/>
    </inkml:context>
    <inkml:brush xml:id="br0">
      <inkml:brushProperty name="width" value="0.05" units="cm"/>
      <inkml:brushProperty name="height" value="0.05" units="cm"/>
    </inkml:brush>
  </inkml:definitions>
  <inkml:trace contextRef="#ctx0" brushRef="#br0">19 1 608,'-1'0'284,"0"0"-1,0 0 0,0 0 0,0 0 0,0 0 1,0 0-1,0 0 0,0 0 0,0 1 1,0-1-1,0 0 0,0 1 0,0-1 1,1 1-1,-1-1 0,-1 1 0,2 0-173,0-1 0,-1 0-1,1 1 1,0-1-1,0 1 1,0-1 0,0 1-1,0-1 1,0 0-1,-1 1 1,1-1-1,0 1 1,0-1 0,0 1-1,1-1 1,-1 0-1,0 1 1,0-1 0,0 1-1,0-1 1,0 0-1,0 1 1,1-1-1,-1 1 1,0 0 0,29 32 1983,-4-3-1294,-22-24-789,1 1 0,-1-1 0,1 0 0,0-1 0,9 11 0,-1-1-225,-12-14-28,1 0-1,-1 0 0,1 1 0,-1-1 0,0 0 1,1 1-1,-1-1 0,0 1 0,0-1 0,0 0 1,0 1-1,0-1 0,0 1 0,0-1 1,-1 0-1,1 1 0,-1-1 0,1 0 0,-1 1 1,1-1-1,-1 0 0,1 1 0,-1-1 0,0 0 1,0 0-1,0 0 0,0 0 0,-1 1 0,0 5-1311</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46.717"/>
    </inkml:context>
    <inkml:brush xml:id="br0">
      <inkml:brushProperty name="width" value="0.05" units="cm"/>
      <inkml:brushProperty name="height" value="0.05" units="cm"/>
    </inkml:brush>
  </inkml:definitions>
  <inkml:trace contextRef="#ctx0" brushRef="#br0">102 17 80,'8'-5'1777,"0"1"-731,-4-3 4321,-9 16-5117,5-8-144,-1 0-1,0-1 1,1 1-1,-1 0 0,0 0 1,1 0-1,-1 0 1,1 0-1,0 0 1,-1 0-1,1 0 1,0 1-1,0-1 0,-1 0 1,1 2-1,-8 58 4684,-3-34-2388,10-22-2005,1-1-1,-1 0 1,0 1-1,0-1 0,0 0 1,-1 0-1,-2 6 1,3-7-257,-1 1 1,1-1-1,0 1 1,0-1-1,0 1 1,0 0-1,0 4 1,1-4-35,-1 1 0,0-1 0,0 0 0,0 1 0,0-1 0,-4 7 0,3-7 8,1 0-1,-1 0 1,1 0-1,0 0 1,0 0-1,0 7 1,0-6 66,1-1 0,-1 1 0,0 0 0,0-1-1,0 0 1,-1 1 0,-1 4 0,1-5-54,0 0 1,1 0-1,0 0 0,-1 0 0,2 1 1,-1-1-1,0 5 0,-7 24 278,3-18-350,4-14-43,0 0 0,1 0 1,-1 1-1,0-1 0,1 0 1,-1 1-1,1-1 0,0 0 1,-1 1-1,1-1 0,0 0 1,0 1-1,0 1 0,-6 10 0,6-11-16,-1-1 0,0 0-1,0 0 1,1 0 0,-1 1 0,1-1 0,-1 0 0,1 0 0,0 1-1,-1-1 1,1 0 0,0 1 0,0-1 0,0 2 0,0 48 144,0-50-126,1 0 0,-1 0 1,1 0-1,0-1 0,-1 1 0,1 0 0,0 0 0,0 0 0,-1 0 0,1-1 0,0 1 0,0 0 0,0-1 0,0 1 0,0-1 0,0 1 0,0-1 0,0 0 0,0 1 0,0-1 0,0 0 0,1 0 0,-1 0 0,0 1 1,0-1-1,0 0 0,0 0 0,2-1 0,18 7 12,-19-5-22,0-1 0,0 1 0,1-1 0,-1 1 1,0-1-1,0 0 0,0 0 0,0 0 0,0 0 0,1 0 1,-1 0-1,0-1 0,0 1 0,0-1 0,0 1 0,0-1 0,0 0 1,3-1-1,2-1-59,-5 3-65,0 0 0,0 0-1,0-1 1,0 1 0,0-1 0,-1 1 0,1-1 0,0 0 0,0 0-1,-1 0 1,1 0 0,1-1 0,11-4-1470,-12 6 765,8-14-7539,-13 4-118,3 9 8377,-1 1-1,1 0 0,0 0 1,-1 0-1,1 0 0,0 0 1,-1 0-1,1-1 0,0 1 1,0 0-1,-1 0 0,1 0 1,0-1-1,0 1 1,-1 0-1,1-1 0,0 1 1,0 0-1,-1 0 0,1-1 1,0 1-1,0 0 0,0-1 1,0 1-1,0 0 0,0-1 1,-1 1-1,1 0 0,0-1 1,0 1-1,0 0 0,0-1 1,0 1-1,0-1 0,0 0-697</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47.407"/>
    </inkml:context>
    <inkml:brush xml:id="br0">
      <inkml:brushProperty name="width" value="0.05" units="cm"/>
      <inkml:brushProperty name="height" value="0.05" units="cm"/>
    </inkml:brush>
  </inkml:definitions>
  <inkml:trace contextRef="#ctx0" brushRef="#br0">20 1 432,'-19'4'7812,"40"4"-1460,47 14 2679,-57-20-8772,0 0 1,0 0-1,0-1 1,0-1-1,20-1 1,-9 0-123,-20 1-97</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8:49.147"/>
    </inkml:context>
    <inkml:brush xml:id="br0">
      <inkml:brushProperty name="width" value="0.05" units="cm"/>
      <inkml:brushProperty name="height" value="0.05" units="cm"/>
    </inkml:brush>
  </inkml:definitions>
  <inkml:trace contextRef="#ctx0" brushRef="#br0">8 12 112,'0'0'1278,"-8"-12"8358,9 14-9504,0-1 0,0 1-1,1-1 1,-1 1 0,0-1-1,1 1 1,-1-1 0,1 0-1,-1 0 1,1 0 0,-1 0-1,3 1 1,17 14 2086,3 6 693,27 39 4876,-1 0-3774,-46-55-3920,0-1 1,0 1-1,0 0 0,-1 0 1,0 0-1,0 0 1,2 9-1,-5-13-83,0 0 1,1 0-1,-1 0 0,1 0 1,0 0-1,-1 0 0,1 0 1,0 0-1,0 0 0,1-1 1,-1 1-1,2 2 0,-2-3 0,0 1 0,0-1 0,0 1-1,0 0 1,0-1 0,0 1-1,0 0 1,0 0 0,-1 0-1,1-1 1,0 5 0,7 100 657,-8-16-214,-8-41-322,2-36-58,6-13-74,-1 1-1,1 0 1,-1 0 0,1-1 0,-1 1-1,1 0 1,-1 0 0,1-1 0,0 1-1,-1 0 1,1 0 0,0 0 0,0 0 0,-1-1-1,1 1 1,0 0 0,0 1 0,0 1 5,0-1 1,0 0 0,0 0 0,0 0 0,-1 0-1,1 0 1,-1 1 0,1-1 0,-1 0 0,0 0-1,0 0 1,0 0 0,0-1 0,-2 3 0,-2 15 29,2-4 4,2 2 23,1-17-55,0 1-1,1 0 1,-1 0-1,0-1 0,0 1 1,0 0-1,0 0 1,0-1-1,0 1 1,0 0-1,0 0 1,0-1-1,-1 1 1,1 0-1,0-1 1,0 1-1,-1 0 0,1 0 1,0-1-1,-1 2 1,-1-1 24,1 1 0,-1-1 0,1 1 0,-1 0 0,1 0 0,0-1 0,0 1 0,-1 0 0,1 0 0,1 0 0,-1 0 0,0 1 0,1-1 0,-1 0 0,0 4 0,-37 33-30,29-28 0,2-3 3,7-8-4,0 0 0,0 0 0,0 0 0,0 0-1,0 0 1,0 0 0,0 0 0,0 0 0,0 0 0,0 0 0,0 0 0,0 1 0,0-1 0,0 0 0,0 0-1,0 0 1,0 0 0,0 0 0,0 0 0,0 0 0,0 0 0,0 0 0,0 0 0,0 0 0,0 1-1,0-1 1,0 0 0,0 0 0,0 0 0,0 0 0,0 0 0,0 0 0,0 0 0,0 0 0,0 0 0,0 0-1,0 0 1,0 0 0,0 0 0,0 1 0,0-1 0,0 0 0,0 0 0,0 0 0,0 0 0,1 0-1,-1 0 1,0 0 0,0 0 0,0 0 0,0 0 0,0 0 0,0 0 0,0 0 0,0 0 0,0 0-1,0 0 1,0 0 0,1 0 0,-1 0 0,0 0 0,0 0 0,0 0 0,0 0 0,0 0 0,1 0-397</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9:52.427"/>
    </inkml:context>
    <inkml:brush xml:id="br0">
      <inkml:brushProperty name="width" value="0.05" units="cm"/>
      <inkml:brushProperty name="height" value="0.05" units="cm"/>
    </inkml:brush>
  </inkml:definitions>
  <inkml:trace contextRef="#ctx0" brushRef="#br0">7 576 240,'0'0'768,"-6"4"-447,9-3-169,-3-1-98,0 0 0,1 0 0,-1 1 0,0-1 0,0 0 0,1 0-1,-1 0 1,0 1 0,0-1 0,1 0 0,-1 0 0,0 0 0,0 1-1,0-1 1,0 0 0,1 0 0,-1 1 0,0-1 0,0 0 0,0 1-1,0-1 1,0 0 0,0 0 0,0 1 0,0-1 0,0 0 0,0 1-1,0-1 1,0 0 0,0 1 0,0-1 0,0 0 0,0 0 0,0 1-1,-1-1 1,1 1 13,0 0-19,0 0-1,0-1 1,0 1 0,0 0 0,0-1-1,0 1 1,0 0 0,0-1-1,0 1 1,0 0 0,0 0 0,0-1-1,1 1 1,-1 0 0,0-1 0,0 1-1,1 0 1,0-1-6,-1 0-1,1 0 1,-1 0 0,1 0-1,-1 0 1,1 0 0,-1 0-1,0 0 1,1 0 0,-1-1-1,1 1 1,-1 0 0,1 0-1,-1-1 1,0 1 0,1 0-1,-1 0 1,0-1 0,1 1-1,-1 0 1,0-1 0,1 1-1,-1-1 1,0 1 0,0 0-1,1-1 1,-1 1 0,0-1-1,0 1 1,0-1 0,0 1 0,0-1-1,0 1 1,1 0 0,-1-1-1,0 1 1,0-1 0,0 1-1,-1-1 1,1 1 0,0-1-1,0 0 37,0 0 0,0 0 0,0 0-1,0 0 1,0 0 0,1 0 0,-1 0 0,0 1 0,0-1-1,1 0 1,-1 0 0,0 0 0,1 0 0,-1 1-1,1-1 1,-1 0 0,2 0 0,-1-3 94,0-1 0,-1 1 0,1 0 0,-1-1 0,0 1 0,0-1 0,0 1 0,-1-5 0,0-4 166,1-91 3058,12 78-2417,-13 11-742,1 12-156,-1-1 0,1 0 0,0 1 0,0-1 0,1 1 0,-1-1 0,1 1 0,-1-1 0,1 1 0,0-1 0,3-5 0,-3 8-62,-1-1-1,1 1 1,-1 0 0,0-1 0,1 1-1,-1 0 1,0-1 0,0 1-1,0-1 1,0 1 0,0 0 0,0-1-1,-1 1 1,1-1 0,-1-1 0,1 2 3,-1-1 0,1 1 1,0-1-1,0 1 1,-1-1-1,1 1 0,0-1 1,0 1-1,1-1 0,-1 1 1,0-1-1,0 1 1,1-1-1,-1 1 0,1-1 1,0-1-1,16-47 2339,-17 49-2247,1 0 0,-1 0 0,1-1 0,-1 1 0,1 0-1,-1 0 1,0 0 0,0 0 0,0-1 0,1 1 0,-1 0 0,0 0-1,-1-1 1,1 1 0,0 0 0,-1-2 0,1 2-99,0 1 1,0-1-1,-1 0 0,1 1 1,0-1-1,0 0 0,0 1 1,0-1-1,0 0 0,0 1 0,0-1 1,0 0-1,0 1 0,0-1 1,0 0-1,1 1 0,-1-1 1,0 1-1,0-1 0,1 0 1,-1 1-1,0-1 0,1 1 1,-1-1-1,0 1 0,1-1 1,-1 1-1,1-1 0,-1 1 1,1-1-1,-1 1 0,1 0 0,-1-1 1,1 1-1,-1 0 0,2-1 1,-1-2 31,-1 1 1,1-1-1,-1 0 1,1 0 0,-1 0-1,0 0 1,0 0-1,0 0 1,-1-3 0,1 3-71,8-64 557,-3 50-484,-4 16-39,-1 0 1,1-1-1,0 1 0,0 0 1,-1-1-1,1 1 0,-1-1 1,0 0-1,1 1 0,-1-1 1,0 1-1,0-4 0,0 4-4,0 1 0,0-1 0,0 0 1,0 0-1,1 0 0,-1 1 0,0-1 0,0 0 0,0 0 0,1 1 0,-1-1 0,0 0 0,1 1 0,-1-1 0,1 0 0,-1 1 0,1-1 0,0 0 0,0 0-5,-1 1 0,1-1 0,-1 1 0,1-1 0,-1 0 0,1 1 0,-1-1 0,0 1 0,1-1 0,-1 0 0,0 1 0,0-1-1,0 0 1,1 0 0,-1 1 0,0-1 0,0 0 0,0-1 0,0 1 43,0 7-648,8 61 649,3-39-65,-3 12 70,-7-38-59,-1 0-1,0 0 1,1 0 0,0 0-1,-1 0 1,1 0 0,0 0 0,0 0-1,2 3 1,-1-3 9,-1 0 0,0 0 1,0 0-1,0 0 0,0 0 0,0 1 1,0-1-1,0 0 0,-1 1 0,1 2 0,-1-3 2,0-1-1,1 1 0,-1 0 0,1 0 0,0-1 0,-1 1 0,1-1 0,0 1 1,0 0-1,0-1 0,1 2 0,0-2 2,-1 1-1,0-1 1,0 1 0,0 0-1,-1-1 1,1 1 0,0 0-1,0 0 1,-1 0-1,1-1 1,-1 4 0,13 28-39,4 3 75,-6 6-56,-6-37 28,-5-5-10,1 0 0,-1 1 1,0-1-1,1 0 0,-1 1 0,1-1 1,-1 1-1,0-1 0,0 1 1,1-1-1,-1 1 0,0-1 0,0 1 1,1-1-1,-1 1 0,0-1 0,0 1 1,0-1-1,0 1 0,0-1 1,0 1-1,0 0 0,0 1 1,1-1 0,-1 1 1,1 0-1,-1 0 0,1-1 0,0 1 0,-1 0 0,1-1 1,0 1-1,2 2 0,-2-3-5,1 1 1,-1 0 0,0 0-1,0 0 1,0-1 0,0 1-1,-1 0 1,1 0 0,-1 0-1,1 0 1,0 3 0,4 5 48,-4-9-45,-1-1 0,1 1 0,-1-1 1,1 1-1,-1-1 0,0 1 0,1-1 0,-1 1 0,1-1 0,-1 1 1,0 0-1,0-1 0,1 1 0,-1-1 0,0 1 0,0 0 1,0-1-1,0 2 0,1 2-6,0-1 1,0 0 0,0 1-1,0-1 1,0 0-1,0 0 1,1 0 0,0 0-1,0 0 1,3 4 0,-5-6 4,1-1 0,-1 1 0,0-1 0,1 0 0,-1 1 0,0-1 0,0 1 0,1-1 0,-1 1 1,0 0-1,0-1 0,0 1 0,0-1 0,0 1 0,0-1 0,0 1 0,0-1 0,0 1 0,0-1 1,0 1-1,0 0 0,0-1 0,0 1 0,0-1 0,0 1 0,-1 0 0,1-1-2,0 1 0,-1 0 0,1-1 0,0 1-1,0-1 1,0 1 0,0 0 0,0-1 0,0 1 0,0 0-1,0-1 1,0 1 0,0 0 0,0-1 0,0 1 0,1-1 0,-1 1-1,0 0 1,0-1 0,1 2 0,0-1 3,0 0 1,0 0 0,-1 0-1,1 1 1,-1-1-1,1 0 1,-1 0-1,1 1 1,-1-1 0,1 0-1,-1 1 1,0-1-1,0 0 1,0 1-1,0-1 1,0 0 0,0 3-1,0-2-37,0-2 72,0 3-720,0-10 371,0-71 426,11 38-143,-3-88 648,4 84-205,-12-157 1237,0 200-1531,1-39 19,2 43-159,-1-1-1,1 1 1,-1-1 0,0 1 0,0 0 0,0 0-1,0 0 1,-1 0 0,1 0 0,-1 1 0,0-1-1,0 0 1,1 6 0,4 3-14,-5-11 36,-1-1 0,1 1 0,-1-1 0,1 1 0,-1 0-1,0-1 1,1 1 0,-1 0 0,0-1 0,1 1 0,-1 0 0,0-1 0,0 1 0,1 0 0,-1 0 0,0-1 0,0 1 0,0 1 0,0 0 5,1-1 0,-1 1-1,0 0 1,1 0 0,0 0 0,-1 0 0,1-1 0,0 1 0,0 0 0,0-1 0,1 3 0,0-3-13,-1 1 0,0 0 0,0 0 1,0 0-1,0 0 0,0 0 0,-1 0 0,1 0 1,-1 0-1,1 0 0,0 3 0,9 24-37,-2-12-7,-4-4 53,1-1 1,1 0 0,10 15 0,-5-6-6,5 2-25,4 9 137,-15-20 32,1 0 0,0-1 0,11 16 0,19 33-78,-28-45-118,-8-14 61,0 1 1,1-1-1,0 1 1,-1-1-1,1 0 0,0 1 1,0-1-1,0 0 1,0 0-1,0 0 1,0 1-1,2 0 1,6 9-32,-6-6 103,-2-8 853,-1 2-1103,-9-10-5924,6-12-8443,3 13 12526</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9:53.297"/>
    </inkml:context>
    <inkml:brush xml:id="br0">
      <inkml:brushProperty name="width" value="0.05" units="cm"/>
      <inkml:brushProperty name="height" value="0.05" units="cm"/>
    </inkml:brush>
  </inkml:definitions>
  <inkml:trace contextRef="#ctx0" brushRef="#br0">5 43 208,'0'0'3188,"-5"35"13887,9-35-16270,-3 0-714,2-1 63,-1-1 0,1 1 0,0 0 0,0 0-1,-1 0 1,1 0 0,0 0 0,0 1 0,6-1 0,-1-1 228,26-14 1869,-28 13-1996,0 0-1,0-1 1,0 2 0,1-1-1,-1 1 1,13-2 0,30-6 153,-33 6-273,0 1 1,0 0-1,27 0 1,-22 5 158,-18 0-1319,-16-2-3770,-22-3-10721,19-4 11151</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9:54.127"/>
    </inkml:context>
    <inkml:brush xml:id="br0">
      <inkml:brushProperty name="width" value="0.05" units="cm"/>
      <inkml:brushProperty name="height" value="0.05" units="cm"/>
    </inkml:brush>
  </inkml:definitions>
  <inkml:trace contextRef="#ctx0" brushRef="#br0">1 34 128,'0'0'774,"21"-12"11406,-16 9-9393,-5 3-2751,0 0 1,1 0 0,-1 0-1,0 0 1,0 0-1,1 0 1,-1 0-1,0 0 1,0 0-1,0-1 1,1 1-1,-1 0 1,0 0 0,0 0-1,0 0 1,1 0-1,-1 0 1,0-1-1,0 1 1,0 0-1,0 0 1,0 0-1,1 0 1,-1-1-1,0 1 1,0 0 0,0 0-1,0 0 1,0-1-1,0 1 1,0 0-1,0 0 1,0-1-1,0 1 1,0 0-1,0 0 1,0 0 0,0-1-1,0 1 1,0-1 686,54-5 6142,1 1-3294,5 16-3165,-21-5-323,42 5 365,-81-11-454,0-1 1,-1 1-1,1-1 1,-1 1 0,1-1-1,-1 1 1,1 0-1,-1-1 1,1 1-1,-1 0 1,1-1-1,-1 1 1,1 0-1,-1 0 1,1-1 0,-1 1-1,0 0 1,1 0-1,-1 0 1,0 0-1,1 0 1,-2 0-1,-11 3-969,-3 1-5103,15-4 5922,1 0-1,0 0 0,0 0 0,-1 0 1,1 0-1,0 0 0,0 0 0,-1 0 1,1 0-1,0 0 0,-1 0 0,1 0 1,0 0-1,0 0 0,-1 0 0,1 0 1,0 0-1,0 0 0,-1-1 0,1 1 1,0 0-1,0 0 0,0 0 1,-1 0-1,1-1 0,0 1 0,0 0 1,0 0-1,-1 0 0,1-1 0,0 1 1,0 0-1,0 0 0,0-1 0,0 1 1,0 0-1,0 0 0,0-1 0,0 1 1,0 0-1,-1-1 0,1 1 0,-11-18-11699,11 13 10173</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9:57.577"/>
    </inkml:context>
    <inkml:brush xml:id="br0">
      <inkml:brushProperty name="width" value="0.05" units="cm"/>
      <inkml:brushProperty name="height" value="0.05" units="cm"/>
    </inkml:brush>
  </inkml:definitions>
  <inkml:trace contextRef="#ctx0" brushRef="#br0">1 452 112,'11'6'1550,"-11"-4"-1448,1-2-73,-1 1 1,0-1-1,0 0 0,0 1 1,0-1-1,1 1 0,-1-1 1,0 0-1,0 1 0,0-1 1,0 1-1,0-1 0,0 0 1,0 1-1,0-1 0,0 1 1,-1-1-1,1 1 0,0-1 1,0 0-1,0 1 0,0-1 1,-1 0-1,1 1 0,0-1 1,0 1-1,0-1 0,-1 0 1,1 1-1,0-1 0,-1 0 1,1 0-1,0 1 0,-1-1 1,1 0-1,0 0 0,-8 1 6718,8-1-6702,1 0 1,-1 0-1,1 0 0,-1 0 0,1 0 0,-1 0 0,1 0 0,-1 0 0,1-1 0,-1 1 0,0 0 0,1 0 0,-1-1 0,1 1 0,-1 0 0,1 0 1,-1-1-1,0 1 0,1 0 0,-1-1 0,0 1 0,0-1 0,1 1 0,-1 0 0,0-1 0,0 1 0,1-1 0,-1 1 0,0-1 0,0 1 0,0-1 1,0 1-1,0-1 0,0 1 0,0-1 0,0 0 0,8-31 2956,-2 22-2055,-6 10-910,1 0 1,-1-1 0,1 1-1,-1-1 1,1 1-1,-1 0 1,0-1-1,1 1 1,-1-1 0,0 1-1,0-1 1,1 1-1,-1-1 1,0 1-1,0-1 1,1 1 0,-1-1-1,0 0 1,0 1-1,0-1 1,0 0-1,0-1 148,1-1-1,0 1 0,-1-1 1,1 1-1,0-1 0,0 1 1,0 0-1,0-1 0,1 1 1,-1 0-1,3-3 0,8-15 1456,-5 3-806,-5 11-697,1 1 0,-1-1 0,0 0 0,-1 0 0,1 0 0,0-10 0,10-27 382,-5-14 1021,-2 47-1288,-4 9-233,0 0 0,-1 0 0,1 0 1,0 0-1,-1 0 0,1 0 0,-1 0 0,1 0 0,-1 0 0,0 0 0,1-1 0,-1 1 0,0-2 0,8-30 505,-3 21-363,-4 11-147,-1 0 1,1 1-1,0-1 1,-1 0 0,1 0-1,-1 0 1,1 0-1,-1 0 1,0 0-1,1 0 1,-1 0-1,0 0 1,0 0-1,1 0 1,-1-2 0,0 2-16,0 1 1,0 0 0,0 0-1,0-1 1,0 1 0,0 0 0,0 0-1,0-1 1,0 1 0,0 0 0,0 0-1,0-1 1,0 1 0,0 0 0,0 0-1,1-1 1,-1 1 0,0 0 0,0 0-1,0 0 1,0-1 0,1 1 0,-1 0-1,0 0 1,0 0 0,1 0 0,-1-1-1,0 1 1,0 0 0,0 0 0,1 0-1,-1 0 1,1 0 0,-1 0-1,0 0 0,1-1 0,-1 1 1,1 0-1,-1 0 0,0 0 0,1-1 0,-1 1 1,0 0-1,1 0 0,-1-1 0,0 1 0,0 0 1,1-1-1,-1 1 0,0 0 0,0-1 0,1 1 1,-1 0-1,0-1 0,0 1 0,0 0 0,0-1 1,0 1-1,1-1 0,-1 1 0,0 0 0,0-1 0,0 1 1,0-1-1,0 1 0,0 0 0,-1-2 0,2 1 10,-1 0-1,0-1 0,0 1 0,1 0 0,-1-1 0,1 1 0,-1 0 0,1-1 0,0 1 0,0 0 0,-1 0 0,1 0 0,1-2 0,0 2-4,-1 0 0,0-1-1,0 1 1,-1 0 0,1-1-1,0 1 1,0-1 0,-1 1-1,1-1 1,-1 0 0,1 1-1,-1-1 1,1-2 0,7-36 95,-9 53-1859,4 8 1823,-2-19-72,0-2 10,0 1 0,-1 0 1,1-1-1,0 1 0,-1 0 0,1-1 0,-1 1 0,1 0 1,-1 0-1,1-1 0,-1 1 0,0 0 0,1 0 1,-1 0-1,0-1 0,0 1 0,1 0 0,-1 0 0,0 0 1,0 0-1,0 0 0,0 0 0,0 0 0,-1 0 0,2 1 4,-1-1-1,0 1 0,1-1 0,-1 0 0,0 1 0,1-1 1,0 0-1,-1 1 0,1-1 0,0 0 0,0 0 0,-1 0 1,1 0-1,2 2 0,-2-2-6,0 0 1,-1 0-1,1-1 0,0 1 1,0 0-1,-1 0 1,1 0-1,-1 0 0,1 1 1,-1-1-1,1 0 0,-1 0 1,1 2-1,-1-1 8,1 0 0,-1 0 1,1 0-1,-1 0 0,1 0 0,0 0 0,0 0 1,-1 0-1,1-1 0,3 4 0,-3-3-2,0-1-1,0 1 1,0 0-1,0 0 1,0 0 0,0-1-1,-1 1 1,1 0-1,0 0 1,-1 4-1,1-3-8,-1 0 0,0 0-1,1 0 1,0 0-1,0 0 1,0 0-1,0 0 1,0 0-1,2 3 1,-1-3 6,-1-1 0,0 1 0,1 0 0,-1 0 0,-1-1 0,1 1 0,0 0 0,-1 0 0,1 3 0,-1-2 6,1-1-1,-1 0 1,1 0 0,0 0-1,0 0 1,0 0-1,0 0 1,4 5-1,4 17 79,-9-20-67,2 0-1,-1-1 1,1 1 0,-1-1-1,1 1 1,0-1 0,6 8-1,-3-5 3,-3-5-20,0 0 1,-1 0-1,1 0 0,-1 0 0,1 0 0,-1 1 0,0-1 1,0 1-1,2 4 0,-3-7 1,0 1 0,0 0 0,0 0 0,1 0 0,-1-1 0,0 1 0,1 0 1,-1 0-1,1-1 0,-1 1 0,0 0 0,1-1 0,0 1 0,-1 0 0,1-1 0,-1 1 0,2 0 0,-1 0 2,0-1-1,0 1 0,0 0 0,-1-1 0,1 1 0,0 0 1,-1 0-1,1 0 0,0 0 0,-1 0 0,1-1 1,-1 1-1,1 0 0,-1 0 0,0 0 0,0 0 1,1 0-1,-1 2 0,4 3-7,4 7-39,-8 25 96,0-37-112,0-22-8479,-29 9-6507,27 12 14852</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9:58.277"/>
    </inkml:context>
    <inkml:brush xml:id="br0">
      <inkml:brushProperty name="width" value="0.05" units="cm"/>
      <inkml:brushProperty name="height" value="0.05" units="cm"/>
    </inkml:brush>
  </inkml:definitions>
  <inkml:trace contextRef="#ctx0" brushRef="#br0">47 25 752,'12'-14'3506,"-14"13"-3210,0 0 0,0 1 0,0-1-1,0 0 1,0 1 0,0 0 0,0-1 0,0 1 0,0 0 0,-1 0 0,1 0 0,0 0-1,-3 1 1,-1-1 1738,5 0-1335,-18 6 1283,19-6-1909,1 1 0,0 0 0,0-1 0,0 1 1,-1-1-1,1 1 0,0-1 0,0 1 0,0-1 0,0 0 0,0 1 0,0-1 0,0 0 0,0 0 0,0 0 0,0 0 0,0 0 0,0 0 0,0 0 0,1 0 0,35 0 1704,-27-1-1529,81-5 630,15-5-2623,-105 11 1206</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9:59.557"/>
    </inkml:context>
    <inkml:brush xml:id="br0">
      <inkml:brushProperty name="width" value="0.05" units="cm"/>
      <inkml:brushProperty name="height" value="0.05" units="cm"/>
    </inkml:brush>
  </inkml:definitions>
  <inkml:trace contextRef="#ctx0" brushRef="#br0">9 12 128,'0'0'2428,"-8"7"2478,16 42-555,-3-39-3621,-5-10-677,1 1 1,-1-1 0,1 1-1,-1-1 1,1 1-1,-1-1 1,1 1-1,-1 0 1,0-1-1,1 1 1,-1 0 0,0-1-1,0 1 1,1 0-1,-1-1 1,0 1-1,0 0 1,0-1-1,0 1 1,0 1 0,8 47 2344,-3-39-1859,-4-9-486,-1 0 0,1 0-1,0-1 1,-1 1 0,1 0-1,-1 0 1,1 0 0,-1 0-1,0 0 1,1 0 0,-1 0-1,0 0 1,0 0 0,1 0-1,-1 2 1,0 8 55,0-7 282,0-14-205,-4 4-207,3 6 20,0 0 0,1-1 0,-1 1 0,1-1 0,-1 1 0,1-1 0,0 1 0,-1-1 0,1 1 0,-1-1 0,1 1 0,0-1 0,-1 1 0,1-1 0,0 0 0,0 1 0,-1-1 0,1 0 0,0 1-1,0-1 1,0 0 0,0 1 0,0-1 0,0 0 0,0 0 0,0 0 2,0-1-1,0 1 1,0 0-1,0-1 1,0 1-1,0 0 1,0 0-1,0-1 1,1 1-1,-1 0 1,0 0-1,1-1 1,-1 1-1,1 0 1,-1 0 0,1 0-1,0 0 1,0 0-1,-1 0 1,1 0-1,2-2 1,-2 2-3,-1 0 0,1 0 0,-1 0 1,1 0-1,-1 0 0,1-1 0,-1 1 0,1 0 1,-1 0-1,0-1 0,0 1 0,0 0 1,0 0-1,0-2 0,0 2 8,0-1 0,0 1-1,1 0 1,-1-1 0,0 1-1,0 0 1,1-1 0,-1 1 0,0 0-1,1 0 1,-1 0 0,1-1 0,0 1-1,1-1 1,2-2 108,-3 3-20,0 1 1,0-1-1,0 0 0,0 0 1,-1 0-1,1 0 1,0 0-1,0 0 1,0 0-1,-1 0 1,1 0-1,-1 0 1,1 0-1,-1 0 1,1-1-1,-1 1 1,0 0-1,1 0 1,-1-2-1,18-17 1262,-14 15-1209,-4 4-145,1 0 0,-1 1 0,0-1-1,1 0 1,-1 1 0,0-1 0,1 1 0,-1-1-1,1 0 1,-1 1 0,1-1 0,-1 1 0,1-1 0,-1 1-1,1 0 1,-1-1 0,1 1 0,0 0 0,-1-1-1,2 1 1,26-11 2,-26 11-3,17 22 165,-19-19-157,1-1 0,0 0 0,-1 1 0,1-1-1,0 0 1,0 1 0,0-1 0,0 0 0,2 2-1,-2-1 10,1-1-1,-1 0 1,0 0-1,0 0 1,0 1-1,0-1 1,-1 1-1,1-1 1,0 3-1,6 45 622,-7-12-25,0-37 209,-1-23-424,0 20-456,0 0 0,0 0 1,1 0-1,-1 0 1,0 0-1,1 0 1,-1 0-1,1 0 1,0 0-1,0 0 0,0 0 1,0-1-1,0 1 1,0 0-1,0 0 1,1 0-1,-1 0 1,1 0-1,1-3 0,1-18-204,6 7 120,-8 15 142,0-1-1,0 1 1,0 0 0,0-1 0,0 1 0,0-1 0,0 0-1,0 1 1,-1-1 0,1 0 0,-1 1 0,1-3-1,0 2-2,-1 0 0,1 1-1,0-1 1,0 0-1,0 1 1,0-1-1,0 1 1,0 0-1,1-1 1,-1 1-1,0 0 1,1 0 0,-1 0-1,1 0 1,1-1-1,28-14-50,7 9 134,-37 7-69,18 22 162,-19 101 2935,6-114-2975,-6-8-145,1-1 0,-1 0 1,1 1-1,-1-1 0,0 1 0,1-1 0,-1 0 1,1 1-1,-1-1 0,0 1 0,0-1 0,1 1 1,-1-1-1,0 1 0,0-1 0,1 1 0,-1-1 1,0 1-1,0-1 0,0 1 0,0-1 0,0 2 1,0-1-232,1-2-11,-1 1 0,1 0 0,-1-1 0,1 1-1,-1-1 1,1 1 0,-1 0 0,1-1 0,-1 0 0,1 1 0,-1-1 0,1 1 0,-1-1 0,0 1 0,0-1 0,1 0 0,-1 1 0,0-1-1,0 0 1,1 1 0,-1-1 0,0 0 0,0 1 0,0-1 0,0 0 0,0 1 0,0-1 0,0 0 0,-1 1 0,1-1 0,0-1 0,2-10-4673,2 9 3284,-4 2 1482,1 1-1,-1 0 0,0 0 0,1 0 0,-1-1 1,0 1-1,1 0 0,-1 0 0,0-1 0,1 1 0,-1 0 1,0-1-1,0 1 0,0 0 0,1-1 0,-1 1 1,0 0-1,0-1 0,0 1 0,0-1 0,0 1 1,1 0-1,-1-1 0,0 1 0,0-1 0,0 1 0,0-1 1,0-9-2419</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0:00.757"/>
    </inkml:context>
    <inkml:brush xml:id="br0">
      <inkml:brushProperty name="width" value="0.05" units="cm"/>
      <inkml:brushProperty name="height" value="0.05" units="cm"/>
    </inkml:brush>
  </inkml:definitions>
  <inkml:trace contextRef="#ctx0" brushRef="#br0">216 106 80,'0'0'69,"-21"-11"1369,5 4-837,14 7-535,-29-3 118,9 9-58,16-4 41,-1 0 1,0-1-1,1 0 1,-12 1 0,17-2 58,-12 6 244,11-5-389,0-1-1,0 1 1,0-1 0,-1 1 0,1-1-1,0 0 1,0 1 0,0-1 0,0 0 0,-3-1-1,-17 3 878,5 1 4914,33-6-1171,74 1 2593,-1 0-3716,-56-1-3312,-1 0 0,1-3 0,-1 0 1,39-14-1,24-5 57,-80 22-307,1 0 0,0 1 0,19 0 0,24-4 24,-52 5-38,0 0-1,0 0 1,0 0 0,0-1 0,8-3 0,-8 2 0,-1 1 1,1 0 0,-1 1-1,1 0 1,9-1-1,0 0-45,-14 1 21,1 0 0,-1 1 0,0 0 1,1 0-1,-1-1 0,0 1 0,1 1 0,-1-1 0,0 0 0,1 1 0,-1-1 0,3 2 0,22 5 97,-25-7-85,0 0 0,0 0 0,0 1 0,0-1 0,0 0 0,0 1 0,0-1 0,0 1 0,0-1 0,0 1 0,0 0 0,0 0 0,0 0 0,3 2 1,-5-2 22,10 2-401,-15 2 148,-18 3-3820,13-8-443,-14-1-10258,17-3 12506</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58.329"/>
    </inkml:context>
    <inkml:brush xml:id="br0">
      <inkml:brushProperty name="width" value="0.05" units="cm"/>
      <inkml:brushProperty name="height" value="0.05" units="cm"/>
    </inkml:brush>
  </inkml:definitions>
  <inkml:trace contextRef="#ctx0" brushRef="#br0">117 40 1056,'1'0'159,"1"1"-1,-1 0 1,0-1-1,0 0 1,1 1-1,-1-1 1,0 0-1,1 1 1,-1-1-1,0 0 1,1 0-1,-1 0 1,1 0-1,-1 0 1,0 0-1,1-1 1,-1 1-1,0 0 1,2-1-1,6-1 720,-7 2-187,-4-11 3799,-26-8 6387,-7 10-4600,32 9-6207,0-1 0,-1 1 0,1 0 0,0 0 0,0 0 0,0 1 0,0-1-1,0 1 1,-3 1 0,5-2-98,0 1-1,0-1 1,0 1-1,1-1 1,-1 1-1,0-1 1,0 1-1,1 0 1,-1-1-1,1 1 1,-1 0-1,0-1 0,1 1 1,-1 0-1,1 0 1,0 0-1,-1 0 1,1 0-1,0-1 1,-1 1-1,1 0 1,0 0-1,0 0 1,0 0-1,0 0 1,0 0-1,0 0 1,0 0-1,0 0 1,0 0-1,0 0 1,1-1-1,-1 1 1,0 0-1,0 0 1,1 0-1,0 1 1,-1 0 10,1 0 0,0 0 1,0 0-1,0-1 0,0 1 0,0 0 1,0 0-1,1-1 0,-1 1 1,1 0-1,-1-1 0,1 0 1,2 3-1,84 19-89,-87-22 141,0-1 0,-1 0 0,1 0 1,-1 1-1,1-1 0,0 0 0,-1 1 0,1-1 0,-1 0 0,1 1 0,-1-1 0,1 1 0,-1-1 0,1 1 0,-1-1 1,0 1-1,1 0 0,-1-1 0,0 1 0,1-1 0,-1 1 0,0 0 0,0-1 0,1 1 0,-1 0 0,0-1 0,0 1 0,0 0 1,0-1-1,0 1 0,0 0 0,0-1 0,0 1 0,0 0 0,-1-1 0,1 1 0,0 0 0,0-1 0,-1 1 0,1 0 1,0-1-1,-1 1 0,1-1 0,0 1 0,-1-1 0,0 2 0,-1 0 62,0 1 0,1-1 1,-1 0-1,-1 0 0,1 0 0,0 0 0,0 0 1,-1-1-1,-4 4 0,-92 39-1038,74-34-1140,15-10-3638</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0:02.237"/>
    </inkml:context>
    <inkml:brush xml:id="br0">
      <inkml:brushProperty name="width" value="0.05" units="cm"/>
      <inkml:brushProperty name="height" value="0.05" units="cm"/>
    </inkml:brush>
  </inkml:definitions>
  <inkml:trace contextRef="#ctx0" brushRef="#br0">200 79 112,'0'0'288,"6"5"707,-6-5-965,0 0 1,-1 0-1,1 0 0,0 0 0,-1 0 0,1-1 1,0 1-1,0 0 0,-1 0 0,1 0 0,0 0 0,-1 0 1,1-1-1,0 1 0,0 0 0,-1 0 0,1 0 1,0-1-1,0 1 0,-1 0 0,1-1 0,0 1 0,0 0 1,0 0-1,0-1 0,-1 1 0,1 0 0,0-1 0,0 1 1,0 0-1,0-1 0,0 1 0,0 0 0,0-1 1,0 1-1,0 0 0,0-1 0,0 1 0,0 0 0,0-1 1,0 1-1,0 0 0,0 0 0,1-1 0,-1 1 1,0-4-19,0 3 84,0 0 115,0-1 0,1 0 1,-1 0-1,0 0 0,-1 0 0,1 1 1,0-1-1,0 0 0,-1 0 0,0-2 1,-26-7 425,24 7 61,3 4-621,-1-1 0,1 1-1,0-1 1,0 1 0,0-1 0,0 1 0,0 0 0,-1-1 0,1 1 0,0 0-1,0-1 1,-1 1 0,1 0 0,0-1 0,0 1 0,-1 0 0,1-1-1,0 1 1,-1 0 0,1 0 0,-1-1 0,1 1 0,0 0 0,-1 0 0,1 0-1,-1 0 1,1-1 0,-1 1 0,-2 0-42,-13-4 3581,16 4-3543,0 0 1,-1 0-1,1-1 1,0 1-1,-1 0 1,1 0-1,0 0 1,-1 0-1,1 0 1,0 0-1,-1 0 1,1 0-1,0 0 1,-1 0-1,1 0 0,0 0 1,-1 0-1,1 0 1,0 1-1,-1-1 1,1 0-1,0 0 1,0 0-1,-1 0 1,1 1-1,0-1 1,-1 0-1,1 0 1,0 0-1,0 1 1,0-1-1,-1 0 1,1 0-1,0 1 1,0 0-1,0-1 479,-8 18 3218,3-11-2719,5-7-962,-1 1-1,1-1 1,-1 1 0,1-1 0,-1 1 0,1-1 0,-1 0 0,1 1 0,0 0 0,-1-1 0,1 1 0,0-1 0,-1 1 0,1-1-1,0 1 1,0 0 0,-1-1 0,1 1 0,0 0 0,0-1 0,0 1 0,0 0 0,0-1 0,0 2 0,-4 49 4911,0-1-3477,-7-17-1465,9-25-24,0 0 0,0 1 0,-1-1 0,0 0-1,-7 12 1,-21 41-13,7-17-77,11-26-344,15-28 195,1-1 1,1 1-1,5-11 0,-6 13 189,18-36-304,-14 30 248,0 0 0,8-26 0,-13 36 74,-1 1 1,0 0-1,1-1 1,0 1-1,0 0 1,4-6-1,10-17-16,3-14-21,-6 14 24,-12 23 18,1 0-1,0 1 0,-1-1 0,0 0 0,1 0 1,-1 0-1,-1 0 0,1 0 0,0 0 1,-1 0-1,1-6 0,4-6-46,2-4 51,-7 18-16,0 1 0,0 0 0,0-1 0,0 1 0,-1-1 0,1 1 0,0 0 0,1-1 0,-1 1 1,0-1-1,0 1 0,0 0 0,0-1 0,0 1 0,0 0 0,0-1 0,1 1 0,-1 0 0,0-1 0,0 1 1,0 0-1,1-1 0,-1 1 0,0 0 0,0-1 0,1 1 0,-1 0 0,0 0 0,1 0 0,-1-1 0,0 1 0,1 0 1,-1 0-1,0 0 0,1 0 0,-1-1 0,1 1 0,-1 0 0,0 0 0,1 0 0,-1 0 0,0 0 0,1 0 1,-1 0-1,1 0 0,-1 0 0,0 0 0,1 1 0,-1-1 0,0 0 0,1 0 0,-1 0 0,1 0 0,-1 0 1,0 1-1,1-1 0,-1 0 0,0 0 0,0 1 0,1-1 0,-1 0 0,0 0 0,0 1 0,1-1 0,-1 0 0,0 1 1,1 0 50,7 4 19,0 0-1,0 1 1,-1 0 0,0 0 0,0 1 0,8 9-1,-4 7 787,-10-19-813,0-1 0,0 1 0,-1-1 0,1 1 0,-1-1 0,1 1 0,-1-1 0,-1 1 0,1 0 0,-1 5 0,0 7 70,1 207-399,0-223 278,-1 0 0,1 0 0,0 1 0,0-1-1,0 0 1,0 0 0,0 0 0,0 1 0,0-1 0,0 0 0,0 0-1,0 1 1,0-1 0,0 0 0,0 0 0,0 0 0,0 1 0,0-1-1,0 0 1,0 0 0,0 0 0,0 1 0,0-1 0,0 0-1,1 0 1,-1 0 0,0 1 0,0-1 0,0 0 0,0 0 0,0 0-1,1 0 1,-1 1 0,0-1 0,0 0 0,0 0 0,0 0-1,1 0 1,-1 0 0,0 0 0,0 0 0,0 0 0,1 0 0,-1 1-1,0-1 1,1 0 0,3-15-4958,-4 4 2556,0 9 1693,1-1 0,-1 0 0,0 1-1,0-1 1,0 0 0,0 1 0,0-1 0,-1 0 0,1 1 0,-1-1 0,0 1-1,1-1 1,-1 1 0,0-1 0,-2-2 0,-2-4-3522,-1 3 3350,-1-1-479,2 1-346,-5 0 710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0:02.567"/>
    </inkml:context>
    <inkml:brush xml:id="br0">
      <inkml:brushProperty name="width" value="0.05" units="cm"/>
      <inkml:brushProperty name="height" value="0.05" units="cm"/>
    </inkml:brush>
  </inkml:definitions>
  <inkml:trace contextRef="#ctx0" brushRef="#br0">20 40 432,'-2'0'151,"1"0"0,0-1-1,0 1 1,0 0 0,0-1-1,0 0 1,0 1 0,0-1-1,0 1 1,0-1 0,0 0-1,0 0 1,0 0 0,1 1-1,-5-9 7069,43 5 8223,-17 9-12152,16-8-2861,-12 0-277,1-6 77,-15 3-1842,-2 4-3867</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0:03.607"/>
    </inkml:context>
    <inkml:brush xml:id="br0">
      <inkml:brushProperty name="width" value="0.05" units="cm"/>
      <inkml:brushProperty name="height" value="0.05" units="cm"/>
    </inkml:brush>
  </inkml:definitions>
  <inkml:trace contextRef="#ctx0" brushRef="#br0">1 1 112,'0'0'176,"6"6"755,-5-6-757,1 10 309,2-8-318,2 2-41,0 0 0,0-1 0,0 0 0,1 0 0,7 1 0,-12-4 134,0 0 0,0-1 0,0 0 0,-1 1 0,1-1 0,0 0 0,0 0-1,-1 0 1,1 0 0,-1 0 0,1 0 0,-1-1 0,1 1 0,2-4 1416,3 1 3921,-13 2-2119,5-3-2206,-2 5-828,0 0-43,-1-1 0,0 1 0,1 1 0,-1-1 0,0 1 0,1-1 0,-1 1 0,1 0 1,-1 0-1,-3 2 0,5-2-359,0 0 1,1 0 0,-1 1 0,0-1 0,1 0 0,-1 1 0,1 0-1,-1-1 1,1 1 0,0-1 0,-1 1 0,0 2 0,-3 4 446,5-8-439,-1 1 0,1-1 0,-1 0 0,1 1 0,-1-1 0,1 1 0,0-1 0,-1 1 0,1-1 0,-1 1 0,1-1-1,0 1 1,0 0 0,-1-1 0,1 1 0,0-1 0,0 1 0,0 0 0,0-1 0,-1 1 0,1 0 0,0-1 0,0 2 0,-7 21 3212,14 27-2708,-6-47-551,1 0 1,-1 0-1,0 0 1,1 0-1,0-1 0,0 1 1,-1 0-1,1-1 1,1 0-1,-1 1 0,0-1 1,1 0-1,-1 0 1,1 0-1,-1 0 0,1-1 1,5 3-1,8 7 97,-13-10-85,1-1 1,-1 1-1,1-1 0,0 1 1,-1-1-1,1 0 1,-1 0-1,6-2 0,-3 2 13,0-1-31,-1 1 0,0-2 0,0 1 0,1 0 0,-1-1 0,0 0 0,0 0 0,-1-1 0,1 1 0,8-7 0,39-34 170,-47 34-312,2 7-632,-11 2-1113,-6 1-5253</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10.626"/>
    </inkml:context>
    <inkml:brush xml:id="br0">
      <inkml:brushProperty name="width" value="0.05" units="cm"/>
      <inkml:brushProperty name="height" value="0.05" units="cm"/>
    </inkml:brush>
  </inkml:definitions>
  <inkml:trace contextRef="#ctx0" brushRef="#br0">1 5 32,'0'0'1147,"13"1"2874,5 20-2877,-18-19-1087,1-1-1,-1 1 1,0-1 0,1 1-1,-1-1 1,1 1-1,-1-1 1,1 0-1,0 1 1,0-1 0,-1 0-1,1 1 1,0-1-1,2 1 1,-2-1 5,-1 0 0,1 0 0,0 0 0,0 0 0,0 1 1,-1-1-1,1 0 0,-1 0 0,1 0 0,-1 1 0,1-1 0,-1 0 0,1 3 0,10 27 1488,-3 4-181,-2-23-856,-6-11-471,1 0 0,-1-1-1,1 1 1,-1 0-1,1 0 1,-1-1 0,1 1-1,-1 0 1,1 0-1,-1 0 1,0 0-1,0-1 1,1 1 0,-1 0-1,0 0 1,0 0-1,0 1 1,0 0 32,0 0 0,1 1-1,-1-1 1,1 0 0,0 0 0,0 0 0,-1 0 0,1 0-1,0 0 1,3 3 0,-3-3 4,0-1 0,0 1-1,0 0 1,0 0 0,0 0 0,0 0-1,-1 0 1,1 0 0,0 0 0,-1 4-1,1-4-30,-1 0 0,1 0 0,-1 1-1,1-1 1,0 0 0,0 0-1,0 0 1,0 0 0,0 0 0,2 2-1,-2-2 1,0 0 0,0 0 0,0-1 0,0 1-1,0 0 1,0 0 0,-1 0 0,1 0-1,0 4 1,-1-4 14,0 0 1,1 0-1,-1 0 0,1-1 0,-1 1 1,1 0-1,0-1 0,0 1 0,0 0 1,0-1-1,0 1 0,1 1 0,-1-2-29,0 1 0,0-1-1,0 0 1,0 1 0,0-1-1,-1 1 1,1 0 0,0-1 0,-1 1-1,1-1 1,0 4 0,-1-3 6,0-1 0,0 1 0,1-1 0,-1 1 0,0-1 0,1 1 0,0-1 0,-1 1 0,1-1 0,0 0 0,0 1 1,0-1-1,1 2 0,-1-2 6,0 0 0,0 1 0,0-1 0,0 1 0,0-1 0,-1 1 0,1-1 0,0 1 0,-1-1 0,1 1 0,-1 0 0,1-1 0,-1 4 1,1-3 12,-1 1 0,1-1 0,0 1 0,0-1 0,0 1 0,0-1 0,1 0 0,-1 1 0,1-1 0,-1 0 0,1 0 0,2 2 0,-4-4-49,0 1 0,1-1 0,-1 0 0,0 1 0,0-1 0,1 1 0,-1-1 0,0 0 0,0 1 0,0-1 0,0 1 0,1-1 0,-1 1 0,0-1 0,0 0 0,0 1 0,0-1 0,0 1 0,0-1 0,0 1-1,0-1 1,0 1 0,0-1 0,-1 1 0,1-1 0,0 1 0,0 0-2,-1-1 1,1 0-1,0 0 0,0 1 0,0-1 0,0 0 0,0 1 0,0-1 1,0 0-1,0 1 0,0-1 0,0 1 0,0-1 0,0 0 0,0 1 1,0-1-1,0 0 0,0 1 0,0-1 0,0 0 0,0 1 0,1-1 1,-1 0-1,0 0 0,0 1 0,0-1 0,1 0 0,-1 1 0,0-1 1,1 0-1,-1 1 7,1-1 1,0 0-1,-1 1 1,1-1-1,0 1 0,-1-1 1,1 1-1,-1-1 1,1 1-1,-1-1 1,1 1-1,-1 0 1,1-1-1,-1 1 0,1 0 1,-1-1-1,0 1 1,0 0-1,1 0 1,-1-1-1,0 1 1,0 0-1,0 0 0,0 0 1,0-1-1,0 1 1,0 0-1,0 0 1,0-1-1,0 1 1,0 0-1,-1 1 0,1 4 99,8 26 333,10-12-354,-14-4 13,-4-16-102,1 0 1,-1 1-1,1-1 1,0 0-1,-1 1 1,1-1-1,-1 1 1,1-1-1,-1 1 1,1-1-1,-1 1 1,1 0-1,-1-1 0,0 1 1,1-1-1,-1 1 1,0 0-1,1-1 1,-1 1-1,0 0 1,0-1-1,0 1 1,0 0-1,0 0 1,0 1-1,18 26 206,-18-28-200,1 1-1,-1 0 1,1 0-1,-1 0 1,1 0-1,-1 0 1,0 0-1,0 0 1,1 0-1,-1 0 1,0 1-1,0-1 1,0 0-1,0 0 1,-1 0-1,1 0 1,0 2-1,0 10 66,7 6 927,-7-33-12,0-58-1538,5 56 376,-4 14 170,0 1-1,-1-1 1,1 1-1,0-1 1,-1 1-1,1-1 1,-1 1-1,1-1 1,-1 1-1,0-1 1,0 0 0,0-1-1,8-36 24,4 5-110,-4-11 24,3 12 145,1-6-113,-4-45 160,-8 33-154,5 46 23,-5 5 6,0 0 0,1 0 0,-1 0 1,1-1-1,-1 1 0,0 0 0,1 0 0,-1 0 1,0-1-1,1 1 0,-1 0 0,0 0 0,0-1 0,1 1 1,-1 0-1,0-1 0,0 1 0,1 0 0,-1-1 1,0 1-1,0 0 0,0-1 0,0 1 0,1-1 0,-1 1 1,0 0-1,0-1 0,0 1 0,0-1 0,0 1 1,0 0-1,0-1 0,0 0 0,8-50 3,-3 37-4,-4 13-1,-1 0 1,1 0-1,0 0 1,-1 0 0,1 0-1,-1 0 1,1 0 0,-1 0-1,0 0 1,1-1 0,-1 1-1,0 0 1,0 0 0,0-2-1,3-5 60,2-9 36,-4 10 1601,-1 7-1697,0-1 1,0 1-1,1-1 0,-1 1 0,0-1 0,0 1 1,0-1-1,0 0 0,0 1 0,0-1 0,0 1 1,0-1-1,0 1 0,0-1 0,0 1 0,0-1 1,0 1-1,0-1 0,0 1 0,-1-1 1,1 1-1,0-1 0,0 1 0,-1-1 0,1 1 1,0-1-1,-1 1 0,1-1 0,0 1 0,-1 0 1,1-1-1,0 1 0,-1 0 0,1-1 0,-1 1 1,1 0-1,-1 0 0,1-1 0,-1 1 0,1 0 1,-2 0-1,-4 1-55</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12.696"/>
    </inkml:context>
    <inkml:brush xml:id="br0">
      <inkml:brushProperty name="width" value="0.05" units="cm"/>
      <inkml:brushProperty name="height" value="0.05" units="cm"/>
    </inkml:brush>
  </inkml:definitions>
  <inkml:trace contextRef="#ctx0" brushRef="#br0">110 1 64,'0'0'32,"7"-1"2948,-7 2-2756,-7 6 481,7-6-662,0 0 0,0 0 0,-1 0 1,1 0-1,0 0 0,0 0 0,0 0 1,0 0-1,-1-1 0,1 1 0,-1 0 1,1 0-1,0 0 0,-1 0 0,1-1 1,-2 2-1,1-1 14,1 0 1,-1 0-1,0 0 0,1 0 1,-1 0-1,1 1 0,-1-1 1,1 0-1,0 0 0,-1 0 1,1 0-1,0 1 0,0-1 1,0 0-1,0 0 0,0 2 1,-1-1-11,1 0 1,0 1 0,-1-1 0,0 0 0,0 0 0,1 0-1,-1-1 1,0 1 0,-1 0 0,0 2 0,-8 17 250,10-18-254,-1 0 0,0 0-1,1 0 1,-1 0 0,-1-1 0,1 1 0,0 0-1,-1 0 1,1-1 0,-4 4 0,4-4-5,-1 0 1,1 0 0,0 1-1,-1-1 1,1 0-1,0 1 1,0-1 0,1 0-1,-2 5 1,1-3 37,0 0 0,0-1 1,-1 1-1,1-1 1,-1 0-1,0 0 0,0 1 1,-4 4-1,2-4 38,-4 36 357,7-29-394,1-10-74,1 0 0,-1 0 0,0 0 0,0 0 1,0 0-1,0 0 0,0 0 0,-1 0 0,1 0 0,0 0 0,0 0 1,0 0-1,-1 0 0,1 0 0,-1 1 0,-1 2 35,0 0-1,1 0 1,-1 1 0,1-1-1,0 0 1,0 1 0,1-1-1,-1 1 1,1-1 0,0 1 0,1 6-1,-1 2 32,-8 52 869,8 18-323,8-19 294,-8-63-899,0 0 0,0 0 1,0 0-1,0 0 0,0 0 0,0 0 1,0 0-1,1 0 0,-1 0 1,0 0-1,1 0 0,-1 0 0,1 0 1,-1 0-1,1 0 0,0 0 0,-1 0 1,1 0-1,0 0 0,-1-1 1,3 2-1,-2 2 102,1-1 0,-1 1 0,1-1 1,-1 1-1,0 0 0,0 7 0,4-7 140,-4-4-247,-1 0-1,0 0 1,1 0 0,-1 0 0,0 1-1,1-1 1,-1 0 0,0 0 0,1 0-1,-1 1 1,0-1 0,1 0 0,-1 0-1,0 1 1,0-1 0,1 0 0,-1 1 0,0-1-1,0 0 1,0 1 0,1-1 0,-1 0-1,0 1 1,0-1 0,0 0 0,0 1-1,0 0 4,1 0-1,-1 0 1,0 0-1,1-1 1,-1 1-1,0 0 1,1 0 0,-1-1-1,1 1 1,-1 0-1,1-1 1,-1 1-1,1 0 1,0-1-1,-1 1 1,1-1-1,1 1 1,-2 0-7,1-1 0,0 1 1,0 0-1,-1-1 0,1 1 0,0 0 1,-1-1-1,1 1 0,-1 0 1,1 0-1,-1-1 0,1 1 1,-1 0-1,1 0 0,-1 0 1,0 0-1,1 1 0,4 2 57,-5-3-58,0-1 0,1 0 0,-1 0 0,0 0 0,1 0 0,-1 0 0,0 1 0,1-1 0,-1 0 0,0 0 0,1 0 0,-1 1 0,0-1 0,0 0 0,1 0 0,-1 1 0,0-1 0,0 0 0,0 1 0,1-1 0,-1 0 0,0 1 0,0-1 0,0 0 0,0 1 0,0 0 0,3 3 33,-1 0 0,0 0 0,1 0 0,0 0 1,0-1-1,0 1 0,0-1 0,0 0 1,1 0-1,-1 0 0,6 3 0,8-3 38,-12-2 120,-8-2 742,2 1-1731,-7-3-4147,7 3 4789,1 0-1,-1 0 0,1 0 1,-1 0-1,1 0 1,0 0-1,-1 0 0,1 0 1,-1-1-1,1 1 1,-1 0-1,1 0 0,-1 0 1,1 0-1,0-1 1,-1 1-1,1 0 0,0 0 1,-1-1-1,1 1 1,-1 0-1,1-1 0,0 1 1,0 0-1,-1-1 1,1 1-1,0-1 0,-10-5-2712,8 0 686</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13.556"/>
    </inkml:context>
    <inkml:brush xml:id="br0">
      <inkml:brushProperty name="width" value="0.05" units="cm"/>
      <inkml:brushProperty name="height" value="0.05" units="cm"/>
    </inkml:brush>
  </inkml:definitions>
  <inkml:trace contextRef="#ctx0" brushRef="#br0">1 8 128,'0'0'224,"0"-7"1268,0 7-1394,13 6 380,-9-3-264,10 7 583,-11-4-568,2 9 742,-5-9-653,-1-5-285,1-1 0,0 1 0,0 0 1,0 0-1,0 0 0,0 0 0,0-1 0,0 1 0,0 0 0,0 0 1,0 0-1,0-1 0,0 1 0,0 0 0,1 0 0,-1 0 0,0-1 1,1 1-1,-1 0 0,1-1 0,-1 1 0,0 0 0,1-1 0,0 1 1,-1 0-1,1-1 0,-1 1 0,1-1 0,0 1 0,-1-1 0,1 1 1,0-1-1,2 28 1889,-2-13-1078,0-10-651,1 0-1,-1 1 0,0-1 0,0 1 1,0-1-1,-1 1 0,0-1 1,0 1-1,-1-1 0,1 1 0,-1-1 1,0 1-1,-3 7 0,2-6-80,1 0 0,0 0 0,1 0 0,0-1 0,0 1 0,1 12 0,0 4 521,7 24 463,-3-32-777,-4-14-289,0 1 0,0-1 1,0 1-1,-1-1 0,1 1 0,-1 0 0,1-1 0,-1 1 0,0 0 0,1-1 1,-1 4-1,8 35 311,-3-30-315,-5-9-24,1 0-1,0 0 1,-1 0-1,1 0 1,-1 0 0,1 0-1,-1 0 1,1 0-1,-1 0 1,1 0-1,-1 0 1,0 0-1,0 0 1,0 0-1,0 2 1,8 25 9,-7-27-8,-1 0 1,0-1-1,1 1 0,-1 0 1,1-1-1,-1 1 1,1-1-1,0 1 1,-1-1-1,1 1 1,-1-1-1,1 1 1,0-1-1,0 0 0,-1 1 1,1-1-1,0 0 1,-1 1-1,1-1 1,0 0-1,0 0 1,0 0-1,-1 0 1,1 0-1,0 0 1,0 0-1,0 0 0,1 0 19,0 1-1,0-1 1,0 0-1,-1 0 1,1-1-1,0 1 1,0 0-1,0-1 1,-1 1-1,1-1 1,0 1-1,2-2 1,40-20-52,-39 18 9,-5 3-7,1 0-1,0 1 1,-1-1-1,1 1 1,-1-1-1,1 1 1,0-1-1,-1 1 1,1-1-1,0 1 1,0 0-1,-1-1 1,1 1-1,0 0 1,0 0-1,0-1 1,0 1-1,0 0 0,1 0-203,-2-11-3545,-2 0-3693,-3 11 6533,4 0-39</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14.106"/>
    </inkml:context>
    <inkml:brush xml:id="br0">
      <inkml:brushProperty name="width" value="0.05" units="cm"/>
      <inkml:brushProperty name="height" value="0.05" units="cm"/>
    </inkml:brush>
  </inkml:definitions>
  <inkml:trace contextRef="#ctx0" brushRef="#br0">0 55 560,'0'0'2935,"29"0"1963,20-2 986,-41 2-5528,-1-1 0,1-1 0,0 1 0,-1-1 0,1-1 0,-1 0 0,10-4 0,-10 2-336,1 1-1,0 0 0,0 1 1,0 0-1,1 0 1,12-2-1,-19 5-99,2 2-901,0 6-583,-4-7 756,0-18-13004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15.406"/>
    </inkml:context>
    <inkml:brush xml:id="br0">
      <inkml:brushProperty name="width" value="0.05" units="cm"/>
      <inkml:brushProperty name="height" value="0.05" units="cm"/>
    </inkml:brush>
  </inkml:definitions>
  <inkml:trace contextRef="#ctx0" brushRef="#br0">28 26 112,'0'0'51,"-7"-7"586,6 7-429,-11-15 1503,10 14-1634,2 1-41,0 0 1,0 0 0,0 0 0,0 0 0,0 0 0,0 1 0,0-1 0,0 0 0,0 0 0,-1 0 0,1 0-1,0 0 1,0 0 0,0 0 0,0 0 0,0 0 0,0 1 0,0-1 0,-1 0 0,1 0 0,0 0 0,0 0 0,0 0-1,0 0 1,0 0 0,0 0 0,-1 0 0,1 0 0,0 0 0,0 0 0,0 0 0,0 0 0,0 0 0,0 0-1,-1 0 1,1 0 0,0 0 0,0 0 0,0 0 0,0 0 0,0 0 0,0-1 0,0 1 0,-1 0 0,1 0 0,0 0-1,0 0 1,0 0 0,0 0 0,0 0 0,0 0 0,0 0 0,0-1 0,0 1 0,0 0 0,-1 0 0,1 0-1,0 0 1,0-1 0,1 1 29,-1 0-1,0 0 0,1 0 1,-1-1-1,1 1 0,-1 0 1,0 0-1,1 0 0,-1 0 1,1 0-1,-1 0 1,1 0-1,-1 0 0,1 0 1,-1 0-1,0 0 0,1 0 1,-1 0-1,1 0 0,-1 0 1,0 0-1,1 1 0,-1-1 1,1 0-1,-1 0 0,0 0 1,1 1-1,-1-1 1,1 1-1,26 11 1342,3 1 132,-24-10-1136,-1-1 0,1 1 0,-1 0 0,0 0 0,1 1 0,-1-1 0,-1 1 0,8 8 0,21 14 750,9 7 555,-23-10-748,1-1-458,-16-19-423,-1 1 1,0-1 0,0 0-1,0 1 1,0 0 0,0 0-1,-1 0 1,3 5 0,4 5 177,30 57 1634,-22-48-895,-14-21-862,-1 1 1,0 0-1,0-1 1,0 1 0,0 0-1,0 0 1,0 0-1,-1 0 1,0 1 0,1-1-1,-1 0 1,1 6-1,3 4 281,-4-13-375,-1 1-1,1 0 1,0 0-1,-1 0 0,1-1 1,-1 1-1,1 0 1,-1 0-1,0 0 1,1 0-1,-1 0 1,0 0-1,0 0 0,0 0 1,0 2-1,8 58 2048,-8-57-2024,0 1 1,0 0-1,-1 0 1,0-1-1,0 1 1,0-1 0,0 1-1,-1 0 1,0-1-1,0 0 1,-4 8 0,-3 12 34,9-23-95,0 1 1,-1 0-1,1 0 0,-1 0 0,0-1 1,1 1-1,-1 0 0,0 0 1,0-1-1,0 1 0,0-1 1,-2 3-1,2-3-9,1 0-1,-1 0 1,0 0 0,1 1 0,-1-1 0,1 0-1,-1 0 1,1 1 0,0-1 0,0 0-1,-1 1 1,1-1 0,0 2 0,-6 18 85,-10 9-46,14-25-49,0 0 0,-1 0 0,1-1-1,-1 0 1,0 1 0,-5 4 0,7-6 28,-1 0 0,1 1 0,0-1 1,0 1-1,0-1 0,0 1 0,0-1 0,1 7 0,-1-9-21,0-1 0,0 1 0,1-1 0,-1 1 0,0 0 0,0-1 0,1 1 0,-1-1-1,1 1 1,-1 0 0,0 0 0,1-1 0,-1 1 0,1 0 0,0 0 0,-1 0 0,1 0 0,0-1-1,-1 1 1,1 0 0,0 1 0,0-1 3,0-1-1,0 0 1,0 0-1,0 0 1,0 0 0,0 1-1,0-1 1,0 0-1,0 0 1,0 0 0,0 1-1,0-1 1,0 0-1,0 0 1,-1 0-1,1 0 1,0 0 0,0 1-1,0-1 1,0 0-1,0 0 1,0 0-1,0 0 1,-1 0 0,1 1-1,0-1 1,0 0-1,0 0 1,0 0-1,-1 0 1,1 0 0,0 0-1,0 0 1,0 0-1,0 0 1,-1 0-1,1 0 1,0 0 0,0 0-1,0 0 1,-1 0-1,1 0 1,0 0-1,0 0 1,0 0 0,0 0-1,-1 0 1,1 0-1,0 0 1,0 0-1,0 0 1,-2-3-213,9 2 268,-6-8-2667,-2-27-16817,-5 31 17947,5 0 151</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17.436"/>
    </inkml:context>
    <inkml:brush xml:id="br0">
      <inkml:brushProperty name="width" value="0.05" units="cm"/>
      <inkml:brushProperty name="height" value="0.05" units="cm"/>
    </inkml:brush>
  </inkml:definitions>
  <inkml:trace contextRef="#ctx0" brushRef="#br0">1 7 32,'0'11'6902,"28"-4"-4560,-13-7-1143,1-1-1,-1 0 0,1-1 1,22-6-1,-23 4-313,0 2 0,1 0 0,-1 1 0,0 0 0,31 3 0,2 0 2759,-8-9-619,-5 7-2721,-33 0-256,9 6-133,-11-5 109,9-1 173,-8-1-188,0 1 1,1 0-1,-1-1 0,1 1 1,-1 0-1,0 0 0,1 0 1,-1 0-1,1 0 0,-1 1 1,0-1-1,1 0 1,-1 1-1,1-1 0,-1 0 1,0 1-1,0 0 0,1-1 1,-1 1-1,0 0 0,1 1 1,-2-1 198,-30-5-14347,3 1 3867</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18.676"/>
    </inkml:context>
    <inkml:brush xml:id="br0">
      <inkml:brushProperty name="width" value="0.05" units="cm"/>
      <inkml:brushProperty name="height" value="0.05" units="cm"/>
    </inkml:brush>
  </inkml:definitions>
  <inkml:trace contextRef="#ctx0" brushRef="#br0">32 7 48,'0'0'181,"-20"4"1428,20-4-1523,-11 6 348,11-5-292,2 10 1619,1-11-1227,8 0 959,-8 6 2765,-2-6-4154,-1 1 1,1-1-1,0 1 0,-1 0 0,1-1 0,0 1 1,0-1-1,-1 1 0,1-1 0,0 0 1,0 1-1,0-1 0,0 0 0,-1 0 0,1 0 1,0 1-1,0-1 0,0 0 0,0 0 1,0 0-1,0 0 0,0 0 0,0-1 0,1 1 1,0 0 335,0 0 0,1 0 1,-1-1-1,1 1 0,-1 0 0,0-1 1,1 0-1,-1 0 0,5-1 1,-6 0 122,31-1 3041,7-8-891,-33 8-2387,0 1 1,1 0-1,-1 1 0,0 0 0,0 0 1,13-1-1,-6-5 39,123 7 422,-135 0-699,12 8 11,-6-6-130,-6-2 30,-1 0 0,1 0 0,-1 0 0,1 0 0,-1 0 0,1 0 0,-1 0-1,1 1 1,-1-1 0,1 0 0,-1 0 0,0 0 0,1 1 0,-1-1-1,1 0 1,-1 1 0,0-1 0,1 0 0,-1 1 0,1-1 0,-1 0-1,0 1 1,0-1 0,6 4 4321,-13-3-3535,-9 1-1187,15-2 28</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59.129"/>
    </inkml:context>
    <inkml:brush xml:id="br0">
      <inkml:brushProperty name="width" value="0.05" units="cm"/>
      <inkml:brushProperty name="height" value="0.05" units="cm"/>
    </inkml:brush>
  </inkml:definitions>
  <inkml:trace contextRef="#ctx0" brushRef="#br0">79 39 576,'0'0'566,"23"-4"2377,-20 2-2020,-2 2-709,-1 0 0,0 0 0,1-1 0,-1 1-1,1 0 1,-1 0 0,0-1 0,0 1 0,1 0-1,-1-1 1,0 1 0,0 0 0,1-1 0,-1 1 0,0 0-1,0-1 1,0 1 0,1-1 0,-1 1 0,0-1-1,0 1 1,0 0 0,0-1 0,0 1 0,0-1-1,0 1 1,0-1 0,0 1 0,0 0 0,0-1 0,0 1-1,0-1 1,-1 1 0,1 0 0,0-1 0,0 1-1,0-1 1,0 1 0,-1-1 0,-2-1 548,0 0 1,1 0-1,-1 0 0,0 1 1,0-1-1,0 1 0,-6-2 1,6 2-584,1 0-1,0 1 1,-1 0 0,1-1 0,-1 1 0,0 0-1,1 0 1,-1 1 0,-3 0 0,4-1-187,1 1 1,-1-1 0,1 1-1,-1-1 1,0 1-1,1 0 1,-1 0-1,1 0 1,-1 0 0,1 0-1,0 0 1,0 1-1,-1-1 1,1 0-1,0 1 1,0-1 0,0 0-1,0 1 1,0 0-1,1-1 1,-1 1 0,0-1-1,1 1 1,-1 0-1,1-1 1,0 1-1,-1 0 1,1 0 0,0-1-1,0 4 1,1-2-2,-1-1 1,1 0-1,-1 0 1,1 0-1,0 0 0,0 1 1,0-1-1,0 0 1,0-1-1,0 1 1,0 0-1,1 0 1,-1 0-1,1-1 1,-1 1-1,1-1 0,0 1 1,0-1-1,-1 0 1,1 0-1,2 2 1,47 20-18,-51-23 26,30 16 22,-28-16-15,-1 1 1,0 0-1,0-1 1,0 1 0,0 0-1,0 0 1,0 0-1,0 0 1,0 0-1,0 0 1,-1 0 0,1 0-1,0 0 1,-1 1-1,1-1 1,0 0-1,-1 0 1,0 1 0,1-1-1,-1 0 1,0 1-1,0-1 1,1 0-1,-1 1 1,0-1 0,0 0-1,-1 1 1,1-1-1,0 0 1,0 1-1,-1-1 1,1 0 0,0 1-1,-1-1 1,0 0-1,1 0 1,-1 1 0,0-1-1,1 0 1,-1 0-1,0 0 1,0 0-1,0 0 1,0 0 0,0 0-1,0-1 1,0 1-1,0 0 1,-2 0-1,-5 4-514,-1-1-1,0 0 1,-18 5-1,18-6-1921,-1-2 0,1 1 0,-19-1 0,8-7-4935</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29.326"/>
    </inkml:context>
    <inkml:brush xml:id="br0">
      <inkml:brushProperty name="width" value="0.05" units="cm"/>
      <inkml:brushProperty name="height" value="0.05" units="cm"/>
    </inkml:brush>
  </inkml:definitions>
  <inkml:trace contextRef="#ctx0" brushRef="#br0">2 686 32,'1'14'5512,"-1"-14"-5477,-1-1-1,1 1 1,0 0 0,0 0-1,0 0 1,0 0 0,-1 0-1,1-1 1,0 1 0,0 0 0,0 0-1,0 0 1,0-1 0,0 1-1,0 0 1,0 0 0,0 0-1,-1-1 1,1 1 0,0 0 0,0 0-1,0-1 1,0 1 0,0 0-1,0 0 1,0 0 0,0-1-1,0 1 1,1 0 0,-1 0 0,0 0-1,0-1 1,0 1 0,0 0-1,0 0 1,0 0 0,0-1-1,0 1 1,1 0 0,-1 0 0,0 0-1,0 0 1,0-1 0,0 1-1,1 0 1,-1 0 0,0 0-1,0 0 1,0 0 0,1 0 0,-1-1-1,0 1 1,0 0 0,0 0-1,1 0 1,-1 0 0,0 0-1,0 0 1,0 0 0,1 0 0,-1 0-1,1 0-25,-1 0-1,0 0 1,0 0-1,0 0 0,0 0 1,1 0-1,-1 0 1,0 0-1,0 0 1,0 0-1,0 0 1,1 0-1,-1 0 1,0 0-1,0-1 0,0 1 1,0 0-1,1 0 1,-1 0-1,0 0 1,0 0-1,0 0 1,0-1-1,0 1 0,0 0 1,0 0-1,0 0 1,1 0-1,-1-1 1,0 1-1,0 0 1,0 0-1,0 0 0,0 0 1,0-1-1,0 1 1,0 0-1,0 0 1,0 0-1,0-1 1,0 1-1,0 0 0,0 0 1,0 0-1,0 0 1,-1-1-1,1 1 1,0 0-1,0 0 1,0 0-1,0 0 0,0-1 1,0 1-1,0 0 1,-1 0-1,1 0 1,0 0-1,0 0 1,0 0-1,0-1 0,0 1 1,-1 0-1,1 0 1,3-27 1674,-2 26-1580,0 1-1,0-1 0,-1 1 1,1-1-1,0 0 0,-1 1 1,1-1-1,0 0 0,-1 1 1,1-1-1,-1 0 0,1 0 1,-1 1-1,0-1 0,1 0 1,-1 0-1,0 0 0,1 0 1,-1 1-1,0-1 0,0 0 1,0 0-1,0 0 0,0 0 1,0 0-1,0 0 0,0 0 1,0 0-1,0 0 0,-1-1 1,1 0 401,0 0-183,0 0 0,1 0 1,-1 1-1,1-1 1,-1 0-1,1 0 0,0 1 1,-1-1-1,1 0 1,0 1-1,0-1 0,1-1 1,0 1-307,-1 1 0,0-1 0,0 0 0,0 1 0,0-1 0,-1 0 0,1 0-1,0 0 1,-1 0 0,1 0 0,-1 0 0,1-3 0,6-40 1629,-7 44-1611,0 0 1,0-1-1,0 1 1,0 0 0,0 0-1,0 0 1,0 0 0,0-1-1,0 1 1,1 0-1,-1 0 1,0 0 0,1 0-1,-1 0 1,1 0 0,-1 0-1,1 0 1,-1 0-1,1 0 1,0 0 0,0 0-1,-1 0 1,1 0-1,1 0 1,-1 0-29,-1 0 0,1 1 1,-1-1-1,0 0 0,1 0 0,-1 0 0,0 0 0,0 1 1,1-1-1,-1 0 0,0 0 0,0 0 0,0 0 1,0 0-1,0 1 0,0-1 0,0 0 0,-1 0 0,1 0 1,-1-1-1,1 1 2,0-1 0,-1 1 1,1 0-1,0 0 0,0 0 1,0 0-1,0 0 0,0 0 0,0-1 1,0 1-1,0 0 0,1 0 1,-1 0-1,0 0 0,1 0 1,-1 0-1,1-2 0,1-1 76,0-1 0,0 0 1,0 0-1,-1 0 0,0-1 0,0 1 0,-1 0 0,1 0 0,-1-1 1,0 1-1,0 0 0,-2-6 0,2-9 509,8-4-187,-9 23-399,1 0-1,0-1 0,0 1 0,0 0 0,0-1 0,0 1 0,0 0 0,1 0 0,-1-1 0,0 1 1,1 0-1,-1 0 0,1 0 0,-1-1 0,1 1 0,-1 0 0,1 0 0,0 0 0,0 0 0,-1 0 1,1 0-1,1-1 0,-1-1 9,0 0 1,0 0 0,0-1-1,-1 1 1,0 0-1,1 0 1,-1-1-1,-1 1 1,1 0 0,-1-5-1,0-2 13,9-19 178,-8 26-190,0 0-17,0 1 0,-1 0 1,1 0-1,0 0 0,1-1 0,-1 1 1,0 0-1,1 0 0,-1 0 1,1 0-1,-1-1 0,1 1 0,0 0 1,0 0-1,0 1 0,0-1 1,2-2-1,-2 2 2,0 1 0,-1-1 0,1 0 0,-1 1 0,1-1 0,-1 0 0,1 0 0,-1 1 0,0-1 0,0-4 0,3-11 21,-2 14-7,0-1 0,0 1 0,0-1 0,-1 1 0,0-1 0,0 0 0,0 1 0,0-1 0,-1-6 0,0-3-26,0 7-11,1 2 17,0 0 1,-1 0 0,1 1-1,1-1 1,-1 0-1,0 1 1,3-8 0,-3 10 6,1 1 1,0 0 0,-1-1-1,1 0 1,0 1 0,-1-1-1,1 1 1,-1-1 0,1 0-1,-1 1 1,1-1 0,-1 0-1,1 1 1,-1-1 0,0 0-1,1 0 1,-1 1 0,0-1-1,0 0 1,0 0 0,1 0-1,-1-1 1,0-25-119,-1 14 46,1 12 63,2 33-1790,14 30 1697,-10-32 101,-4-8 26,10 23-79,-4 0 80,-4-33 15,0 1-1,11 23 1,-10-12 27,-5-22-51,0 0 0,0 1 0,1-1 0,-1 0 0,1 0 0,-1 0 0,1 1-1,0-1 1,2 3 0,-1-2 0,0 0 0,0 0 0,0 1 0,-1-1 0,1 0 0,-1 1 0,0-1 0,0 1 0,0 0 0,1 6 0,10 23 115,-12-30-127,0 0-1,1-1 1,-1 1 0,1-1-1,0 1 1,0-1-1,0 1 1,0-1 0,0 1-1,2 1 1,-2-2-8,0 0 1,1 1-1,-1-1 0,0 0 1,-1 0-1,1 1 0,0-1 1,-1 1-1,1 4 0,0-5 11,-1 0 0,0-1 0,1 1 1,-1 0-1,1 0 0,0 0 0,-1-1 0,1 1 0,0 0 0,0-1 0,2 3 0,-2-2 0,0-1 0,0 1 0,0 0 0,0-1 0,0 1 0,0 0 0,0 0 0,-1 0 0,1 0 0,-1 0 0,1 3 0,9 19-1,-9-23-1,-1 0 1,1 0-1,0-1 1,0 1-1,0 0 1,-1 0-1,1 0 1,-1 0 0,1 0-1,-1 0 1,1 0-1,-1 0 1,1 0-1,-1 0 1,0 1-1,1-1 1,-1 0 0,0 0-1,0 0 1,0 0-1,0 0 1,0 1-1,-1 0 1,1-1 51,1 13 547,-1-8-1131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29.826"/>
    </inkml:context>
    <inkml:brush xml:id="br0">
      <inkml:brushProperty name="width" value="0.05" units="cm"/>
      <inkml:brushProperty name="height" value="0.05" units="cm"/>
    </inkml:brush>
  </inkml:definitions>
  <inkml:trace contextRef="#ctx0" brushRef="#br0">1 0 336,'7'10'11734,"-4"-9"-11649,79-3 5881,0 0-4689,-80 2-1258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30.916"/>
    </inkml:context>
    <inkml:brush xml:id="br0">
      <inkml:brushProperty name="width" value="0.05" units="cm"/>
      <inkml:brushProperty name="height" value="0.05" units="cm"/>
    </inkml:brush>
  </inkml:definitions>
  <inkml:trace contextRef="#ctx0" brushRef="#br0">84 0 112,'28'5'15944,"-37"-5"-13066,-16 0-2651,24 0-115,-19 1 187,7 10-303,11-10 5,0 0 0,0 0 0,0 1 1,0-1-1,1 0 0,-1 1 0,0-1 1,1 1-1,-1-1 0,1 1 0,0 0 1,-1-1-1,1 1 0,0 0 0,-1 3 1,-3 4 81,4-8-73,1-1 1,-1 0-1,1 1 1,-1 0 0,1-1-1,-1 1 1,1-1-1,0 1 1,-1 0-1,1-1 1,0 1-1,-1-1 1,1 1-1,0 0 1,0 0-1,0-1 1,0 1-1,-1 0 1,1-1-1,0 2 1,-3 10 266,3-11-254,-1-1-1,1 1 1,0-1 0,-1 1-1,1 0 1,0-1-1,0 1 1,0 0 0,-1-1-1,1 1 1,0 0-1,0 0 1,0-1-1,0 1 1,0 0 0,0-1-1,1 1 1,-1 0-1,0-1 1,0 1 0,0 0-1,1-1 1,-1 1-1,0 0 1,1-1 0,-1 1-1,0-1 1,1 1-1,0 0 1,3 8 696,6 3 808,54 17 4172,-60-28-5552,0 1 1,0-1-1,0 0 0,0 0 1,0 0-1,0 0 1,0-1-1,0 0 0,0 0 1,0 0-1,1 0 1,-1-1-1,0 1 0,0-1 1,0 0-1,0 0 1,0-1-1,0 1 0,4-3 1,50-31 879,-56 32-1197,-7 4 592,-5 6-3697</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36.636"/>
    </inkml:context>
    <inkml:brush xml:id="br0">
      <inkml:brushProperty name="width" value="0.05" units="cm"/>
      <inkml:brushProperty name="height" value="0.05" units="cm"/>
    </inkml:brush>
  </inkml:definitions>
  <inkml:trace contextRef="#ctx0" brushRef="#br0">364 5 112,'-3'-1'6280,"-12"-2"-6021,13 3-203,-27 5 638,-18 11 485,13-8-549,29-8-578,1 1 1,0-1 0,0 1 0,0 0 0,0 1 0,0-1-1,-6 4 1,6-3 22,1-1-1,-1 1 1,0-1-1,0 0 1,0 0 0,0 0-1,-6 1 1,-8 3 639,16-5-633,1 1 0,-1 0-1,1 0 1,-1-1 0,0 1 0,1-1 0,-1 1 0,0-1 0,1 0 0,-1 0 0,0 1 0,-2-1 0,-3 0 393,0 1 1,-1 0-1,1 0 1,0 1-1,-7 2 0,-34-13 652,44 9-1202,4 0 92,0 0 0,-1 0 0,1 0 0,-1 0 0,1 0 0,-1 1 0,1-1 0,0 0 0,-1 0 0,1 0 0,-1 0 0,1 0 0,-1 0 0,1-1 0,0 1 0,-1 0 0,1 0 0,-1 0 0,1 0 0,0 0 0,-1-1 0,1 1 0,-1 0 0,1 0 0,0-1-1,-1 1 1,1 0 0,0-1 0,-1 1 0,1 0 0,0-1 0,0 1 0,-1 0 0,1-1 0,0 1 0,0-1 0,0 0 19,0 2-164,0 1 109,1-1 1,-1 1-1,0-1 1,1 0-1,0 1 1,-1-1-1,1 0 0,0 0 1,-1 1-1,2 0 1,-2-1 19,0 1 1,0-1-1,0 0 1,0 1-1,0-1 1,0 0-1,0 0 0,0 1 1,1-1-1,-1 0 1,0 0-1,1 1 1,-1-1-1,1 0 1,-1 0-1,1 0 1,0 0-1,-1 1 1,1-1-1,0 0 0,0 0 1,1 1-1,-1 1 2,0 0 0,0 0 0,-1 0 0,1 0 0,-1 0 0,0 0 0,0 0 0,0 0 0,0 0 0,-1 5 0,0 3 16,1 236 303,8-169-297,-8 20 66,5-81-99,2 6 18,-8-11 40,1-9-39,0 1 1,0-1-1,0 0 0,0 1 0,0-1 0,1 0 0,-1 1 0,1-1 1,0 0-1,0 1 0,2 4 0,-2-3-8,0 0 0,0 0-1,0 0 1,-1 0 0,0 0 0,0 0 0,0 0-1,-2 6 1,2 4 83,-1-6-79,1-7-5,0 1 1,0-1-1,-1 0 1,1 0-1,1 0 1,-1 1-1,0-1 1,0 0-1,1 0 1,0 0-1,-1 0 1,1 1-1,0-1 1,0 0-1,0 0 0,0-1 1,2 4-1,-2-1 4,0-1 1,0 0-1,0 1 0,-1-1 0,0 0 0,0 1 0,0-1 0,0 1 0,0-1 0,-1 5 0,0 1 6,1 208 1448,-4-207-1420,3-9-35,0 0-1,0 0 1,1-1 0,-1 1-1,1 0 1,-1 0-1,1 0 1,-1 0-1,1 0 1,0 0 0,-1 0-1,1 0 1,0 0-1,0 0 1,0 2 0,-8 48-58,8-45 34,0-5 21,0-1-1,0 1 1,1 0 0,-1 0-1,0 0 1,0-1-1,0 1 1,0 0 0,0 0-1,0 0 1,0-1-1,-1 1 1,1 0 0,0 0-1,0-1 1,0 1-1,-1 0 1,1-1 0,0 1-1,-1 0 1,1 0-1,-1-1 1,1 1 0,-1-1-1,1 1 1,-1-1 0,1 1-1,-1 0 1,0-1-1,1 0 1,-1 1 0,-1 0-1,1 3-23,0-1-1,1 1 0,-1 0 1,1 0-1,0-1 0,0 1 1,1 7-1,-1-5-136,0-4 143,0-1 0,0 0 1,1-1 0,-1 1-1,0 0 1,0 0 0,0 0-1,0 0 1,-1 0 0,1 0 0,0 0-1,0 0 1,0 0 0,-1 0-1,1-1 1,0 1 0,-1 0 0,1 0-1,-1 0 1,1 0 0,-1-1-1,1 1 1,-1 0 0,-1 0-1,1 4-109,0-1-1,1 1 0,-1 0 1,1-1-1,0 1 0,0 0 1,2 8-1,-2-4-503,0-8 521,8 33-729,-8-33 825,0-1 0,0 1 1,0-1-1,0 1 0,0-1 1,0 1-1,0-1 0,0 1 0,1-1 1,-1 1-1,0-1 0,0 1 0,0-1 1,1 1-1,-1-1 0,0 1 0,1-1 1,-1 0-1,0 1 0,1-1 0,-1 0 1,1 1-1,0 0 11,-1-1-1,1 1 1,-1-1 0,1 1-1,-1 0 1,1-1 0,-1 1-1,1 0 1,-1-1 0,0 1-1,1 0 1,-1-1 0,0 1-1,0 0 1,1 0 0,-1-1-1,0 1 1,0 0-1,0 0 1,0 0 0,0-1-1,0 2 1,0 103 1309,9-115-1032,8 6-46,-1 1-1,1 0 1,0 2 0,-1 0-1,20 1 1,-34 0-176,34-6 763,34-5-133,-68 11-659,-1-1-9,-1 1-1,1 0 1,0 0-1,0 0 1,0 0-1,-1 0 1,1 0 0,0 0-1,0 0 1,-1 0-1,1 0 1,0 0-1,0 0 1,-1 1-1,1-1 1,0 0-1,0 1 1,-1-1 0,1 0-1,0 1 1,-1-1-1,1 1 1,0 0-1,2 0 53,9 1 137,-11-2-203,-1 0 0,0 0 0,1-1 0,-1 1 0,1 0 0,-1 0 0,0 0 0,1 0 0,-1 0 0,1 0 0,-1 0 0,0 0 0,1 0 0,-1 0 0,1 0 0,-1 0 0,0 1 0,1-1 0,-1 0 0,1 0 0,-1 0 0,0 0 0,1 1 1,-1-1-1,0 0 0,1 0 0,-1 1 0,0-1 0,1 0 0,-1 1 0,0-1 0,0 0 0,0 1 0,1-1 0,-1 0 0,0 1 0,0-1 0,0 0 0,0 1 0,1-1 0,-1 1 0,0-1 0,0 0 0,0 1 0,0 0 0,41 5 1040,-33-4 192,-12 1 992,-5-4-3004</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39.306"/>
    </inkml:context>
    <inkml:brush xml:id="br0">
      <inkml:brushProperty name="width" value="0.05" units="cm"/>
      <inkml:brushProperty name="height" value="0.05" units="cm"/>
    </inkml:brush>
  </inkml:definitions>
  <inkml:trace contextRef="#ctx0" brushRef="#br0">1 84 176,'0'0'707,"7"0"811,-8-1-1481,1 1 0,0 0-1,-1 0 1,1 0 0,0-1-1,-1 1 1,1 0 0,0 0 0,0-1-1,-1 1 1,1 0 0,0 0-1,-1-1 1,1 1 0,0 0 0,0-1-1,0 1 1,-1 0 0,1-1-1,0 1 1,0-1 0,0 1 0,0 0-1,0-1 1,0 1 0,0-1-1,0 1 1,0 0 0,0-1 0,0 1-1,0-1 1,0 1 0,0 0-1,0-1 1,0 0 0,4-23 163,-1 6-14,-3 18-85,0-23 2040,-1 17 1667,0 7-3767,0 0-1,1 0 0,-1 0 1,0 0-1,1 0 0,-1 0 1,1 0-1,-1 0 0,1 0 1,-1 1-1,1-1 0,0 0 1,0 0-1,-1 0 0,1 1 1,0-1-1,0 0 0,0 0 1,0 1-1,1 0 1,-1 41 544,0-32-214,8 98 2596,-16-36-937,8-66-1957,0-2 89,0 0-1,0 0 0,0 0 0,1 0 0,0 0 0,-1-1 0,2 1 0,1 6 0,-2-9-62,-1 1-1,1-1 1,-1 1-1,1-1 0,-1 1 1,0 0-1,0-1 1,0 1-1,0 0 1,0-1-1,-2 6 1,1-6 49,1 0 0,-1 1 1,1-1-1,0 0 1,-1 1-1,1-1 0,0 0 1,1 1-1,-1-1 0,0 0 1,1 1-1,-1-1 0,1 0 1,1 4-1,0-3-79,-1 0 1,1 1-1,-1-1 0,0 1 1,0-1-1,0 1 1,0-1-1,-1 1 0,0 0 1,0-1-1,0 1 0,0 4 1,8 2 6181,-8-20-10265,1 7 2175,-1 0 0,1 0 0,-1 0 0,0 0-1,0 0 1,-1 0 0,1 0 0,0 0 0,-3-5 0,-3 3-829</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40.436"/>
    </inkml:context>
    <inkml:brush xml:id="br0">
      <inkml:brushProperty name="width" value="0.05" units="cm"/>
      <inkml:brushProperty name="height" value="0.05" units="cm"/>
    </inkml:brush>
  </inkml:definitions>
  <inkml:trace contextRef="#ctx0" brushRef="#br0">1 23 144,'0'0'528,"2"-22"6123,-1 22-6563,0 0 0,0 1 0,0 0 0,0-1 0,0 1 0,-1-1 0,1 1 0,0 0 0,0 0 0,0 0-1,-1-1 1,1 1 0,0 0 0,-1 0 0,1 0 0,-1 0 0,1 0 0,-1 0 0,0 0 0,1 0 0,-1 0 0,0 0-1,0 0 1,1 0 0,-1 1 0,0-1 0,0 0 0,0 1 0,2 43 2834,-3-40-2586,13 52 1356,-10 12-449,0-32-642,-6 64 1,4-101-638,1 0 0,-1 0 0,0 1 0,0-1-1,0 0 1,1 0 0,-1 0 0,0 0 0,0 0 0,0 0-1,1 0 1,-1 0 0,0 0 0,0 0 0,1 0 0,-1 0-1,0 0 1,0 0 0,0 0 0,1 0 0,-1-1 0,0 1-1,0 0 1,0 0 0,1 0 0,-1 0 0,0 0 0,0 0-1,0 0 1,0-1 0,1 1 0,-1 0 0,0 0 0,0 0-1,0 0 1,0-1 0,0 1 0,0 0 0,0 0 0,1 0-1,-1-1 1,0 1 0,0 0 0,0 0 0,0 0 0,0-1-1,0 1 1,0 0 0,0 0 0,0-1 0,0 1 0,0 0-1,0 0 1,0 0 0,0-1 0,-1 1 0,1 0 0,0 0 0,0 0-1,0-1 1,0 1 0,0 0 0,-17-27-8632,14 21 5755,-3 0 1600</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41.086"/>
    </inkml:context>
    <inkml:brush xml:id="br0">
      <inkml:brushProperty name="width" value="0.05" units="cm"/>
      <inkml:brushProperty name="height" value="0.05" units="cm"/>
    </inkml:brush>
  </inkml:definitions>
  <inkml:trace contextRef="#ctx0" brushRef="#br0">1 1 224,'0'0'1110,"7"21"8909,-4 1-4748,1-21-4319,0 0 1,0 0 0,0 0-1,0-1 1,0 0-1,0 1 1,0-1 0,0-1-1,0 1 1,0-1 0,0 1-1,7-3 1,10-2 746,-12 2-1287,0 1 0,0 0 0,1 1 0,11-1 0,-14 1-412,0 0 0,1 0 0,-1 0 0,10-5 0,7-1 0,-32 15 557,-4-2-3902</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43.736"/>
    </inkml:context>
    <inkml:brush xml:id="br0">
      <inkml:brushProperty name="width" value="0.05" units="cm"/>
      <inkml:brushProperty name="height" value="0.05" units="cm"/>
    </inkml:brush>
  </inkml:definitions>
  <inkml:trace contextRef="#ctx0" brushRef="#br0">1 398 368,'0'0'998,"9"7"-216,-7-7-641,-2 10 5748,0-14-2766,2-20-660,14-10-332,7-14 392,-7 14-1167,-6 1-211,-10 30-1023,1 0 0,-1 0 0,1-1 0,0 1 0,0 0 0,0 0 0,3-5 0,-3 6-47,0 0-1,0-1 1,0 1-1,-1 0 0,1-1 1,-1 1-1,0-1 0,0 1 1,0-1-1,0 1 1,0-1-1,0 1 0,-1-1 1,0-3-1,0 4-31,1 1-1,-1-1 0,1 0 0,-1 0 1,1 0-1,0 1 0,0-1 1,0 0-1,0 0 0,0 0 0,0 0 1,1 0-1,-1 1 0,1-1 1,-1 0-1,1 0 0,0 0 0,-1 1 1,1-1-1,0 1 0,2-3 1,-2 1-25,0-1 0,-1 1 0,1 0 0,-1 0 0,0 0 0,0 0 1,0 0-1,0-1 0,-1-5 0,0 0 444,1 8-460,0 0 0,0 0 1,-1 0-1,1 0 0,0 0 1,0 0-1,0 0 1,1 0-1,-1 0 0,0 0 1,0 0-1,0 0 0,1 0 1,-1 0-1,1 0 1,-1 0-1,1 0 0,-1 0 1,1 0-1,-1 0 0,1 1 1,0-1-1,-1 0 0,1 0 1,0 1-1,1-2 1,-1-1 16,0 0 1,-1 0-1,1 0 1,-1 0-1,0 0 1,0 0-1,0 0 1,0 0-1,-1-5 1,1 2 19,0 3 16,1-6-441,8 12 213,2 29 82,-6-27 93,-1 1 0,0 0-1,0 1 1,-1-1-1,0 1 1,0-1-1,0 1 1,-1 0-1,0 0 1,0 0 0,0 12-1,10 24 74,-12-39-68,1-1 0,-1 1 0,1-1 0,0 0 1,0 0-1,0 1 0,0-1 0,3 5 0,-2-5-10,-1 0-1,0 0 0,1 0 1,-1 1-1,-1-1 1,1 0-1,0 0 0,0 6 1,7 36 160,-3-30-115,-5-14-36,1 1 0,0 0 0,0-1 1,0 1-1,-1 0 0,1-1 0,-1 1 1,1 0-1,-1 0 0,0-1 0,0 1 1,0 2-1,0-2-3,0 0 0,0 1 0,0-1-1,0 0 1,0 1 0,1-1 0,-1 0 0,1 1 0,0-1 0,-1 0 0,1 0-1,2 3 1,1 8 36,-4-12-39,0-1 0,0 0 0,0 1-1,0-1 1,0 1 0,0-1 0,0 0 0,0 1-1,0-1 1,1 1 0,-1-1 0,0 0-1,0 1 1,0-1 0,1 0 0,-1 1 0,0-1-1,0 0 1,1 1 0,-1-1 0,0 0-1,0 0 1,1 1 0,-1-1 0,1 0-1,-1 0 1,0 1 0,1-1 0,-1 0 0,1 0-1,-1 0 2,1 1-1,-1-1 1,1 1-1,-1-1 0,0 0 1,1 1-1,-1-1 1,0 1-1,1-1 1,-1 1-1,0-1 0,0 1 1,0-1-1,1 1 1,-1 0-1,0-1 1,0 1-1,0-1 0,0 1 1,0-1-1,0 1 1,0 0-1,0-1 1,0 1-1,0-1 0,0 1 1,0-1-1,-1 1 1,1-1-1,0 1 0,0-1 1,-1 1-1,1-1 1,-1 1-1,1 0 5,0-1-1,0 0 0,-1 1 1,1-1-1,0 1 1,0-1-1,0 0 1,-1 1-1,1-1 1,0 0-1,0 1 1,0-1-1,0 1 0,0-1 1,0 1-1,0-1 1,0 0-1,0 1 1,0-1-1,0 1 1,0-1-1,0 1 1,0-1-1,0 0 0,0 1 1,0-1-1,1 1 1,-1-1-1,0 0 1,0 1-1,0-1 1,1 0-1,-1 1 0,0-1 1,1 0-1,-1 1 1,0-1-1,1 0 1,-1 0-1,0 1 1,1-1-1,-1 0 1,0 0-1,1 0 0,-1 1 1,1-1-1,-1 0 1,0 0-1,1 0 1,-1 0-1,1 0 1,-1 0-1,1 0 0,-1 0 1,0 0-1,1 0 1,-1 0-1,1 0 1,-1 0-1,0 0 1,1-1-1,0-1 29,-1 0 0,0-1 0,1 1 0,0 0 0,-1 0 0,1-1-1,0 1 1,2-4 0,9-42-67,-4-2 23,4 10 126,-5-23-195,-1 46 99,-5 15-27,0 1 0,-1-1 0,1 0 1,0 1-1,-1-1 0,1 0 0,-1 0 0,1 1 1,-1-1-1,0-3 0,8-112 552,-8 93 159,0 20-1168,0 16 353,5-3 83,-5-9 27,1 0 0,-1 1 1,1-1-1,-1 1 0,1-1 0,-1 1 1,1-1-1,-1 1 0,0-1 0,1 1 1,-1-1-1,0 1 0,1-1 1,-1 1-1,0-1 0,0 1 0,0 0 1,0-1-1,1 1 0,-1 0 0,0-1 1,0 1-1,0-1 0,0 2 1,0 3-8,1 0 0,0-1 1,0 1-1,1 0 1,0-1-1,-1 1 1,5 6-1,6 16 80,-6-6-53,-1-5-26,0 0-1,0-1 1,16 28-1,-20-41 8,0 0-1,0 0 1,-1 0-1,1 0 1,-1 0-1,1 0 1,-1 0-1,1 0 0,-1 0 1,0 2-1,0-2 28,0 0 0,0 0-1,0 0 1,1 0-1,-1 0 1,1 0-1,-1 0 1,1 0-1,0 0 1,1 2-1,25 49-27,-18-24 322,-8-25-263,-1-1 0,1 1 0,0-1 0,-1 1 1,0 0-1,1-1 0,-2 1 0,1-1 0,-1 8 0,0 2-95,1-9-103,0 9 730,0-18 1079,0 4-1556,0-1 1150,0-2-3333,-1-14-13436,1 13 12070,-7-6-2424,7 7 4276</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46.376"/>
    </inkml:context>
    <inkml:brush xml:id="br0">
      <inkml:brushProperty name="width" value="0.05" units="cm"/>
      <inkml:brushProperty name="height" value="0.05" units="cm"/>
    </inkml:brush>
  </inkml:definitions>
  <inkml:trace contextRef="#ctx0" brushRef="#br0">158 0 128,'10'5'11440,"-18"-6"-11327,0 1 1,0 1-1,0 0 1,0 0-1,1 0 0,-1 1 1,0 0-1,0 1 0,1 0 1,0 0-1,-1 0 1,1 1-1,1 0 0,-1 1 1,-7 6-1,-24 24 82,37-28-183,0-1-1,1 0 1,-1 1 0,1-1-1,0 0 1,1 1 0,1 10-1,3-11 27,1 3 114,1 0 0,0 0 0,13 12 0,-18-19 27,0 0 0,1 1 0,-1-1 0,1-1-1,0 1 1,-1 0 0,1-1 0,0 1 0,0-1 0,0 0 0,0 0 0,0 0 0,0 0 0,1-1 0,5 1 0,10 3 1183,-17-3-1331,-1-1 1,1 1-1,0-1 0,0 1 1,0-1-1,0 0 0,-1 0 1,1 1-1,0-1 1,0 0-1,0-1 0,0 1 1,0 0-1,3-1 0,0-2 8,0 2 0,1-1 0,-1 1 0,0 0 0,1 0 0,0 0 0,6 1 1,-5-3 84,-4-15-14085,-3 15 12153,0-2 226</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47.016"/>
    </inkml:context>
    <inkml:brush xml:id="br0">
      <inkml:brushProperty name="width" value="0.05" units="cm"/>
      <inkml:brushProperty name="height" value="0.05" units="cm"/>
    </inkml:brush>
  </inkml:definitions>
  <inkml:trace contextRef="#ctx0" brushRef="#br0">59 36 704,'18'-7'8180,"-21"7"-7169,-10 2 6486,11 2-7887,-17 8 1482,19-11-1079,-1-1 0,1 1 0,0-1 0,0 1 0,0-1 0,0 1 0,-1-1 0,1 1 1,0-1-1,0 1 0,-1-1 0,1 0 0,0 1 0,-1-1 0,1 1 0,0-1 0,-1 0 1,1 0-1,-1 1 0,1-1 0,-1 0 0,1 1 0,0-1 0,-1 0 0,1 0 0,-2 0 0,2 1 2,-1-1 0,1 0-1,-1 0 1,1 0 0,-1 1-1,1-1 1,-1 0-1,1 1 1,-1-1 0,1 0-1,-1 1 1,1-1-1,-1 0 1,1 1 0,0-1-1,-1 1 1,1-1 0,0 1-1,-1-1 1,1 1-1,0-1 1,0 1 0,0-1-1,-1 1 1,1 0-1,0-1 1,0 1 0,0 0-8,0-1 0,0 0 1,0 1-1,0-1 0,0 0 1,0 1-1,0-1 0,0 0 1,0 1-1,0-1 0,-1 0 1,1 1-1,0-1 1,0 0-1,0 0 0,0 1 1,-1-1-1,1 0 0,0 1 1,0-1-1,-1 0 0,1 0 1,0 0-1,0 1 0,-1-1 1,1 0-1,0 0 0,-1 0 1,0 1-1,1-1-2,0 0 1,-1 0-1,1 0 0,0 0 0,-1 1 1,1-1-1,0 0 0,-1 0 1,1 0-1,0 1 0,0-1 0,-1 0 1,1 1-1,0-1 0,0 0 1,-1 1-1,1-1 0,0 0 0,0 1 1,0-1-1,0 0 0,0 1 1,-1-1-1,1 1 0,0-1 0,0 0 1,0 1-1,0-1 0,0 1 1,0-1-1,-4 17 192,4-16-192,-1 0 0,1 1-1,-1-1 1,1 0 0,-1 0 0,1 1 0,0-1-1,0 0 1,-1 1 0,1-1 0,0 0 0,0 1-1,0-1 1,1 0 0,-1 1 0,0-1 0,0 0 0,1 0-1,-1 1 1,1-1 0,-1 0 0,1 0 0,-1 1-1,1-1 1,0 0 0,0 0 0,-1 0 0,1 0-1,1 1 1,1 0 65,0 0 0,0 1 0,0-1 0,0-1 0,0 1-1,0 0 1,0-1 0,1 0 0,-1 1 0,1-1 0,-1-1-1,1 1 1,-1 0 0,1-1 0,-1 0 0,1 0 0,0 0 0,-1 0-1,1 0 1,-1-1 0,7-1 0,10-3 56,17-2 428,-36 6-390,0 1 0,0-1 0,-1 0 0,1 0 0,0 0 0,-1 0 0,1 0 0,0 1 0,-1-1 0,1 0 0,-1-1 0,0 1 0,1 0 0,-1 0 0,0 0 0,1-1 0,-9-53 1232,8 52-1265,-1 1 0,1-1 0,-1 0 0,0 0 0,0 0 0,0 1 0,0-1 0,0 0 0,0 1 0,-1-1 1,1 1-1,-1-1 0,0 1 0,-3-3 0,1 0-18,-1 0 0,0 1 0,-1-1 0,1 2 0,-7-5-1,10 7-347,0 0 0,0 1 0,0-1 0,0 1 0,0 0 0,0 0 0,1-1 0,-1 1 0,0 0 0,0 1 0,0-1 0,0 0 0,0 0 0,0 1 0,0-1 0,-3 2 0,-9 1-4950,12-3 3830,15 7-7092,29-13 1835,-21 2 5050,-8 3 108</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02.129"/>
    </inkml:context>
    <inkml:brush xml:id="br0">
      <inkml:brushProperty name="width" value="0.05" units="cm"/>
      <inkml:brushProperty name="height" value="0.05" units="cm"/>
    </inkml:brush>
  </inkml:definitions>
  <inkml:trace contextRef="#ctx0" brushRef="#br0">14 81 112,'0'0'910,"-6"-17"-257,5 16-436,1 0 44,0 0 0,0 0 1,0-1-1,0 1 1,0 0-1,0 0 1,0 0-1,0-1 1,0 1-1,-1 0 1,1 0-1,-1-2 0,-4 2 338,5 1-593,1 0 0,-1 0 0,0 0 0,0 0 1,1 0-1,-1 0 0,0 0 0,1 0 0,-1 0 1,0 1-1,0-1 0,1 0 0,-1 0 1,0 0-1,0 0 0,0 0 0,1 1 0,-1-1 1,0 0-1,0 0 0,0 1 0,1-1 0,-1 0 1,0 0-1,0 1 0,0-1 0,0 0 0,0 0 1,0 1-1,1-1 0,-1 0 0,0 1 0,0 0 21,19 21 1150,-18-19-1083,-1-1 0,1 0 0,0 1 0,-1-1 0,1 0 1,0 0-1,0 0 0,1 0 0,-1 0 0,0 0 0,1 0 0,-1 0 0,4 2 1,-2 17 289,-3-13-296,9 7 274,-8-13-320,0-1-1,0 1 1,0 0-1,0-1 1,0 1-1,-1 0 1,1 0-1,0-1 1,-1 1-1,1 0 0,-1 0 1,0 0-1,0 0 1,0 2-1,0-2-26,1 0 0,-1 1-1,1-1 1,-1 0 0,1 0-1,0 1 1,0-1 0,-1 0-1,2 0 1,-1 0 0,0 0-1,0 0 1,1 0 0,-1 0-1,4 2 1,-4-1 47,-1 0 1,1 0-1,-1 0 0,1 0 0,-1 0 0,0-1 1,0 1-1,-1 6 0,1-4 13,0 57 851,0-100-225,0-113-711,8 117 34,3 15-54,1-1 4,-12 19 28,1 0 0,-1-1-1,0 1 1,1 0 0,0 0 0,-1-1 0,1 1 0,-1 0 0,1 0 0,0 0 0,0 0 0,0 0 0,0 0-1,0 0 1,0 0 0,0 1 0,0-1 0,0 0 0,0 0 0,2 0 0,6-21-8,-8 21 6,-1 1 0,0 0 0,0-1 0,0 1 0,0-1 0,1 1 0,-1 0 0,0-1 0,0 1 0,1 0 0,-1-1 0,0 1 0,1 0 0,-1 0 0,0-1 0,1 1 0,-1 0 0,1 0 0,-1-1 0,0 1-1,1 0 1,-1 0 0,1 0 0,-1 0 0,1 0 0,-1 0 0,0 0 0,1 0 0,-1 0 0,1 0 0,-1 0 0,1 0 0,-1 0 0,0 0 0,1 0 0,-1 0 0,1 0 0,-1 0 0,0 1 0,1-1 0,-1 0 0,1 0-1,-1 1 1,0-1 0,1 0 0,-1 0 0,0 1 0,1-1 0,-1 0 0,0 1 0,0-1 0,1 0 0,-1 1 0,0-1 0,0 1 0,0-1 0,1 0 0,-1 1 0,0 0 0,21 20 144,-18-19-146,-3-2 4,1 1 1,0 0-1,-1-1 0,1 1 0,-1-1 1,1 1-1,-1 0 0,1 0 1,-1-1-1,1 1 0,-1 0 1,0 0-1,1-1 0,-1 1 1,0 0-1,0 0 0,0 0 1,1 0-1,-1 0 0,0-1 1,0 1-1,0 0 0,0 0 1,-1 1-1,9 31 177,-3-20-135,-4-12-40,0 0 0,-1-1 0,1 1 0,-1 0 0,1 0 0,-1 0 0,1 0-1,-1 0 1,1 0 0,-1 0 0,0-1 0,0 1 0,0 0 0,1 0-1,-1 2 1,0 108 370,0-110 480,-2-19-777,1 17-80,0 0 1,-1-1 0,2 1-1,-1-1 1,0 0-1,0 1 1,0-1 0,1 0-1,-1 0 1,1 1-1,-1-1 1,1 0 0,0 0-1,0 0 1,0 1-1,0-1 1,0 0 0,0 0-1,0 0 1,1 0-1,-1 1 1,1-1-1,-1 0 1,1 0 0,-1 1-1,1-1 1,0 1-1,0-1 1,0 0 0,2-1-1,-2 1 1,0 0 0,-1-1 1,1 1-1,0 0 0,-1-1 0,1 1 0,-1 0 0,0-1 0,0-3 0,3-15 37,8-10-99,1 8 38,-8 12-2,-4 11 27,0-1-1,0 1 0,0-1 1,0 1-1,0-1 0,0 1 0,0-1 1,0 1-1,0 0 0,0-1 1,0 1-1,0-1 0,1 1 1,-1 0-1,0-1 0,0 1 1,1-1-1,-1 1 0,0 0 1,0-1-1,1 1 0,-1 0 1,0 0-1,1-1 0,1 0-25,30 2 94,-12 7-96,5 4 71,-19-7 1,-6-5-37,1 0 0,-1 1 0,1-1 0,-1 0 0,1 1 0,-1-1 0,0 0 0,1 1 0,-1-1 0,0 1 0,1-1 0,-1 0 0,0 1 0,1-1 0,-1 1 0,0-1 0,0 1 0,0-1 0,0 1 0,1-1 0,-1 1 0,0-1 0,0 1 0,0 0 0,0-1 0,0 1 0,0-1 0,0 1 0,7 36 335,5 15 980,-12-42-959,0-9-336,-1 0 0,1 0 0,0 1 1,0-1-1,0 0 0,0 0 1,0 1-1,0-1 0,0 0 1,0 0-1,1 0 0,-1 0 1,0 1-1,1-1 0,-1 0 0,1 0 1,-1 0-1,1 0 0,-1 0 1,1 0-1,0 0 0,0 0 1,-1 0-1,1 0 0,2 1 0,-3-2-19,0 0 0,0 0 0,0 0 0,0 0 0,0 0 0,0 0 0,0 0 0,0 0 0,0 0 0,0 0 0,0-1 0,0 1 0,0 0 0,0 0-1,1 0 1,-1 0 0,0 0 0,0 0 0,0 0 0,0 0 0,0 0 0,0 0 0,0 0 0,0 0 0,0 0 0,0 0 0,0 0 0,0 0-1,0 0 1,1 0 0,-1 0 0,0 0 0,0 0 0,0 0 0,0 0 0,0 0 0,0 0 0,0 0 0,0 0 0,0 0 0,0 0 0,0 0-1,0 0 1,0 0 0,1 0 0,-1 0 0,0 0 0,0 1 0,0-2-17,0 1 0,-1 0 1,1 0-1,0 0 0,0-1 0,0 1 1,0 0-1,0 0 0,0-1 0,0 1 1,0 0-1,0 0 0,0 0 0,0-1 1,0 1-1,0 0 0,0 0 0,0-1 0,0 1 1,0 0-1,1 0 0,-1 0 0,0-1 1,0 1-1,0 0 0,0 0 0,0 0 1,0 0-1,1-1 0,-1 1 0,0 0 1,0 0-1,0 0 0,0 0 0,1 0 1,-1-1-1,0 1 0,0 0 0,0 0 0,1 0 1,-1 0-1,0 0 0,0 0 0,1 0 1,-1 0-1,0 0 0,0 0 0,0 0 1,1 0-1,-1 0 0,0 0 0,0 0 1,1 0-1,-1 0 0,0 0 0,0 0 0,1 1 1</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59.579"/>
    </inkml:context>
    <inkml:brush xml:id="br0">
      <inkml:brushProperty name="width" value="0.05" units="cm"/>
      <inkml:brushProperty name="height" value="0.05" units="cm"/>
    </inkml:brush>
  </inkml:definitions>
  <inkml:trace contextRef="#ctx0" brushRef="#br0">1 101 176,'0'0'121,"0"1"0,0-1 0,0 1 0,0-1 0,0 0 0,0 1 1,0-1-1,0 1 0,0-1 0,0 0 0,1 1 0,-1-1 0,0 0 0,0 1 0,0-1 0,1 0 0,-1 1 0,0-1 0,0 0 0,1 1 0,-1-1 0,0 0 1,0 0-1,1 1 0,-1-1 0,0 0 0,1 0 0,-1 0 0,1 1 0,-1-1 0,0 0 0,1 0 0,-1 0 0,0 0 0,1 0 0,18-3 2941,14-15 1118,-12 6-2352,-18 10-1589,1 1 0,-1-1 1,0 0-1,0 0 0,0 0 0,0 0 0,-1-1 0,4-2 1,3-5 518,-8 9-653,0 1-1,-1-1 0,1 0 1,0 1-1,-1-1 0,1 0 1,0 0-1,-1 1 0,1-1 1,-1 0-1,0 0 0,1 0 0,-1 0 1,0 0-1,1 0 0,-1 0 1,0 0-1,0 1 0,0-1 1,0 0-1,0 0 0,0 0 1,0 0-1,0 0 0,0-1 0,-1 0-121,1 1-1,0 0 0,-1 0 0,0-1 1,1 1-1,-1 0 0,0 0 1,0 0-1,1 0 0,-1 0 0,0 0 1,0 0-1,0 0 0,0 0 0,0 0 1,-1 0-1,1 1 0,0-1 0,0 0 1,0 1-1,-1-1 0,1 1 0,0 0 1,-1-1-1,1 1 0,0 0 0,-1 0 1,1 0-1,0-1 0,-1 2 0,1-1 1,0 0-1,-1 0 0,1 0 0,0 1 1,-1-1-1,1 0 0,0 1 0,-1-1 1,1 1-1,0 0 0,-2 1 0,-15 13-1253,15-14 1205,1 1 1,-1-1-1,1 1 0,0 0 0,0 0 0,0 0 0,0 0 0,0 1 1,0-1-1,-1 3 0,1-1 37,0-1-1,0 1 1,0 0-1,1 0 1,0-1 0,-1 1-1,1 0 1,1 0 0,-1 0-1,1 1 1,-1-1 0,1 0-1,0 0 1,1 0 0,-1 0-1,1 0 1,1 6 0,1 3 11,-3-13 15,0 1 0,0 0 0,0 0 1,0-1-1,0 1 0,0 0 0,1 0 0,-1-1 0,0 1 0,1 0 0,-1 0 0,0-1 0,1 1 0,-1 0 0,1-1 0,-1 1 0,1-1 0,-1 1 0,1-1 0,0 1 0,-1-1 0,1 1 1,0 0-1,6 3-39,-5-2 5,0-1-1,0 1 0,0-1 1,1 0-1,-1 0 0,0 0 0,0 0 1,1 0-1,-1 0 0,1-1 0,-1 1 1,1-1-1,-1 1 0,1-1 0,-1 0 1,1 0-1,3-1 0,25-4-2046,-28 3 1400,1 1 0,-1-1 1,0 0-1,0 0 1,0 0-1,0 0 0,-1-1 1,1 1-1,0-1 0,3-5 1,10-8-2156,-14 5 1559</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47.566"/>
    </inkml:context>
    <inkml:brush xml:id="br0">
      <inkml:brushProperty name="width" value="0.05" units="cm"/>
      <inkml:brushProperty name="height" value="0.05" units="cm"/>
    </inkml:brush>
  </inkml:definitions>
  <inkml:trace contextRef="#ctx0" brushRef="#br0">138 12 176,'0'0'312,"17"-11"5768,-32 11-2074,7-1-3004,0 1 1,0 0-1,1 1 1,-1 0-1,-14 3 1,21-3-999,-5 1 87,-1 0 0,1 0 0,-1 1 1,-10 6-1,16-7-102,-1-1 0,1 0 0,0 0 0,-1 1 1,1-1-1,0 1 0,0-1 0,0 1 0,0-1 0,0 1 1,0 0-1,0 0 0,0-1 0,1 1 0,-1 0 0,1 0 1,-1 0-1,1 0 0,0 0 0,0-1 0,0 4 0,0-5 16,0 1 0,1 0 0,-1-1-1,0 1 1,1-1 0,-1 1 0,0 0-1,1-1 1,-1 1 0,1-1 0,0 1-1,-1-1 1,1 1 0,-1-1 0,1 0-1,-1 1 1,1-1 0,0 0 0,-1 1-1,1-1 1,0 0 0,0 0 0,-1 0-1,1 1 1,1-1 0,29 6 11,-6-1-41,0 2 54,-18-6-47,0 1-1,-1 0 1,1 0 0,-1 0 0,0 1-1,1 0 1,10 8 0,-17-10 102,1 1 1,-1-1 0,0 1-1,0-1 1,1 1-1,-1-1 1,0 1 0,0 0-1,0-1 1,0 1 0,-1-1-1,1 1 1,0 0-1,-1-1 1,1 1 0,-1-1-1,0 1 1,1-1 0,-1 1-1,0-1 1,0 0-1,0 1 1,0-1 0,-1 1-1,-4 3-52,1-1 0,-1-1 0,0 1 0,-1-1 0,1 0 0,-1 0 0,1-1 0,-1 0 0,0 0 0,0 0 0,0-1 1,0 0-1,0 0 0,0-1 0,-12-1 0,-16-5-2863,20 1 197</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51.046"/>
    </inkml:context>
    <inkml:brush xml:id="br0">
      <inkml:brushProperty name="width" value="0.05" units="cm"/>
      <inkml:brushProperty name="height" value="0.05" units="cm"/>
    </inkml:brush>
  </inkml:definitions>
  <inkml:trace contextRef="#ctx0" brushRef="#br0">180 1 64,'0'0'3916,"-12"14"-1853,12-13-1903,-1 0-105,0-1 1,-1 1-1,1 0 0,0 0 1,0 0-1,0 0 1,0 0-1,0 0 0,0 1 1,0-1-1,0 0 0,0 0 1,0 1-1,1-1 1,-1 0-1,1 1 0,-2 1 1,-1 3 131,-21 29 835,-28 49 990,42-69-1783,-10 36 777,9-11 461,7-33-1236,1 0 1,1 1-1,0-1 0,0 1 0,0 0 0,1-1 0,-1 17 0,-10 16 772,12 61 1094,6-89-1822,-6-12-244,1 1-1,-1 0 0,1 0 1,0-1-1,-1 1 0,0 0 1,1 0-1,-1 0 1,1-1-1,-1 1 0,0 0 1,0 0-1,1 0 0,-1 0 1,0 0-1,0 0 1,0 1-1,0 0 82,1 0 0,-1 0 0,1 0 0,0 0 0,-1 0 0,1 0 0,0 0 1,0 0-1,0 0 0,1 0 0,-1 0 0,3 3 0,-2-4-37,-1 1 1,0-1-1,0 1 1,1-1-1,-1 1 1,0 0-1,-1 0 1,1 0-1,0 0 1,0-1-1,-1 1 1,1 4-1,-1-5-50,1 0-1,-1 0 0,0 0 0,1 0 1,-1 1-1,1-1 0,-1 0 0,1 0 1,-1 0-1,1 0 0,0 0 0,0 0 1,-1 0-1,2 1 0,-1-1 3,0 0 0,0 0 1,0 0-1,0 0 0,0 1 0,0-1 0,-1 0 0,1 0 1,0 1-1,-1-1 0,0 0 0,1 1 0,-1-1 0,1 3 0,4 8 145,-4-12-154,-1 1 0,1 0 0,0 0 1,-1 0-1,1 0 0,-1 0 0,1 0 0,-1 0 0,0 0 0,1 0 0,-1 0 1,0 0-1,0 0 0,0 0 0,1 2 0,6 35 289,-7-37-291,5-3-442,2-24-19619</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52.246"/>
    </inkml:context>
    <inkml:brush xml:id="br0">
      <inkml:brushProperty name="width" value="0.05" units="cm"/>
      <inkml:brushProperty name="height" value="0.05" units="cm"/>
    </inkml:brush>
  </inkml:definitions>
  <inkml:trace contextRef="#ctx0" brushRef="#br0">10 95 160,'-3'-5'7503,"-2"-5"-4585,5 4-2856,-1 5 6,1-1 1,0 0-1,0 1 0,0-1 0,0 1 1,0-1-1,0 0 0,1 1 1,-1-1-1,0 1 0,1-1 0,0 1 1,-1-1-1,1 1 0,0-1 1,-1 1-1,2-2 0,1-14 391,3 11-459,-5 5 3,0 0-1,1-1 1,-1 1-1,0 0 1,1-1-1,-1 1 0,0 0 1,1 0-1,0 0 1,-1 0-1,1 1 1,3-2-1,-3 2 17,8-7-110,-7 8 85,1-1 0,0 1 0,0 0 0,-1 0 0,1 1 0,0-1 0,-1 1 0,0-1 0,1 1 0,-1 0 1,6 5-1,9 4 18,-17-10-11,0-1-1,1 1 0,-1-1 0,0 1 1,0 0-1,0-1 0,0 1 1,0 0-1,0 0 0,0 0 0,0 0 1,0 0-1,-1 0 0,1 0 1,0 0-1,-1 0 0,1 0 0,0 0 1,-1 1-1,1-1 0,-1 2 0,3 32 15,-4-23 98,1-9-70,-1 0 0,0 0 0,0-1 0,0 1 0,0 0 0,-1 0 0,1-1 0,-1 1 1,0-1-1,0 1 0,0-1 0,-3 4 0,-5 9 116,8-12-137,1-1 0,0 1 0,-1-1 0,1 0 1,-1 0-1,0 1 0,1-1 0,-1 0 0,0-1 1,-1 1-1,1 0 0,0 0 0,-4 1 0,4-2-7,0 1-1,0-1 1,0 0-1,1 1 0,-1-1 1,0 1-1,1-1 0,-1 1 1,1 0-1,-3 4 0,-13 12 53,16-17-64,-1 0 0,1 0-1,-1 0 1,1 0 0,0 0 0,0 1 0,0-1 0,0 0 0,-1 1 0,2-1 0,-1 1 0,0-1 0,0 1 0,0-1 0,1 1 0,-1 0 0,0 2 0,-2 1-49,-6 10 60,9-15-13,0 0 0,0 1 0,0-1 1,0 0-1,0 1 0,0-1 0,0 0 1,0 1-1,0-1 0,0 0 0,0 1 1,0-1-1,0 0 0,0 1 0,0-1 0,1 0 1,-1 0-1,0 1 0,0-1 0,0 0 1,0 0-1,1 1 0,-1-1 0,0 0 1,0 0-1,1 0 0,-1 1 0,0-1 0,1 0 1,-1 0-1,0 0 0,0 0 0,1 0 1,-1 1-1,0-1 0,1 0 0,-1 0 0,0 0 1,1 0-1,-1 0 0,0 0 0,1 0 1,-1 0-1,0 0 0,1 0 0,-1 0 1,0 0-1,1-1 0,-1 1 0,9 5 327,-9-5-303,1 1 0,-1-1 0,1 1 1,-1-1-1,1 1 0,0-1 0,-1 1 1,1-1-1,0 0 0,-1 1 0,1-1 1,0 0-1,-1 0 0,1 1 0,0-1 1,0 0-1,-1 0 0,1 0 0,1 0 1,10-1 248,1-1-1,-1 0 1,0-1 0,0-1 0,14-5 0,-22 7-285,0 1 0,1 0 0,-1 0 0,1 0 0,-1 0 0,9 0 0,-2 9-283,-9-8 234,-1 0 11,-1 1 1,1-1 0,0 0-1,0 0 1,0 1-1,0-1 1,-1 1 0,1-1-1,0 0 1,0 1-1,-1 0 1,1-1-1,0 1 1,-1-1 0,1 1-1,0 0 1,-1-1-1,1 1 1,-1 0 0,1 0-1,-1 0 1,1 1-1,1-2-364,5 2-295,4-15-9987,-11 9 9543</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53.056"/>
    </inkml:context>
    <inkml:brush xml:id="br0">
      <inkml:brushProperty name="width" value="0.05" units="cm"/>
      <inkml:brushProperty name="height" value="0.05" units="cm"/>
    </inkml:brush>
  </inkml:definitions>
  <inkml:trace contextRef="#ctx0" brushRef="#br0">0 135 240,'0'0'526,"20"7"9484,-20-8-9757,0-40 2330,0 40-2472,1-1 0,-1 0 0,1 1 0,0-1 0,-1 0 0,1 1 0,0-1 0,0 1 0,0-1 0,0 1 0,1-1 1,-1 1-1,0 0 0,0 0 0,1-1 0,-1 1 0,1 0 0,1-1 0,7-8 388,-9 9-444,-1 0 0,1 0 0,0 0-1,-1 0 1,1 0 0,0 0 0,0 0 0,0 0 0,0 1 0,0-1 0,0 0 0,0 0 0,0 1 0,0-1 0,0 1 0,0-1 0,1 1-1,-1-1 1,0 1 0,2-1 0,-2 1-35,0 0-1,0 0 0,0-1 1,0 1-1,0 0 0,0-1 1,0 1-1,0-1 0,0 0 1,0 1-1,-1-1 0,1 0 1,0 1-1,0-1 0,0 0 0,-1 0 1,1 0-1,0 0 0,21-1 53,-22 2-70,5 0 12,1 0 0,0 0 1,-1 0-1,1 0 1,-1 1-1,1 0 1,-1 0-1,0 1 1,1-1-1,8 6 1,-11-7-7,-1 1 1,0-1-1,1 1 1,-1-1 0,1 0-1,-1 0 1,1 0 0,-1 0-1,1-1 1,-1 1 0,0-1-1,1 1 1,3-2-1,14-2 24,-15 3-122,1-1 0,0 0 0,-1 0 0,1 0 0,-1 0 0,0-1 0,1 0 0,-1 0 0,4-4 1,-9 5-261,10-1-149,-26-2-12036,5 2 9941,9 3 1409</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53.496"/>
    </inkml:context>
    <inkml:brush xml:id="br0">
      <inkml:brushProperty name="width" value="0.05" units="cm"/>
      <inkml:brushProperty name="height" value="0.05" units="cm"/>
    </inkml:brush>
  </inkml:definitions>
  <inkml:trace contextRef="#ctx0" brushRef="#br0">90 0 224,'-1'12'3285,"-6"-6"-2534,5-6-628,2 2 34,-1-1 0,0 1 0,1-1 0,0 1 0,-1-1 0,1 1 0,0 0 1,0-1-1,0 1 0,0-1 0,0 1 0,0 0 0,0-1 0,1 3 0,-2 19 1937,-19 33 2156,13-36-3361,-1 0-1,-1-1 1,-14 22-1,21-38-894,1 0-1,0 0 1,-1 1-1,1-1 1,0 0 0,1 1-1,-1-1 1,1 1-1,-1 6 1,19-21-9449,-11 5 6014,-1-11 1373,-6 12 1371</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54.086"/>
    </inkml:context>
    <inkml:brush xml:id="br0">
      <inkml:brushProperty name="width" value="0.05" units="cm"/>
      <inkml:brushProperty name="height" value="0.05" units="cm"/>
    </inkml:brush>
  </inkml:definitions>
  <inkml:trace contextRef="#ctx0" brushRef="#br0">1 22 128,'1'-2'96,"0"1"0,0 0 0,0-1 0,0 1 0,0 0 0,0-1 0,1 1 0,-1 0 0,1 0 0,-1 0 0,1 0 0,-1 0 0,1 1 0,-1-1 0,1 0 0,3 0 0,6-2 8914,-9 3-8735,-3 2 64,1 0 0,0 0 0,0 0 0,0 0 0,1 0 0,-1 0 0,0-1 0,1 1 0,-1 0 0,1 0 0,0 0 0,-1 0 0,1-1 0,0 1 0,0 0 0,2 2 0,-2-2-165,0-1 1,-1 1 0,1 0 0,-1-1 0,0 1-1,0 0 1,1-1 0,-1 1 0,0 0-1,-1-1 1,1 1 0,0 0 0,0-1 0,-1 1-1,1 0 1,-1-1 0,1 1 0,-1-1-1,0 1 1,-1 1 0,-4 23 1696,5-21-1648,1 0 1,-1 1-1,-1-1 1,1 0-1,-1 0 1,0 1-1,-3 5 0,3-6-90,0 0-1,0 1 1,0 0-1,0-1 0,1 1 1,0 0-1,-1 8 1,-9 46 395,11-25-1072,0-59-11833,0-3 2637</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57.056"/>
    </inkml:context>
    <inkml:brush xml:id="br0">
      <inkml:brushProperty name="width" value="0.05" units="cm"/>
      <inkml:brushProperty name="height" value="0.05" units="cm"/>
    </inkml:brush>
  </inkml:definitions>
  <inkml:trace contextRef="#ctx0" brushRef="#br0">230 41 96,'0'0'243,"8"-6"1742,-8 1-858,-2-9 6388,-3 13-6894,4 1 38,-37-8 1392,34 6-1754,-1 1-1,0 0 0,0 0 1,1 0-1,-1 1 0,0-1 1,0 1-1,-9 1 1,4-1-396,-21 18 57,25-13 41,5-5 0,1 1 0,-1-1 0,0 1 0,0-1-1,0 1 1,1-1 0,-1 1 0,0 0 0,1-1 0,-1 1 0,0 0 0,1 0 0,-1 0 0,1-1 0,-1 1 0,1 1 0,-6 5-52,5-5 61,0-1 0,-1 1 0,1-1 1,0 1-1,0-1 0,0 1 0,0-1 0,0 1 0,0 0 1,0 0-1,1-1 0,-1 1 0,0 4 0,-11 33 734,12-24-200,0-9-347,-1 0 0,1 0 0,1 0 0,-1 0 0,1 0 0,0 0 0,0 0 0,1 0 0,3 9 0,-3-10 116,-1 1-1,0 0 1,0 0 0,-1-1 0,1 1-1,-1 0 1,-1 0 0,-1 9 0,1 7 336,1-18-508,0 1 0,0-1-1,0 0 1,-1 1 0,1-1-1,-1 0 1,0 0 0,-1 0 0,1 0-1,-3 5 1,-7 29 336,5-19-322,6-17-146,0-1 0,0 0 1,0 1-1,0-1 0,-1 0 0,1 1 0,0-1 0,-1 0 1,1 1-1,-1-1 0,0 0 0,1 0 0,-2 2 0,0-2-10,1 1-1,-1 0 0,1 0 0,-1-1 0,1 1 0,0 0 0,0 0 1,-1 0-1,2 1 0,-1-1 0,0 0 0,0 0 0,1 0 1,-1 1-1,1-1 0,0 0 0,-1 3 0,1-4 19,0-1 0,0 0 0,0 0 0,0 1 0,0-1 0,0 0 0,0 0 0,0 1 0,0-1 0,0 0 1,0 0-1,0 1 0,0-1 0,0 0 0,-1 0 0,1 1 0,0-1 0,0 0 0,0 0 0,0 0 0,-1 1 0,1-1 0,0 0 0,0 0 0,0 0 0,-1 0 0,1 0 0,0 1 0,0-1 0,-1 0 0,1 0 0,0 0 0,0 0 0,-1 0 0,-4 3-2576</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57.527"/>
    </inkml:context>
    <inkml:brush xml:id="br0">
      <inkml:brushProperty name="width" value="0.05" units="cm"/>
      <inkml:brushProperty name="height" value="0.05" units="cm"/>
    </inkml:brush>
  </inkml:definitions>
  <inkml:trace contextRef="#ctx0" brushRef="#br0">0 51 752,'22'-7'3981,"-19"6"-3677,-1 0 0,1-1-1,-1 1 1,1 1 0,0-1 0,-1 0 0,1 1 0,0-1 0,3 1 0,72-11 3649,13 0 527,-44 11-4141,-45 0-366,2 7-1529,-4-8 1493,0 1-1,0 0 0,0 0 1,0 0-1,0 0 0,0 0 1,0 0-1,0 0 0,0 0 1,0 0-1,0-1 0,0 1 1,0 0-1,0 0 0,0 0 1,1 0-256,-1 0 256,0 0-1,0 0 0,0 0 1,0 0-1,0 0 0,0-1 1,0 1-1,0 0 0,0 0 1,1 0-1,-1 0 0,0 0 1,0 0-1,0 0 0,0 0 1,0 0-1,0 0 0,0 0 1,0 0-1,1 0 0,-1 1 1,0-1-1,0 0 0,0 0 1,0 0-1,0 0 0,0 0 1,0 0-1,0 0 0,1 0 1,-1-13-10270,0 7 9079</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1:58.716"/>
    </inkml:context>
    <inkml:brush xml:id="br0">
      <inkml:brushProperty name="width" value="0.05" units="cm"/>
      <inkml:brushProperty name="height" value="0.05" units="cm"/>
    </inkml:brush>
  </inkml:definitions>
  <inkml:trace contextRef="#ctx0" brushRef="#br0">0 30 192,'0'0'1585,"2"-16"0,1 15-1695,-2 1 165,-1-1 0,0 1 0,1 0 0,-1 0 0,0 0 1,1 0-1,-1 0 0,0 0 0,1 0 0,-1 0 0,0-1 0,0 1 1,1 0-1,-1 0 0,0 0 0,0-1 0,1 1 0,-1 0 0,0 0 1,0-1-1,1 1 0,-1 0 0,0 0 0,0-1 0,0 1 1,0 0-1,0-1 0,1 1 0,-1 0 0,0-1 0,0 1 0,0 0 1,0 0-1,0-1 0,0 1 0,0 0 0,0-1 0,0 1 0,0 0 1,0-1-1,0 1 0,-1 0 0,1-1 0,0 1 0,20 12 3694,-20-12-3724,-1 1 56,1 0 1,0 0-1,0 0 1,0 0-1,0 0 0,0 0 1,0 0-1,0 0 0,0 0 1,1 0-1,-1 0 1,0-1-1,0 1 0,1 0 1,-1 0-1,1 0 0,-1 0 1,1 0-1,-1-1 0,1 1 1,-1 0-1,2 1 1,-1 2 187,0 1 0,0 0 0,-1-1 0,0 1 0,1 0 0,-2-1 0,0 9 0,0-3-106,-6 42 1710,7-41-685,0-17 1074,0 5-2318,1-28-150,15 2 164,4-6 50,-16 23 4,-4 9-9,1 0 1,-1 1-1,0-1 0,0 0 0,0 1 1,1-1-1,-1 0 0,0 1 1,0-1-1,1 0 0,-1 1 0,1-1 1,-1 1-1,1-1 0,-1 1 0,1-1 1,-1 1-1,1-1 0,2 0 15,-2 1-15,-1 0-1,0 0 1,0 0 0,1 0-1,-1 0 1,0 0 0,0 0 0,1 0-1,-1 0 1,0 0 0,0 0-1,1 0 1,-1 0 0,0 0-1,0-1 1,0 1 0,1 0-1,-1 0 1,0 0 0,0 0 0,0 0-1,1-1 1,-1 1 0,0 0-1,0 0 1,0 0 0,0-1-1,0 1 1,1 0 0,-1 0 0,0-1-1,0 1 1,0 0 0,0 0-1,0 0 1,0-1 0,0 1-1,4-4 15,0 1 0,0 0-1,1-1 1,-1 2-1,1-1 1,0 1 0,0-1-1,8-1 1,-7 3 2,-6 1-19,1 0 1,-1 0-1,1 0 1,-1-1-1,1 1 1,-1 0-1,1 0 1,-1 0-1,1 0 1,-1 0-1,1 0 1,-1 0-1,1 0 1,-1 0-1,1 0 1,-1 1-1,1-1 1,-1 0-1,0 0 1,1 0-1,-1 0 1,1 1 0,-1-1-1,1 0 1,-1 0-1,0 1 1,1-1-1,-1 0 1,0 1-1,1-1 1,-1 1-1,0-1 1,1 0-1,-1 1 1,0 0-1,0 0 8,2 0 8,-1 0-1,1 0 1,-1 0-1,0 0 1,0 0-1,0 0 1,1 0-1,-1 0 1,0 1 0,0-1-1,-1 0 1,1 1-1,0-1 1,0 1-1,-1-1 1,1 1-1,-1-1 1,1 1-1,-1-1 1,1 1-1,-1-1 1,0 4 0,0 45 1251,-5-40-1036,4-9-206,1 0 0,-1 0 0,0 0 0,1 0-1,-1 0 1,1 0 0,-1 0 0,1 0 0,0 0 0,-1 0 0,1 0 0,0 0 0,0 0 0,-1 0 0,1 1-1,0-2 36,0 1 0,0-1-1,0 0 1,0 0 0,0 0-1,0 0 1,0 1 0,0-1-1,0 0 1,0 0 0,0 0-1,0 0 1,0 1 0,0-1-1,0 0 1,0 0-1,0 0 1,0 0 0,0 1-1,0-1 1,0 0 0,0 0-1,0 0 1,-1 0 0,1 0-1,0 0 1,0 1 0,0-1-1,0 0 1,0 0 0,0 0-1,-1 0 1,1 0 0,0 0-1,0 0 1,0 0-1,0 0 1,0 0 0,-1 0-1,1 0 1,0 0 0,0 0-1,0 0 1,0 0 0,-1 0-1,1 0 1,0 0 0,0 0-1,0 0 1,0 0 0,-1 0-1,1 0 1,0 0-1,0 0 1,0 0-34,0 0 1,-1-1-1,1 1 0,0 0 1,0 0-1,0-1 0,0 1 1,0 0-1,0 0 0,0 0 0,0-1 1,0 1-1,0 0 0,0 0 1,0-1-1,0 1 0,0 0 1,0 0-1,0-1 0,0 1 1,0 0-1,0 0 0,0 0 0,0-1 1,0 1-1,1 0 0,-1 0 1,0 0-1,0-1 0,0 1 1,0 0-1,0 0 0,1 0 1,-1 0-1,0-1 0,0 1 0,0 0 1,1 0-1,-1 0 0,0 0 1,0 0-1,0 0 0,1 0 1,-1-1-1,0 1 0,0 0 1,1 0-1,2-18-490,8 2 133,-9 14 291,-1-1-1,0 1 0,1 0 1,-1 0-1,1-1 0,0 1 1,0 0-1,4-3 0,31-32-188,-31 33 188,9 1-196,-3 13 24,-12-10 229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01.616"/>
    </inkml:context>
    <inkml:brush xml:id="br0">
      <inkml:brushProperty name="width" value="0.05" units="cm"/>
      <inkml:brushProperty name="height" value="0.05" units="cm"/>
    </inkml:brush>
  </inkml:definitions>
  <inkml:trace contextRef="#ctx0" brushRef="#br0">1 28 128,'0'0'1126,"9"0"1240,-9 0-2249,0 0 0,0 0 0,-1 0-1,1 0 1,0 1 0,0-1 0,-1 0-1,1 0 1,0 0 0,0 0 0,-1 0-1,1 0 1,0 0 0,0-1 0,-1 1-1,1 0 1,0 0 0,0 0 0,-1 0-1,1 0 1,0 0 0,0 0 0,0 0 0,-1-1-1,1 1 1,0 0 0,0 0 0,0 0-1,-1 0 1,1-1 0,0 1 0,0 0-1,0 0 1,0 0 0,0-1 0,-1 1-1,1 0 1,0 0 0,0-1 0,0 1-1,0 0 1,0 0 0,0-1 0,0 1-1,0 0 1,0 0 0,0-1 0,0 1-1,0 0 1,0 0 0,0-1 0,0 1-1,0 0 1,0 0 0,0-1 0,1 1 0,-1 0-1,0-1 1,7-1-789,-5 2 986,19-7 185,-20 8-498,0-1-1,1 0 1,-1 1 0,0-1-1,0 0 1,0 1-1,0 0 1,0-1 0,0 1-1,0-1 1,0 1-1,0 0 1,-1 0 0,1-1-1,0 1 1,0 0-1,0 2 1,0-3 20,-1 0 0,1 0 0,0 1 1,-1-1-1,1 0 0,-1 0 0,1 0 0,0 0 1,-1 0-1,1 0 0,-1 0 0,1 0 0,0 0 1,-1 0-1,1 0 0,-1 0 0,1 0 0,0 0 1,-1-1-1,1 1 0,-1 0 0,1 0 0,-1-1 1,1 1-1,-1 0 0,1-1 0,-1 1 0,1-1 1,-1 1-1,1 0 0,-1-1 0,0 1 0,1-1 1,-1 1-1,0-1 0,1 0 0,-1-10-113,0 7-30,0 9 83,8 13 828,-9-16-745,1 0-1,0-1 0,0 1 0,0-1 0,0 1 0,1 0 0,-1-1 0,0 1 0,0-1 0,1 1 0,-1-1 1,1 1-1,0-1 0,-1 1 0,1-1 0,0 1 0,0-1 0,0 0 0,1 2 0,-1 0 132,0 0 0,0 0 0,0 0 0,-1 0-1,1 0 1,-1 0 0,0 0 0,0 0 0,0 0 0,-1 0-1,0 4 1,0 5 515,1 41 148,0-52-427,4-1 1179,-8-22-18187</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59.899"/>
    </inkml:context>
    <inkml:brush xml:id="br0">
      <inkml:brushProperty name="width" value="0.05" units="cm"/>
      <inkml:brushProperty name="height" value="0.05" units="cm"/>
    </inkml:brush>
  </inkml:definitions>
  <inkml:trace contextRef="#ctx0" brushRef="#br0">18 8 1024,'-1'-8'3332,"-1"11"-2011,-3 15-1421,3-9 576,1-8-413,0 1 0,0 0 0,0 0 0,0-1-1,1 1 1,-1 0 0,1 0 0,-1 0 0,1 0-1,0 0 1,-1 0 0,1 0 0,0 0 0,0 0-1,1 0 1,-1 0 0,0 0 0,1 0 0,-1 0-1,1 0 1,-1 0 0,1 0 0,0-1 0,0 1-1,1 2 1,-1-1 105,0 1 1,0-1-1,-1 0 0,1 1 1,-1-1-1,0 1 0,0-1 1,0 1-1,-1 4 0,1 25 1057,7 24-126,-6-40-880,1 0 0,5 19 0,1 43 58,-4-53-276,-4-22-34,0-1 0,1 1 1,-1 0-1,1-1 0,0 1 0,0-1 0,2 5 1,-2-7-98,-1 0-1,1 0 1,-1 0 0,1 0 0,-1 0 0,0 0 0,1 0 0,-1 1-1,0-1 1,0 0 0,0 0 0,1 0 0,-1 0 0,-1 0 0,1 0 0,0 0-1,0 0 1,0 0 0,0 1 0,-1-1 0,1 0 0,0 0 0,-1 0-1,1 0 1,-1 0 0,0 0 0,1-1 0,-1 1 0,0 0 0,1 0 0,-1 0-1,0 0 1,0-1 0,0 1 0,-1 0 0,-9 3-4696,1-4 3700</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06.776"/>
    </inkml:context>
    <inkml:brush xml:id="br0">
      <inkml:brushProperty name="width" value="0.05" units="cm"/>
      <inkml:brushProperty name="height" value="0.05" units="cm"/>
    </inkml:brush>
  </inkml:definitions>
  <inkml:trace contextRef="#ctx0" brushRef="#br0">8 12 80,'0'0'117,"12"7"2799,-11-18-2016,-1 11-832,1-1 1,-1 1 0,0 0-1,1 0 1,-1 0 0,0 0 0,1 0-1,-1 0 1,0 0 0,0-1-1,1 1 1,-1 0 0,0 0 0,1 0-1,-1-1 1,0 1 0,0 0 0,0 0-1,1-1 1,-1 1 0,0 0-1,0-1 1,0 1 0,0 0 0,1 0-1,-1-1 1,0 1 0,0-1-1,0 13 2048,0 117 5021,-8-87-5318,8-40-1789,0-1 1,0 1-1,-1-1 0,1 0 1,0 1-1,0-1 0,-1 0 1,1 1-1,-1-1 0,1 0 1,-1 0-1,-1 3 0,1-3-3,0 0 1,1 1-1,-1-1 0,0 0 0,1 1 0,-1-1 0,1 0 0,0 1 1,-1-1-1,1 1 0,0-1 0,0 4 0,-8 83 1721,8 14-999,3-99-744,0 0-1,0 0 0,0 0 0,0 0 1,0-1-1,1 1 0,0-1 0,-1 0 1,5 2-1,8 3 87,0 1-94,-14-6-19,7 3 97,27-12-461,-35 7 298,21-4-1222,-9-5 1232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07.826"/>
    </inkml:context>
    <inkml:brush xml:id="br0">
      <inkml:brushProperty name="width" value="0.05" units="cm"/>
      <inkml:brushProperty name="height" value="0.05" units="cm"/>
    </inkml:brush>
  </inkml:definitions>
  <inkml:trace contextRef="#ctx0" brushRef="#br0">20 34 176,'0'0'179,"-8"1"1355,8-1-1433,-1 0 1,1 0 1,-1 0-1,0-1 1,1 1-1,-1 0 1,1 0 0,-1-1-1,1 1 1,-1-1-1,1 1 1,-1 0-1,1-1 1,-1 1-1,1-1 1,-1 1-1,1-1 1,0 1-1,-1-1 1,1 1 0,0-1-1,-1 1 1,1-1-1,0 0 1,0 1-1,0-1 1,0 1-1,-1-2 1,1 2-44,0 0 0,0-1 0,0 1-1,0 0 1,0-1 0,0 1 0,0 0 0,0-1 0,0 1 0,0 0 0,0-1-1,0 1 1,0 0 0,1-1 0,-1 1 0,0 0 0,0 0 0,0-1 0,0 1 0,1 0-1,-1-1 1,0 1 0,0 0 0,0 0 0,1-1 0,-1 1 0,0 0 0,1 0-1,-1 0 1,0 0 0,0-1 0,1 1 0,-1 0 0,0 0 0,1 0 0,-1 0-1,1 0 1,-1 0-35,0 0-1,1 0 1,-1 0-1,0 0 0,0 0 1,0-1-1,1 1 1,-1 0-1,0 0 0,0 0 1,1 0-1,-1 0 1,0 0-1,0 0 0,0-1 1,0 1-1,1 0 1,-1 0-1,0 0 0,0 0 1,0-1-1,0 1 1,0 0-1,1 0 0,-1 0 1,0-1-1,0 1 1,0 0-1,0 0 0,0-4 2787,29 4 840,48-2 3209,3 0-4543,-79 2-2300,0 0 0,0 0 1,-1 0-1,1 0 0,0 0 1,0 0-1,0 0 0,0 1 1,0-1-1,0 0 0,0 1 1,0-1-1,0 0 0,0 1 1,0-1-1,-1 1 1,1 0-1,0-1 0,0 1 1,-1-1-1,1 1 0,0 0 1,0 1-1,17-1 2185,-45 5-3411,16-2-3678</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09.846"/>
    </inkml:context>
    <inkml:brush xml:id="br0">
      <inkml:brushProperty name="width" value="0.05" units="cm"/>
      <inkml:brushProperty name="height" value="0.05" units="cm"/>
    </inkml:brush>
  </inkml:definitions>
  <inkml:trace contextRef="#ctx0" brushRef="#br0">0 1 96,'0'0'4634,"8"7"-1278,-6-2-1251,-1-4-2079,0-1 171,0 0-1,0 1 0,0 0 1,0-1-1,0 1 0,0 0 1,0-1-1,0 1 0,0 0 1,0 0-1,-1 0 0,1 0 1,0 0-1,0 0 0,-1 0 1,1 0-1,-1 0 0,1 2 1,12 6 1106,-12-8-1206,0-1 0,0 0 1,0 1-1,0-1 0,0 1 0,0 0 0,0-1 0,0 1 0,0 0 0,0-1 0,0 1 1,0 0-1,0 0 0,-1 0 0,1 0 0,0 0 0,-1 0 0,1 0 0,0 0 0,0 2 1,29 23 2738,-25-23-2509,0 0 1,0 1 0,-1-1 0,0 1 0,0 0 0,0 0 0,0 1 0,0-1-1,3 8 1,13 15 1484,-15-14-1496,-4-12-284,-1 0 0,0 0 1,1 0-1,-1 0 0,1 1 1,-1-1-1,1 0 0,0 0 1,-1 0-1,1 0 0,0 0 1,0 0-1,1 1 0,0 0 35,0-1 0,-1 1-1,1 0 1,-1 0 0,1 0-1,-1 0 1,1 0 0,-1 1 0,0-1-1,0 0 1,1 4 0,3 5 181,-5-10-234,1 0 1,0 0 0,-1 0 0,1 0 0,0 0 0,-1 0 0,0 0 0,1 0 0,-1 0 0,1 0 0,-1 0 0,0 1 0,0-1 0,0 1 0,8 43 742,-3-26-568,-4-17-156,0 0 0,0 0 0,0 0 0,0 0 0,-1 0 0,1 0 0,-1 0 1,0 0-1,1 0 0,-1 4 0,0 109 580,-5-103-672,4-12 56,0 1 1,1 0-1,-1 0 0,1 0 0,-1 0 0,1 0 1,-1 0-1,1 0 0,-1 0 0,1 0 0,0 0 1,0 0-1,-1 0 0,1 0 0,0 2 0,0 5 34,0-6-23,1 1 0,-1-1 0,0 1 0,0-1 0,-1 1 0,1-1-1,-1 1 1,1-1 0,-1 1 0,0-1 0,1 1 0,-3 3 0,2-5-9,1 1 1,-1-1-1,1 1 1,0 0-1,-1-1 1,1 1-1,0-1 1,0 1-1,0-1 1,1 1-1,-1 0 0,1 2 1,-1-3-1,1 1 0,-1-1 0,0 1 0,0-1-1,1 1 1,-1-1 0,0 0 0,0 1 0,-1-1 0,1 1 0,0-1 0,0 1 0,-1-1-1,1 0 1,-1 1 0,1-1 0,-2 2 0,1-1-3,0 0 0,-1 1 1,1-1-1,0 0 0,0 0 0,0 1 0,0-1 1,1 0-1,-1 1 0,1-1 0,-1 1 0,1-1 0,0 1 1,0-1-1,0 1 0,0-1 0,1 5 0,0 8-18,-21 18-10,20-33 31,0 0 0,0 1 0,0-1 0,0 0 0,0 0 0,0 1 0,0-1 0,0 0 0,0 0-1,0 1 1,0-1 0,0 0 0,-1 0 0,1 1 0,0-1 0,0 0 0,0 0 0,0 0 0,0 1 0,-1-1-1,1 0 1,0 0 0,0 0 0,0 0 0,-1 1 0,1-1 0,0 0 0,0 0 0,-1 0 0,1 0 0,0 0-1,0 0 1,-1 0 0,1 1 2,-1-1-1,1 0 0,0 0 1,-1 0-1,1 0 0,-1 1 1,1-1-1,0 0 1,-1 0-1,1 0 0,0 1 1,0-1-1,-1 0 0,1 1 1,0-1-1,0 0 1,-1 1-1,1-1 0,0 0 1,0 1-1,0-1 0,0 0 1,-1 1-1,1-1 1,0 0-1,0 1 0,0-1 1,0 1-1,0-1 0,0 0 1,0 1-1,0-1 1,0 1-1,0-1 0,0 1-12,0 1 0,0-1-1,0 0 1,0 0 0,-1 0-1,1 0 1,0 0 0,-1 0-1,1 0 1,-1-1 0,1 1-1,-1 0 1,1 0 0,-1 0-1,1 0 1,-1 0 0,0-1 0,0 1-1,0 0 1,0 0 0,0 0 0,0-1 0,0 1 1,1 0-1,-1 0 0,0 0 0,1 0 0,-1-1 0,1 1 1,-1 0-1,1 0 0,-1 0 0,1 0 0,0 0 1,-1 0-1,1 0 0,0 0 0,0 0 0,0 2 0,-1-1-58,0 0 0,-1 0 0,1 0 0,0 0 0,-1 0 0,1 0 0,-1 0 0,-3 2 0,3-1 44,2-3-2,-1 1 0,1 0 0,-1 0 0,1 0 0,-1 0 0,1 0 0,0 0 0,-1 0 0,1 0 0,0 0-1,0 0 1,0 0 0,0 0 0,0 0 0,0 0 0,0 0 0,0 0 0,0 0 0,0 0 0,1 1 0,-1-1 19,0 0 0,0-1 0,1 1 0,-1-1 0,0 1 0,0 0 1,0-1-1,0 1 0,0 0 0,0-1 0,0 1 0,0 0 0,0-1 0,0 1 0,0 0 0,-1-1 0,1 1 1,0-1-1,0 1 0,-1 0 0,1-1 0,0 1 0,-1-1 0,1 1 0,0-1 0,-1 1 0,1-1 0,-1 1 1,0 0-1,0 2-138,0 1 0,1 0 1,-1 0-1,1-1 0,0 1 0,1 6 1,-1-4 90,0-5 74,-9-8-5324,7 7 4228,2-21-15362</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17.966"/>
    </inkml:context>
    <inkml:brush xml:id="br0">
      <inkml:brushProperty name="width" value="0.05" units="cm"/>
      <inkml:brushProperty name="height" value="0.05" units="cm"/>
    </inkml:brush>
  </inkml:definitions>
  <inkml:trace contextRef="#ctx0" brushRef="#br0">37 18 64,'0'0'1339,"6"-6"347,-4 6-1283,-9 0 3226,55 0 442,-40 6-3975,-6-6 3,29 10 1485,-31-9-1512,16 1 255,-6 1-344,-9-3 51,17 1 9,-17 0-36,1-1-1,-1 1 1,0-1-1,0 0 1,0 1-1,0-1 1,1 0-1,-1 0 1,0 0-1,0 0 1,0 0-1,1 0 1,-1 0 0,0 0-1,0 0 1,0 0-1,1-1 1,0 0-1,17-1-44,-17 2 99,18-5-53,38-6-374,-58 11 323,0 0 43,0-1 0,0 1 0,0 0 0,1-1 0,-1 1 0,0 0 0,0-1 0,0 1 1,1 0-1,-1 0 0,0-1 0,0 1 0,1 0 0,-1 0 0,0-1 0,0 1 0,1 0 0,-1 0 0,0 0 0,1-1 0,-1 1 0,0 0 0,1 0 0,-1 0 0,0 0 0,1 0 0,-1 0 0,0 0 0,1 0 0,-1 0 0,1 0 0,0 0 0,1 0-32,0 0 0,0-1 1,0 1-1,0 0 1,0-1-1,0 1 0,0-1 1,0 0-1,0 0 1,0 0-1,0 0 0,3-2 1,-5 2-7,10 2-676,-11-1 712,0 1 0,1-1 0,-1 1 0,0-1 1,1 1-1,-1-1 0,0 1 0,1-1 0,-1 1 1,1 0-1,-1-1 0,1 1 0,0 0 1,-1-1-1,1 1 0,0 0 0,-1 0 0,1-1 1,0 1-1,0 0 0,-1 0 0,1-1 1,0 1-1,0 0 0,0 0 0,0 0 0,0-1 1,0 1-1,1 1 0,-6 8-37,4-9 39,1 0 1,-1 0-1,0 0 1,1 0-1,-1 0 0,1 0 1,-1 0-1,1 0 1,-1 0-1,1 0 1,0 0-1,0 0 0,-1 1 1,1-1-1,0 0 1,0 1-1,0 1 17,-1-1 0,1 0 0,-1 1 0,1-1 1,-1 0-1,0 1 0,0-1 0,0 0 0,-2 3 0,1-3 8,1 1-1,0-1 1,0 0-1,0 1 1,0-1-1,0 0 1,0 1-1,1 0 1,-1 3-1,0 2 27,0-1-1,0 1 1,0-1 0,-5 13-1,4-12 7,-1-1 0,2 1-1,-1 0 1,0 14 0,-6 31 145,-3-6-20,11-36-81,0-6 36,0 0 0,0 0 0,0 0 0,-1 0 0,1 0 0,-1 0 0,-1 0 0,-1 6 0,2-8-60,1-1 0,-1 1 0,1 0 1,0 0-1,0 0 0,0 0 1,0 0-1,0 0 0,2 4 0,-2-5-36,1 1 1,-1-1-1,0 0 0,1 0 0,-1 1 0,0-1 0,0 0 1,-1 1-1,1-1 0,0 0 0,-1 1 0,1-1 0,-1 0 0,-1 3 1,0-1 19,0 0 0,1-1 0,-1 1 0,1 0 0,0 0 0,0 0 0,1 0 1,-1 0-1,1 0 0,0 0 0,0 0 0,1 7 0,-1-5-3,0 0 0,0-1-1,0 1 1,-1-1 0,1 1 0,-1-1-1,-4 10 1,4-10-46,0 0-1,0 0 0,1 0 1,-1-1-1,1 1 0,0 0 0,0 0 1,2 9-1,-1 7 77,-1 146 1147,8-129-830,-8-36-382,0 0-1,0 1 0,0-1 0,0 0 1,0 0-1,1 1 0,-1-1 0,1 0 0,0 0 1,0 0-1,-1 0 0,1 0 0,1 0 1,1 3-1,-2-3 12,-1 0 0,1-1 0,-1 1 0,1 0 0,-1 0 0,1-1 0,-1 1 0,0 0 0,0 0 0,0 0 0,0 3 0,0-3 12,-1-1 1,1 1-1,0 0 0,1 0 1,-1-1-1,0 1 1,0 0-1,1 0 0,-1-1 1,1 1-1,-1 0 1,2 2-1,-1 16 568,-1-19-540,-1 1 0,1-1 0,0 0 0,0 0 1,0 1-1,0-1 0,0 0 0,0 0 1,0 1-1,0-1 0,0 0 0,1 0 1,-1 1-1,1-1 0,-1 0 0,1 2 1,0-2-4,0-1 0,0 1 1,0 0-1,0 0 1,-1-1-1,1 1 1,0 0-1,-1 0 0,1 0 1,-1 0-1,1 0 1,-1 0-1,1 0 1,-1 0-1,1 0 1,-1 0-1,0 0 0,0 0 1,0 0-1,0 0 1,0 0-1,0 0 1,0 1-1,0-1 0,0 0 1,0 0-1,-1 1 1,1 4 206,0 228 3630,0-233-3929,2 38 56,-1-38-38,-1 1 1,1 0 0,0-1 0,0 1 0,-1 0-1,1 0 1,-1-1 0,1 1 0,-1 0-1,0 0 1,1 0 0,-1 0 0,0-1-1,-1 5 1,1-3 1,0-2 57,0 37-43,0-35-60,0-2 47,0 0 0,-1-1 0,1 1 0,0 0 0,0 0 0,0 0 0,0 0 0,0 0 0,0 0 0,0-1 0,1 1 0,-1 0 0,0 0 0,0 0 0,1 0 0,-1-1 0,0 1 0,1 0 0,-1 0 0,1-1 0,-1 1 0,1 0 0,-1-1 0,1 1 0,-1 0 0,1-1 0,0 1-1,-1-1 1,1 1 0,1 0 0,-2 0-4,1-1 0,-1 1 1,1 0-1,-1 0 0,0 0 0,0-1 0,1 1 0,-1 0 0,0 0 0,0 0 0,0 0 0,0 0 0,0-1 0,0 1 0,0 0 0,0 0 0,0 0 0,-1 1 0,2 10-59,0-11 60,0 0 1,-1 0 0,1 0 0,0 0 0,-1 0-1,1 0 1,-1 0 0,0 0 0,1 1 0,-1-1-1,0 0 1,1 0 0,-1 0 0,0 1 0,0-1-1,0 2 1,0-2 58,-2 10-149,-18-10 86,0 1 1,0 1-1,-26 7 0,25-5 47,-18 2 48,6-4-72,30-3-14,0 0 0,0 0 0,0 0 0,0 0-1,0 1 1,0-1 0,0 1 0,0 0-1,1-1 1,-1 1 0,-4 3 0,6-4 7,-1 1 0,1-1 0,0 1 0,0-1 0,-1 1 1,1-1-1,-1 0 0,1 0 0,0 0 0,-1 0 0,1 0 0,-1 0 0,-1 0 1,0 0 7,1-1 1,0 1 0,0 0-1,0 0 1,0 1 0,0-1 0,0 0-1,-1 1 1,1-1 0,-3 2-1,-4 1 348,3-1 114,10-1-237,-1-2 1556,0-1-4006</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21.186"/>
    </inkml:context>
    <inkml:brush xml:id="br0">
      <inkml:brushProperty name="width" value="0.05" units="cm"/>
      <inkml:brushProperty name="height" value="0.05" units="cm"/>
    </inkml:brush>
  </inkml:definitions>
  <inkml:trace contextRef="#ctx0" brushRef="#br0">149 25 80,'19'7'8663,"-21"-7"-8468,0-1 0,0 1-1,0 0 1,0-1 0,0 0 0,0 1 0,0-1 0,1 0 0,-1 0 0,0 0 0,1 0 0,-4-3 0,3 2-113,0 0 0,0 1 0,-1-1 0,1 1 0,-1-1 0,1 1 0,-1 0 0,1 0-1,-1 0 1,0 0 0,0 1 0,1-1 0,-7 0 0,-3 0 56,10 1-125,0-1 0,-1 1 0,1 0 0,-1 0-1,1 0 1,-1 0 0,1 0 0,-6 2 0,-22 5-48,28-6 37,0 0 0,0 1 0,0-1-1,1 1 1,-1-1 0,0 1 0,0 0 0,1-1 0,-1 1 0,1 0-1,0 0 1,-1 0 0,1 1 0,0-1 0,0 0 0,1 0-1,-2 5 1,0 2 106,1-1 0,1 1 0,0 16-1,0-7 149,0-18-250,0 0-1,0 0 0,0 1 1,0-1-1,0 0 0,0 0 0,0 1 1,0-1-1,0 0 0,0 0 1,0 1-1,0-1 0,0 0 0,1 0 1,-1 1-1,0-1 0,0 0 1,0 0-1,0 1 0,0-1 1,1 0-1,-1 0 0,0 0 0,0 0 1,1 1-1,-1-1 0,0 0 1,0 0-1,0 0 0,1 0 0,-1 0 1,0 0-1,0 0 0,1 1 1,0-1 9,-1 0 0,0 0 1,1 0-1,-1 0 1,0 0-1,1 0 1,-1 1-1,0-1 1,0 0-1,1 0 1,-1 0-1,0 1 1,0-1-1,1 0 0,-1 0 1,0 1-1,0-1 1,1 0-1,-1 0 1,0 1-1,0-1 1,0 0-1,0 1 1,0-1-1,0 0 1,1 1-1,-1-1 0,0 0 1,0 1-1,0-1 1,0 0-1,0 1 1,0-1-1,0 0 1,0 1-1,29 21 2365,-10-14-1778,9 6 231,6-3 1051,-32-10-1861,-1-1 1,0 1-1,0-1 1,1 1 0,-1-1-1,1 0 1,-1 0-1,0 1 1,1-1-1,-1 0 1,1 0-1,1-1 1,16 5 139,-3 3 1,-15-7-160,0 1 0,0-1-1,0 0 1,0 1 0,0-1 0,0 1 0,0-1 0,0 1 0,0-1-1,0 1 1,0 0 0,0 0 0,0-1 0,1 2 0,5 7 95,-6-7-81,0-1-1,0 1 1,0-1 0,0 1-1,0-1 1,0 1 0,0 0-1,-1-1 1,1 1 0,0 0-1,-1 0 1,0 0 0,1-1-1,-1 1 1,0 0 0,0 0-1,0 0 1,0 2 0,-1-1 62,0 0 0,1 0 0,-1 0 0,-1 0 0,1 0 0,0 0 0,-1 0 0,1-1 0,-1 1 0,0-1 0,0 1 0,0-1 0,0 1 0,0-1 0,-5 3 0,1 0-29,0-1 0,0 1-1,0-1 1,0 0 0,-1-1-1,-9 4 1,8-6-234,0 0 0,-1 0-1,0-1 1,1 0 0,-1 0 0,1-1 0,-1 0-1,1-1 1,0 0 0,0 0 0,-9-4 0,1-3-578,43-3-18813</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21.666"/>
    </inkml:context>
    <inkml:brush xml:id="br0">
      <inkml:brushProperty name="width" value="0.05" units="cm"/>
      <inkml:brushProperty name="height" value="0.05" units="cm"/>
    </inkml:brush>
  </inkml:definitions>
  <inkml:trace contextRef="#ctx0" brushRef="#br0">7 4 464,'0'0'761,"-7"-4"3825,9 5-4335,-1 0 1,1 0-1,-1 0 1,0 0-1,0 0 1,1 1-1,-1-1 1,0 0-1,0 1 1,0-1-1,-1 1 1,1-1 0,0 1-1,0-1 1,-1 1-1,1 0 1,-1-1-1,0 1 1,1 0-1,-1-1 1,0 1-1,0 0 1,0-1-1,0 4 1,8 73 2600,-8-65-3439,0 32 2503,-2-29-4039,-14-29-9841,14 6 11052</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21.996"/>
    </inkml:context>
    <inkml:brush xml:id="br0">
      <inkml:brushProperty name="width" value="0.05" units="cm"/>
      <inkml:brushProperty name="height" value="0.05" units="cm"/>
    </inkml:brush>
  </inkml:definitions>
  <inkml:trace contextRef="#ctx0" brushRef="#br0">54 16 1121,'-1'0'147,"1"-1"1,-1 0 0,1 0 0,-1 0 0,1 0 0,-1 0 0,0 0 0,1 1 0,-1-1-1,0 0 1,0 0 0,1 1 0,-1-1 0,0 1 0,0-1 0,0 0 0,0 1 0,0 0-1,0-1 1,0 1 0,0 0 0,0-1 0,0 1 0,0 0 0,0 0 0,0 0 0,0 0-1,0 0 1,-2 0 0,2 0 132,-12 0 265,0 6-2810,14-6 2217,-1 0 0,0 0 0,0 0 0,0 0 1,0 0-1,0 0 0,0 0 0,0 0 0,1 0 0,-1 0 0,0 0 0,0 0 0,0 0 0,0 1 0,0-1 0,0 0 0,0 0 0,0 0 0,0 0 1,1 0-1,-1 0 0,0 0 0,0 1 0,0-1 0,0 0 0,0 0 0,0 0 0,0 0 0,0 0 0,0 0 0,0 1 0,0-1 0,0 0 0,0 0 0,0 0 1,0 0-1,0 0 0,0 0 0,0 1 0,0-1 0,0 0 0,0 0 0,-1 0 0,1 0 0,0 0 0,0 0 0,0 0 0,0 1 0,0-1 0,0 0 1,0 0-1,0 0 0,-1 0 0,3 0-617</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22.946"/>
    </inkml:context>
    <inkml:brush xml:id="br0">
      <inkml:brushProperty name="width" value="0.05" units="cm"/>
      <inkml:brushProperty name="height" value="0.05" units="cm"/>
    </inkml:brush>
  </inkml:definitions>
  <inkml:trace contextRef="#ctx0" brushRef="#br0">1 1 128,'0'0'256,"18"1"1977,-17-2-1886,11 6 1662,-4 12-825,-7-11-911,0 0 0,1 0 0,0-1 0,0 1 0,1-1 0,3 6 0,1 5 474,10 20 661,-15-30-989,0-1-1,-1 1 0,0-1 0,1 1 0,-2 0 0,1-1 1,-1 10-1,1-4 231,-1-8-534,0 1 0,0-1 0,0 1 0,0-1 0,0 1 1,-1-1-1,1 1 0,-1-1 0,0 1 0,0-1 0,-2 4 0,0 6-127,3-13 14,0 1-1,1-1 0,-1 0 0,0 1 1,0-1-1,0 0 0,0 0 0,0 1 0,0-1 1,0 0-1,0 0 0,0 1 0,0-1 1,0 0-1,-1 1 0,1-1 0,0 0 1,0 0-1,0 1 0,0-1 0,0 0 0,0 0 1,-1 1-1,1-1 0,0 0 0,0 0 1,0 0-1,0 1 0,-1-1 0,1 0 0,0 0 1,0 0-1,-1 0 0,1 0 0,0 1 1,0-1-1,-1 0 0,1 0 0,0 0 1,0 0-1,-1 0 0,1 0 0,0 0 0,-1 0 1,1 0-1,0 0 0,0 0 0,-1 0 1,1 0-1,0 0 0,0 0 0,-1-1 1,1 1 2,0 1 1,-1-1 0,1 0 0,0 0-1,0 0 1,0 0 0,0 0 0,0 0-1,0 0 1,0 0 0,0 0 0,-1 0 0,1 0-1,0 0 1,0 0 0,0 1 0,0-1-1,0 0 1,0 0 0,0 0 0,0 0 0,0 0-1,0 0 1,0 0 0,0 1 0,0-1-1,0 0 1,0 0 0,0 0 0,0 0 0,0 0-1,0 0 1,0 0 0,0 1 0,0-1-1,0 0 1,0 0 0,0 0 0,0 0 0,0 0-1,0 0 1,0 1 0,0-1 0,0 0-1,0 0 1,0 0 0,0 0 0,0 0 0,0 0-1,0 0 1,1 0 0,-1 0 0,0 1-1,0-1 1,0 0 0,0 0 0,0 0 0,0 0-1,0 0 1,1 0 0,-1 0 0,1-1 13,1-1 1,-1 1 0,1-1-1,-1 0 1,0 1 0,1-1-1,-1 0 1,0 0 0,0 0-1,-1 0 1,1 0 0,0 0-1,-1 0 1,1 0 0,0-3-1,9-22-28,-3 5-173,-2 3 54,50-75-200,-54 93 326,-1 1-1,0-1 1,1 1-1,-1-1 0,1 1 1,-1-1-1,1 1 1,-1-1-1,1 1 0,-1 0 1,1-1-1,-1 1 0,1 0 1,-1-1-1,1 1 1,0 0-1,-1 0 0,1-1 1,0 1-1,-1 0 0,1 0 1,0 0-1,-1 0 1,1 0-1,0 0 0,-1 0 1,1 0-1,-1 0 1,1 0-1,0 0 0,-1 1 1,1-1-1,0 1 0,19 14 20,-17-13 6,1 2-83,-1-2 65,0 0 1,-1 0-1,0 0 1,1 1 0,-1-1-1,0 1 1,0-1-1,-1 1 1,4 5-1,0 3 155,-5-10-137,1 0 0,0-1 1,-1 1-1,1 0 0,0 0 0,-1 0 1,1 0-1,-1 0 0,0 0 0,1 1 1,-1-1-1,0 0 0,0 0 0,0 0 1,1 2-1,-1 129 2886,0-131-2809</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26.326"/>
    </inkml:context>
    <inkml:brush xml:id="br0">
      <inkml:brushProperty name="width" value="0.05" units="cm"/>
      <inkml:brushProperty name="height" value="0.05" units="cm"/>
    </inkml:brush>
  </inkml:definitions>
  <inkml:trace contextRef="#ctx0" brushRef="#br0">258 6 128,'0'0'1219,"0"-6"-146,0 7-1026,0-1 0,0 0 0,0 0 1,0 1-1,0-1 0,0 0 0,0 0 1,-1 1-1,1-1 0,0 0 0,0 0 0,0 0 1,0 1-1,0-1 0,0 0 0,0 0 0,-1 0 1,1 0-1,0 1 0,0-1 0,0 0 1,-1 0-1,1 0 0,0 0 0,0 0 0,0 1 1,-1-1-1,1 0 0,0 0 0,0 0 0,0 0 1,-1 0-1,1 0 0,0 0 0,0 0 1,-1 0-1,1 0-20,0 0 0,-1 0 0,1 0 0,0 0 0,0 0 0,-1 0 0,1 0 0,0 0 0,0 0 0,-1 0 0,1 0 0,0 1 0,0-1 0,0 0 1,-1 0-1,1 0 0,0 0 0,0 0 0,0 0 0,0 1 0,-1-1 0,1 0 0,0 0 0,0 0 0,0 1 0,0-1 0,0 0 0,0 0 0,-1 0 0,1 1 0,0-1 0,0 0 0,0 0 1,0 1-1,0-1 0,0 0 0,0 2 66,-8 3 699,-24 28 764,24-25-1440,0-1 0,1 2 0,-10 13 0,-38 49 1191,42-55-869,11-14-386,0-1-1,0 1 1,1 1-1,-1-1 1,0 0-1,1 0 1,-1 1-1,1-1 1,0 1-1,0-1 1,0 1-1,-1 4 0,2-5-1,-1 0 0,1 0 0,-1 0 0,1 0-1,-1 0 1,0-1 0,0 1 0,0 0 0,0 0-1,0 0 1,-1 1 0,1-2 0,0 1-1,0-1 0,0 1 1,0-1-1,0 1 1,0 0-1,1-1 1,-1 1-1,1 0 1,-1 3-1,-7 27 1189,7-30-1145,1 1-1,0-1 1,-1 0-1,0 0 1,0 0 0,1 0-1,-1 0 1,-1 0-1,1 0 1,0 0-1,-2 2 1,2-3-25,-1 1 0,1 0 0,0-1 0,0 1 0,0 0 0,0 0 0,0 0 0,0 0 0,1 0-1,-1 0 1,0 3 0,-6 35 594,1-22-563,5-16-83,0 1 0,0-1-1,1 0 1,-1 1 0,0-1-1,1 0 1,-1 1 0,1 4-1,-8 75 2119,16 24 2407,-8-101-4512,0-4 17,-1 0-1,1 0 1,0 1-1,0-1 0,0 0 1,0 0-1,0 1 0,0-1 1,0 0-1,1 0 0,-1 0 1,0 1-1,1-1 0,-1 0 1,1 0-1,-1 0 1,1 0-1,0 0 0,-1 0 1,1 0-1,0 0 0,0 0 1,0 0-1,1 1 0,6 21 1268,-5-8-886,-2-15-414,-1 0 0,1 0 1,-1 0-1,1 0 0,-1 1 0,1-1 0,-1 0 1,1 0-1,-1 1 0,1-1 0,-1 0 0,1 1 1,-1-1-1,1 1 0,-1-1 0,0 0 0,1 1 1,-1-1-1,0 1 0,0-1 0,1 1 0,-1-1 1,0 1-1,0-1 0,1 1 0,-1-1 0,0 1 1,0-1-1,0 1 0,0-1 0,0 1 1,0 0-1,0-1 0,0 1 0,0-1 0,0 1 1,0-1-1,-1 1 0,1 0 0,5 3 150,-5-4-158,0 0-1,1 0 0,-1 1 1,0-1-1,1 0 1,-1 0-1,0 0 1,1 0-1,-1 1 1,0-1-1,1 0 1,-1 0-1,0 1 1,1-1-1,-1 0 1,0 1-1,0-1 1,0 0-1,1 1 0,-1-1 1,0 0-1,0 1 1,0-1-1,0 0 1,1 1-1,-1-1 1,0 0-1,0 1 1,0-1-1,0 1 1,20 20 605</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27.596"/>
    </inkml:context>
    <inkml:brush xml:id="br0">
      <inkml:brushProperty name="width" value="0.05" units="cm"/>
      <inkml:brushProperty name="height" value="0.05" units="cm"/>
    </inkml:brush>
  </inkml:definitions>
  <inkml:trace contextRef="#ctx0" brushRef="#br0">82 47 112,'-18'0'1419,"17"0"-1128,-19 5 664,20-5-848,0 1 1,0-1-1,0 0 0,0 0 0,0 0 0,0 1 1,0-1-1,0 0 0,0 0 0,0 1 0,-1-1 1,1 0-1,0 0 0,0 0 0,0 1 0,0-1 1,0 0-1,-1 0 0,1 0 0,0 0 0,0 1 1,0-1-1,-1 0 0,1 0 0,0 0 1,0 0-1,0 0 0,-1 0 0,-6-4 5973,16 2-6681,19-19 4222,-27 20-3157,19-11 2345,-20 11-2771,0 1-1,1-1 1,-1 1 0,0 0 0,0-1-1,1 1 1,-1-1 0,0 1 0,1-1-1,-1 1 1,1 0 0,-1-1-1,0 1 1,1 0 0,-1-1 0,1 1-1,-1 0 1,1 0 0,-1 0-1,1-1 1,-1 1 0,1 0 0,-1 0-1,1 0 1,-1 0 0,1 0 0,0 0-1,18-2 254,-18 1-261,0 1-29,-1-1 1,1 1 0,-1-1-1,1 1 1,-1 0 0,1-1-1,-1 1 1,1-1 0,-1 1-1,1 0 1,-1 0 0,1-1-1,0 1 1,-1 0 0,1 0-1,-1 0 1,1 0 0,0 0 0,-1 0-1,1 0 1,0 0 0,-1 0-1,1 0 1,-1 0 0,1 0-1,1 1 1,4 2-44,-4-3 38,-1 1 1,1-1-1,-1 1 1,1 0-1,-1 0 0,0-1 1,1 1-1,-1 0 1,0 0-1,1 0 1,-1 1-1,0-1 0,0 0 1,0 0-1,0 1 1,0-1-1,0 0 0,-1 1 1,1-1-1,0 1 1,-1-1-1,1 1 1,0 3-1,7 11 76,-2-3-106,-5-12 32,-1-1 0,1 1-1,-1 0 1,1-1 0,-1 1 0,1 0-1,-1-1 1,1 1 0,-1 0-1,0 0 1,1-1 0,-1 1 0,0 0-1,0 0 1,1 0 0,-1-1-1,0 1 1,0 0 0,0 0-1,0 0 1,0 0 0,0-1 0,0 1-1,0 0 1,-1 0 0,1 0-1,0 0 1,0-1 0,-1 1-1,1 0 1,0 0 0,-1 0 0,0 0 8,0 0 0,0 0 1,0 0-1,0 0 1,0 0-1,1 0 0,-1 0 1,0 0-1,1 0 0,-1 0 1,1 1-1,-1-1 1,1 0-1,0 0 0,0 1 1,-1-1-1,1 0 0,0 0 1,0 1-1,0-1 1,0 0-1,1 3 0,-2-3-3,1 0-1,-1 1 0,1-1 0,-1 0 1,0 1-1,1-1 0,-1 0 1,0 0-1,0 0 0,0 0 0,0 1 1,0-1-1,0-1 0,0 1 1,0 0-1,-3 1 0,3-1 0,0 0 0,0-1 0,0 1 0,0 0 0,0 0 1,0 0-1,0 0 0,0 0 0,0 0 0,1 0 0,-1 0 0,0 0 0,1 0 0,-1 0 0,0 3 0,-3 0 21,0 1-1,1-1 1,-1 0 0,-1 0-1,1-1 1,-10 7-1,6-4-9,-26 21 54,9-11-65,14-4 56,9-10-60,0 0 0,0-1 1,0 1-1,0 0 0,1 0 1,-1 0-1,0 0 0,1 0 1,0 0-1,0 1 0,-2 3 1,-2 1-56,5-7 60,-1 1 1,1-1-1,-1 0 0,1 1 0,-1-1 1,1 1-1,-1-1 0,1 1 0,0-1 1,-1 1-1,1 0 0,0-1 0,-1 1 1,1-1-1,0 1 0,0 0 0,-1-1 1,1 1-1,0 0 0,0-1 0,0 1 1,0 0-1,0 0 0,18 7 157,-13-7-5,-1 0 0,0 0 0,1 0 0,-1 0 0,1-1 0,-1 0 0,1 0 0,-1 0 0,1 0 0,-1-1 0,7-1 0,22-1 869,26-4-901,-30 26-230,-28-18 20,-1 0-1,1 0 0,-1 0 1,1 0-1,-1 0 0,1 0 1,0 0-1,-1 0 0,1 0 1,0-1-1,0 1 0,-1 0 1,1 0-1,0-1 0,0 1 1,0-1-1,0 1 0,0-1 1,0 1-1,0-1 0,2 1 1,-1 0-86,0-1 0,-1 1 0,1 0 1,-1 0-1,1 0 0,0 0 0,-1 0 1,0 1-1,1-1 0,-1 0 0,2 3 0,-2-4 7,-1 0-1,0 0 1,0 1-1,1-1 1,-1 0-1,0 0 1,0 0 0,1 0-1,-1 0 1,0 0-1,0 0 1,1 0-1,-1 0 1,0 0-1,0 0 1,1 0-1,-1 0 1,0 0-1,0 0 1,1 0-1,-1 0 1,0 0-1,0 0 1,1 0-1,-1 0 1,0-1-1,0 1 1,1 0-1,-1 0 1,0 0-1,0 0 1,0-1-1,1 1 1,-1 0-1,0 0 1,0 0-1,0-1 1,0 1-1,0 0 1,1 0-1,-1-1 1,0 1-1,9-12-7942,-8 11 7688,-1-5-1188</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00.229"/>
    </inkml:context>
    <inkml:brush xml:id="br0">
      <inkml:brushProperty name="width" value="0.05" units="cm"/>
      <inkml:brushProperty name="height" value="0.05" units="cm"/>
    </inkml:brush>
  </inkml:definitions>
  <inkml:trace contextRef="#ctx0" brushRef="#br0">1 84 1681,'0'-3'741,"0"3"-595,0-1 0,0 0 0,0 0 0,0 0 0,-1 0 0,1 1-1,0-1 1,0 0 0,1 0 0,-1 0 0,0 1 0,0-1 0,0 0 0,0 0 0,1 0 0,-1 1 0,0-1-1,1 0 1,-1 0 0,1 1 0,-1-1 0,1 0 0,-1 1 0,1-1 0,-1 0 0,1 1 0,0-1 0,-1 1 0,1-1-1,0 1 1,0-1 0,10-13 3136,2 8-1239,1 0 1,0 1 0,0 1-1,24-5 1,26 2 941,-17 3-4058,-25 2-3567,0 1-5625,-13 1 7293</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28.546"/>
    </inkml:context>
    <inkml:brush xml:id="br0">
      <inkml:brushProperty name="width" value="0.05" units="cm"/>
      <inkml:brushProperty name="height" value="0.05" units="cm"/>
    </inkml:brush>
  </inkml:definitions>
  <inkml:trace contextRef="#ctx0" brushRef="#br0">9 145 320,'-2'11'3591,"2"-11"-3445,0 0 1,-1 0-1,1 0 0,0 0 0,-1 0 1,1 0-1,0 0 0,-1-1 0,1 1 1,0 0-1,0 0 0,-1-1 0,1 1 1,0 0-1,-1 0 0,1-1 0,0 1 1,0 0-1,0 0 0,-1-1 0,1 1 1,0 0-1,0-1 0,0 1 0,0 0 1,0-1-1,0 1 0,0-1 0,-1 1 1,1 0-1,0-1 0,0 1 1,0-1-1,1-17 996,-1 9-841,8-16 1025,-3 20-1052,-5 5-263,0 0 0,1 0 1,-1-1-1,0 1 0,1 0 0,-1 0 1,0 0-1,1-1 0,-1 1 0,0 0 1,1 0-1,-1 0 0,0-1 1,0 1-1,1 0 0,-1-1 0,0 1 1,0 0-1,1-1 0,-1 1 1,0 0-1,0-1 0,0 1 0,0 0 1,0-1-1,0 1 0,0 0 1,1-1-1,-1 1 0,0-1 0,0 1 1,-1-1-1,3-1 42,0-1-1,-1 1 1,1 0 0,0-1-1,0 1 1,0 0-1,0 0 1,0 0 0,1 1-1,2-3 1,0 0 86,37-23 842,-40 25-852,0 2 0,0-1-1,0 0 1,0 0-1,1 1 1,-1-1-1,0 1 1,0-1 0,0 1-1,1 0 1,-1 0-1,0 0 1,5 1 0,2-1-14,-7 0-110,35 10 38,-6 1-8,-26-9-23,0-1 1,0 1-1,0-1 1,0 0-1,1 0 1,-1-1-1,0 1 1,0-1-1,8-1 1,2 1-34,-1-5-681,-13 5 467,0-1 0,0 1 0,-1 0 0,1-1 0,-1 1 0,1 0 0,0-1 0,-1 1 0,1-1 0,-1 1 0,1-1 0,-1 1 0,1-1 0,-1 0 0,1 1 0,-1-1 0,0 1 0,1-1 0,-1 0 0,0 1 0,1-2 0,-1-28-8134</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28.996"/>
    </inkml:context>
    <inkml:brush xml:id="br0">
      <inkml:brushProperty name="width" value="0.05" units="cm"/>
      <inkml:brushProperty name="height" value="0.05" units="cm"/>
    </inkml:brush>
  </inkml:definitions>
  <inkml:trace contextRef="#ctx0" brushRef="#br0">141 0 704,'-2'11'2145,"-1"-10"-2048,3-1-72,-1 0 1,1 0-1,0 0 1,-1 0-1,1 0 1,0 0-1,-1 1 1,1-1-1,0 0 1,-1 0-1,1 0 1,0 1-1,-1-1 1,1 0-1,0 1 1,0-1-1,-1 0 1,1 0-1,0 1 1,0-1-1,0 0 1,-1 1-1,1-1 1,0 1-1,0-1 1,0 0-1,0 1 1,0-1-1,0 0 1,0 1-1,0-1 1,0 1-1,0-1 1,0 0-1,0 1 1,0-1-1,0 0 1,0 2-1,-8 15 2062,-5 15 415,-11 31 2223,19-55-3849,2-4-655,1 0 0,0-1-1,0 1 1,1 0 0,-1 0 0,1 0-1,0 0 1,-1 7 0,1-7-119,-1 0 0,1 0 1,-1-1-1,0 1 0,0-1 0,0 1 1,0-1-1,-6 6 0,0 25 0,7-24-124,-1 2 25,-1-10-76,2-1 34,1-1 0,-1 0-1,1 1 1,-1-1 0,1 1-1,-1-1 1,1 1 0,-1 0-1,1-1 1,0 1 0,-1-1-1,1 1 1,0 0 0,0-1-1,-1 1 1,1 0 0,0-1-1,0 1 1,0 0 0,0 0-1,0-1 1,0 1 0,0 1-1,-3 2-377,-12 2-7217,13-6 6756,2-1 582,0 0 1,0 0-1,1 0 1,-1-1-1,0 1 1,0 0-1,1 0 1,-1 0-1,0 0 0,1 0 1,-1 0-1,1 0 1,0 0-1,-1 0 1,2-2-1,3-6-599,-5 4 273</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29.556"/>
    </inkml:context>
    <inkml:brush xml:id="br0">
      <inkml:brushProperty name="width" value="0.05" units="cm"/>
      <inkml:brushProperty name="height" value="0.05" units="cm"/>
    </inkml:brush>
  </inkml:definitions>
  <inkml:trace contextRef="#ctx0" brushRef="#br0">71 29 112,'0'0'28,"0"-1"1,0 1-1,0 0 0,1 0 1,-1-1-1,0 1 0,0 0 1,0 0-1,0 0 0,0-1 1,0 1-1,1 0 0,-1 0 1,0 0-1,0-1 0,0 1 1,1 0-1,-1 0 0,0 0 1,0 0-1,1-1 0,-1 1 1,0 0-1,0 0 0,1 0 1,-1 0-1,0 0 0,0 0 1,1 0-1,-1 0 0,0 0 1,0 0-1,1 0 0,-1 0 1,0 0-1,0 0 0,1 0 1,-1 0-1,0 0 0,0 0 1,1 0-1,-1 0 0,0 1 1,1-1-3,-1 0-1,0 0 1,1 0 0,-1 0-1,0 0 1,0 0 0,1 1 0,-1-1-1,0 0 1,1 0 0,-1 0-1,0 0 1,0 0 0,1 0-1,-1-1 1,0 1 0,1 0 0,-1 0-1,0 0 1,1 0 0,-1 0-1,0 0 1,0 0 0,1 0 0,-1-1-1,0 1 1,0 0 0,1 0-1,-1 0 1,0-1 0,0 1 0,0 0-1,1 0 1,-1-1 0,0 1-1,0 0 1,0 0 0,0-1 0,0 1-1,0 0 1,1-1 0,-1 1-1,0 0 1,0-1 0,0 0 134,10-4 448,-6 1-398,5-4 16,-9 8-188,0 0 0,0 0 0,0 0-1,0 0 1,0 0 0,0 0 0,1 0 0,-1 0 0,0 0 0,0 0 0,0 0 0,0 0 0,0 0 0,1 0 0,-1 0 0,0 0 0,0 0 0,0 0 0,0 0 0,0 0 0,1 0 0,-1 0 0,0 0 0,0 0 0,0 0 0,0 1 0,0-1 0,0 0 0,1 0 0,-1 0-1,0 0 1,0 0 0,0 0 0,0 0 0,0 0 0,0 1 0,0-1 0,0 0 0,0 0 0,0 0 0,0 0 0,0 0 0,1 0 0,-1 1 0,0-1 0,0 0 0,0 0 0,0 0 0,0 0 0,0 0 0,0 1 0,0-1 0,0 0 0,-1 0 0,1 0 0,0 0 0,0 0-1,0 1 1,0-1 0,0 1 144,-1 0-11,-1 0 0,1 1 0,-1-1 0,1 1 0,0-1 1,0 1-1,-1-1 0,1 1 0,0 0 0,1-1 0,-1 1 0,0 0 0,0 0 0,1 0 1,-1 0-1,1-1 0,-1 1 0,1 3 0,-11 26 2004,8-26-1889,1-1 0,-1 1 0,1 0-1,1 0 1,-1 0 0,1 0-1,-1 0 1,2 1 0,-2 6 0,2-10-170,0 1 0,-1-1 0,1 0 0,-1 1 0,1-1 0,-1 0 0,0 0 0,0 0 0,0 0 0,-2 4 0,1-4-42,1 0 0,0 0 0,0 0 0,0 0 1,0 0-1,0 1 0,0-1 0,1 0 0,-1 1 0,1 3 0,-6 9 274,6-14-290,-1 0-1,0 0 0,1 0 1,-1 0-1,0 0 1,1 1-1,0-1 0,-1 0 1,1 0-1,0 0 0,-1 1 1,1-1-1,0 0 0,0 2 1,-5 12 666,4-13-606,0-1 0,0 1 1,1 0-1,-1-1 0,0 1 0,1 0 0,-1-1 0,1 1 1,0 0-1,-1 0 0,1 3 0,0-2-7,-1 1-1,0-1 1,0 0 0,0 1-1,-1-1 1,1 0-1,-1 0 1,0 0-1,0 0 1,-2 3 0,2-3-383,-3 7 919,3-10-1827,1-6-2391,9-38-9680,-8 38 11709</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32.526"/>
    </inkml:context>
    <inkml:brush xml:id="br0">
      <inkml:brushProperty name="width" value="0.05" units="cm"/>
      <inkml:brushProperty name="height" value="0.05" units="cm"/>
    </inkml:brush>
  </inkml:definitions>
  <inkml:trace contextRef="#ctx0" brushRef="#br0">227 63 272,'0'0'1470,"11"-8"1203,-10 8-2574,-1-1-1,0 1 1,0-1-1,0 1 1,0-1-1,0 1 1,0-1-1,0 1 1,0-1 0,0 1-1,-1-1 1,1 1-1,0-1 1,0 1-1,0-1 1,0 1-1,-1-1 1,1 1-1,0-1 1,-1 1-1,1 0 1,0-1-1,-1 1 1,1 0-1,0-1 1,-1 1-1,1 0 1,-1-1-1,1 1 1,0 0-1,-1 0 1,1-1-1,-1 1 1,1 0-1,-1 0 1,1 0-1,-1 0 1,1 0 0,-1 0-1,0 0 422,-6-17 614,6 16-963,-11-11 909,12 11-1062,0 1 0,0-1-1,0 1 1,-1-1 0,1 1-1,0 0 1,0-1 0,-1 1-1,1-1 1,0 1 0,-1 0-1,1-1 1,-1 1 0,1 0 0,0-1-1,-1 1 1,1 0 0,-1-1-1,1 1 1,-1 0 0,1 0-1,-1 0 1,1 0 0,-1-1-1,1 1 1,-1 0 0,1 0 0,-1 0-1,1 0 1,-1 0 0,-21-1 268,18 1-310,3 0 27,-2 0-11,0 0 0,1 0 1,-1 0-1,0 0 0,0 0 0,0 1 1,0 0-1,0-1 0,-3 3 0,-6 8-10,11-11 17,0 1 1,0-1 0,0 1 0,0 0 0,0-1-1,0 1 1,1 0 0,-1 0 0,0-1 0,0 1-1,1 0 1,-1 0 0,1 0 0,-1 0 0,1 0-1,-1 0 1,1 0 0,0 0 0,-1 0 0,1 0-1,0 0 1,0 1 0,0-1 0,0 1-1,-5 9 38,4-11-32,0 1 0,1 0 0,-1 0-1,1 0 1,-1 0 0,0-1 0,1 1-1,0 0 1,-1 0 0,1 0 0,0 0 0,-1 0-1,1 0 1,0 0 0,0 0 0,0 0-1,0 1 1,-8 44 558,3-29-220,4-15-297,0-1 0,0 1 0,0 0 0,1-1 0,-1 1 0,1 0 0,-1 0 0,1-1 0,0 1 0,-1 3 0,1 8 191,1-5 46,-1 0-1,0 0 0,-1-1 1,0 1-1,0 0 1,-3 9-1,3-14-158,0 1 0,1-1 1,0 1-1,-1 0 0,1-1 0,1 1 1,-1-1-1,1 5 0,0-5-18,-1 0-1,1 1 1,-1-1-1,0 0 1,0 0 0,0 0-1,0 0 1,-1 1-1,1-1 1,-1 0-1,-1 5 1,-2-3 16,3-3-86,0-1 1,1 0-1,-1 0 0,0 1 0,1-1 0,-1 0 0,1 0 0,0 1 0,-1-1 1,1 1-1,0-1 0,0 0 0,0 1 0,0 1 0,-6 12 356,6-14-360,-1 0 0,0 0 0,1 0 1,-1 1-1,0-1 0,1 0 1,-1 1-1,1-1 0,0 0 0,-1 1 1,1-1-1,0 3 0,0-3 5,0 1-1,-1-1 1,1 1 0,0-1-1,-1 1 1,1-1-1,-1 0 1,0 1-1,1-1 1,-1 1 0,0-1-1,0 0 1,-2 2-1,2-2-12,0 0 1,0 1-1,0-1 0,1 0 0,-1 1 1,0-1-1,0 0 0,1 1 0,-1-1 0,1 1 1,-1-1-1,1 1 0,0 2 0,-8 13 299,2-7-353,6-9 32,-1-1 0,1 1 0,-1-1 0,1 1 0,-1-1 0,1 1 0,0-1 0,-1 1-1,1-1 1,0 1 0,-1-1 0,1 1 0,0 0 0,0-1 0,-1 1 0,1-1 0,0 1-1,0 0 1,0 1 0,0-1-10,-1 24-4106,-5-20 4242,5-24-15233</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32.906"/>
    </inkml:context>
    <inkml:brush xml:id="br0">
      <inkml:brushProperty name="width" value="0.05" units="cm"/>
      <inkml:brushProperty name="height" value="0.05" units="cm"/>
    </inkml:brush>
  </inkml:definitions>
  <inkml:trace contextRef="#ctx0" brushRef="#br0">1 11 704,'0'0'2172,"8"-2"-464,22-7 9168,-24 10-9733,1-1-1,0 2 0,-1-1 1,12 4-1,19 4-309,11-5-2215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33.736"/>
    </inkml:context>
    <inkml:brush xml:id="br0">
      <inkml:brushProperty name="width" value="0.05" units="cm"/>
      <inkml:brushProperty name="height" value="0.05" units="cm"/>
    </inkml:brush>
  </inkml:definitions>
  <inkml:trace contextRef="#ctx0" brushRef="#br0">90 22 176,'0'0'643,"8"-5"4730,-8 3-4919,-10-9 2910,1 10-2914,8 0-415,-1 1-1,1-1 1,-1 1-1,1 0 1,-1 0 0,1 0-1,-1 0 1,1 0-1,-1 0 1,1 0-1,-1 0 1,1 0-1,-1 1 1,1-1 0,0 0-1,-3 2 1,-12 2 3,15-4-34,0 0 0,0 0 0,0 0-1,0 0 1,0 0 0,0 0 0,0 1 0,1-1-1,-1 0 1,0 0 0,0 1 0,0-1-1,0 1 1,0-1 0,0 1 0,0-1 0,1 1-1,-1-1 1,0 1 0,0 0 0,1-1 0,-1 1-1,0 0 1,1 0 0,-1 0 0,1-1-1,-1 1 1,1 0 0,-1 1 0,-3 4-3,3-6 6,1 1-1,-1-1 1,1 0 0,-1 1 0,1-1 0,-1 1 0,1-1-1,-1 1 1,1 0 0,-1-1 0,1 1 0,0-1 0,-1 1 0,1 0-1,0-1 1,0 1 0,0 0 0,-1-1 0,1 1 0,0 0-1,0-1 1,0 1 0,0 0 0,0-1 0,0 2 0,0 0 142,0-1 0,0 1 0,1-1 0,-1 1 1,0 0-1,1-1 0,-1 1 0,1-1 0,-1 1 1,1-1-1,0 0 0,0 1 0,-1-1 0,1 0 1,0 1-1,0-1 0,0 0 0,0 0 0,1 0 1,-1 0-1,0 0 0,0 0 0,1 0 0,-1 0 1,1 0-1,1 0 0,1 1 190,1-1 1,-1 0-1,1 1 1,0-1-1,0-1 1,0 1-1,7-1 1,19 8 207,-11-2-524,-19-5-22,0-1-1,-1 1 0,1-1 1,0 0-1,-1 1 1,1-1-1,0 0 0,0 0 1,-1 0-1,1 0 1,0 0-1,0 1 0,-1-1 1,1 0-1,0-1 1,0 1-1,-1 0 1,1 0-1,0 0 0,-1 0 1,1-1-1,0 1 1,0 0-1,-1 0 0,1-1 1,0 1-1,0-1 1,25-8-6039,-25-11-4049</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35.287"/>
    </inkml:context>
    <inkml:brush xml:id="br0">
      <inkml:brushProperty name="width" value="0.05" units="cm"/>
      <inkml:brushProperty name="height" value="0.05" units="cm"/>
    </inkml:brush>
  </inkml:definitions>
  <inkml:trace contextRef="#ctx0" brushRef="#br0">51 24 192,'0'0'662,"0"-2"-378,0 0 0,-1 0 0,1 0 0,0 0 0,1 0 0,-1 1 0,0-1 0,0 0 0,1 0 0,0-1 0,6 2 1813,-7 1-2060,0 0 1,0 0-1,0 0 1,0 0-1,0 0 1,1 0-1,-1 0 0,0 0 1,0 0-1,0 0 1,0 0-1,0 0 1,1 0-1,-1 0 1,0 0-1,0 0 1,0 0-1,0 0 1,0 0-1,1 0 1,-1 0-1,0 0 0,0 0 1,0 0-1,0 0 1,0 0-1,1 1 1,-1-1-1,0 0 1,0 0-1,0 0 1,0 0-1,0 0 1,0 0-1,0 0 0,0 1 1,0-1-1,1 0 1,-1 0-1,0 0 1,0 0-1,0 0 1,0 1-1,0-1 1,0 0-1,0 0 1,0 0-1,0 0 1,0 1-1,0-1 0,0 0 1,0 0-1,0 0 1,0 0-1,0 0 1,0 1-1,0-1 1,-1 0-1,1 0 1,0 0-1,0 0 1,0 0-1,0 0 1,0 1-1,0-1 0,-1 17 839,-11 33 866,4-6-627,-4-6 89,12-32-1020,-1-1 0,0 0 1,0 0-1,0 0 0,-1 0 1,1 0-1,-1 0 0,-1 0 1,-2 5-1,-4 23 614,8-27-601,0 0-1,0 0 1,0 1 0,1-1 0,0 0 0,0 1 0,2 10-1,-1 6 1018,-1-15-772,0-6-400,-1-1 1,1 1 0,0-1 0,0 1-1,0-1 1,0 1 0,0-1 0,0 1-1,0-1 1,1 0 0,-1 1-1,0-1 1,1 1 0,-1-1 0,1 0-1,0 1 1,-1-1 0,1 0 0,0 0-1,1 2 1,-2 0 40,1 1-1,0 0 1,-1 0 0,0 0 0,0-1-1,0 1 1,-1 6 0,1-7-65,0-3-16,0 1 0,0-1-1,0 0 1,0 0 0,0 1-1,0-1 1,0 0-1,0 1 1,0-1 0,0 0-1,0 0 1,0 1 0,0-1-1,0 0 1,0 0 0,0 1-1,1-1 1,-1 0 0,0 0-1,0 1 1,0-1 0,1 0-1,-1 0 1,0 1 0,0-1-1,0 0 1,1 0 0,-1 0-1,0 0 1,0 1-1,1-1 1,-1 0 0,0 0-1,0 0 1,1 0 0,-1 0-1,1 0 0,-1 0 0,0 0-1,1 1 1,-1-1 0,0 0-1,1 0 1,-1 0 0,0 0-1,1 1 1,-1-1 0,0 0-1,0 0 1,1 0 0,-1 1-1,0-1 1,0 0 0,1 0-1,-1 1 1,0-1-1,0 0 1,0 1 0,0-1-1,1 0 1,-1 1 0,0-1-1,0 0 1,0 1 0,0-1-1,0 0 1,0 1 0,0-1-1,0 0 1,0 1 0,0-1-1,0 0 1,0 1 0,1 1 22,1 0 1,-1 0 0,1 0-1,0-1 1,0 1 0,0-1-1,0 1 1,0-1 0,0 0-1,1 1 1,-1-1 0,0 0-1,1-1 1,-1 1 0,5 1-1,-5-2 31,27 0-41,-18-2 0,0-1 1,0 0-1,15-6 1,-24 8-60</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36.066"/>
    </inkml:context>
    <inkml:brush xml:id="br0">
      <inkml:brushProperty name="width" value="0.05" units="cm"/>
      <inkml:brushProperty name="height" value="0.05" units="cm"/>
    </inkml:brush>
  </inkml:definitions>
  <inkml:trace contextRef="#ctx0" brushRef="#br0">1 15 288,'0'0'2756,"1"-12"-211,12 10 5927,20 6-5383,-11-1-1652,44 4 3758,5-7-3731,-70 0-1301</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22:38.036"/>
    </inkml:context>
    <inkml:brush xml:id="br0">
      <inkml:brushProperty name="width" value="0.05" units="cm"/>
      <inkml:brushProperty name="height" value="0.05" units="cm"/>
    </inkml:brush>
  </inkml:definitions>
  <inkml:trace contextRef="#ctx0" brushRef="#br0">59 6 112,'-1'-1'64,"1"1"0,-1-1-1,0 1 1,1-1 0,-1 1 0,0-1 0,0 1-1,1 0 1,-1-1 0,0 1 0,0 0 0,0 0-1,1-1 1,-1 1 0,0 0 0,0 0 0,0 0-1,0 0 1,1 0 0,-1 0 0,0 0 0,0 0-1,0 1 1,-1-1 0,-3 1 16,4-1-58,-31 5 6928,37 1-6312,-5-6-599,1 0 0,-1 0 0,1 0 0,-1 0-1,0 1 1,1-1 0,-1 0 0,0 0 0,1 1-1,-1-1 1,0 0 0,1 0 0,-1 1 0,0-1-1,1 0 1,-1 1 0,0-1 0,0 1 0,0-1 0,1 0-1,-1 1 1,0-1 0,0 0 0,0 1 0,0-1-1,0 1 1,0-1 0,0 1 0,0-1 0,0 0-1,0 1 1,0-1 0,0 1 0,1 1 251,-1 1 0,1-1 0,0 0 1,0 0-1,0 0 0,0 0 0,0 0 0,1-1 0,-1 1 1,1 0-1,-1 0 0,1-1 0,-1 1 0,1-1 1,0 0-1,0 1 0,3 1 0,14 13 1802,0 0 441,-4-5-1597,-1 1 14,-7-6-207,0 0 0,-1 1-1,10 12 1,-7-9-318,-7-8-369,-1-1 0,1 1 0,-1 0 0,1-1 0,-1 1 0,0 0 0,0 0 0,0 0 0,0-1 0,0 1 0,0 1 0,0-1 0,0 3 0,11 17 477,-12-20-469,1-1 0,-1 1-1,0 0 1,1 0 0,0 0-1,-1-1 1,1 1 0,0 0 0,0-1-1,0 1 1,0-1 0,1 2-1,-1-1-25,0-1 1,0 0-1,0 1 0,0-1 0,0 1 0,0-1 0,-1 1 1,1 0-1,-1-1 0,1 1 0,0 3 0,-1-2 20,1-1 0,0 1 0,0 0 0,0 0 0,0-1 1,0 1-1,1-1 0,-1 1 0,1-1 0,0 1 0,2 1 0,-4-3-54,1-1 0,-1 0 0,0 0 0,0 0 0,1 1 0,-1-1 0,0 0 0,0 0 0,0 1 0,0-1 0,0 0 0,1 1 0,-1-1 0,0 0 0,0 0 0,0 1 0,0-1 0,0 0 0,0 1 0,0-1 0,0 0 0,0 1 0,0-1 0,0 0 0,0 0 0,0 1 0,0-1 0,0 0 1,0 1-1,1 7 77,0-7-67,0 0 0,0 0 0,0 0 0,-1 0 0,1 0 0,0 1 0,0-1 0,-1 0 0,1 0 0,-1 0 0,1 1 0,-1-1 0,0 0 0,1 0 0,-1 1 0,0-1 0,0 0 0,0 1 0,0-1 0,0 2 0,8 33 808,-8 68 1480,-8-69-2302,-4-9 0,12-25 0,0-1 0,0 1 0,0 0 0,0 0 0,0 0 0,0 0 0,-1-1 0,1 1 0,0 0 0,0 0 0,-1-1 0,1 1 0,-1 0 0,1 0 0,-1-1 0,1 1 0,-1 0 0,0 0 0,1 0 0,-1-1 0,1 1 0,-1-1 0,1 1 0,-1 0 0,1-1 0,-1 1 0,1 0 0,0-1 0,-1 1 0,1 0 0,0-1 0,0 1 0,0 0 0,0 0 0,-1 0 0,1-1 0,0 2 0,0-1 0,0 1 0,0-1 0,-1 0 0,1 1 0,0-1 0,-1 0 0,1 0 0,-1 0 0,0 1 0,1-1 0,-1 0 0,0 0 0,0 0 0,-1 2 0,1-2 0,0-1 0,0 1 0,0 1 0,0-1 0,1 0 0,-1 0 0,0 0 0,1 0 0,-1 0 0,1 1 0,-1-1 0,1 0 0,-1 0 0,1 3 0,0-2 0,-1-1 0,1 1 0,-1 0 0,1-1 0,-1 1 0,1-1 0,-1 1 0,0-1 0,0 1 0,0-1 0,1 0 0,-2 1 0,1-1 0,0 0 0,-1 2 0,0-2 0,1 0 0,0 0 0,0 1 0,0-1 0,-1 0 0,2 1 0,-1-1 0,0 1 0,0-1 0,0 1 0,1 0 0,-1-1 0,1 1 0,-1 0 0,1 2 0,-5 1 0,4-5 0,1 0 0,0 0 0,-1 1 0,1-1 0,0 0 0,-1 0 0,1 0 0,0 1 0,-1-1 0,1 0 0,0 0 0,-1 1 0,1-1 0,0 0 0,0 0 0,-1 1 0,1-1 0,0 0 0,0 1 0,-1-1 0,1 1 0,0-1 0,0 0 0,0 1 0,0-1 0,0 0 0,0 1 0,0-1 0,0 1 0,0-1 0,0 0 0,0 1 0,0 0 0,-8 32 0,8-33 0,0 0 0,0 1 0,0-1 0,0 0 0,0 0 0,0 1 0,0-1 0,0 0 0,0 0 0,0 1 0,0-1 0,-1 0 0,1 0 0,0 1 0,0-1 0,0 0 0,0 0 0,0 0 0,0 1 0,-1-1 0,1 0 0,0 0 0,0 0 0,0 0 0,-1 1 0,1-1 0,0 0 0,0 0 0,-1 0 0,1 0 0,0 0 0,0 0 0,-1 0 0,1 1 0,-1-1 0,1 0 0,-1 0 0,1 0 0,0 0 0,-1 1 0,1-1 0,0 0 0,-1 0 0,1 0 0,0 1 0,0-1 0,-1 0 0,1 1 0,0-1 0,0 0 0,-1 1 0,1-1 0,0 0 0,0 1 0,0-1 0,0 0 0,-1 1 0,1-1 0,0 0 0,0 1 0,0-1 0,0 1 0,0-1 0,0 0 0,0 1 0,0-1 0,0 1 0,0-1 0,-9 20 74,8-20-92,1-1 1,0 1 0,0 0 0,0 0-1,0-1 1,0 1 0,0 0 0,0 0-1,0 0 1,0-1 0,0 1 0,-1 0-1,1 0 1,0 0 0,0-1 0,0 1-1,0 0 1,-1 0 0,1 0 0,0 0 0,0-1-1,0 1 1,-1 0 0,1 0 0,0 0-1,0 0 1,0 0 0,-1 0 0,1 0-1,0 0 1,0 0 0,-1 0 0,1 0-1,0 0 1,0 0 0,-1 0 0,1 0-1,0 0 1,0 0 0,-1 0 0,1 0-1,0 0 1,0 0 0,0 0 0,-1 0-1,1 0 1,0 1 0,0-1 0,-1 0-1,1 0 1,0 0 0,0 1 0,5-7-830,0 3-1115,-4-4-2275,-1-23-20628</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18.826"/>
    </inkml:context>
    <inkml:brush xml:id="br0">
      <inkml:brushProperty name="width" value="0.05" units="cm"/>
      <inkml:brushProperty name="height" value="0.05" units="cm"/>
    </inkml:brush>
  </inkml:definitions>
  <inkml:trace contextRef="#ctx0" brushRef="#br0">0 0 96,'0'0'1665,"0"16"6026,2-13-8256,-1-3 615,-1 1 0,1-1 0,0 1 0,-1-1 0,1 0 0,-1 1 0,1-1 0,-1 1 0,1-1 0,-1 1 0,1 0 0,-1-1 0,1 1 0,-1-1 0,0 1 0,1 0 0,-1-1 0,0 1 0,0 0 0,1 0 0,-1-1 0,0 1 0,0 0 0,0-1 0,0 1 0,0 0 0,0 0 0,8 11 1589,-7-11-1566,0 0 0,0 0 0,0 0 0,0 0 0,0 0 0,-1 0 0,1 0 0,0 1 0,0-1 0,-1 0 1,1 1-1,-1-1 0,1 0 0,-1 3 0,6 17 947,-5-19-927,0 0 0,0 0 0,-1 0 0,1 0 0,0-1 0,-1 1 0,1 0 1,-1 0-1,0 0 0,0 3 0,3 2 454,2 8 578,-1-6-521,-3-8-469,0 0 1,0 0-1,-1 0 0,1 0 0,0 0 0,-1 0 0,1 0 0,-1 0 0,0 0 0,1 0 0,-1 1 0,0-1 0,0 0 0,1 0 0,-1 0 0,0 2 0,8 39 2480,-5-37-2088,-2-4-465,0-1-1,-1 1 1,1-1 0,-1 1-1,1-1 1,-1 1 0,1 0 0,-1-1-1,1 1 1,-1 0 0,1-1-1,-1 1 1,0 0 0,0 0-1,1-1 1,-1 1 0,0 0 0,0 1-1,8 19 1681,-8-21-1734,0 1 16,0 0 1,-1-1 0,1 1 0,0 0-1,0 0 1,0-1 0,0 1 0,0 0-1,0 0 1,0 0 0,0-1 0,0 1-1,0 0 1,0 0 0,1-1 0,-1 1-1,0 0 1,0 0 0,1-1-1,-1 1 1,1 0 0,-1-1 0,0 1-1,1 0 1,-1-1 0,1 1 0,0-1-1,-1 1 1,1-1 0,-1 1 0,1-1-1,0 1 1,1 0 0,8 32 1301,-7-27-1083,-2-6-214,0 1 0,-1-1-1,1 1 1,0-1 0,-1 1 0,1 0 0,-1 0 0,1-1-1,-1 1 1,0 0 0,1 0 0,-1-1 0,0 1 0,1 0 0,-1 0-1,0 0 1,0-1 0,0 1 0,0 0 0,0 0 0,0 1-1,18 23 93,-15-14-17,15 13-51,-18-21-47,0-2-3,0-1 0,0 1 0,-1-1 0,1 1 1,0 0-1,0-1 0,0 1 0,0 0 0,0-1 0,0 1 0,0 0 0,0-1 0,0 1 0,0 0 0,0-1 0,1 1 0,-1-1 0,0 1 0,0 0 0,1-1 0,-1 1 0,0-1 1,1 1-1,-1 0 0,0-1 0,1 1 0,-1-1 0,1 0 0,-1 1 0,1-1 0,-1 1 0,1-1 0,-1 0 0,1 1 0,0-1 0,-1 0 0,1 0 0,0 1 0,9 26 5,-10-23 17,-1-1-23,1 1 0,0-1 1,0 0-1,0 1 0,0-1 1,1 0-1,-1 0 0,2 4 1,-2-6-2,1-1 0,0 0 0,-1 0 0,1 1 0,-1-1 0,1 0 0,0 1 0,-1-1 0,1 0 0,-1 1 0,1-1 0,-1 1 0,0-1 0,1 1 0,-1-1 0,1 1 0,-1-1 0,0 1 0,0 0 0,1-1 0,-1 1 0,0-1 0,0 1 0,0 0 0,1-1 0,-1 1 0,0 0 0,0-1 0,0 1 0,0 0 0,0-1 0,0 1 0,0 0-1,-1-1 1,1 1 0,0 1 0,0-1-5,0 0 17,7 17-138,-7 20-310,5-44 459,-5 6-24,1 0-1,-1-1 0,1 1 0,-1-1 0,1 1 1,-1-1-1,1 1 0,-1-1 0,1 1 1,-1-1-1,0 1 0,1-1 0,-1 0 1,0 1-1,0-1 0,1 0 0,-1 1 1,0-1-1,0 0 0,0 1 0,0-1 0,0 0 1,0 1-1,0-2 0,0-10 26,-1 9-24,1-1-1,0 1 0,0 0 0,0 0 0,0-1 0,1 1 0,-1 0 0,1 0 0,0 0 1,0 0-1,0 0 0,2-4 0,0-15-86,-1 20 82,-1 1 3,0 0 0,-1 1 1,1-1-1,0 0 0,-1 0 1,1 1-1,-1-1 0,1 0 1,-1 0-1,0 0 0,1 0 1,-1 0-1,0 0 0,0 1 1,1-1-1,-1 0 0,0 0 1,0 0-1,0 0 0,0-1 1,8-31 64,-3 21-105,-5 11 40,1 0 0,0 1-1,-1-1 1,1 0 0,-1 0-1,1 0 1,-1 0 0,1 0 0,-1 0-1,0 0 1,1 0 0,-1 0-1,0 0 1,0-1 0,0-1-1,8-52-123,-4 48 58,-3 7 59,0-1-1,-1 1 1,1-1-1,-1 0 1,1 1-1,-1-1 1,1 0-1,-1 1 1,1-1-1,-1 0 1,0 1 0,1-1-1,-1 0 1,0 0-1,0 1 1,0-1-1,1 0 1,-1 0-1,0 0 1,0 1-1,0-2 1,8-37-313,-3 31 350,-5 7-33,1 1 0,-1-1 0,1 1 0,-1-1 0,1 1 0,-1-1 0,0 1 0,1-1 0,-1 1 0,1-1 0,-1 0 0,0 1 0,0-1 0,1 0 0,-1 1-1,0-1 1,0 0 0,0 1 0,0-1 0,0-1 0,0 1 39,0-37-190,5 24 137,-4 12 28,0 1 0,0 0 0,-1-1 0,1 1 0,0 0 0,-1-1 0,1 1 0,-1-1 0,0 1 0,1-1 0,-1 1 0,0-3 0,8-33-7,-8-8 21,0 44-69,0 1 1,1 0 43,-1 0 0,1 0 0,-1 0 0,1 0 0,-1 0 0,1 0 0,-1 0 0,1 0 0,-1-1 0,1 1 0,-1 0 0,1 0 0,-1 0 0,0-1 0,1 1-1,-1 0 1,1-1 0,-1 1 0,0 0 0,1-1 0,-1 1 0,0 0 0,1-1 0,-1 1 0,0-1 0,0 1 0,1 0 0,-1-1 0,0 1 0,0-1 0,0 1 0,0-1 0,1 1 0,-1-1 0,0 1 0,0-1 0,0 1 0,0-1 0,0 1 0,0-1 0,0 1 0,-1-1 0,1 1 0,0-1 0,0 0-1,0-4 51,0 4 2,1-20-129,2 19 77,0-7 42,-3 8-11,0-15-1434,0 16 1312,0 1-1,0-1 1,0 1-1,0-1 0,-1 1 1,1-1-1,0 1 1,-1-1-1,1 1 0,0-1 1,-1 1-1,1-1 0,0 0 1,-1 1-1,1-1 1,-1 0-1,1 1 0,0-1 1,-1 0-1,1 1 1,-1-1-1,1 0 0,-1 0 1,1 0-1,-1 1 1,0-1-1,1 0 0,-1 0 1,1 0-1,-1 0 0,1 0 1,-1 0-1,1 0 1,-1 0-1,0 0 0,-5 0-4734</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01.319"/>
    </inkml:context>
    <inkml:brush xml:id="br0">
      <inkml:brushProperty name="width" value="0.05" units="cm"/>
      <inkml:brushProperty name="height" value="0.05" units="cm"/>
    </inkml:brush>
  </inkml:definitions>
  <inkml:trace contextRef="#ctx0" brushRef="#br0">150 128 688,'-6'-3'542,"5"3"-396,0 0 0,0-1 1,1 1-1,-1 0 1,0 0-1,1-1 1,-1 1-1,0-1 0,1 1 1,-1 0-1,1-1 1,-1 1-1,0-1 1,1 0-1,-1 1 0,1-1 1,0 1-1,-1-1 1,1 0-1,-1 1 1,1-1-1,0 0 0,0 0 1,-1 0-1,-2-2 1032,-19 7 7165,15 0-8564,-42 34 494,44-33-246,0 0 0,1 1 0,-1 0 1,1 0-1,1 0 0,-1 0 0,1 1 1,0-1-1,1 1 0,-1 0 0,1 0 1,1 0-1,-1 0 0,1 0 1,1 0-1,-1 0 0,1 1 0,0-1 1,1 0-1,0 0 0,0 0 0,3 10 1,-3-13 28,1-1 0,0 1 0,0-1 0,1 1 0,-1-1 0,1 0 1,0 0-1,-1 0 0,1 0 0,1 0 0,-1-1 0,0 0 1,0 1-1,1-1 0,0 0 0,-1-1 0,1 1 0,0-1 0,0 1 1,0-1-1,0 0 0,0-1 0,0 1 0,0-1 0,0 0 1,0 1-1,5-2 0,3 1 61,1-1 0,-1-1 0,1 0 0,-1 0 0,0-1 0,0-1 0,0 0 0,12-6 0,10-13-13,-30 21-99,0 1-1,0-1 1,0 0 0,0 0 0,-1-1-1,1 1 1,-1-1 0,1 0 0,-1 0-1,0 0 1,0 0 0,-1 0-1,1-1 1,-1 1 0,1-1 0,-1 0-1,2-4 1,-3 5 2,1 0-1,-1 1 1,1-1 0,0 1-1,-1-1 1,1 1-1,1 0 1,1-3 0,-2 4-6,0-1 1,0 0-1,0 0 1,-1 0-1,1 0 1,0-1-1,-1 1 1,0 0-1,2-5 1,3-9-31,-1 0-1,15-25 1,-19 36 31,0 1 0,0 0 0,-1-1 0,1 1 0,-1-1 0,0 1 0,0-1 0,0 1 0,-1 0 0,0-1 0,0 1 0,0 0 0,0-1 0,-1 1 0,-3-7 0,-1-13-52,6 23 45,0 0 1,0-1 0,0 1 0,0 0-1,0 0 1,0-1 0,-1 1-1,1 0 1,0 0 0,-1 0 0,1 0-1,-1 0 1,1 0 0,-1-1-1,0 1 1,1 0 0,-1 1 0,0-1-1,0 0 1,0 0 0,0 0-1,0 0 1,0 1 0,-2-2-1,-1-1-98,1 1 0,-2 0 0,1 0 0,0 1 0,0-1 0,0 1-1,-7-1 1,9 1 58,0 1-1,0 0 1,0 1-1,0-1 0,1 0 1,-1 1-1,0-1 1,0 1-1,0-1 1,0 1-1,0 0 1,1 0-1,-1 0 1,0 0-1,1 0 0,-1 0 1,0 0-1,1 1 1,0-1-1,-1 0 1,1 1-1,-2 3 1,-1 0 60,0 0 0,0 0 0,1 1 0,0 0 1,0 0-1,1-1 0,0 2 0,0-1 0,-2 9 1,-12 74 781,13-74-645,2 0-1,-1 1 0,2-1 0,2 25 1,0 4 303,-2 161 3,-6-192-3212,6-12 2417,-1-1 0,0 1 0,1-1 0,-1 1 0,1-1 0,-1 1 0,0-1 0,1 1 0,-1-1 0,0 0 0,1 1 0,-1-1 1,0 0-1,0 1 0,0-1 0,1 0 0,-1 0 0,0 0 0,0 0 0,1 0 0,-1 0 0,0 0 0,0 0 0,0 0 0,1 0 0,-1-1 0,0 1 0,0 0 0,1 0 1,-1-1-1,-1 1 0,0-6-1646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20.176"/>
    </inkml:context>
    <inkml:brush xml:id="br0">
      <inkml:brushProperty name="width" value="0.05" units="cm"/>
      <inkml:brushProperty name="height" value="0.05" units="cm"/>
    </inkml:brush>
  </inkml:definitions>
  <inkml:trace contextRef="#ctx0" brushRef="#br0">124 14 176,'0'0'3127,"6"0"-187,-6 0-2817,0 0 0,-1 0 0,1 0 1,0 0-1,0 0 0,-1 0 0,1 0 0,0 0 1,-1-1-1,1 1 0,0 0 0,0 0 0,-1 0 1,1 0-1,0 0 0,0-1 0,-1 1 0,1 0 1,0 0-1,0 0 0,-1-1 0,1 1 0,0 0 1,0 0-1,0 0 0,0-1 0,-1 1 0,1 0 1,0-1-1,0 1 0,0 0 0,0 0 0,0-1 1,0 1-1,0-1 0,0 1-115,0 0 0,0-1 1,-1 1-1,1 0 0,0-1 0,0 1 0,0 0 1,0 0-1,0-1 0,0 1 0,-1 0 0,1-1 0,0 1 1,0 0-1,0 0 0,-1-1 0,1 1 0,0 0 1,-1 0-1,1 0 0,0-1 0,0 1 0,-1 0 1,1 0-1,0 0 0,-1 0 0,1 0 0,0 0 1,-1 0-1,1 0 0,0-1 0,-1 1 0,1 0 1,0 0-1,-1 1 0,-1-1 680,-36 0 1911,37 0-2562,0 0 0,0 0 0,0 0 0,0 1 0,0-1 1,0 0-1,0 1 0,0-1 0,0 1 0,0-1 0,0 1 0,0 0 0,0-1 0,0 1 1,0 0-1,-1 1 0,2-1 11,-1-1 0,0 1 0,0 0 0,1-1-1,-1 1 1,0-1 0,0 1 0,0 0 0,0-1 0,0 0 0,0 1 0,0-1 0,0 0 0,0 1 0,-2-1 0,2 1 43,-1-1 1,1 1 0,0 0-1,-1-1 1,1 1 0,-1 0-1,1 0 1,0 0-1,0 0 1,0 0 0,-1 1-1,1-1 1,0 0-1,0 0 1,1 1 0,-1-1-1,0 1 1,-1 1-1,-10 14 1045,11-14-954,0 1-1,0-1 1,0 0 0,1 1 0,0-1 0,-1 0 0,1 1-1,1-1 1,-1 0 0,1 5 0,0 2 408,8 5 373,-8-14-870,0 0 0,0 0-1,0 0 1,-1 0-1,1 0 1,0 0 0,0 0-1,-1 0 1,1 1 0,0-1-1,-1 0 1,0 0-1,1 3 1,17 14 1476,4-13 343,-20-5-1824,0 1 1,0 0 0,0 0 0,0-1 0,0 1-1,0-1 1,0 0 0,0 0 0,0 0 0,0 0-1,0 0 1,0 0 0,0 0 0,0 0 0,0-1-1,0 1 1,-1-1 0,4-1 0,18-3-38,-21 5-37,0-1 0,0 1 0,0 0 0,0-1 0,0 1 0,0-1 0,0 1 0,0-1 0,-1 0 0,1 0 0,2-1 0,-2 0 7,0 0-17,0 0 1,1 0-1,-1 0 1,0 1 0,1-1-1,-1 0 1,1 1 0,-1 0-1,1 0 1,5-2 0,-2 0 10,-6 4-58,0 0 31,0 0 94,0-3-296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22.007"/>
    </inkml:context>
    <inkml:brush xml:id="br0">
      <inkml:brushProperty name="width" value="0.05" units="cm"/>
      <inkml:brushProperty name="height" value="0.05" units="cm"/>
    </inkml:brush>
  </inkml:definitions>
  <inkml:trace contextRef="#ctx0" brushRef="#br0">1 2 80,'0'0'392,"11"-1"6027,-11 2-6125,0 32 2635,0 155 3909,8-142-5875,-2-29-694,-6-16-260,1 1 1,0-1-1,0 0 1,-1 1-1,1-1 1,-1 1-1,1-1 1,-1 1-1,0-1 1,1 1-1,-1-1 1,0 3-1,8 41 525,-8-43-528,-1-1 2,1 0-1,0 0 0,0 0 1,0 0-1,0-1 1,0 1-1,0 0 0,0 0 1,0 0-1,0 0 1,0-1-1,0 1 0,0 0 1,0 0-1,1 0 1,-1-1-1,0 1 0,1 0 1,-1 0-1,0-1 1,1 1-1,-1 0 0,1 0 1,-1-1-1,1 1 1,0-1-1,-1 1 0,1-1 1,0 1-1,-1-1 1,1 1-1,1 0 0,-2-1-2,0 1-1,1-1 0,-1 1 1,0 0-1,1-1 0,-1 1 1,0-1-1,0 1 1,1 0-1,-1-1 0,0 1 1,0 0-1,0-1 0,0 1 1,0-1-1,0 1 0,0 0 1,0-1-1,0 1 0,0 0 1,0-1-1,-1 1 0,1 1 1,1 10-40,-1-11 38,1-1 1,-1 1-1,1-1 0,0 1 1,-1-1-1,0 1 0,1-1 1,-1 1-1,1-1 1,-1 1-1,0 0 0,1-1 1,-1 1-1,0 0 0,0-1 1,1 1-1,-1 0 1,0-1-1,0 1 0,0 0 1,0 0-1,0-1 1,0 1-1,0 0 0,0-1 1,-1 2-1,1 2-1,0-3-61,12 16 105,-12-16-62,21 3 275,-17-4-237,0-1 1,0 1 0,0-1 0,0 0-1,0 0 1,0 0 0,0-1 0,0 0 0,0 1-1,-1-1 1,1 0 0,5-5 0,-1-1-13,-7 7-36,0 0 1,1-1-1,-1 1 1,0 0-1,1 0 1,-1-1-1,1 1 1,-1 0-1,1 1 1,-1-1-1,1 0 1,0 0-1,1 0 1,9-16-1936,-5 16 4165</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22.707"/>
    </inkml:context>
    <inkml:brush xml:id="br0">
      <inkml:brushProperty name="width" value="0.05" units="cm"/>
      <inkml:brushProperty name="height" value="0.05" units="cm"/>
    </inkml:brush>
  </inkml:definitions>
  <inkml:trace contextRef="#ctx0" brushRef="#br0">7 55 128,'0'0'1139,"-7"-4"3562,21 1-329,12 6-2222,-24-3-2058,1 1 1,-1-1-1,0 1 0,1-1 0,-1 0 0,0 0 0,1 0 0,-1 0 0,0 0 0,1 0 0,-1-1 0,0 1 1,4-2-1,-3 0-45,0 0 0,1 1 0,-1 0-1,1 0 1,-1 0 0,1 0 0,-1 1 0,1-1 0,4 1 0,-7 0-89,37-1 55,-36-1-32,1 1 0,-1 0 0,0 0-1,1 0 1,-1 0 0,1 0 0,0 1 0,4-1 0,17-6-495,-13 3-18,-3-1-1028,-6-3-3575,-4 3 1210,-4 4 2904</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23.926"/>
    </inkml:context>
    <inkml:brush xml:id="br0">
      <inkml:brushProperty name="width" value="0.05" units="cm"/>
      <inkml:brushProperty name="height" value="0.05" units="cm"/>
    </inkml:brush>
  </inkml:definitions>
  <inkml:trace contextRef="#ctx0" brushRef="#br0">77 50 112,'0'0'187,"-20"-21"1133,17 19-1228,-1-1 0,1 1 1,-1 0-1,0 0 0,0 0 0,0 0 0,-7-2 0,-4-3 1763,11 5 548,11 6-1659,-4-2-451,-1-1 0,0 1 0,0 0 0,-1 0 1,1 0-1,0 0 0,-1 0 0,1 1 0,1 3 0,9 10 861,0-5 100,1-1 1,22 13 0,-34-22-1112,1 0 0,-1 0 0,0 0 0,1 1 0,-1-1 0,0 0 0,0 1 1,0-1-1,0 1 0,0-1 0,0 1 0,0-1 0,1 3 0,11 15 1306,33 36 1590,-35-33-2103,-2-5-330,-7-14-493,-1 1 0,0-1 0,1 0 0,-1 0 1,-1 1-1,1-1 0,0 1 0,-1-1 0,1 7 0,-1-9-79,0 0 0,0-1-1,0 1 1,0 0 0,0 0-1,0 0 1,1 0 0,-1 0-1,0 0 1,0-1 0,1 1-1,-1 0 1,1 0 0,-1 0-1,1-1 1,0 2 0,0-1-4,0 0 1,-1 0-1,1 0 1,-1-1-1,1 1 1,-1 0-1,1 0 1,-1 0-1,0 1 1,1-1-1,-1 0 1,0 0-1,0 0 1,0 0-1,1 0 1,-2 2-1,1 207 3532,-4-200-3536,3-9-30,0 0 1,1 0-1,-1 0 1,0 0 0,1 0-1,-1 0 1,1 0-1,-1 0 1,1 0 0,0 0-1,-1 1 1,1-1-1,0 0 1,0 0 0,0 0-1,0 2 1,0 3-37,0-5 49,0 0 1,0 0-1,1 0 0,-1 0 0,0 1 0,0-1 1,0 0-1,-1 0 0,1 0 0,0 0 0,0 1 1,-1-1-1,1 0 0,-1 0 0,1 0 0,-1 0 1,1 0-1,-1 0 0,1 0 0,-1 0 0,-1 1 1,-1 16 91,0-16-875,0 1 1,0-1-1,-1 0 1,1 0-1,0 0 0,-1-1 1,-6 3-1,-14 0-7347,26-27-2764,4 13 9321</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25.376"/>
    </inkml:context>
    <inkml:brush xml:id="br0">
      <inkml:brushProperty name="width" value="0.05" units="cm"/>
      <inkml:brushProperty name="height" value="0.05" units="cm"/>
    </inkml:brush>
  </inkml:definitions>
  <inkml:trace contextRef="#ctx0" brushRef="#br0">114 0 48,'0'0'862,"0"1"-763,0-1 0,1 1 0,-1-1 0,0 1 0,0-1 0,0 1 0,0-1 0,0 1 0,0-1 1,0 1-1,0-1 0,-1 1 0,1-1 0,0 0 0,0 1 0,0-1 0,0 1 0,-1-1 0,1 1 0,0-1 0,-1 1 0,0-1-4,1 0 0,-1 0 0,0 1-1,0-1 1,0 0 0,1 0-1,-1 1 1,0-1 0,0 0 0,1 1-1,-1-1 1,0 1 0,1-1-1,-1 1 1,0-1 0,1 1-1,-1-1 1,1 1 0,-1 0 0,1-1-1,-1 1 1,1 0 0,-1-1-1,1 1 1,0 0 0,0 0 0,-1-1-1,1 1 1,0 2 0,-4-2 114,4-1-200,-1 0-1,1 0 1,0-1 0,0 1 0,-1 0-1,1 0 1,0 0 0,0 0-1,-1 0 1,1 0 0,0 0 0,0 0-1,-1 1 1,1-1 0,0 0 0,0 0-1,-1 0 1,1 0 0,0 0-1,0 0 1,-1 0 0,1 0 0,0 1-1,0-1 1,0 0 0,0 0-1,-1 0 1,1 0 0,0 1 0,0-1-1,0 0 1,0 0 0,-1 1 0,1-1-1,0 0 1,0 0 0,0 0-1,0 1 1,0-1 0,0 0 0,0 0-1,0 1 1,-1 1 86,0 0-1,0 0 1,0-1 0,-1 1-1,1 0 1,0-1 0,-1 1-1,1-1 1,-1 1 0,1-1-1,-1 0 1,-2 2 0,-2 2 435,-6 8 829,1-3-568,1 23 719,10-32-1465,1 0-1,-1 1 1,0-1 0,0 0-1,0 1 1,0-1 0,-1 0-1,1 1 1,0-1-1,-1 0 1,1 0 0,0 1-1,-1-1 1,0 0 0,1 0-1,-1 0 1,0 0-1,1 0 1,-1 0 0,0 0-1,-1 2 1,1-2 23,0 1 0,1 0-1,-1 0 1,1 0 0,-1-1 0,1 1 0,0 0 0,0 0 0,0 0-1,0 0 1,0 0 0,1 3 0,-2 11 445,-2-3 329,0 0-1,1 0 0,1 0 1,0 0-1,0 0 0,2 0 0,1 17 1,0 13 551,-2-40-1337,-1 0-7,1 0 0,0-1-1,0 1 1,1 0 0,-1 0-1,1-1 1,-1 1 0,1 0-1,0-1 1,0 1 0,1 3-1,-1-5-42,-1 0-1,0 0 1,1 0-1,-1 0 1,0 0-1,0 0 1,0 1-1,0-1 1,1 0-1,-2 0 1,1 0-1,0 0 1,0 0-1,-1 2 1,1-2 11,0 0 0,-1 0 0,1 0 0,0 0-1,0 0 1,0 0 0,0 0 0,0 0 0,0 0 0,0 0 0,0-1 0,0 1 0,1 0 0,-1 0 0,0 0 0,0 0 0,1 0 0,-1 0 0,2 1 0,-2-1 35,1 0 1,0 0-1,0 0 1,0 0-1,0 0 1,-1 0 0,1 0-1,0 0 1,-1 0-1,1 0 1,-1 1-1,1-1 1,-1 0-1,0 0 1,0 1-1,1-1 1,-1 0 0,0 1-1,0-1 1,0 0-1,0 0 1,-1 2-1,9 30 2024,-3-22-1467,-4-10-580,-1 0 0,1 0 0,0 0 0,-1-1 0,1 1 0,-1 0 0,1 0 0,-1 0 0,1 0 0,-1 0 0,0 0 0,0 0-1,1 0 1,-1 0 0,0 2 0,0-2-4,0 1 6,-1-1-1,1 1 1,0-1-1,0 1 1,0-1-1,0 1 1,0-1-1,0 1 1,1-1-1,-1 1 1,0-1-1,1 0 1,-1 1 0,1-1-1,0 1 1,-1-1-1,1 0 1,0 0-1,0 1 1,0-1-1,2 2 1,1 12 0,-4-14-29,0 0 1,0-1-1,0 1 0,0 0 1,1 0-1,-1 0 0,0 0 0,0 0 1,1 0-1,-1 0 0,0-1 0,1 1 1,-1 0-1,1 0 0,-1 0 1,1-1-1,0 1 0,0 1 0,7 0-3,-5-1 3,0 0 0,0 1 0,0-1-1,0 0 1,0 1 0,0 0 0,4 3 0,4-1 21,-11-4-22,1 0-1,-1 0 1,0 0-1,1 0 1,-1 0 0,1 0-1,-1 0 1,0 1 0,1-1-1,-1 0 1,1 0 0,-1 0-1,0 0 1,1 0-1,-1 1 1,0-1 0,1 0-1,-1 0 1,0 1 0,0-1-1,1 0 1,-1 1 0,0-1-1,0 0 1,1 1-1,-1-1 1,0 0 0,0 1-1,0-1 1,0 0 0,1 1-1,-1-1 1,0 0 0,0 1-1,8 7 61,-7-8-66,-1 0-1,1 1 1,-1-1 0,1 0-1,0 1 1,-1-1-1,1 0 1,-1 1-1,1-1 1,-1 1 0,1-1-1,-1 0 1,1 1-1,-1-1 1,1 1-1,-1 0 1,0-1 0,1 1-1,-1-1 1,0 1-1,1 0 1,-1-1-1,0 1 1,0 0 0,0 0-1,19 7 86,-11-4-2467,-15-4-2021,-13-22-14326,20 18 17275</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26.986"/>
    </inkml:context>
    <inkml:brush xml:id="br0">
      <inkml:brushProperty name="width" value="0.05" units="cm"/>
      <inkml:brushProperty name="height" value="0.05" units="cm"/>
    </inkml:brush>
  </inkml:definitions>
  <inkml:trace contextRef="#ctx0" brushRef="#br0">0 11 96,'0'0'6571,"14"-5"-2420,-8 3-3034,-1 1-1,1 1 1,0-1 0,-1 1-1,1 0 1,0 0-1,7 1 1,11 1-437,103-7-131,-126 5-503,17 5-2736,-22-5 1657,-13 0-12898,14 0 14075</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27.836"/>
    </inkml:context>
    <inkml:brush xml:id="br0">
      <inkml:brushProperty name="width" value="0.05" units="cm"/>
      <inkml:brushProperty name="height" value="0.05" units="cm"/>
    </inkml:brush>
  </inkml:definitions>
  <inkml:trace contextRef="#ctx0" brushRef="#br0">1 23 192,'37'0'15240,"3"1"-9596,-27-1-5562,-1 0 0,0-1 0,1-1 0,-1 0-1,16-4 1,-17 2-68,0 1 0,1 1 0,11-1 0,-21 3-70,12 0 750,-9 0-1957</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32.016"/>
    </inkml:context>
    <inkml:brush xml:id="br0">
      <inkml:brushProperty name="width" value="0.05" units="cm"/>
      <inkml:brushProperty name="height" value="0.05" units="cm"/>
    </inkml:brush>
  </inkml:definitions>
  <inkml:trace contextRef="#ctx0" brushRef="#br0">1 595 208,'0'0'1974,"2"-10"-213,2 8-1618,-3 2-75,-1 0-1,1-1 1,-1 1 0,0 0-1,1 0 1,-1-1-1,0 1 1,1 0 0,-1 0-1,0-1 1,0 1 0,1 0-1,-1-1 1,0 1-1,0-1 1,1 1 0,-1 0-1,0-1 1,0 1-1,0 0 1,0-1 0,0 1-1,1-1 1,-1 1 0,0-1-1,0 1 1,0 0-1,0-1 1,0 1 0,-1-1-1,1 1 1,0-1-1,0 1 1,0-2 1887,7-17-1451,15-7 470,-22 25-963,0 1 0,1 0 0,-1 0 0,0 0 0,0-1 0,0 1-1,1 0 1,-1 0 0,0-1 0,0 1 0,0 0 0,0-1 0,0 1 0,1 0 0,-1 0 0,0-1 0,0 1 0,0 0 0,0-1 0,0 1 0,0 0 0,0-1 0,0 1 0,0 0 0,0-1-1,0 1 1,0 0 0,-1-1 0,1 1 0,0 0 0,1-7 197,6-3 347,-7 9-529,1 0 0,-1 0-1,0 1 1,0-1 0,1 0 0,-1 1 0,0-1 0,1 1 0,-1-1 0,1 0-1,-1 1 1,1-1 0,-1 1 0,1-1 0,-1 1 0,1-1 0,-1 1 0,1 0-1,0-1 1,8-24 953,-8 18-694,1-2 68,-1 8-342,0 0 0,-1 1-1,1-1 1,0 0 0,-1 0 0,1 1 0,-1-1 0,1 0-1,-1 0 1,1 0 0,-1 0 0,0 1 0,1-1 0,-1 0-1,0 0 1,0 0 0,1-1 0,-1 1-3,0 0 0,0 0 1,0 0-1,0 0 0,1 0 1,-1 0-1,0 1 0,1-1 1,-1 0-1,1 0 0,-1 0 0,1 0 1,-1 1-1,1-1 0,-1 0 1,1 1-1,0-2 0,0 2 15,-1-1 0,1 0 0,-1 0 0,0 0 0,1 1 0,-1-1 0,0 0 0,0 0 0,0 0-1,1 0 1,-1 0 0,0 0 0,0 0 0,0 1 0,0-1 0,-1 0 0,1 0 0,-1-2 0,3-14 558,-1 15-548,0 1 1,0-1-1,0 0 1,0 0-1,0 1 0,0-1 1,0 0-1,-1 0 1,1 0-1,-1 0 1,1 0-1,-1 0 1,0 0-1,1 0 1,-1 0-1,0 0 1,-1 0-1,1-3 1,-1-6-35,9-6 6,-8 16-5,0-1 0,0 0 0,0 1 0,0-1 1,0 1-1,0-1 0,0 0 0,0 1 0,1-1 0,-1 1 0,0-1 0,1 1 1,0-1-1,-1 1 0,1-1 0,0 1 0,0 0 0,0-1 0,0 1 0,1-2 1,6-31-17,-4 12 5,-3 21 13,0 0 1,-1 1 0,1-1-1,0 0 1,0 0-1,-1 0 1,1 0-1,0 0 1,-1 0-1,1 0 1,-1 0 0,1 0-1,-1 0 1,0 0-1,1 0 1,-1 0-1,0 0 1,0-1 0,0 1-1,0 0 1,0 0-1,0 0 1,0 0-1,0-2 1,9-25-62,-8 28 61,0 0 1,-1 0-1,1-1 0,-1 1 1,1 0-1,-1 0 0,1-1 0,0 1 1,-1-1-1,1 1 0,-1-1 0,0 1 1,1 0-1,-1-1 0,1 0 0,-1 1 1,0-1-1,1 1 0,-1-1 0,0 1 1,1-1-1,-1 0 0,0 1 1,0-1-1,0 0 0,0 1 0,0-1 1,0 1-1,0-1 0,0 0 0,0 1 1,0-1-1,0 0 0,0 1 0,0-1 1,0 0-1,0 1 0,-1-2 1,1 0 10,5-8-57,-5 9 36,1 0 1,0 0-1,0 0 1,-1 0-1,1 0 0,-1 0 1,1 0-1,-1 0 1,1 0-1,-1 0 1,0 0-1,0 0 0,1 0 1,-1-2-1,0 2 51,0-8-73,0 9 29,0 0 0,0 0 0,0-1 0,0 1 0,0 0 0,0 0 0,0-1 0,0 1 0,0 0 0,0 0 0,0-1 0,0 1 0,0 0 0,0 0 0,0-1 0,0 1 0,0 0 0,0-1 0,0 1 0,0 0 0,0 0 0,0 0 0,1-1 0,-1 1 0,0 0 0,0 0 0,0-1 0,0 1 0,1 0 0,-1 0 0,0 0 0,0 0 0,0-1 0,1 1 0,-1 0 0,0 0 0,0 0 0,1 0 0,-1 0 0,0 0 0,0 0 0,1 0 0,-1 0 0,0-1 0,1 1 0,-1 0 0,2-9 98,-3 9-100,1-1-1,0 0 1,0 1-1,0-1 1,0 0-1,0 1 1,0-1-1,0 1 1,0-1-1,0 0 1,0 1-1,0-1 1,0 0-1,0 1 1,1-1-1,-1 1 1,0-1-1,0 1 1,1-1-1,0 0 1,-1 0-5,1 1 1,0-1 0,0 0-1,-1 1 1,1-1 0,0 0 0,-1 0-1,1 1 1,0-1 0,-1 0 0,1 0-1,-1 0 1,1 0 0,-1 0-1,0 0 1,1 0 0,-1 0 0,0 0-1,0 0 1,0 0 0,0 0 0,0 0-1,0 0 1,0 0 0,0 0-1,0 0 1,0 0 0,-1-1 0,1-2 41,0 3-23,0-43-419,8 100 1072,4-6 1214,-4 4 299,-3-43-1575,-5-10-559,1 0 1,0 0-1,-1 0 0,1 0 1,-1 0-1,1 0 1,-1 0-1,1 0 0,-1 0 1,1 0-1,-1 0 0,0 1 1,0 1-1,1 0 101,-1-1 0,0 1 0,1 0 0,0-1 0,0 1 0,-1 0 0,2-1 1,-1 1-1,0-1 0,0 1 0,1-1 0,-1 0 0,1 0 0,2 3 0,4 22 1209,-7-11-891,-1-15-409,0 0 1,0 0 0,0 0 0,-1 0-1,1-1 1,0 1 0,0 0 0,0 0-1,0 0 1,1 0 0,-1 0 0,0-1-1,0 1 1,0 0 0,1 0 0,-1 0-1,0-1 1,2 3 0,-2-3-24,1 0 1,0 1 0,-1-1-1,1 0 1,0 1-1,-1-1 1,1 1-1,-1-1 1,1 1 0,-1-1-1,1 1 1,-1 0-1,1-1 1,-1 1-1,0 0 1,1-1-1,-1 1 1,0 0 0,1-1-1,-1 1 1,0 0-1,0 0 1,0-1-1,0 1 1,0 0-1,0 0 1,0 0 0,0-1-1,0 1 1,0 0-1,0 0 1,-1 1-1,9 15 440,-8-16-445,0 0-1,0 0 1,0 0-1,0 0 1,0 0-1,0 0 1,0 0-1,1 0 1,-1 0 0,0 0-1,1 0 1,-1 0-1,1 0 1,-1 0-1,1 0 1,-1 0 0,1 0-1,-1-1 1,1 1-1,0 0 1,-1 0-1,1-1 1,1 2 0,-2-2-14,1 1 0,-1-1 0,0 1 0,1-1-1,-1 1 1,0-1 0,0 1 0,0 0 0,1-1 0,-1 1 0,0-1 0,0 1 0,0 0 0,0-1 0,0 1 0,0-1 0,0 1 0,0 0 0,0-1 0,-1 1 0,1 0 0,0 0-7,0 0 0,-1-1 0,1 1 0,0-1-1,0 1 1,0 0 0,0-1 0,0 1 0,0-1-1,0 1 1,0 0 0,0-1 0,0 1 0,1-1-1,-1 1 1,0-1 0,0 1 0,0 0 0,1-1-1,-1 1 1,1 0 0,1 1 6,-1-2-3,-1 1-1,1-1 1,0 1-1,-1-1 1,1 1-1,-1-1 1,0 1-1,1 0 1,-1-1-1,1 1 1,-1-1-1,0 1 1,1 0-1,-1-1 1,0 1-1,0 0 1,0-1-1,0 1 1,1 0 0,-1 0-1,0-1 1,0 2-1,7 26 357,-3-24-316,-3-4-44,0 1 1,-1-1-1,1 1 1,-1-1-1,1 0 0,-1 1 1,0-1-1,1 1 1,-1-1-1,1 1 1,-1-1-1,0 1 0,1-1 1,-1 1-1,0-1 1,0 1-1,1-1 0,-1 1 1,0 0-1,0-1 1,0 1-1,0 0 0,8 33 200,-4-28-206,-3-5 4,-1-1 0,1 1 0,0-1 0,-1 1 0,1 0 0,-1-1 0,1 1 0,-1 0 0,0-1 0,1 1 0,-1 0 0,0 0 1,1-1-1,-1 1 0,0 0 0,0 0 0,1 0 0,-1-1 0,0 1 0,0 1 0,9 20-52,-7-21 54,-1-1 0,0 1 0,0 0 1,0 0-1,0 0 0,0 0 0,0 0 0,0 0 0,0 0 0,0 0 1,0 0-1,0 0 0,-1 0 0,1 1 0,-1-1 0,1 0 0,-1 0 0,1 1 1,-1-1-1,1 0 0,-1 1 0,0 1 0,4 2 17,-3-5-11,-1 1 1,1-1-1,-1 0 0,1 1 1,-1-1-1,1 1 1,-1-1-1,1 1 1,-1 0-1,0-1 1,1 1-1,-1-1 1,0 1-1,1 0 1,-1-1-1,0 1 1,0 0-1,0-1 1,1 1-1,-1 0 1,0 0-1,0 0 1,0 12 489,0-7-1401,-20-43-23848,20 32 23061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32.936"/>
    </inkml:context>
    <inkml:brush xml:id="br0">
      <inkml:brushProperty name="width" value="0.05" units="cm"/>
      <inkml:brushProperty name="height" value="0.05" units="cm"/>
    </inkml:brush>
  </inkml:definitions>
  <inkml:trace contextRef="#ctx0" brushRef="#br0">39 22 80,'0'0'1857,"-20"-4"34,2 4 2042,117 2 7460,0 0-9063,-80-7-2048,-15 1-336,-7 2-1139,2 2 128,-2 0-878,-1 0 0,1 0 0,-1-1-1,1 1 1,0-1 0,-1 0 0,-3-1-1,7-4 437</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34.196"/>
    </inkml:context>
    <inkml:brush xml:id="br0">
      <inkml:brushProperty name="width" value="0.05" units="cm"/>
      <inkml:brushProperty name="height" value="0.05" units="cm"/>
    </inkml:brush>
  </inkml:definitions>
  <inkml:trace contextRef="#ctx0" brushRef="#br0">174 23 192,'0'0'542,"10"-5"1813,-11 5-2198,0 0-1,0 0 0,0-1 0,0 1 1,0 0-1,0-1 0,0 1 0,0-1 0,0 1 1,0-1-1,0 0 0,0 1 0,0-1 1,1 0-1,-2-1 0,-9-6 1050,9 8-400,-26 0 2126,24 0-2714,1 0-1,-1 0 1,1 0 0,-1 1 0,1 0 0,0 0 0,-1 0-1,1 0 1,0 0 0,0 0 0,0 1 0,-4 2-1,2-1 49,-2 0-56,5-3-163,1 1-1,0-1 1,-1 0-1,1 1 1,-1 0-1,1-1 1,0 1-1,0 0 1,-1 0-1,1-1 1,0 1-1,0 0 1,0 0-1,0 0 1,0 1-1,-2 1 1,-6 12 826,7-14-698,0 1 0,1 0 0,-1 0 0,1 1 0,-1-1 0,1 0 0,0 0 0,0 1 1,0-1-1,0 1 0,0-1 0,0 1 0,0 3 0,-3 3 280,3-8-410,0 0 1,0 0-1,1 0 0,-1 0 0,1 0 0,-1 0 0,0 0 0,1 0 0,0 0 0,-1 0 0,1 0 0,0 1 0,0-1 0,-1 0 0,1 2 0,-3 10 612,3-12-606,0-1-1,-1 1 1,1 0 0,0-1 0,0 1 0,-1 0-1,1-1 1,0 1 0,0 0 0,0 0-1,0-1 1,0 1 0,0 0 0,0-1 0,0 1-1,0 0 1,0-1 0,1 1 0,-1 0-1,0-1 1,0 1 0,1 0 0,-1-1 0,0 1-1,1 0 1,-1-1 0,1 1 0,3 12 610,-4-13-658,0 0-1,0 1 0,0-1 0,0 0 0,0 1 1,0-1-1,0 0 0,0 1 0,0-1 0,0 0 1,0 1-1,0-1 0,1 0 0,-1 1 0,0-1 1,0 0-1,0 1 0,1-1 0,-1 0 1,0 0-1,0 1 0,1-1 0,-1 0 0,0 0 1,0 1-1,1-1 0,-1 0 0,0 0 0,1 0 1,-1 0-1,0 1 0,1-1 0,-1 0 0,1 0 1,11 13 165,-6-10 322,1 0 0,-1 0-1,1 0 1,0-1 0,0 0 0,0 0 0,0-1 0,0 0 0,1 0-1,-1-1 1,0 1 0,11-2 0,-12 0-466,0 1-1,1-1 1,-1 0 0,0 0-1,0-1 1,0 0 0,6-2-1,-3 2-104,-9 2 51,1 0 0,-1 0 1,1 0-1,-1 0 0,1 0 0,-1 0 0,1-1 0,-1 1 0,1 0 0,-1 0 1,1 0-1,-1 0 0,0-1 0,1 1 0,-1 0 0,1 0 0,-1-1 0,1 1 1,-1 0-1,0-1 0,1 1 0,-1 0 0,0-1 0,0 1 0,1-1 0,-1 1 1,0 0-1,0-1 0,1 1 0,-1-1 0,0 1 0,0-1 0,0 1 0,0-1 1,0 1-1,0-1 0,0 0 0,0 0-400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02.949"/>
    </inkml:context>
    <inkml:brush xml:id="br0">
      <inkml:brushProperty name="width" value="0.05" units="cm"/>
      <inkml:brushProperty name="height" value="0.05" units="cm"/>
    </inkml:brush>
  </inkml:definitions>
  <inkml:trace contextRef="#ctx0" brushRef="#br0">5 18 288,'2'0'-899,"5"3"4878,-16-2 1294,11 21-4886,-1-20-294,1 0-1,-1 0 1,0-1 0,0 1-1,0 0 1,-1 0 0,1 0-1,0 0 1,-1 0-1,1 0 1,-1 0 0,0 0-1,1 1 1,-1-1 0,0 0-1,0 0 1,-1 3 0,5 10 611,-3-14-648,0 1-1,-1 0 0,1-1 1,0 1-1,-1-1 0,1 1 1,-1 0-1,0-1 0,1 1 1,-1 0-1,0 0 0,0-1 1,0 1-1,-1 0 0,1-1 1,0 1-1,0 0 0,-1-1 1,-1 4-1,1-3 13,0 1-1,0-1 1,0 1 0,0 0-1,1-1 1,-1 1 0,1 0-1,0-1 1,-1 1 0,1 0-1,1 5 1,-1-2-8,-5 3 64,5-9-118,-1 0 0,1 1 1,-1-1-1,1 1 1,-1-1-1,1 1 1,-1-1-1,1 1 1,0-1-1,-1 1 1,1-1-1,0 1 0,-1-1 1,1 1-1,0 0 1,0-1-1,-1 1 1,1 0-1,0-1 1,0 1-1,0-1 0,0 1 1,0 0-1,0-1 1,0 2-1,-4 8 266,4-10 4,3 0-42,-2 0 177,-1-1-361,0 0-1,0 0 1,0-1 0,0 1 0,0 0 0,0 0-1,0 0 1,0 0 0,0 0 0,1-1 0,-1 1-1,0 0 1,1 0 0,-1 0 0,1 0 0,-1 0-1,1 0 1,-1 0 0,1 0 0,0 0 0,0 0-1,-1 1 1,3-3 0,9-30-61,3 8-14,17-39 0,-24 54-3,-8 10 27,1-1 0,-1 1-1,1 0 1,-1-1-1,0 1 1,1-1-1,-1 1 1,0-1 0,1 1-1,-1-1 1,0 1-1,0-1 1,1 1-1,-1-1 1,0 1 0,0-1-1,0 0 1,0 1-1,0-1 1,0 1-1,0-2 1,0 1 3,1 0 0,-1 0 1,1 0-1,-1-1 0,0 1 0,1 0 0,0 0 0,-1 0 1,1 0-1,0 0 0,-1 0 0,1 0 0,0 0 1,0 0-1,0 0 0,0 0 0,0 1 0,0-1 0,0 0 1,0 1-1,2-2 0,6-5-45,-9 6 40,0 1 0,0 0 0,1-1 0,-1 1 0,0-1 0,1 1 0,-1 0 0,0-1 0,1 1 0,-1 0 0,1-1 0,-1 1 0,0 0 0,1 0 0,-1-1 0,1 1 0,-1 0 0,1 0 0,-1 0 0,1 0 0,-1 0 0,1 0 1,-1 0-1,1-1 0,12 0-89,11-1 104,-23 2-13,-1 0 1,0 0 0,1 0-1,-1 0 1,1 0 0,-1 0 0,1 0-1,-1 0 1,1 0 0,-1 0-1,0 0 1,1 1 0,-1-1 0,1 0-1,-1 0 1,0 0 0,1 1-1,-1-1 1,0 0 0,1 0-1,-1 1 1,0-1 0,1 0 0,-1 1-1,0-1 1,1 0 0,-1 1-1,0-1 1,0 1 0,0-1 0,1 0-1,-1 1 1,0-1 0,0 1-1,0-1 1,0 1 0,5 4-48,-4-5 49,-1 0 0,0 0 0,0 0 0,1 0 0,-1 0 0,0 0 0,1 0 1,-1 0-1,0 0 0,0 0 0,1 1 0,-1-1 0,0 0 0,0 0 0,1 0 0,-1 0 0,0 1 0,0-1 0,0 0 0,1 0 0,-1 1 0,0-1 0,0 0 0,0 0 0,0 1 0,0-1 0,1 0 0,-1 0 0,0 1 1,0-1-1,0 0 0,0 1 0,0-1 0,0 0 0,0 0 0,0 1 0,0-1 0,5 11-22,-5-10 25,1 0 1,0-1 0,-1 1-1,1 0 1,0 0 0,-1 0-1,1 0 1,-1 0 0,0 0-1,1 0 1,-1 0 0,0 1-1,0-1 1,1 0 0,-1 1-1,0 60 324,-12-29-29,0 0 128,12-33-374,-1 0-1,1 0 1,-1-1-1,1 1 1,0 0-1,-1 0 1,1-1 0,-1 1-1,1 0 1,0-1-1,-1 1 1,1 0-1,0-1 1,-1 1 0,1-1-1,0 1 1,0 0-1,-1-1 1,1 1-1,0-1 1,0 1 0,0-1-1,0 1 1,0-1-1,-1 1 1,1-2-1,0-1-99,0-1 0,0 1-1,0-1 1,1 0-1,-1 1 1,1-1 0,0 1-1,0-1 1,0 1-1,1-1 1,-1 1 0,1 0-1,-1 0 1,1 0-1,0 0 1,3-3 0,-3 4 19,0 0 0,0 0 0,0 0 0,0 0 0,0 0 0,0-1 0,-1 1 0,1-1 0,0-2 0,19-23-50,-2 10 76,-14 12 4,1 0-1,0 1 1,0 0-1,8-5 1,5 7-47,-18 3 46,0 0 1,-1 0-1,1 0 0,-1 0 0,1 0 0,-1 0 1,1 0-1,-1 0 0,1 1 0,-1-1 1,1 0-1,-1 0 0,1 1 0,-1-1 0,1 0 1,-1 0-1,0 1 0,1-1 0,-1 1 1,1-1-1,-1 0 0,0 1 0,1-1 1,-1 1-1,0-1 0,1 1 0,-1-1 0,0 1 1,0-1-1,0 1 0,0-1 0,1 1 1,-1 0-1,5 13 32,-4-13-25,0 0-1,-1 0 1,1 0 0,-1 0 0,1 0-1,0 1 1,-1-1 0,0 0 0,1 0-1,-1 0 1,0 1 0,0-1 0,0 0-1,1 2 1,-1 102 2476,-6-84-1785,5-18-683,0 0 0,0 0 0,0 0 0,0 1 0,1-1 0,-1 0 0,1 5 0,0-8-58,0 0 1,0 0-1,0 1 0,0-1 1,0 0-1,0 0 0,0 0 1,0 0-1,0 0 0,0 0 1,0 0-1,0 0 0,0 1 1,0-1-1,0 0 0,0 0 1,0 0-1,0 0 0,0 0 1,0 0-1,0 0 0,1 0 1,-1 0-1,0 0 0,0 1 1,0-1-1,0 0 0,0 0 1,0 0-1,0 0 0,0 0 1,0 0-1,1 0 0,-1 0 0,0 0 1,0 0-1,0 0 0,0 0 1,0 0-1,0 0 0,0 0 1,0 0-1,1 0 0,-1 0 1,0 0-1,0 0 0,0 0 1,0 0-1,0 0 0,0 0 1,0 0-1,0 0 0,1 0 1,-1 0-1,0-1 0,0 1 1,0 0-1,0 0 0,0 0 1,0 0-1,0 0 0,0 0 1,0 0-1,0 0 0,0 0 1,0-1-1,11-9-4835,6-14-3539,-10 19 6226</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37.116"/>
    </inkml:context>
    <inkml:brush xml:id="br0">
      <inkml:brushProperty name="width" value="0.05" units="cm"/>
      <inkml:brushProperty name="height" value="0.05" units="cm"/>
    </inkml:brush>
  </inkml:definitions>
  <inkml:trace contextRef="#ctx0" brushRef="#br0">163 23 80,'0'0'1393,"0"-2"-1281,0 1 1,0 0-1,0 0 1,0 0-1,0-1 0,0 1 1,0 0-1,0 0 1,-1 0-1,1-1 1,0 1-1,-1-2 1,-38-1 3099,37 4-3105,-26 0 746,25 1-801,0 0-1,0 0 1,0 0-1,0 0 1,0 0 0,0 1-1,1-1 1,-1 1-1,-4 3 1,-9 6 177,15-10-174,-1 0 1,1 0 0,-1 0 0,1 0-1,0 0 1,-1 0 0,1 0 0,0 0-1,0 1 1,0-1 0,0 0 0,0 1-1,0-1 1,0 1 0,0-1 0,1 1-1,-1 0 1,0 2 0,-7 19 320,3-13-259,4-10-112,1 1 0,-1-1 0,1 1 1,-1-1-1,1 1 0,-1-1 0,1 1 0,0 0 1,-1-1-1,1 1 0,0-1 0,-1 1 1,1 0-1,0-1 0,0 1 0,0 0 1,0-1-1,-1 3 0,1-2 48,0-1-43,0 0 0,0 0 0,0 0 0,0 0 0,0 0 0,-1 1-1,1-1 1,0 0 0,0 0 0,0 0 0,0 0 0,0 1 0,0-1-1,0 0 1,0 0 0,0 0 0,0 0 0,0 1 0,0-1 0,0 0-1,0 0 1,0 0 0,0 1 0,0-1 0,0 0 0,0 0 0,0 0-1,0 0 1,0 1 0,0-1 0,0 0 0,0 0 0,0 0 0,0 1-1,0-1 1,0 0 0,1 0 0,-1 0 0,0 0 0,0 0 0,0 0-1,0 1 1,0-1 0,1 0 0,-1 0 0,0 0 0,0 0 0,1 0-1,9 8 414,-9-7 141,6 3-224,-7-4-297,1 0-1,0 0 1,-1 1 0,1-1-1,0 0 1,-1 1-1,1-1 1,0 1 0,-1-1-1,1 1 1,-1-1 0,1 1-1,-1-1 1,1 1 0,-1-1-1,1 1 1,-1 0 0,0-1-1,1 1 1,-1 0 0,1 1-1,28 13 2002,-21-14-1751,-7-2-223,0 1-1,0 0 1,0 0 0,-1 0 0,1 0-1,0 0 1,0 0 0,0 0-1,0 0 1,-1 0 0,1 0-1,0 0 1,0 0 0,0 1-1,-1-1 1,1 0 0,0 0-1,0 1 1,-1-1 0,1 1-1,0-1 1,-1 1 0,1-1 0,0 1-1,0 1 1,29-1 2190,-2 3-1348,-27-4-837,2 0-35,1 0 1,-1 1 0,0-1-1,1 1 1,-1 0 0,0 0-1,6 3 1,-2 0-56,-7-4 34,1 1 0,0-1 0,0 0 0,-1 1 1,1-1-1,0 1 0,-1-1 0,1 1 0,-1-1 0,1 1 0,-1-1 0,1 1 0,-1-1 0,1 1 0,-1 0 0,1 0 0,-1-1 0,0 1 0,1 0 0,-1-1 0,0 1 1,0 0-1,0 0 0,1 1 0,2 6 693,-2-8-676,-1 1-1,1-1 1,-1 1-1,1-1 1,-1 1 0,0 0-1,1-1 1,-1 1-1,0-1 1,1 1 0,-1 0-1,0-1 1,0 1-1,0 0 1,0-1 0,1 1-1,-1 0 1,0-1-1,0 1 1,0 0 0,0-1-1,-1 1 1,1-1-1,0 1 1,0 0 0,0-1-1,0 1 1,-1 0-1,1-1 1,0 1 0,-1 0-1,0 0 31,0 0-1,1 0 1,-1 1-1,0-1 1,1 0-1,-1 0 1,1 1-1,-1-1 1,1 0-1,0 0 1,-1 1-1,1-1 1,0 1-1,0-1 1,0 0-1,0 1 1,0-1-1,0 3 1,1 2-33,-13 12 378,11-16-388,1-1-1,-1 1 1,0-1-1,0 1 1,0-1 0,0 1-1,0-1 1,0 0 0,0 0-1,0 0 1,-1 1-1,1-1 1,0 0 0,-1-1-1,1 1 1,-3 1 0,-21 10 326,12-12-291,11 1-53,-1-1 0,1 0 1,-1 0-1,1 0 1,0 0-1,-1 0 0,1 0 1,0-1-1,-1 1 0,1-1 1,0 0-1,0 0 1,-1 1-1,-1-3 0,-20-2-152,16 4 132,1-2 5,1 0 0,-1 0 0,1 0 1,0-1-1,-9-7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37.916"/>
    </inkml:context>
    <inkml:brush xml:id="br0">
      <inkml:brushProperty name="width" value="0.05" units="cm"/>
      <inkml:brushProperty name="height" value="0.05" units="cm"/>
    </inkml:brush>
  </inkml:definitions>
  <inkml:trace contextRef="#ctx0" brushRef="#br0">12 29 192,'0'0'28,"0"0"0,1 0 0,-1 0 0,0 0 1,1 0-1,-1 0 0,0 0 0,0 0 0,1 0 0,-1 0 0,0 0 0,1 0 0,-1 0 0,0 0 1,0 0-1,1 0 0,-1-1 0,0 1 0,0 0 0,1 0 0,-1 0 0,0 0 0,0-1 0,0 1 0,1 0 1,-1 0-1,0 0 0,0-1 0,0 1 0,0 0 0,0 0 0,1-1 0,-1 1 0,0 0 0,0-1 1,0 1-1,0 0 0,0 0 0,0-1 0,0 1 0,0 0 0,0 0 0,0-1 0,0 1 0,0 0 0,0-1 1,0 1-1,0-1 0,0 0-31,0 0 126,-2-10 445,-5 5 3124,8 18 2831,7 4-3655,-8 22 3473,0 45 883,-2-55-8045,2-27 710,0-1-1,0 0 0,0 0 1,1 1-1,-1-1 1,0 0-1,0 0 0,0 0 1,0 1-1,0-1 0,0 0 1,0 0-1,0 1 0,0-1 1,0 0-1,0 0 1,-1 0-1,1 1 0,0-1 1,0 0-1,0 0 0,0 1 1,0-1-1,0 0 1,0 0-1,-1 0 0,1 0 1,0 1-1,0-1 0,0 0 1,0 0-1,-1 0 0,1 0 1,0 0-1,0 1 1,0-1-1,-1 0 0,1 0 1,0 0-1,0 0 0,0 0 1,-1 0-1,1 0 0,0 0 1,-1 0-1,-2-23-16207,-7 19 13819</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38.426"/>
    </inkml:context>
    <inkml:brush xml:id="br0">
      <inkml:brushProperty name="width" value="0.05" units="cm"/>
      <inkml:brushProperty name="height" value="0.05" units="cm"/>
    </inkml:brush>
  </inkml:definitions>
  <inkml:trace contextRef="#ctx0" brushRef="#br0">22 14 208,'0'0'299,"-12"6"1200,12-5-1173,-10 3 5911,17-8-5314,-7 3-266,1 0 0,-1 1 0,0-1 0,1 0 1,-1 0-1,1 0 0,-1 0 0,0 0 0,0 0 0,0 0 1,0 0-1,0 0 0,0 0 0,0 0 0,0-1 0,0 1 184,9-3 79</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39.746"/>
    </inkml:context>
    <inkml:brush xml:id="br0">
      <inkml:brushProperty name="width" value="0.05" units="cm"/>
      <inkml:brushProperty name="height" value="0.05" units="cm"/>
    </inkml:brush>
  </inkml:definitions>
  <inkml:trace contextRef="#ctx0" brushRef="#br0">1 16 128,'0'0'91,"2"-12"1152,-2 11-1103,0 1 1,1 0-1,-1-1 0,1 1 0,-1 0 1,1 0-1,0 0 0,-1-1 1,1 1-1,-1 0 0,1 0 0,-1 0 1,1 0-1,-1 0 0,1 0 1,0 0-1,-1 0 0,1 0 1,-1 0-1,1 0 0,-1 1 0,1-1 1,-1 0-1,1 0 0,-1 0 1,1 1-1,-1-1 0,1 0 0,-1 1 1,1-1-1,-1 0 0,1 1 1,-1-1-1,0 1 0,1-1 0,-1 0 1,0 1-1,1-1 0,-1 1 1,0-1-1,0 1 0,1-1 0,-1 1 1,0 0-1,7 8 283,4 13 1697,-3-5-937,-4-2-121,-1-11-929,-2-3-57,-1 0 0,1 0-1,0 1 1,0-1 0,-1 0-1,1 1 1,-1-1 0,1 1-1,-1-1 1,1 1-1,-1-1 1,0 1 0,0-1-1,0 1 1,0-1 0,0 3-1,8 40 2801,-8 1-157,0-44-2650,0 9 830,0-13-886,0 2-27,-1-1 0,1 0-1,0 0 1,0 0 0,0 0 0,0 1-1,1-1 1,-1 0 0,0 0-1,1 0 1,-1 1 0,1-1-1,0 0 1,0 0 0,-1 1 0,1-1-1,0 1 1,3-4 0,5-29-149,4-4-176,-4 22 315,-8 15 28,0 0 0,0-1 0,0 1 0,0 0 0,0-1 0,-1 1-1,1-1 1,0 1 0,-1-1 0,1 1 0,-1-1 0,0 1 0,0-1 0,1-2 0,-1 3-6,0-1 1,1 0-1,0 1 0,-1-1 1,1 1-1,0-1 1,0 1-1,-1-1 1,1 1-1,0-1 0,1 1 1,-1 0-1,0-1 1,0 1-1,0 0 1,3-2-1,6-4-101,-10 7 93,1-1 0,-1 1-1,0-1 1,1 1 0,-1 0-1,0-1 1,1 1 0,-1 0-1,0 0 1,1-1 0,-1 1-1,1 0 1,-1 0 0,1 0 0,-1-1-1,1 1 1,-1 0 0,1 0-1,-1 0 1,1 0 0,-1 0-1,1 0 1,-1 0 0,0 0-1,1 0 1,-1 0 0,1 0-1,-1 0 1,1 0 0,-1 1-1,1-1 1,-1 0 0,1 0-1,-1 1 1,1-1 0,-1 0-1,0 0 1,1 1 0,-1-1-1,0 0 1,1 1 0,25 22-94,-7-1 112,-18-18 20,2 0 1,-1 0 0,0-1-1,1 1 1,0-1 0,0 0 0,6 6-1,-8-8 58,0 1 0,0-1 0,1 1 0,-1-1 0,0 1-1,0-1 1,-1 1 0,1-1 0,0 1 0,1 3 0,5 8 565,-6-12-586,-1-1 0,0 1-1,1 0 1,-1-1 0,0 1 0,0 0 0,1 0 0,-1-1 0,0 1 0,0 0 0,0 0 0,0 0 0,0-1 0,0 1 0,0 0 0,0 0 0,0-1 0,0 1 0,0 0 0,-1 0 0,1 0 0,0 0-34,-1 0 1,1 0 0,0-1-1,0 1 1,0 0 0,0 0-1,-1 0 1,1-1 0,0 1-1,1 0 1,-1 0 0,0 0-1,0 0 1,0-1 0,0 1-1,1 0 1,-1 0 0,0-1-1,1 2 1,0-1 79,0 0 1,0 0 0,0 0-1,0 0 1,-1 0-1,1 0 1,0 1-1,-1-1 1,1 0-1,-1 0 1,1 0-1,-1 1 1,1-1-1,-1 0 1,0 0 0,0 1-1,0-1 1,0 0-1,0 1 1,0 2-1,0-3 297,0 11 1581,0-10-1850,0-5-591,-12-37-24490,12 36 23851</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42.026"/>
    </inkml:context>
    <inkml:brush xml:id="br0">
      <inkml:brushProperty name="width" value="0.05" units="cm"/>
      <inkml:brushProperty name="height" value="0.05" units="cm"/>
    </inkml:brush>
  </inkml:definitions>
  <inkml:trace contextRef="#ctx0" brushRef="#br0">229 11 80,'0'0'427,"-1"-11"6822,-16 18-5259,15-7-1686,-30 18 2337,-12 14-1016,13 8 1627,19-18-870,9-19-2183,0 0 0,0 0 0,0 1 0,0-1 0,1 1 0,0-1 0,-1 1-1,1 0 1,1 0 0,-3 6 0,3-4 20,-1 0 1,0 0-1,0 0 0,-1 0 1,0 0-1,-5 8 0,0 1 242,-1 30 990,8-28-449,1-16-937,1 0-1,-1 0 0,0 0 0,0 0 0,0 0 0,0 0 0,0 0 0,0-1 0,0 1 0,0 0 0,0 0 0,-1 0 0,1 0 0,0 0 1,-1 0-1,1 0 0,-1 1 0,-1 2 22,0 0-1,1 0 1,0 0 0,-1 1 0,1-1 0,1 1 0,-1-1 0,1 0-1,0 1 1,0-1 0,0 5 0,0-4-57,-4 19-40,3-21 5,0 1 1,0-1-1,0 1 1,0-1-1,1 1 1,0-1-1,-1 1 1,1-1-1,1 1 1,-1-1-1,0 1 1,3 6-1,-2-7-2,0 0 0,0 0 0,0 1 0,0-1 0,-1 0 0,1 1 0,-1-1 0,0 6 0,12 17-83,-4 4 163,-8-29-72,0 0-1,0 0 1,0-1-1,1 1 1,-1 0-1,0 0 1,1 0-1,-1-1 1,1 1-1,-1 0 1,0 0-1,1-1 0,0 1 1,-1 0-1,1-1 1,-1 1-1,1-1 1,1 2-1,-1-2-1,-1 1 0,1-1 0,0 1 0,0 0 0,-1 0 0,1-1 0,0 1 0,-1 0 0,1 0 0,-1 0 0,1 0 0,-1 0 0,1 0 0,-1 0 0,0 0 0,1 0 0,-1 0 0,0 2 0,0-3 3,0 1 1,0-1-1,0 0 0,0 0 0,0 1 0,0-1 0,1 0 0,-1 0 0,0 1 0,0-1 0,0 0 0,0 1 0,0-1 1,0 0-1,1 0 0,-1 0 0,0 1 0,0-1 0,0 0 0,1 0 0,-1 0 0,0 1 0,0-1 0,0 0 0,1 0 1,-1 0-1,0 0 0,0 0 0,1 1 0,0-1 0,-1 0 1,0 0 0,1 0 0,-1 0 0,0 0 0,1 1 0,-1-1 0,0 0 0,1 0 0,-1 0 0,0 1 0,0-1 0,1 0 0,-1 0 0,0 1 1,0-1-1,1 0 0,-1 1 0,0-1 0,0 0 0,0 1 0,0-1 0,1 0 0,-1 1 0,0-1 0,0 0 0,0 1 0,0-1 0,0 0 0,0 1 0,0-1 0,0 1 0,4 3 94,-3-4-97,-1 0-1,1 0 1,-1 1-1,0-1 1,1 0-1,-1 0 1,0 0 0,1 0-1,-1 1 1,0-1-1,1 0 1,-1 0-1,0 1 1,0-1-1,1 0 1,-1 1-1,0-1 1,0 0-1,1 1 1,-1-1-1,0 0 1,0 1 0,0-1-1,0 0 1,0 1-1,1-1 1,-1 0-1,0 1 1,0-1-1,0 1 1,0 1-5,0-1 0,1 1 0,-1-1 0,0 1 0,1-1 1,0 0-1,-1 1 0,1-1 0,0 0 0,-1 1 0,1-1 0,0 0 1,0 0-1,0 0 0,0 1 0,1-1 0,-1 0 0,0-1 0,2 3 0,1 8 78,12 4-114,-16-15 43,0 0-1,0 0 1,1 1 0,-1-1 0,0 0-1,0 0 1,0 0 0,0 0 0,1 0-1,-1 0 1,0 0 0,0 0 0,0 1-1,0-1 1,0 0 0,1 0 0,-1 0 0,0 0-1,0 1 1,0-1 0,0 0 0,0 0-1,0 0 1,0 0 0,0 1 0,0-1-1,0 0 1,0 0 0,0 0 0,0 1 0,0-1-1,0 0 1,0 0 0,0 0 0,0 1-1,0-1 1,0 0 0,0 1 0,0-1-2,0 0 0,0 0 0,0 0 1,0 1-1,0-1 0,0 0 0,0 0 0,0 1 1,0-1-1,0 0 0,0 0 0,0 1 1,0-1-1,0 0 0,0 0 0,0 0 1,1 1-1,-1-1 0,0 0 0,0 0 0,0 0 1,0 1-1,0-1 0,1 0 0,-1 0 1,0 0-1,0 0 0,0 0 0,1 1 1,-1-1-1,0 0 0,0 0 0,0 0 0,1 0 1,-1 0-1,0 0 0,0 0 0,1 0 1,-1 0-1,0 0 0,0 0 0,0 0 0,1 0 1,-1 0-1,0 0 0,0 0 0,1 0 1,-1 0-1,0 0 0,0 0 0,0 0 1,1 0-1,-1-1 0,0 1 0,1 0 0,8 3 477,-3-3-4198,-4-13-2564,-6 11 3787,-11-19-12399</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44.526"/>
    </inkml:context>
    <inkml:brush xml:id="br0">
      <inkml:brushProperty name="width" value="0.05" units="cm"/>
      <inkml:brushProperty name="height" value="0.05" units="cm"/>
    </inkml:brush>
  </inkml:definitions>
  <inkml:trace contextRef="#ctx0" brushRef="#br0">12 79 144,'-11'-1'10103,"10"0"-10043,1 0 0,0 0 0,0 0-1,0 0 1,0 0 0,0 0 0,1 0-1,-1 0 1,0 0 0,0 0-1,1 1 1,-1-1 0,0 0 0,1 0-1,-1 0 1,1 0 0,-1 0 0,1 1-1,-1-1 1,1 0 0,0 0 0,-1 1-1,1-1 1,1 0 0,-2 0-81,8-9 302,-7 9-257,-1 0 0,1 0 0,0 0 0,-1 1 0,1-1 0,0 0 0,0 0 0,0 0 0,0 1 0,-1-1 0,1 0 0,0 1 0,0-1-1,0 1 1,1-1 0,0 0 0,10-10 683,-11 10-612,0-1 1,-1 1-1,1 0 1,0 0 0,0 0-1,0 1 1,0-1-1,0 0 1,0 0 0,0 0-1,0 1 1,0-1 0,0 1-1,0-1 1,1 1-1,0-1 1,7-2 115,-8 2-209,-1 1 0,1 0 0,-1-1 0,1 1 0,-1 0 0,1 0-1,0-1 1,-1 1 0,1 0 0,-1 0 0,1 0 0,-1 0 0,1 0 0,-1 0 0,1 0 0,0 0-1,-1 0 1,1 0 0,-1 0 0,1 0 0,-1 0 0,1 1 0,0-1 0,-1 0 0,1 0-1,-1 1 1,1-1 0,-1 0 0,1 1 0,-1-1 0,0 0 0,1 1 0,-1-1 0,1 1 0,4 3 16,-4-4-13,0 1-1,0-1 1,0 1 0,0 0 0,0-1-1,-1 1 1,1 0 0,0-1-1,0 1 1,-1 0 0,1 0 0,0 0-1,-1-1 1,1 1 0,-1 0 0,1 1-1,37 29 194,-25-18 12,-13-10-227,-1-2 60,1 0 0,0 0 1,0 0-1,0 0 0,0 0 0,0 0 0,0 0 0,0 0 0,0 0 0,0 0 0,0-1 0,0 1 0,1 0 1,-1 0-1,0 0 0,1 0 0,-1 0 0,1 0 0,-1 0 0,1-1 0,-1 1 0,1 0 0,0 0 1,-1-1-1,1 1 0,0 0 0,0-1 0,0 2 0,0 0 120,0 0 0,-1 0 0,0 0 0,1 0 0,-1 0 0,0 0 0,0 0-1,0 0 1,0 0 0,-1 0 0,1 0 0,0 1 0,-2 1 0,2-4-140,-1 0 0,1 0 0,-1 1 0,0-1 0,1 0 0,-1 1 0,1-1 0,-1 1 0,1-1 1,-1 1-1,1-1 0,-1 1 0,1-1 0,-1 1 0,1-1 0,0 1 0,-1-1 0,1 1 0,0 0 0,-1-1 0,1 1 0,0 0 0,0-1 0,0 1 0,-1 0 0,1-1 0,0 1 0,0 0 0,0-1 0,0 1 1,0 0-1,1-1 0,-1 1 0,0 0 0,0-1 0,1 2 0,-1 2 23,-5 0 81,5-3-97,0-1 0,-1 0 0,1 0 0,-1 0 0,1 0 0,0 0 0,-1 1 0,1-1 0,0 0 1,-1 0-1,1 0 0,0 1 0,0-1 0,-1 0 0,1 1 0,0-1 0,0 0 0,-1 0 0,1 1 0,0-1 0,0 0 0,0 1 0,-1-1 0,1 1 0,0-1 0,0 0 0,0 1 0,0-1 0,0 1 0,0-1 0,0 0 0,0 1 0,0 0 242,-40 22 651,20-12-783,-10 6-17,29-17-122,0 1 0,0 0 0,0-1 1,0 1-1,0 0 0,0 0 1,0-1-1,0 1 0,0 0 0,0 0 1,1 0-1,-1 0 0,0 0 1,1 0-1,-1 1 0,1-1 0,-1 2 1,-4 1-47,5-4 44,0 0-1,-1 0 0,1 0 0,-1 0 0,1 1 0,0-1 0,-1 0 0,1 0 1,0 1-1,-1-1 0,1 0 0,0 0 0,-1 1 0,1-1 0,0 0 1,-1 1-1,1-1 0,0 0 0,0 1 0,0-1 0,-1 0 0,1 1 1,0-1-1,0 1 0,0-1 0,0 1 0,0-1 0,0 0 0,0 1 1,0-1-1,0 1 0,0-1 0,0 1 0,0 0 0,0-1 1,0 1 0,0-1-1,0 1 1,0-1 0,0 1 0,0-1-1,0 1 1,-1-1 0,1 1-1,0-1 1,0 1 0,0-1-1,0 0 1,-1 1 0,1-1 0,0 1-1,-1-1 1,1 1 0,0-1-1,-1 0 1,1 1 0,0-1 0,-1 1-1,0-1 5,0 1 0,1-1 0,-1 1 0,1-1 0,-1 1 0,1-1 0,0 1 0,-1-1 0,1 1 0,0 0 0,-1-1 0,1 1 0,0 0 0,0-1 0,-1 1 0,1 0 0,0-1 0,0 1-1,0 0 1,0-1 0,0 1 0,0 0 0,0 1 0,0 0-4,0-1-4,0 0 0,1-1 0,-1 1 0,0 0 0,0 0 0,0-1 0,0 1 0,0 0 0,0 0 0,-1 0 1,1-1-1,0 1 0,0 0 0,-1 0 0,1-1 0,0 1 0,-1 0 0,1-1 0,0 1 0,-1 0 0,1-1 0,-1 1 0,1 0 0,-1-1 0,0 1 0,0 3 23,0-1 1,0 1 0,1-1 0,0 1 0,0-1 0,0 1 0,0-1-1,1 5 1,-1-4-10,0 5 60,0-9-57,-1 1 0,1-1-1,0 1 1,0 0 0,-1-1 0,1 1 0,0-1-1,0 1 1,0 0 0,0-1 0,0 1 0,0 0-1,0-1 1,0 1 0,0 0 0,0-1 0,1 1-1,-1-1 1,0 1 0,0 0 0,1-1 0,-1 1-1,0-1 1,1 1 0,-1-1 0,0 1 0,1-1-1,-1 1 1,1-1 0,-1 1 0,1-1 0,-1 1-1,1-1 1,-1 0 0,3 1 1371,-2-2-1339,-1 0-1,1 0 0,0 0 1,0 0-1,0 1 0,0-1 1,0 0-1,0 0 0,0 1 1,0-1-1,0 0 0,0 1 1,0-1-1,0 1 0,0-1 1,0 1-1,0 0 1,1-1-1,1 1 0,-1 0-77,27-10 116,-26 9-68,-1 0 0,1 1 0,0-1 0,0 1 0,0-1 0,0 1 0,0 0 0,0 0 0,0 0 0,0 1 0,0-1 0,0 1 0,0-1 0,4 3 0,23 2 782,29-1 100,-58-4-722,9 2 354,-2 3-453,-17-7-2464,0-30-20455,9 26 22134,0 2-1272</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45.636"/>
    </inkml:context>
    <inkml:brush xml:id="br0">
      <inkml:brushProperty name="width" value="0.05" units="cm"/>
      <inkml:brushProperty name="height" value="0.05" units="cm"/>
    </inkml:brush>
  </inkml:definitions>
  <inkml:trace contextRef="#ctx0" brushRef="#br0">20 135 96,'-2'0'-125,"2"-1"168,-1 1 0,1 0 1,0 0-1,-1 0 1,1 0-1,0 0 1,-1 0-1,1 0 1,0 0-1,-1 0 1,1 0-1,0 0 1,-1 0-1,1 0 1,0 0-1,-1 0 1,1 1-1,0-1 1,-1 0-1,1 0 0,0 0 1,0 0-1,-1 1 1,1-1-1,0 0 1,0 0-1,-1 0 1,1 1-1,0-1 1,0 0-1,0 1 1,-1-1-1,1 0 1,0 0-1,0 1 1,0-1-1,0 0 1,0 1-1,0-1 1,0 0-1,0 1 1,-1-1-1,1 0 1,0 1-1,-7 9 9035,9-32-8069,22-13 1725,-22 33-2477,0 0 0,0 0-1,0 0 1,0 0 0,0 1 0,0-1 0,0 0-1,4-1 1,11-12 1162,-15 14-1378,0 0-1,-1 0 1,1 0 0,0 0 0,-1 0-1,1 0 1,0 0 0,0 0 0,0 1-1,4-2 1,-5 2-26,1-1 0,0 1 0,0-1 0,0 1 0,0-1 0,0 0 0,-1 0 0,1 0 0,0 0 0,2-3 0,-3 3 18,1 0-1,-1 0 0,1 1 0,-1-1 0,1 0 0,-1 0 1,1 1-1,0-1 0,-1 1 0,1-1 0,2 1 0,-3 0-13,0 0 0,0-1 0,0 1 0,0 0 0,-1 0 0,1 0 0,0 0 0,0-1 0,0 1 0,-1 0 0,1-1 0,0 1 0,0-1 0,-1 1 0,1 0 0,0-1 0,-1 0 0,1 1 0,-1-1 0,2 0 0,27 1 264,-22 4-218,1 0 0,0-1 1,-1 0-1,1 0 0,0 0 1,0-1-1,1 0 0,-1-1 1,11 1-1,3 1 6,-18-2-64,0 0 0,0-1 0,0 1-1,0-1 1,0 0 0,-1 0 0,1 0 0,0 0 0,0-1 0,0 1 0,0-1-1,5-2 1,-7 2 9,24-3-40,-25 4 11,19-12-1404,-20-22-16580</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46.286"/>
    </inkml:context>
    <inkml:brush xml:id="br0">
      <inkml:brushProperty name="width" value="0.05" units="cm"/>
      <inkml:brushProperty name="height" value="0.05" units="cm"/>
    </inkml:brush>
  </inkml:definitions>
  <inkml:trace contextRef="#ctx0" brushRef="#br0">121 6 320,'0'-6'7174,"-12"38"-2249,7-18-4138,-1 1-144,6-14-526,-1 1 0,1 0 1,0-1-1,-1 1 0,1 0 0,-1-1 0,1 1 1,-1 0-1,0-1 0,1 1 0,-1-1 0,0 1 1,-2 1-1,-8 18 1660,-9 23 896,6-17-1773,0-4-186,9-11-520,3-9-120,0 1 1,1-1-1,-1 1 1,1-1-1,0 1 1,0 0-1,0-1 1,0 7-1,-4 0 24,4-9-92,1 0 1,-1 0 0,0 0 0,1-1 0,-1 1 0,1 0-1,-1 1 1,1-1 0,-1 0 0,1 0 0,0 0 0,-1 0-1,1 0 1,0 0 0,0 0 0,0 2 0,0 14 74,0-9-1103,0-39-15076,2 25 14219,8-1 273,-10 3 763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46.856"/>
    </inkml:context>
    <inkml:brush xml:id="br0">
      <inkml:brushProperty name="width" value="0.05" units="cm"/>
      <inkml:brushProperty name="height" value="0.05" units="cm"/>
    </inkml:brush>
  </inkml:definitions>
  <inkml:trace contextRef="#ctx0" brushRef="#br0">91 10 144,'8'-10'4399,"-16"36"-2707,3-22-1263,5-3-403,-1-1 1,1 0-1,0 0 0,-1 0 0,1 0 1,0 1-1,-1-1 0,1 0 1,0 0-1,-1 1 0,1-1 0,0 0 1,-1 0-1,1 1 0,0-1 1,0 0-1,-1 1 0,1-1 0,0 1 1,0-1-1,0 0 0,-1 1 1,1-1-1,0 0 0,0 2 0,0 8 1002,0 0-54,0-1 1,0 1 0,-1-1-1,0 0 1,-3 12 0,-16 53 5740,9-31-3890,1-4-651,5-28-1469,4-10-670,1 0 1,-1 0-1,0-1 0,1 1 1,-1 0-1,1 0 1,0 0-1,-1 0 1,1-1-1,-1 1 1,1 0-1,0 0 1,0 0-1,0 0 1,0 0-1,-1 1 0,1 0-11,0 0 0,0-1 0,-1 1 0,1-1 0,0 1 0,-1-1 0,0 0 0,1 1-1,-1-1 1,0 1 0,0-1 0,1 0 0,-1 0 0,0 1 0,-1-1 0,1 0-1,0 0 1,0 0 0,0 0 0,-2 1 0,1-2 326,6-1-530,-4 1 162,1 0 0,-1 0 1,0 0-1,0 0 0,0 0 0,1 0 0,-1 0 0,0 0 1,0 0-1,1 0 0,-1 0 0,0 0 0,0 0 1,1 0-1,-1 0 0,0 0 0,0 0 0,0 0 0,1 0 1,-1 0-1,0-1 0,0 1 0,0 0 0,1 0 0,-1 0 1,0 0-1,0 0 0,0-1 0,1 1 0,-1 0 1,0 0-1,0 0 0,0 0 0,0-1 0,0 1 0,0 0 1,1 0-1,-1-1 0,0 1 0,0 0 0,0 0 0,0 0 1,0-1-1,0 1 0,0 0 0,0 0 0,0-1 0,0 1 1,0 0-1,0-1 0,0 0-230,0 0 1,0-1-1,1 1 0,-1 0 1,1-1-1,-1 1 0,1 0 1,-1 0-1,1-1 0,0 1 1,-1 0-1,1 0 0,0 0 1,0 0-1,1-1 0,-1 1-236,0 1 0,0-1 1,-1 0-1,1 0 0,0 0 0,-1 0 0,1 0 0,0 0 0,-1 0 0,1 0 0,-1 0 1,0-1-1,1 1 0,-1-2 0,8-24-11684</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49.036"/>
    </inkml:context>
    <inkml:brush xml:id="br0">
      <inkml:brushProperty name="width" value="0.05" units="cm"/>
      <inkml:brushProperty name="height" value="0.05" units="cm"/>
    </inkml:brush>
  </inkml:definitions>
  <inkml:trace contextRef="#ctx0" brushRef="#br0">170 73 96,'8'-5'3290,"-16"-34"3587,7 37-6723,1 1 0,-1 0 0,0 0 0,1-1 0,-1 1 0,0 0 0,0 0-1,0 0 1,0 0 0,0 0 0,0 0 0,0 0 0,0 0 0,0 1 0,-1-1 0,1 0-1,0 0 1,-1 1 0,1-1 0,0 1 0,-1 0 0,1-1 0,0 1 0,-3 0-1,1-3 140,-6-1 52,5 4-208,0 0 0,0 0-1,-1 1 1,1-1 0,0 1-1,0 0 1,0 0 0,1 0 0,-1 1-1,0-1 1,0 1 0,1 0 0,-1 0-1,1 0 1,-6 5 0,0 0-55,7-6-55,0 0 0,1 0 0,-1 0 0,1 0-1,-1 0 1,1 1 0,0-1 0,-1 1 0,1-1 0,0 0-1,0 1 1,0 0 0,0-1 0,0 1 0,0 0-1,1-1 1,-1 1 0,0 0 0,0 3 0,-7 41 1371,16 36 899,4-37-1590,-12-41-609,0 1 0,0-1 1,0 0-1,0 0 0,-1 1 0,1-1 1,-1 0-1,0 0 0,-1 0 0,1 0 1,-3 4-1,3-6 8,1 0 1,-1-1-1,0 1 0,1 0 1,-1-1-1,1 1 0,-1 0 1,1 0-1,0 0 0,0 0 1,0 2-1,-3 14 883,-1-1-428,4-15-547,0-1 0,0 0 0,0 0 0,0 0 0,-1 1 0,1-1 0,0 0 0,-1 0 1,1 0-1,0 0 0,-1 0 0,1 0 0,-1 0 0,0 0 0,1 0 0,-2 2 0,1-3-8,1 1 0,0 0 0,-1 0 0,1-1 0,0 1 0,0 0 0,0 0 0,-1-1 0,1 1 0,0 0 0,0 0 0,0 0 0,0-1 0,0 1 0,1 0 0,-1 0 0,0 1 0,1-1-6,-1-1 1,0 1-1,0-1 0,0 1 1,0 0-1,0-1 1,0 1-1,0-1 1,0 1-1,0 0 0,0-1 1,0 1-1,0-1 1,0 1-1,0 0 0,0-1 1,0 1-1,-1-1 1,1 1-1,0-1 0,-1 1 1,1-1-1,-1 1 1,1 0-20,-1 0 0,0 0 1,1 0-1,-1 0 0,0 0 1,1 0-1,-1 0 1,1 0-1,-1 0 0,1 0 1,0 0-1,-1 0 0,1 0 1,0 0-1,0 0 0,0 0 1,0 0-1,0 2 0,0 27-3109,1-16-1540,-1-13 4249</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03.549"/>
    </inkml:context>
    <inkml:brush xml:id="br0">
      <inkml:brushProperty name="width" value="0.05" units="cm"/>
      <inkml:brushProperty name="height" value="0.05" units="cm"/>
    </inkml:brush>
  </inkml:definitions>
  <inkml:trace contextRef="#ctx0" brushRef="#br0">0 0 176,'0'0'7753,"30"12"-1393,-23-10-6043,0 0 0,0 0-1,0-1 1,0-1 0,1 1 0,-1-1-1,0 0 1,11-1 0,6 0-164,15-6-14,-12 2-3294,-19 1 709,-13 2 756,-16 2-4977,12 0 5322</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49.536"/>
    </inkml:context>
    <inkml:brush xml:id="br0">
      <inkml:brushProperty name="width" value="0.05" units="cm"/>
      <inkml:brushProperty name="height" value="0.05" units="cm"/>
    </inkml:brush>
  </inkml:definitions>
  <inkml:trace contextRef="#ctx0" brushRef="#br0">0 21 224,'0'0'656,"20"-10"4928,21 4 921,-36 4-5709,-1 1 0,1 0 1,0 1-1,0-1 1,0 1-1,0 0 1,0 1-1,0-1 0,7 2 1,20 1-440,30 1-181,-36 3-53,-24-7-131,7 0-1993,-16 1 223,5-1 1127,1 0 0,-1 0 0,1 0 0,0 1 0,-1-1 0,1 0 0,-1 1 1,1-1-1,0 1 0,0 0 0,-1-1 0,1 1 0,0 0 0,-2 1 0,-5 0-5258</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50.786"/>
    </inkml:context>
    <inkml:brush xml:id="br0">
      <inkml:brushProperty name="width" value="0.05" units="cm"/>
      <inkml:brushProperty name="height" value="0.05" units="cm"/>
    </inkml:brush>
  </inkml:definitions>
  <inkml:trace contextRef="#ctx0" brushRef="#br0">90 18 112,'8'6'27583,"-16"-13"-26398,6 5-1134,0 0 1,0 1-1,0-1 0,0 0 1,0 1-1,-1 0 0,1 0 1,-1-1-1,1 1 0,-1 1 1,-2-2-1,2 2-49,-1 0-1,1 1 1,0-1-1,0 1 0,0 0 1,0 0-1,0 0 1,0 0-1,-4 3 1,-16 4-372,21 25-273,3-31 635,1 1-1,-1-1 0,0 1 1,1-1-1,-1 0 0,1 1 1,-1-1-1,1 0 0,0 0 1,0 0-1,0-1 0,0 1 1,1 0-1,-1-1 0,0 1 1,3 0-1,2 2 35,0 1-1,0-2 1,1 1 0,9 2 0,-11-5 10,1 0 1,-1 0-1,0-1 1,0 0-1,9-2 1,7 1-43,-22-3-1042</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52.146"/>
    </inkml:context>
    <inkml:brush xml:id="br0">
      <inkml:brushProperty name="width" value="0.05" units="cm"/>
      <inkml:brushProperty name="height" value="0.05" units="cm"/>
    </inkml:brush>
  </inkml:definitions>
  <inkml:trace contextRef="#ctx0" brushRef="#br0">53 12 96,'0'0'1190,"2"-11"6179,8 10-2196,-10 1-5109,-4 1-96,-3 0 122,7-1-86,0 0 0,0 0 0,0 0 0,0 0 0,0 0-1,1 0 1,-1 0 0,0 0 0,0 0 0,0 0 0,0 0 0,0 0 0,0 0-1,0 0 1,0 0 0,0 0 0,0 0 0,0 0 0,0 1 0,0-1-1,0 0 1,0 0 0,0 0 0,0 0 0,0 0 0,1 0 0,-1 0 0,0 0-1,0 0 1,0 0 0,0 0 0,0 0 0,0 0 0,0 0 0,0 0-1,0 1 1,0-1 0,0 0 0,0 0 0,0 0 0,0 0 0,0 0 0,0 0-1,0 0 1,0 0 0,0 0 0,0 0 0,0 0 0,0 0 0,-1 0-1,1 0 1,0 0 0,0 1 0,0-1 0,0 0 0,0 0 0,0 0-1,1 0 97,-1 0-1,1 1 0,0-1 1,-1 1-1,1-1 0,0 0 1,-1 1-1,1 0 0,-1-1 1,1 1-1,-1-1 0,1 1 1,-1-1-1,0 1 0,1 0 0,-1-1 1,0 1-1,1 0 0,-1-1 1,0 1-1,0 0 0,0 0 1,0-1-1,1 1 0,-1 0 1,0 0-1,0-1 0,0 1 1,-1 0-1,1 0 0,0 0 0,-10 24 2910,9-24-2912,1 1-1,-1-1 0,1 0 1,0 1-1,-1-1 0,1 0 1,0 1-1,0-1 0,-1 1 0,1-1 1,0 0-1,0 1 0,1-1 1,-1 3-1,0 12 748,-16 41 2670,14-53-3249,0 0-1,1 0 1,0 1-1,0-1 1,0 0-1,0 7 1,0-8-203,1 0 0,0 0 0,-1 0 0,0 0 0,1 0 1,-1 0-1,0 0 0,-1 0 0,-2 6 0,4-9-55,-1 1 0,1-1 0,0 1-1,-1-1 1,1 1 0,0 0 0,0-1 0,0 1 0,-1 0-1,1-1 1,0 1 0,0 0 0,0-1 0,0 1-1,0 0 1,0-1 0,0 1 0,0 0 0,1-1 0,-1 2-1,0-2-3,1 1-1,-1 0 0,0-1 1,0 1-1,0 0 0,0-1 1,0 1-1,0 0 0,0-1 1,0 1-1,0 0 0,0-1 1,0 1-1,-1 0 0,1-1 1,0 1-1,0 0 0,-1-1 1,1 1-1,-1 0 0,-1 2-10,1 0-1,-1 0 1,1 1-1,0-1 1,0 0 0,0 1-1,0-1 1,0 1-1,1-1 1,-1 7-1,2 45-63,0-24-107,21-17 118,-20-13 93,19 17-16,26-12-54,-43-6 32,1 0-1,-1 0 0,0-1 1,0 0-1,1 0 0,-1 0 1,0 0-1,0-1 0,7-3 1,-4 4-840,3 1-1480,-9-23-17407,-6 14 17517</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53.296"/>
    </inkml:context>
    <inkml:brush xml:id="br0">
      <inkml:brushProperty name="width" value="0.05" units="cm"/>
      <inkml:brushProperty name="height" value="0.05" units="cm"/>
    </inkml:brush>
  </inkml:definitions>
  <inkml:trace contextRef="#ctx0" brushRef="#br0">31 7 288,'0'0'993,"-8"-6"1976,6 6-3051,-7 5 5825,9-4-5143,-12 5 2906,12 0-3700,0-6 363,0 1 0,1-1-1,-1 0 1,0 1-1,0-1 1,0 0 0,0 0-1,0 1 1,1-1-1,-1 0 1,0 0 0,0 1-1,0-1 1,1 0 0,-1 0-1,0 1 1,0-1-1,1 0 1,-1 0 0,0 0-1,0 0 1,1 0-1,-1 1 1,0-1 0,1 0-1,-1 0 1,0 0-1,1 0 1,-1 0 0,0 0-1,1 0 1,-1 0 0,0 0-1,1 0 1,-1 0-1,0 0 1,1 0 0,31 11 7266,1-10-6688,-25 0-712,0 0 0,0-1 1,1 0-1,15-3 0,24-3-40,-39 4-22,-1 1 0,1-1 1,-1 1-1,1 1 0,13 0 0,-7 1 12,-13-1 49,17-6 647,-19 5-732</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54.896"/>
    </inkml:context>
    <inkml:brush xml:id="br0">
      <inkml:brushProperty name="width" value="0.05" units="cm"/>
      <inkml:brushProperty name="height" value="0.05" units="cm"/>
    </inkml:brush>
  </inkml:definitions>
  <inkml:trace contextRef="#ctx0" brushRef="#br0">13 39 176,'0'-1'51,"1"1"0,0 0 1,-1 0-1,1 0 0,-1-1 0,1 1 0,0 0 0,-1-1 1,1 1-1,-1 0 0,1-1 0,-1 1 0,1-1 0,-1 1 1,1-1-1,-1 1 0,0-1 0,1 1 0,-1-1 0,0 1 1,1-1-1,-1 0 0,0 1 0,0-1 0,0 1 0,1-1 1,-1 0-1,0 1 0,0-1 0,0 0 0,0 1 0,0-1 1,0 0-1,0 1 0,0-1 0,-1 0 0,1-2-151,8-3 321,-8 5 684,0-9 7013,6 30-5206,-5-18-2489,0 0 0,-1 0-1,1 0 1,0 0-1,-1 0 1,1 0 0,-1 1-1,1-1 1,-1 4-1,0 71 6384,-12-44-5245,4 6 1000,3-23-1383,-1 2-27,6-18-943,0 0 0,0 1 0,0-1 0,0 0 1,0 0-1,0 1 0,0-1 0,-1 0 0,1 0 0,0 1 1,0-1-1,0 0 0,0 0 0,0 1 0,0-1 1,0 0-1,0 0 0,-1 0 0,1 1 0,0-1 0,0 0 1,0 0-1,-1 0 0,1 0 0,0 1 0,0-1 1,0 0-1,-1 0 0,1 0 0,0 0 0,0 0 1,-1 0-1,1 0 0,-1 1-3,1-1 1,0 0 0,-1 0-1,1 0 1,-1 0 0,1 1-1,0-1 1,-1 0-1,1 0 1,0 1 0,-1-1-1,1 0 1,0 1-1,0-1 1,-1 0 0,1 1-1,0-1 1,0 0 0,-1 1-1,1-1 1,0 0-1,0 1 1,0-1 0,0 1-1,0-1 1,0 0 0,0 1-1,0-1 1,0 1-1,0-1 1,0 1 0,0-1-1,0 0 1,0 1-1,0 2 1608,0 5-5233,23-37-21134</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55.466"/>
    </inkml:context>
    <inkml:brush xml:id="br0">
      <inkml:brushProperty name="width" value="0.05" units="cm"/>
      <inkml:brushProperty name="height" value="0.05" units="cm"/>
    </inkml:brush>
  </inkml:definitions>
  <inkml:trace contextRef="#ctx0" brushRef="#br0">1 5 160,'0'0'1089,"21"-4"4959,-19 4-4928,0 0 1,0 0 0,0 0-1,0 1 1,0-1-1,0 1 1,0-1 0,0 1-1,0 0 1,-1 0-1,4 1 1,-4-1-529,1 0 1,0 0-1,-1 0 1,1 0-1,0 0 0,0-1 1,0 1-1,0-1 1,0 0-1,-1 1 0,4-1 1,34 7 10,68-18-577,-105 11-87,17 3-579,-19-2 301</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6:57.826"/>
    </inkml:context>
    <inkml:brush xml:id="br0">
      <inkml:brushProperty name="width" value="0.05" units="cm"/>
      <inkml:brushProperty name="height" value="0.05" units="cm"/>
    </inkml:brush>
  </inkml:definitions>
  <inkml:trace contextRef="#ctx0" brushRef="#br0">266 11 416,'-17'-6'1489,"15"6"-1028,-20-5 6049,-44 10-2601,64-5-3752,-8 7 288,-18 10 217,5-1-94,-13 23 3023,34-36-3467,-1 0-1,0 0 1,0 0-1,1 0 1,0 0-1,-1 0 1,1 0-1,1 1 1,-1-1-1,0 1 1,-1 5-1,-8 13 442,8-1-280,2-19-234,-1 0 1,1 1-1,0-1 1,0 1-1,0-1 0,0 1 1,1-1-1,-1 1 1,1-1-1,-1 1 0,1 0 1,0-1-1,0 1 1,0 2-1,-7 41 635,14-19-131,-1-18-212,-6-9-325,1 1-1,-1-1 1,1 0-1,-1 1 1,0-1 0,1 1-1,-1-1 1,1 1-1,-1-1 1,0 1 0,1-1-1,-1 1 1,0-1-1,0 1 1,0-1 0,1 1-1,-1 0 1,0-1-1,0 1 1,0-1 0,0 1-1,0 0 1,0 0-1,1 1 59,0 0 0,0 0 0,0 0 0,0 0 0,1 0 0,-1-1 0,1 1 0,-1 0 0,1-1-1,3 4 1,14 10 655,-11-9 342,-8-5-1025,1-1 0,-1 1-1,1-1 1,-1 1 0,1-1 0,-1 0 0,1 1-1,0-1 1,-1 1 0,1-1 0,-1 0 0,1 0-1,0 1 1,-1-1 0,1 0 0,0 0 0,-1 0-1,1 0 1,0 0 0,-1 0 0,1 0-1,0 0 1,0 0 0,69 7 1126,-13-18-1009,-32 1-140,1-2-71,-19 9 70,0-1 0,0 0 0,-1 0 0,1-1 0,-1 0 0,11-10 0,-5-7 11,-11 21-34,-1 1 0,1-1 0,0 0 0,0 0 0,-1 1 0,1-1 0,0 0 0,-1 0 0,1 0 0,-1 0 0,1 0 0,-1 0 0,0 0 0,1 0 0,-1 0 0,0 0 0,1 0 0,-1 0 0,0 0 0,0 0 0,0 0 0,0 0 0,0-2 0,0 1 0,0-1 1,1 1-1,0 0 0,-1-1 1,1 1-1,0 0 1,0 0-1,0-1 0,3-2 1,5-18-70,-4 13 71,-4 9 4,-1 0-1,1 0 0,0 1 1,-1-1-1,1 0 0,-1 0 1,1 0-1,-1-1 0,0 1 1,1 0-1,-1 0 0,0 0 1,1 0-1,-1 0 0,0-2 0,8-41 101,-8-7-45,-1 49-59,0 0 1,0-1 0,0 1 0,-1 0 0,1 0 0,0 0 0,-1 0 0,1 0 0,-1 0 0,0 0-1,0 0 1,-3-2 0,3 4-45,0-1 1,0 0-1,0 1 0,0 0 0,0-1 0,0 1 0,0 0 0,0 0 0,0 0 1,-1 0-1,1 0 0,0 1 0,0-1 0,0 1 0,0-1 0,0 1 0,0 0 1,0 0-1,0 0 0,1 0 0,-4 2 0,-34 23-231,27-13 277,11-12-9,-1 1 1,1-1-1,-1 1 0,1 0 0,0-1 0,0 1 0,-1 0 0,1 0 0,0 0 0,1 0 0,-1 0 0,0 0 0,0 0 0,1 0 1,-1 0-1,1 2 0,-4 1-102,3-5 113,1 0 1,-1 1 0,1-1 0,-1 0-1,1 1 1,-1-1 0,1 1 0,0-1-1,-1 1 1,1-1 0,-1 1 0,1-1-1,0 1 1,0-1 0,-1 1 0,1-1-1,0 1 1,0 0 0,0-1-1,-1 1 1,1-1 0,0 2 0,-5 8 283,4-10-279,1 0 0,-1 1 0,1-1 0,-1 0 1,1 1-1,0-1 0,-1 1 0,1-1 0,0 1 0,-1-1 0,1 1 0,0-1 0,-1 1 0,1-1 1,0 1-1,0-1 0,0 1 0,0-1 0,0 1 0,-1 0 0,1 0 0,-7 34 372,1-24-336,6-10-47,-1 0 1,0 0-1,1-1 0,-1 1 1,1 0-1,-1 0 0,1 0 0,0-1 1,-1 1-1,1 0 0,0 0 0,-1 0 1,1 0-1,0 0 0,0 0 1,0 1-1,-8 89 106,8-83-84,1-6-23,-1 1 0,0-1 0,0 0 1,0 0-1,0 1 0,0-1 0,-1 0 0,1 0 1,-1 1-1,1-1 0,-1 0 0,0 0 0,0 0 0,0 0 1,0 0-1,0 0 0,-2 2 0,-5 40 267,4-26-262,4-17-7,0 0-1,0-1 0,0 1 0,0 0 0,-1 0 1,1 0-1,0 0 0,0-1 0,0 1 0,-1 0 1,1 0-1,-1-1 0,1 1 0,0 0 0,-1-1 1,1 1-1,-1 0 0,1-1 0,-2 2 0,-7 32-103,9-32 108,-1-1 1,1 0-1,-1 0 1,1 0-1,-1 1 0,1-1 1,0 0-1,-1 1 1,1-1-1,0 0 1,0 1-1,0-1 1,0 0-1,0 1 1,0-1-1,1 0 1,0 3-1,-1-4-4,0 1 0,1 0 0,-1-1 0,0 1-1,0 0 1,0-1 0,0 1 0,1 0 0,-1-1 0,0 1-1,0 0 1,0 0 0,0-1 0,-1 1 0,1 0 0,0-1 0,0 1-1,0 0 1,0-1 0,-1 1 0,1-1 0,0 1 0,-1 0-1,1-1 1,0 1 0,-1-1 0,1 1 0,-1-1 0,1 1 0,-1-1-1,1 1 1,-1-1 0,1 1 0,-1-1 0,0 0 0,1 1-1,-2-1 1,1 3 6,1-1-1,-1 1 1,1 0 0,-1-1-1,1 1 1,0-1-1,0 1 1,0 0-1,0-1 1,1 4-1,-1-1-4,0 9 115,0-9 38,0-8 62,0 2-131,0-16-218,0-3-1350,0 12-2383,0 7 3479,0 1 1,0-1 0,0 0 0,1 0-1,-1 1 1,0-1 0,0 0-1,0 0 1,1 1 0,-1-1-1,0 0 1,1 0 0,-1 1 0,1-1-1,-1 0 1,1 1 0,0-2-1,0 2-96,-1-1-1,1 1 0,-1-1 0,1 0 0,-1 1 0,1-1 0,-1 0 0,0 1 0,1-1 1,-1 0-1,0 0 0,0 1 0,1-1 0,-1 0 0,0 0 0,0 0 0,0-1 0,1-3-2301,6-1 457</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00.246"/>
    </inkml:context>
    <inkml:brush xml:id="br0">
      <inkml:brushProperty name="width" value="0.05" units="cm"/>
      <inkml:brushProperty name="height" value="0.05" units="cm"/>
    </inkml:brush>
  </inkml:definitions>
  <inkml:trace contextRef="#ctx0" brushRef="#br0">130 7 96,'-6'-5'22013,"4"4"-20595,-2 1-2247,-15 1 2043,18-1-1123,0 1-1,1 0 1,-1-1-1,1 1 1,-1-1-1,0 1 0,1-1 1,-1 1-1,0-1 1,0 0-1,1 1 1,-1-1-1,0 0 1,0 0-1,1 1 0,-1-1 1,0 0-1,0 0 1,0 0-1,0 0 1,1 0-1,-1 0 1,-1 0-1,1-1-13,0 1 0,0 0 0,1 0 0,-1 0 0,0 0 1,0 0-1,0 1 0,0-1 0,0 0 0,0 0 0,1 0 0,-1 1 0,0-1 0,0 0 0,0 1 0,1-1 0,-1 1 1,0-1-1,0 1 0,1-1 0,-1 1 0,0 0 0,1-1 0,-2 2 0,-19 11 1073,19-12-1154,0-1 0,0 1 1,0 0-1,0 0 0,0 1 0,0-1 0,1 0 0,-1 1 1,0-1-1,1 1 0,-1-1 0,1 1 0,-1 0 1,1 0-1,0-1 0,0 1 0,0 0 0,0 0 1,0 0-1,-1 4 0,1 3-84,-1-1 1,1 1-1,1-1 1,0 13-1,0-11 70,1-8 19,0 1 0,0-1 0,1 1 0,-1-1 0,1 0 0,-1 0 0,1 1 0,0-1 0,0 0-1,4 3 1,-3-3 11,1 0 0,0 0 0,0 0 0,0 0 0,0-1 0,1 1 0,-1-1 0,0 0 0,1 0 0,-1-1 1,0 1-1,1-1 0,8-1 0,17-6 14,-22 6-23,-7 1-3,1 0 0,-1 0 0,0 0-1,0-1 1,0 1 0,0 0 0,1 0 0,-1 0 0,0-1 0,0 1-1,0-1 1,0 1 0,0-1 0,0 1 0,0-1 0,0 0 0,0 1-1,1-2 1,-2 1 56,7 1-53,-13 3 277,5-4-168,1 0-168,0 0 53</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02.606"/>
    </inkml:context>
    <inkml:brush xml:id="br0">
      <inkml:brushProperty name="width" value="0.05" units="cm"/>
      <inkml:brushProperty name="height" value="0.05" units="cm"/>
    </inkml:brush>
  </inkml:definitions>
  <inkml:trace contextRef="#ctx0" brushRef="#br0">1 1 96,'2'4'16085,"5"4"-14351,2 2 1044,-8-9-2724,-1 0 0,1 0 0,-1 0 0,1 0 0,-1 0 0,1-1 0,-1 1 0,1 0 0,0 0 0,-1-1 0,1 1 0,0-1 0,0 1 0,0 0 0,0-1 0,-1 0 0,1 1 0,2 0 0,0 1 264,0 0 0,0 0 0,-1 0 1,1 0-1,0 1 0,-1-1 0,1 1 0,1 3 0,17 14 2414,-12-8-2052,-8-10-663,-1-1 0,1 0 0,-1 0 0,1 0 0,0 1 1,0-1-1,0 0 0,-1 0 0,1 0 0,0 0 1,0 0-1,1-1 0,0 2 0,34 42-9,-16-16 176,-16-24-248,-2-3 68,-1 0 0,0 0 0,1 0 0,-1 0 1,0 0-1,0 1 0,0-1 0,0 0 1,0 1-1,0-1 0,0 1 0,0-1 0,0 1 1,-1-1-1,1 3 0,-1-3-2,1 0 1,-1-1-1,0 1 0,0 0 1,1 0-1,-1 0 0,1 0 1,-1-1-1,1 1 0,-1 0 1,1 0-1,-1-1 0,1 1 1,-1 0-1,1-1 0,1 1 1,-1 0-2,0 0 1,-1 0-1,1 0 1,0 0-1,0-1 1,0 1-1,-1 0 1,1 0-1,0 1 1,-1-1-1,1 0 1,-1 0-1,1 0 1,-1 0-1,0 0 1,0 0-1,1 3 1,3 0-34,-3-3 35,-1-1 0,1 0 1,-1 1-1,1-1 0,-1 1 0,1-1 0,-1 0 0,0 1 1,1-1-1,-1 1 0,0-1 0,1 1 0,-1-1 0,0 1 0,1 0 1,-1-1-1,0 1 0,0-1 0,0 1 0,1 0 0,6 22 115,-2-13-116,-4-9-3,-1 0 0,1 0 0,0 0 0,-1 0 0,1 0 0,-1 0 0,1 0 0,-1 0 0,1 0 0,-1 0 0,0 0 0,1 0 0,-1 0 0,0 1 0,0 1 0,3 4 70,2 8-36,0 2 69,-4-15-96,0-1 0,0 0 0,-1 1 0,1-1 0,0 0 0,-1 1 0,0-1 0,1 1 0,-1-1 0,0 1 0,1-1 0,-1 1 1,0 1-1,0 92 314,-5-85-153,4-9-168,0 0 1,1 0 0,-1 0-1,0 0 1,1 0-1,-1 0 1,1 0-1,0 0 1,-1 0-1,1 0 1,0 0 0,-1 0-1,1 0 1,0 0-1,0 2 1,-8 36 48,4-33-13,3-6-34,1 0-1,-1 0 1,1 0 0,0 0 0,-1 0 0,1 1 0,-1-1 0,1 0 0,0 0 0,-1 1 0,1-1 0,0 0-1,0 0 1,-1 1 0,1-1 0,0 0 0,0 1 0,-1-1 0,1 0 0,0 1 0,0-1 0,0 1 0,0-1-1,-1 0 1,1 1 0,0-1 0,0 1 0,0-1 0,0 0 0,0 1 0,0-1 0,0 1 0,0-1 0,0 1 0,0 0-7,1 0 10,-1 0 1,0 0 0,0 0 0,0-1 0,0 1-1,0 0 1,0 0 0,0 0 0,-1 0 0,1-1-1,0 1 1,0 0 0,-1 0 0,1 0 0,0-1-1,-1 1 1,1 0 0,-1 0 0,1-1 0,-1 1-1,1 0 1,-1-1 0,0 1 0,-1 1-8,0 0 0,0 0 0,1 0 0,-1 0 0,0 0 0,1 0 0,0 0 0,-1 0 0,1 1 0,0-1 0,0 0 0,1 1 0,-1-1 0,0 1 0,1-1 0,-1 5 0,-4 1 10,4-8-9,1 1 0,-1-1 0,1 0 0,0 1 0,-1-1 0,1 1 0,-1-1 0,1 1 0,0-1 0,-1 1 0,1-1 0,0 1 0,-1-1 0,1 1 0,0-1 0,0 1 0,0-1 0,0 1 0,-1 0 0,1-1 0,0 2 0,-9 26-161,8-28 165,0 1 1,0-1-1,1 0 0,-1 1 1,0-1-1,1 1 0,-1-1 0,1 1 1,-1-1-1,1 1 0,-1 0 1,1-1-1,-1 1 0,1-1 0,-1 1 1,1 0-1,0 0 0,0-1 1,-1 1-1,1 0 0,0-1 0,0 1 1,0 0-1,-1 0 0,1 0 1,0-1-1,0 1 0,0 0 0,0 0 1,1-1-1,-1 1 0,0 0 1,0 0-1,1 0 0,-6 6 41,5-6-40,-1-1 0,1 0 0,-1 1 0,1-1 1,-1 1-1,1-1 0,-1 1 0,1-1 0,0 1 1,-1-1-1,1 1 0,0-1 0,-1 1 0,1 0 0,0-1 1,0 1-1,-1 0 0,1-1 0,0 1 0,0-1 1,0 1-1,0 0 0,0-1 0,0 1 0,0 0 1,-8 34-111,4-30 150,3-5-43,1 0 1,-1 1-1,1-1 1,0 0-1,-1 0 0,1 0 1,0 0-1,-1 1 0,1-1 1,0 0-1,-1 0 1,1 1-1,0-1 0,-1 0 1,1 1-1,0-1 0,0 0 1,0 1-1,-1-1 1,1 0-1,0 1 0,0-1 1,0 0-1,0 1 0,0-1 1,-1 1-1,1-1 1,0 0-1,0 1 0,0-1 1,0 1-1,0-1 0,1 1 1,-2 1 3,1-1 0,0 1 0,0-1 1,-1 1-1,1-1 0,-1 1 0,0-1 0,1 1 1,-1-1-1,0 1 0,0-1 0,0 0 0,1 1 1,-2-1-1,1 0 0,0 0 0,0 0 0,0 0 1,0 0-1,-2 1 0,-6 18-490,13-24 2390,-2-1-3316,-1 5 801,-1-1 0,0 0 0,0 0 0,0 1 0,1-1 0,-1 0 1,0 0-1,0 0 0,0 1 0,0-1 0,0 0 0,0 0 0,0 0 0,-1 1 1,1-1-1,0 0 0,0 0 0,-1 1 0,1-1 0,0 0 0,-7-17-13928</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48.636"/>
    </inkml:context>
    <inkml:brush xml:id="br0">
      <inkml:brushProperty name="width" value="0.05" units="cm"/>
      <inkml:brushProperty name="height" value="0.05" units="cm"/>
    </inkml:brush>
  </inkml:definitions>
  <inkml:trace contextRef="#ctx0" brushRef="#br0">12 8 80,'0'0'149,"-10"-6"804,8 6-676,5-1-491,-3 1 252,1 0 0,-1 0 0,0 0-1,0 0 1,1 0 0,-1 0 0,0 0-1,0 0 1,1 0 0,-1 0 0,0 0-1,0 0 1,1 0 0,-1 0-1,0 0 1,1 0 0,-1 0 0,0 0-1,0 0 1,1 1 0,-1-1 0,0 0-1,0 0 1,0 0 0,1 0 0,-1 0-1,0 1 1,0-1 0,0 0 0,1 0-1,-1 0 1,0 1 0,0-1 0,0 0-1,0 0 1,0 1 0,1-1 0,-1 0-1,0 0 1,0 1 0,0-1 0,0 0-1,0 0 1,0 1 0,0-1 0,0 0-1,0 1 538,-10 4 713,11-5-1221,0 0 1,-1 1-1,1-1 0,0 0 1,-1 1-1,1-1 0,0 1 0,-1-1 1,1 1-1,-1-1 0,1 1 0,-1 0 1,1-1-1,-1 1 0,1 0 0,-1-1 1,0 1-1,1 0 0,-1 0 0,0-1 1,0 1-1,1 0 0,-1 0 0,0 0 1,0-1-1,0 1 0,0 0 0,0 0 1,0 0-1,0-1 0,0 1 0,-1 1 1,6 21 962,-4-19-849,0 0 0,0-1-1,0 1 1,-1 0 0,1 0 0,-1 0 0,0 0 0,-1-1 0,0 9 0,0 2 688,1-11-751,0 0-1,0 0 0,0-1 1,0 1-1,1 0 1,-1 0-1,1-1 0,0 1 1,0 0-1,0-1 1,0 1-1,2 3 0,-2-4-32,0-1-1,-1 1 0,1 0 1,-1 0-1,1 0 0,-1 0 1,0 0-1,0-1 1,0 1-1,0 0 0,0 0 1,0 0-1,0 0 0,-1 2 1,0-2 3,1 0 0,0 0 0,-1 0 0,1 0 0,0 0 0,0 0-1,1 0 1,-1 0 0,0 0 0,0 0 0,2 3 0,-1-2 277,0 1-1,1 0 0,-2 0 0,1 0 0,0 0 0,-1 0 1,1 0-1,-2 8 0,1-7 32,0-4-356,0 0 1,0 0-1,0 0 0,1-1 1,-1 1-1,0 0 0,0 0 1,0 0-1,1-1 0,-1 1 1,0 0-1,1 0 0,-1-1 1,1 1-1,-1 0 0,2 0 1,-2 0 14,1 0-1,0 0 1,-1-1 0,1 1 0,-1 0 0,1 0 0,-1 0-1,0-1 1,1 1 0,-1 0 0,0 0 0,0 0 0,1 0-1,-1 0 1,0 0 0,0 0 0,0 1 0,8 53 3058,-3-44-2529,-5-11-488,1 1 0,0 0 0,-1 0 0,1 0 0,-1 0 0,1 0 0,-1-1-1,1 1 1,-1 0 0,0 0 0,1 0 0,-1 0 0,0 0 0,0 1 0,0 0 0,8 61 5765,-9-34-4908,2 31-401,-1-60-550,0 0 1,0 0 0,0 0-1,0 0 1,0 1 0,0-1 0,0 0-1,0 0 1,-1 0 0,1 0-1,0 0 1,0 1 0,0-1 0,0 0-1,0 0 1,0 0 0,-1 0-1,1 0 1,0 0 0,0 0 0,0 0-1,0 0 1,-1 1 0,1-1-1,0 0 1,0 0 0,0 0 0,0 0-1,-1 0 1,1 0 0,0 0-1,0 0 1,0 0 0,0 0-1,-1 0 1,1 0 0,0-1 0,0 1-1,0 0 1,0 0 0,-1 0-1,1 0 1,0 0 0,0 0 0,0 0-1,0 0 1,0 0 0,-1-1-1,1 1 1,0 0 0,0 0 0,0 0-1,0 0 1,0 0 0,0-1-1,0 1 1,0 0 0,0 0 0,0 0-1,-1-1 1,2-1-3,-1 1 0,0-1 0,1 0 0,-1 0 0,1 0 0,0 1 0,-1-1 0,1 0 0,0 1 0,0-1 0,0 1 0,0-1 0,0 1 0,0-1 0,1 1 0,-1 0 0,0-1 0,1 1 0,-1 0 0,1 0 0,0 0 0,-1 0 0,1 0 0,0 1 0,-1-1 0,1 0 0,0 1 0,3-1 0,5-2 0,-1 2 0,1-1 0,0 1 0,13 1 0,4 8 0,-5 0 0,-8-4 0,-7-2 0,0 0 0,0-1 0,0 1 0,11-1 0,-4 5 118,-14-6-147,0 0-1,0 0 1,0 0 0,0 0 0,0 0 0,0 0-1,-1 0 1,1 0 0,0 0 0,0 0 0,0 0-1,0 0 1,0 0 0,0 0 0,-1 1 0,1-1-1,0 0 1,0 0 0,0 0 0,0 0 0,0 0-1,0 0 1,0 0 0,0 1 0,0-1 0,0 0 0,0 0-1,0 0 1,0 0 0,0 0 0,0 0 0,0 1-1,0-1 1,0 0 0,0 0 0,0 0 0,0 0-1,0 0 1,0 1 0,0-1 0,0 0 0,0 0-1,0 0 1,0 0 0,0 0 0,0 0 0,0 1-1,0-1 1,0 0 0,0 0 0,-1 0-921</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03.909"/>
    </inkml:context>
    <inkml:brush xml:id="br0">
      <inkml:brushProperty name="width" value="0.05" units="cm"/>
      <inkml:brushProperty name="height" value="0.05" units="cm"/>
    </inkml:brush>
  </inkml:definitions>
  <inkml:trace contextRef="#ctx0" brushRef="#br0">1 16 1040,'0'0'788,"32"-15"4713,36 17 749,3 0-4921,-25 5-2988,-44-7 653,11-6-6550,-7 5 5814</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49.616"/>
    </inkml:context>
    <inkml:brush xml:id="br0">
      <inkml:brushProperty name="width" value="0.05" units="cm"/>
      <inkml:brushProperty name="height" value="0.05" units="cm"/>
    </inkml:brush>
  </inkml:definitions>
  <inkml:trace contextRef="#ctx0" brushRef="#br0">39 45 352,'0'0'3282,"29"0"1944,-19 0-4966,-6 0-73,0 1 0,0-1 0,0 0 0,0-1-1,0 1 1,0-1 0,0 1 0,0-1 0,0 0 0,0-1 0,0 1-1,5-3 1,-1-2 669,-4 2 1020,-12 1-1107,5-2-495,3 4-273,0 1 0,0 0 0,0 0-1,0-1 1,0 1 0,0 0-1,0 0 1,0-1 0,0 1-1,-1 0 1,1 0 0,0 0 0,0-1-1,0 1 1,0 0 0,0 0-1,0 0 1,0-1 0,-1 1 0,1 0-1,0 0 1,0 0 0,0 0-1,0-1 1,-1 1 0,1 0-1,0 0 1,0 0 0,0 0 0,-1 0-1,1 0 1,0 0 0,0 0-1,-1-1 1,1 1 0,0 0-1,0 0 1,-1 0 0,1 0 0,0 0-1,0 0 1,0 0 0,-1 0-1,1 1 1,0-1 0,0 0 0,-1 0-1,1 0 1,0 0 0,0 0-1,0 0 1,-1 1 0,-25-6 51,20 3-93,-1 1 1,0 0 0,0 0 0,-10 0-1,14 1 37,1 0 0,-1 0 0,1 0 0,-1 1 0,1 0 0,0-1 0,-1 1 0,1 0 0,0 0-1,-1 0 1,1 0 0,0 1 0,0-1 0,0 0 0,0 1 0,0 0 0,0-1 0,1 1 0,-1 0 0,1 0 0,-1 0-1,1 0 1,-1 0 0,1 0 0,0 0 0,0 1 0,0-1 0,0 0 0,1 1 0,-1-1 0,0 5 0,1 64 1073,1-68-817,0 0-1,-1 1 1,2-1 0,-1-1-1,0 1 1,1 0-1,-1 0 1,1 0-1,0-1 1,3 4-1,-2-1 229,36 33 2863,-32-34-2618,0 0 1,0-1-1,0 1 0,1-1 0,13 3 0,1-6-226,-16 1-443,0 0 0,0-1 0,0 0-1,0 0 1,0-1 0,0 0 0,0 0-1,0 0 1,6-3 0,-1-1 51,-10 5-107,0 0-1,0 0 1,0-1 0,0 1-1,0 0 1,0-1-1,0 1 1,0-1-1,0 1 1,0-1-1,0 0 1,0 1 0,0-1-1,-1 0 1,1 1-1,0-1 1,-1 0-1,1 0 1,0-1 0,3 1-76,-4 1 30,1 0 1,-1 0-1,0 0 1,0 0 0,1 0-1,-1 0 1,0 0 0,0 0-1,1 0 1,-1 0-1,0 0 1,0 0 0,1 0-1,-1 0 1,0 0-1,0 0 1,1-1 0,-1 1-1,0 0 1,0 0 0,0 0-1,1 0 1,-1 0-1,0 0 1,0-1 0,0 1-1,1 0 1,-1 0-1,0 0 1,0-1 0,0 1-1,0 0 1,1 0 0,-1 0-1,0-1 1,0 1-1,0 0 1,0 0 0,0-1-1,0 1 1,0 0-1,0 0 1,0-1 0,6-5-1172,-13-15-16804,7 21 17524,1-2 1,-1-2-1982,0-1 1061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51.416"/>
    </inkml:context>
    <inkml:brush xml:id="br0">
      <inkml:brushProperty name="width" value="0.05" units="cm"/>
      <inkml:brushProperty name="height" value="0.05" units="cm"/>
    </inkml:brush>
  </inkml:definitions>
  <inkml:trace contextRef="#ctx0" brushRef="#br0">40 91 96,'-8'21'2374,"-13"-6"-2379,15-12 137,6-3-126,0 0 0,0 0 0,0 0 0,0 0 0,0 0 0,0 0 0,0-1 0,0 1 0,0 0 0,0 0 0,0 0 0,0 0 1,0 0-1,0 0 0,0 0 0,0 0 0,0 0 0,0 0 0,0-1 0,-1 1 0,1 0 0,0 0 0,0 0 0,0 0 0,0 0 0,0 0 0,0 0 0,0 0 0,0 0 0,0 0 0,0 0 0,0 0 0,0 0 0,-1 0 0,1 0 0,0 0 0,0 0 0,0 0 0,0 0 0,0 0 0,0 0 0,0 0 0,0 0 0,0 0 0,-1 0 0,1 0 0,-1 0 1228,1 1-1096,0-1 0,-1 1-1,1 0 1,0-1 0,0 1 0,0 0 0,0 0 0,0-1-1,0 1 1,1 0 0,-1-1 0,0 1 0,0 0 0,0-1-1,1 1 1,-1 0 0,1 0 0,26-7 3202,-25 6-3006,27-22 1333,-23 21-1578,-1-1-1,1 1 0,-1 0 1,1 0-1,-1 0 1,10 1-1,-14 0-43,38-15 2615,-26 7-1296,-12 8-1276,0-1 1,-1 1 0,1-1-1,-1 1 1,1-1 0,-1 1-1,1-1 1,-1 0 0,0 1 0,1-1-1,-1 0 1,0 1 0,1-1-1,-1 0 1,0 0 0,0 1-1,0-1 1,0 0 0,0 0 0,0 1-1,0-1 1,0 0 0,0 0-1,0 0 1,0 0 0,0-2 1302,0 3-1310,0-1-1,1 1 1,-1 0-1,0-1 0,0 1 1,0-1-1,0 1 1,0-1-1,0 1 0,1 0 1,-1-1-1,0 1 1,0-1-1,0 1 0,0-1 1,-1 1-1,1-1 1,0 1-1,0 0 0,0-1 1,0 1-1,0-1 1,0 1-1,-1 0 0,1-1 1,0 1-1,0-1 1,-1 1-1,0-1 0,-5-7 1166,6 8-1222,0-1 0,0 1 0,0 0 1,1-1-1,-1 1 0,0-1 0,0 1 0,0 0 0,0-1 0,0 1 0,0 0 1,0-1-1,0 1 0,-1 0 0,1-1 0,0 1 0,0 0 0,0-1 0,0 1 1,0 0-1,-1-1 0,1 1 0,0 0 0,0 0 0,0-1 0,-1 1 1,1 0-1,0 0 0,0-1 0,-1 1 0,1 0 0,0 0 0,-1 0 0,1-1 1,0 1-1,-1 0 0,1 0 0,0 0 0,-1 0 0,1 0 0,-1 0 1,1 0-16,0 0 1,0 0-1,-1 0 1,1 0-1,0 0 1,0 0-1,0 0 1,-1-1-1,1 1 1,0 0-1,0 0 1,0 0-1,-1 0 1,1 0 0,0 0-1,0 0 1,0 0-1,0-1 1,0 1-1,-1 0 1,1 0-1,0 0 1,0 0-1,0-1 1,0 1-1,0 0 1,0 0 0,0 0-1,-1-1 1,1 1-1,0 0 1,0 0-1,0 0 1,0-1-1,0 1 1,0 0-1,0 0 1,0 0-1,0-1 1,0 1-1,0 0 1,0-1 75,-17-10 190,16 11-269,0 0 1,0 0-1,0 0 0,0 0 0,1 0 0,-1 0 0,0 0 1,0-1-1,0 1 0,0 0 0,0 0 0,1-1 1,-1 1-1,0 0 0,0-1 0,0 1 0,1-1 1,-1 1-1,0-1 0,1 0 0,-1 1 0,0-1 1,1 1-1,-1-1 0,1 0 0,-1 0 0,0 0 1,0 0 11,0 1 1,0 0-1,1 0 1,-1 0-1,0 0 1,0 0-1,0 0 1,0 0-1,0 0 1,0 1-1,0-1 1,0 0 0,0 1-1,0-1 1,1 0-1,-1 1 1,0-1-1,0 1 1,-1 0-1,0 0 17,-18 9 393,4-4 38,15-5-58,-6 1 4775,1 2-7349,-4 1-5494</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52.816"/>
    </inkml:context>
    <inkml:brush xml:id="br0">
      <inkml:brushProperty name="width" value="0.05" units="cm"/>
      <inkml:brushProperty name="height" value="0.05" units="cm"/>
    </inkml:brush>
  </inkml:definitions>
  <inkml:trace contextRef="#ctx0" brushRef="#br0">1 8 112,'0'0'1107,"0"-7"2428,0 8-3193,0 2-103,0 0 1,0 0 0,0 0 0,0 0-1,0 1 1,2 5 0,2-7-203,-4-1-20,1-1 0,-1 0 1,1 1-1,-1-1 0,0 0 1,1 1-1,-1-1 0,0 0 1,1 1-1,-1-1 0,0 1 0,1-1 1,-1 1-1,0-1 0,0 1 1,0-1-1,1 0 0,-1 1 1,0-1-1,0 1 0,0 0 1,0-1-1,0 1 0,0-1 0,0 1 1,0-1-1,0 1 0,0 0 1,0 1 121,1 1 0,-1 0 0,1-1 0,0 1 0,0-1-1,0 0 1,0 1 0,3 3 0,5 18 1994,-1 44 1695,-3-63-3352,-5-5-450,1 0 0,-1 0 0,0 1 0,1-1 0,-1 0 0,0 0 0,1 0 0,-1 1 0,0-1 0,1 0 0,-1 0 0,0 1 0,1-1 0,-1 0 0,0 0 0,0 1 0,1-1 0,-1 0 0,0 1 0,0-1 0,0 1 0,0-1 0,1 0 0,-1 1 0,0-1 0,0 0 0,0 1 0,0-1 0,0 1 0,0-1 1,0 0-1,0 1 0,0 0 0,8 59 2321,-3-44-2109,-4-14-204,0-1 0,-1 0 0,1 1 1,0-1-1,-1 1 0,1-1 0,-1 1 1,1-1-1,-1 1 0,0 0 0,0 2 1,8 56 3478,-8 84 142,5-133-3361,-4-11-250,-1 1 0,1 0 1,0 0-1,-1 0 0,1 0 1,-1 0-1,1 0 0,-1 0 1,1 0-1,-1 0 1,0 1-1,1-1 0,-1 0 1,0 0-1,0 2 0,0 58 1245,5-54-1203,-5-7-71,1 1 0,-1-1 0,1 1-1,-1-1 1,1 0 0,-1 1 0,0-1 0,1 1 0,-1-1 0,1 1 0,-1 0-1,0-1 1,0 1 0,1-1 0,-1 1 0,0 0 0,0-1 0,0 1 0,1 0-1,-1-1 1,0 1 0,0-1 0,0 2 0,0-1 62,7 17-45,25 10 315,-23-27-265,-8-1-79,0 1-1,0-1 1,0 0-1,0 0 1,0 0-1,0 0 1,0 0-1,0 0 1,0 0 0,0 0-1,0 0 1,0 0-1,0 0 1,-1-1-1,3 0 1,-2 1 58,0 0-60,-1 0 1,0 0-1,1 0 0,-1 0 0,1-1 0,-1 1 1,1 0-1,-1 0 0,0 0 0,1 0 1,-1-1-1,1 1 0,-1 0 0,0 0 0,1-1 1,-1 1-1,0 0 0,1 0 0,-1-1 1,0 1-1,0 0 0,1-1 0,-1 1 0,0-1 1,1 1-1,-1-1-18,0 1-1,0-1 1,1 1 0,-1-1 0,0 1-1,1-1 1,-1 1 0,0 0 0,1-1 0,-1 1-1,1 0 1,-1-1 0,1 1 0,-1 0-1,0 0 1,1-1 0,-1 1 0,1 0 0,0 0-1,-1 0 1,1 0 0,-1 0 0,1 0-1,-1 0 1,2 0 0,11-4-1063,-10-1-2850,-29-13-17123</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53.276"/>
    </inkml:context>
    <inkml:brush xml:id="br0">
      <inkml:brushProperty name="width" value="0.05" units="cm"/>
      <inkml:brushProperty name="height" value="0.05" units="cm"/>
    </inkml:brush>
  </inkml:definitions>
  <inkml:trace contextRef="#ctx0" brushRef="#br0">0 18 192,'0'0'3196,"14"7"-456,-3-7-787,-7 0-880,1 0 0,0 1 1,-1-2-1,1 1 1,-1-1-1,1 1 1,-1-1-1,8-3 0,46-4 6720,-55 7-9622,12-6 6085,-10 4-6045</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53.716"/>
    </inkml:context>
    <inkml:brush xml:id="br0">
      <inkml:brushProperty name="width" value="0.05" units="cm"/>
      <inkml:brushProperty name="height" value="0.05" units="cm"/>
    </inkml:brush>
  </inkml:definitions>
  <inkml:trace contextRef="#ctx0" brushRef="#br0">8 2 560,'-7'-1'7332,"7"2"-6775,29 20 9072,-22-13-8686,-1 1 1,0-1 0,-1 1 0,0 0 0,0 1 0,4 10 0,7 13-759,-15-30-296,-1 0 0,1 0 0,0 1 0,-1-1-1,1 0 1,-1 0 0,0 0 0,0 1 0,0-1 0,-1 0 0,1 0 0,-1 1 0,0-1-1,1 0 1,-2 0 0,1 0 0,0 0 0,0 0 0,-3 3 0,0 2-3311,4-7 3186,0-1 1,0 1-1,0-1 0,0 1 0,-1-1 1,1 0-1,0 1 0,0-1 1,0 1-1,0-1 0,0 0 0,-1 1 1,1-1-1,0 1 0,0-1 0,-1 0 1,1 1-1,0-1 0,0 0 0,-1 1 1,1-1-1,0 0 0,-1 0 0,1 1 1,-1-1-1,1 0 0,0 0 0,-1 0 1,1 0-1,-1 1 0,1-1 0,0 0 1,-1 0-1,1 0 0,-1 0 0,1 0 1,-1 0-1,1 0 0,0 0 0,-1 0 1,1 0-1,-1 0 0,1 0 1,-1-1-1,1 1 0,0 0 0,-1 0 1,1 0-1,-1-1 0,1 1 0,-2-4-2309</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54.527"/>
    </inkml:context>
    <inkml:brush xml:id="br0">
      <inkml:brushProperty name="width" value="0.05" units="cm"/>
      <inkml:brushProperty name="height" value="0.05" units="cm"/>
    </inkml:brush>
  </inkml:definitions>
  <inkml:trace contextRef="#ctx0" brushRef="#br0">110 6 112,'0'-5'20783,"0"5"-20465,0 1 0,-1-1 0,1 1 0,-1 0 0,1-1 0,0 1 0,-1-1 0,1 1 1,-1-1-1,0 1 0,1-1 0,-1 1 0,1-1 0,-1 0 0,0 1 0,1-1 0,-1 0 0,0 0 0,0 1 0,0-1-318,0 0 1,0 1-1,0-1 0,0 0 0,1 1 0,-1-1 0,0 1 0,0-1 0,0 1 0,1-1 0,-1 1 0,0 0 0,1-1 0,-1 1 0,0 0 0,1-1 0,-1 1 1,1 0-1,-1 0 0,1 0 0,0 0 0,-1 0 0,-7 12-22,7-13 23,0 1-1,0 0 0,0 0 0,0 0 1,1-1-1,-1 1 0,0 0 1,1 0-1,-1 0 0,0 0 0,1 0 1,-1 0-1,1 0 0,0 0 1,-1 1-1,1-1 0,0 0 1,-1 1-1,-4 8 131,5-10-126,-1 1 0,1-1 1,-1 1-1,1-1 1,-1 1-1,1-1 1,-1 1-1,1-1 1,0 1-1,-1 0 1,1-1-1,0 1 1,0 0-1,-1-1 0,1 1 1,0 0-1,0-1 1,0 1-1,0 0 1,0 0-1,-4 16 56,3-16-60,0 0 0,1 0 0,-1 0-1,1 0 1,0 0 0,-1 0 0,1 0 0,0 0-1,0 0 1,-1 0 0,1 1 0,0-1 0,0 0 0,0 0-1,0 0 1,1 0 0,-1 0 0,0 0 0,0 0-1,1 0 1,-1 1 0,0-1 0,1 0 0,-1 0 0,1 0-1,0-1 1,-1 1 0,1 0 0,0 1 0,2 0 48,0 0 1,0-1 0,1 1 0,-1-1 0,0 0-1,0 0 1,1 0 0,-1 0 0,1-1 0,-1 1 0,1-1-1,-1 0 1,1 0 0,-1 0 0,1 0 0,-1-1-1,0 1 1,7-3 0,21 0 12,-29 3-67,7 10 1148,-8-10-1097,-1 0 0,1 1 0,0-1-1,0 1 1,-1-1 0,1 1-1,0-1 1,-1 1 0,1-1 0,0 1-1,-1 0 1,1-1 0,-1 1-1,1 0 1,-1 0 0,0-1-1,1 1 1,-1 0 0,0 0 0,1-1-1,-1 1 1,0 0 0,0 0-1,0 0 1,0 0 0,0 0 0,0-1-1,0 1 1,0 0 0,0 0-1,0 0 1,0 0 0,0 0 0,-1-1-1,1 1 1,0 0 0,-1 0-1,1 0 1,-1 0 0,-12 23 1082,13-22-1118,-1 1 0,-1 0 0,1-1 1,0 1-1,0-1 0,-1 1 0,0-1 0,-2 4 0,-7 5-10,-11 7 0,17-16 28,1 1 1,-1-1-1,0 0 1,0 0-1,-10 2 1,13-4-135,0 0 0,0 1 0,0-1 0,0 0 0,1 0 0,-1 0 0,0-1 0,0 1 0,0 0 1,0-1-1,1 1 0,-1-1 0,0 1 0,0-1 0,1 0 0,-1 0 0,1 0 0,-1 0 0,-2-2 0,-4-3-2302,7 5 2105,0 1 0,1-1 0,-1 0 0,0 1 1,0-1-1,0 0 0,0 0 0,1 1 0,-1-1 0,0 0 0,1 0 0,-1 0 0,1 0 1,-1 0-1,1 0 0,-1 0 0,1 0 0,0 0 0,-1 0 0,1 0 0,0 0 0,0-2 0,-10-7-7836,8-2-1001</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56.146"/>
    </inkml:context>
    <inkml:brush xml:id="br0">
      <inkml:brushProperty name="width" value="0.05" units="cm"/>
      <inkml:brushProperty name="height" value="0.05" units="cm"/>
    </inkml:brush>
  </inkml:definitions>
  <inkml:trace contextRef="#ctx0" brushRef="#br0">188 44 528,'0'0'3274,"-12"-12"-1535,12 12-1560,0-1 0,-1 0 0,1 0 0,0 0 0,0 1 0,-1-1 0,1 0 0,-1 1 0,1-1 0,-1 0-1,1 1 1,-1-1 0,1 1 0,-1-1 0,0 1 0,1-1 0,-1 1 0,0-1 0,1 1 0,-1-1 0,0 1 0,0 0 0,1 0 0,-1-1 0,0 1-1,0 0 1,1 0 0,-2 0 0,-10-11 5501,-19 5-2166,25 6-3284,1-1 0,-1 1 0,1 1-1,-1-1 1,1 1 0,0 0 0,-1 0 0,1 0 0,0 1 0,-8 3 0,9-3-88,-24 17 209,26-18-348,1 0 1,0 0-1,-1 0 1,1 1 0,0-1-1,0 0 1,0 1-1,0-1 1,0 0 0,0 1-1,1-1 1,-1 1 0,0 0-1,1-1 1,-1 1-1,1-1 1,-1 4 0,2-3 8,-1 1 1,1-1 0,-1 0-1,1 0 1,-1 0 0,1 0-1,0 0 1,0 0 0,0 0-1,1 0 1,-1 0 0,0 0-1,1 0 1,-1-1 0,1 1-1,-1-1 1,1 1 0,0-1-1,0 1 1,0-1 0,0 0-1,0 0 1,0 0 0,3 1-1,6 3 212,1-1 0,0 0 0,13 2 0,-24-6-191,14 3 246,0 0-1,0-1 0,20 0 0,-33-2-219,1 0 1,-1 1 0,1-1-1,-1 1 1,1-1-1,-1 1 1,1 0-1,-1 0 1,0 0-1,0 0 1,1 0-1,-1 1 1,0-1-1,0 1 1,3 2-1,-4-3 21,1 0 0,-1 0 0,0 0-1,0 0 1,0 0 0,0 0-1,0 0 1,-1 0 0,1 1 0,0-1-1,0 0 1,-1 0 0,1 1-1,-1-1 1,1 1 0,-1-1-1,1 0 1,-1 1 0,0-1 0,0 1-1,0-1 1,0 1 0,0-1-1,0 0 1,0 1 0,0-1 0,-1 1-1,1-1 1,0 1 0,-1-1-1,1 0 1,-2 2 0,-1 13 491,-5-8-476,5-5-41,0 0 0,0 0 1,0-1-1,0 1 1,0-1-1,-1 0 1,1 0-1,-1 0 1,0-1-1,-5 3 0,-15 3-147,0 0 0,-43 5-1,64-12-177,0 0-1,0 0 1,0 0-1,0-1 1,0 1-1,0-1 1,0 0-1,0 0 1,0 0-1,0 0 1,-4-3-1,-3 0-1141,8-23-8268,4 19 2965,14-3 1162</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56.856"/>
    </inkml:context>
    <inkml:brush xml:id="br0">
      <inkml:brushProperty name="width" value="0.05" units="cm"/>
      <inkml:brushProperty name="height" value="0.05" units="cm"/>
    </inkml:brush>
  </inkml:definitions>
  <inkml:trace contextRef="#ctx0" brushRef="#br0">40 58 816,'0'1'329,"1"0"-1,0 0 1,0-1-1,0 1 0,-1 0 1,1 0-1,0-1 0,0 1 1,0 0-1,0-1 1,0 1-1,0-1 0,0 0 1,0 1-1,0-1 1,0 0-1,0 1 0,1-1 1,-1 0-1,0 0 0,0 0 1,0 0-1,0 0 1,0 0-1,0-1 0,2 1 1,46-2 3725,-30 1-2888,-18 0-1020,0 1 0,0 0 0,-1-1 0,1 1 1,0-1-1,0 1 0,-1-1 0,1 0 0,0 1 0,-1-1 1,1 0-1,-1 1 0,1-1 0,-1 0 0,1 1 0,-1-1 0,1 0 1,-1 0-1,0 0 0,1 0 0,-1 1 0,0-3 0,0 2-80,0 0 0,1 0 0,-1-1 0,-1 1-1,1 0 1,0 0 0,0 0 0,0-1 0,-1 1 0,1 0-1,0 0 1,-1 0 0,1 0 0,-1 0 0,0-1 0,1 1-1,-1 0 1,0 0 0,1 1 0,-1-1 0,0 0-1,0 0 1,0 0 0,0 0 0,0 1 0,0-1 0,0 0-1,0 1 1,0-1 0,-1 0 0,-12-7 78,12 6-148,-1 1 0,1 0 0,0 0 0,0 0 0,0 1 0,-1-1 0,1 0 0,-1 1-1,1-1 1,0 1 0,-1 0 0,1 0 0,-1 0 0,1 0 0,0 0 0,-1 1 0,1-1 0,-1 1 0,1 0-1,-3 0 1,0 1-8,0 0 0,-1 0 0,1 1-1,0-1 1,0 1 0,1 0 0,-8 6-1,10-7 80,0 1 0,1-1 1,-1 1-1,0-1 0,1 1 0,0 0 0,-1-1 0,1 1 0,0 0 0,1 0 0,-1 0 0,0 0 1,1 0-1,0 0 0,-1 0 0,1 0 0,0 0 0,1 0 0,-1 0 0,1 0 0,-1 0 1,1 0-1,0 0 0,0 0 0,0 0 0,0 0 0,1-1 0,-1 1 0,1 0 0,-1-1 0,1 1 1,3 2-1,0-1 85,0 0 0,1-1 0,0 1 0,-1-1 1,1 0-1,1-1 0,-1 1 0,0-1 0,0 0 0,1-1 1,-1 0-1,1 0 0,0 0 0,-1-1 0,1 1 0,0-2 1,-1 1-1,1-1 0,-1 0 0,1 0 0,-1-1 1,1 0-1,-1 0 0,10-5 0,-4 3-1194,-12 4 957,1 0 0,-1 0 1,1 0-1,-1 0 1,0 0-1,1 0 0,-1 0 1,0 0-1,1 0 0,-1 0 1,0 0-1,1 0 1,-1 0-1,0-1 0,1 1 1,-1 0-1,0 0 1,0 0-1,1 0 0,-1-1 1,0 1-1,1 0 0,-1 0 1,0-1-1,0 1 1,0 0-1,1-1 0,-1 1 1,0 0-1,0-1 0,0 1 1,0 0-1,0-1 1,1 1-1,-1 0 0,0-1 1,0 1-1,0-23-19796</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57.306"/>
    </inkml:context>
    <inkml:brush xml:id="br0">
      <inkml:brushProperty name="width" value="0.05" units="cm"/>
      <inkml:brushProperty name="height" value="0.05" units="cm"/>
    </inkml:brush>
  </inkml:definitions>
  <inkml:trace contextRef="#ctx0" brushRef="#br0">0 100 416,'0'-94'6705,"0"88"-3669,0 9-2176,1-1 1,-1 1-1,1-1 1,0 1-1,0 0 1,0-1-1,0 0 1,3 5-1,-3-5-450,0 1-1,1-1 0,-1 1 0,0 0 1,0-1-1,0 1 0,-1 0 1,1-1-1,0 4 0,-1 3 742,1 1-1,1-1 1,0 0 0,0 0-1,1-1 1,6 15-1,-5-14-761,-1 0-1,0 0 1,0 0-1,-1 0 0,0 0 1,1 17-1,-2-13-388,1 0 0,6 23 0,-6-27 0,14 46 0,-8-3 0,-4-39 0,4 1 0,-6-6 1371,-2 4-7114</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7:57.777"/>
    </inkml:context>
    <inkml:brush xml:id="br0">
      <inkml:brushProperty name="width" value="0.05" units="cm"/>
      <inkml:brushProperty name="height" value="0.05" units="cm"/>
    </inkml:brush>
  </inkml:definitions>
  <inkml:trace contextRef="#ctx0" brushRef="#br0">0 23 1137,'0'0'1998,"10"-8"1398,3 1 3265,3 0 1053,-14 7-6736,0 1 0,1 0 0,-1-1 1,0 1-1,0-1 0,0 0 1,0 0-1,1 0 0,-1 0 0,3 0 1,-4-1-888,1 1 1,0 0 0,0 0-1,-1 0 1,1 0 0,0 0 0,0 1-1,-1-1 1,1 0 0,0 1-1,1 0 1,6 3-92,1-1 0,-1 0 0,1-1 0,-1 0 0,1 0 0,0-1 0,0-1 0,-1 1 0,14-2 0,-12 1 0,4-1 2701,6-2-9472</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04.879"/>
    </inkml:context>
    <inkml:brush xml:id="br0">
      <inkml:brushProperty name="width" value="0.05" units="cm"/>
      <inkml:brushProperty name="height" value="0.05" units="cm"/>
    </inkml:brush>
  </inkml:definitions>
  <inkml:trace contextRef="#ctx0" brushRef="#br0">97 24 304,'-2'-22'24345,"-2"23"-24265,1 1 1,0-1-1,-1 1 1,1 0 0,0-1-1,0 1 1,0 1 0,0-1-1,0 0 1,1 1-1,-1 0 1,1-1 0,-1 1-1,1 0 1,0 0-1,0 0 1,1 1 0,-1-1-1,1 0 1,-1 1 0,1-1-1,-1 4 1,2-5-32,0-1 0,-1 1 0,1-1 0,-1 1 0,1-1 0,-1 1 1,1-1-1,-1 1 0,0-1 0,0 0 0,-1 3 0,0-3 17,1 1 0,0 0-1,0 0 1,0 0 0,0 0-1,0 0 1,0 0 0,1 0-1,-1 0 1,1 0 0,-1 0-1,1 3 1,-12 41 286,8-28-317,4-17-32,-1 0-1,1 0 1,0 0 0,-1 0-1,1 0 1,0 0 0,0 0-1,-1 0 1,1 0 0,0 0-1,0 0 1,0 0 0,1 0-1,-1 1 1,0-1 0,0 0-1,0 0 1,1 0 0,-1-1-1,0 1 1,1 0 0,-1 0-1,1 0 1,1 1 0,2 11-19,-4-12 22,0-1-1,0 0 0,0 1 1,0-1-1,0 1 1,0-1-1,0 0 0,0 1 1,0-1-1,0 1 1,1-1-1,-1 0 0,0 1 1,0-1-1,0 0 1,1 1-1,-1-1 0,0 0 1,0 1-1,1-1 1,-1 0-1,0 0 0,1 1 1,-1-1-1,0 0 1,1 0-1,-1 1 1,0-1-1,1 0 0,0 0 1,2 6 91,-3-6-94,0 0 1,0 0-1,0 1 0,0-1 0,0 0 0,0 0 0,0 0 0,0 0 1,0 1-1,0-1 0,0 0 0,0 0 0,0 0 0,0 0 1,0 0-1,0 1 0,1-1 0,-1 0 0,0 0 0,0 0 1,0 0-1,0 0 0,0 0 0,0 1 0,1-1 0,-1 0 0,0 0 1,0 0-1,0 0 0,0 0 0,1 0 0,-1 0 0,0 0 1,0 0-1,0 0 0,0 0 0,1 0 0,-1 0 0,0 0 1,0 0-1,0 0 0,0 0 0,1 0 0,-1 0 0,0 0 1,41 7 1071,-21-9-950,-1 0 0,1-1 1,-1-1-1,1 0 1,-2-2-1,1 0 0,0-2 1,-1 0-1,29-17 1,-44 23-61,0 0 0,0 0 1,-1-1-1,1 1 1,0-1-1,-1 0 0,0 1 1,1-1-1,-1 0 1,0 0-1,-1-1 1,1 1-1,0 0 0,-1-1 1,0 1-1,0-1 1,0 1-1,0-1 0,-1 1 1,1-1-1,-1 1 1,0-1-1,0 0 1,-1-6-1,0 6-72,-1 1-1,1-1 1,-1 0 0,0 1-1,0-1 1,0 1-1,-1-1 1,0 1 0,1 0-1,-4-3 1,3 3 5,-1-1-9,0 1-1,0 0 1,-1-1-1,1 1 0,-1 1 1,0-1-1,1 1 1,-10-3-1,-6-5-407,-6 7-413,22 2 348,0 1 1,0-1 0,0 0-1,0 1 1,-1 0-1,1 0 1,0 0 0,0 1-1,0-1 1,0 1 0,-1 0-1,1 0 1,0 1 0,1-1-1,-6 3 1,8-3 271,0-1 0,0 1 0,0-1 0,0 0 0,0 1 0,0-1-1,0 0 1,0 1 0,0-1 0,0 0 0,0 0 0,0 0 0,0 0 0,-2 0 0,-11 3-1319,13-3 1045,-7 6-320</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00.486"/>
    </inkml:context>
    <inkml:brush xml:id="br0">
      <inkml:brushProperty name="width" value="0.05" units="cm"/>
      <inkml:brushProperty name="height" value="0.05" units="cm"/>
    </inkml:brush>
  </inkml:definitions>
  <inkml:trace contextRef="#ctx0" brushRef="#br0">138 34 304,'0'0'2796,"-30"-4"3932,27 4-6546,0 0-1,0 1 1,0-1-1,1 1 1,-1 0-1,0-1 1,0 1-1,0 1 1,0-1-1,1 0 1,-1 1-1,1-1 0,-1 1 1,1 0-1,-1-1 1,1 1-1,0 1 1,-3 2-1,-9 8 643,12-11-694,0 0 0,0 0 1,0 1-1,1 0 0,-1-1 0,1 1 1,-1 0-1,1-1 0,0 1 0,0 0 1,0 0-1,0 0 0,1 0 0,-1 0 1,1 0-1,-1 4 0,1-6-89,0-1 1,0 1-1,0 0 0,0 0 1,0 0-1,0 0 0,-1-1 1,1 1-1,0 0 0,-1 0 1,1-1-1,0 1 0,-1 0 0,1 0 1,-1-1-1,0 2 0,-5 12 271,-2 158 5664,8-169-5808,1 0 0,-1 0 0,1 0 0,0 0 0,0 0 0,0 0 1,1 0-1,-1 0 0,1-1 0,-1 1 0,1 0 0,3 2 0,6 21 1673,0-22-1632,-1 0 1,1-1-1,-1-1 1,1 0-1,16 2 0,-8-2-129,-17-2-74,-1 1 0,1-1 1,-1 1-1,1-1 1,0 0-1,-1 1 0,1-1 1,-1 0-1,1 0 1,-1 0-1,1 0 0,0-1 1,-1 1-1,1 0 1,-1-1-1,1 1 0,-1-1 1,1 1-1,-1-1 1,1 0-1,-1 0 0,0 0 1,1 0-1,-1 1 0,2-4 1,-2 3-7,0 0 0,0 0-1,0 0 1,0 0 0,0 0 0,0 1 0,1-1 0,-1 0 0,0 0-1,0 1 1,1-1 0,-1 1 0,0-1 0,3 0 0,-3 1 5,0 0 1,0 0 0,0-1 0,0 1 0,0 0 0,0-1-1,0 1 1,0-1 0,0 1 0,0-1 0,0 0-1,0 1 1,0-1 0,0 0 0,-1 0 0,1 0 0,0 1-1,-1-1 1,1 0 0,0-2 0,0 2 1,0-1 0,0 1 0,0-1 0,1 1 0,-1 0 0,0 0 0,1-1 0,-1 1 0,0 0 0,1 0 0,-1 0 0,3 0 0,-3 0 9,1 0 0,-1 0 0,1 0 0,-1 0 0,1 0 0,-1 0 0,0 0 0,0-1 0,1 1 0,-1 0 0,0-1 0,1-1 0,21-25 80,-9 11-54,-12 15-28,0 0-1,0 0 1,0-1-1,0 1 1,0-1 0,-1 1-1,1-1 1,-1 1-1,1-1 1,-1 0-1,0 0 1,0 1-1,1-6 1,-2 8-13,0-1 0,0 1 0,0-1 0,0 0 1,0 1-1,0-1 0,1 0 0,-1 1 0,0-1 0,0 1 1,1-1-1,-1 1 0,0-1 0,1 0 0,-1 1 0,1-1 0,-1 1 1,1 0-1,0-1 0,4-10 53,3-35 725,-3 25-753,-3 18 32,-1 1-1,0-1 1,-1 1-1,1-1 0,0 0 1,-1 1-1,0-1 1,1 0-1,-1-2 1,-6-15 512,5 19-457,1-1 0,-1 0 0,0 0 0,0 0 1,1 0-1,-1 0 0,1 0 0,0-1 0,-1-3 1,1 4-113,0 0 1,0-1-1,0 1 1,0-1-1,-1 1 1,1 0-1,-1-1 1,0 1 0,1 0-1,-1 0 1,0 0-1,0 0 1,0-1-1,-1 1 1,1 0-1,-1 1 1,1-1-1,-3-3 1,-8-18-2,5 16 0,5 5 0,1 1 0,0 0 0,-1-1 0,1 1 0,-1 0 0,1 0 0,-1 0 0,1 0 0,-1 0 0,0 0 0,1 1 0,-1-1 0,0 1 0,0-1 0,0 1 0,0-1 0,1 1 0,-1 0 0,0 0 0,0 0 0,0 0 0,-2 1 0,-21 1 0,24-2 0,0 0 0,1 1 0,-1-1 0,0 0 0,0 0 0,1 1 0,-1-1 0,1 0 0,-1 0 0,0 1 0,1-1 0,-1 1 0,1-1 0,-1 1 0,1-1 0,-1 1 0,1-1 0,-1 1 0,1-1 0,-1 1 0,1 0 0,0-1 0,-1 1 0,1 0 0,0-1 0,0 1 0,-1 0 0,1-1 0,0 2 0,-5 7 0,4-8 0,1-1 0,-1 1 0,1-1 0,-1 1 0,1-1 0,-1 1 0,1-1 0,-1 1 0,1 0 0,0-1 0,0 1 0,-1-1 0,1 1 0,0 0 0,0-1 0,0 1 0,-1 0 0,1-1 0,0 2 0,0 0 0,0 0 0,-1 0 0,1 0 0,-1 0 0,1-1 0,-1 1 0,0 0 0,1 0 0,-1-1 0,0 1 0,-2 2 0,1-2 0,1 0 0,0-1 0,0 1 0,0 0 0,0 0 0,1 0 0,-1 0 0,0 0 0,1 0 0,-1 0 0,1 3 0,0 169 0,11-136 0,-3 2 0,4-1 0,-12 87 0,-5-114 0,4-11 0,0 0 0,1 0 0,-1 0 0,1 0 0,-1 0 0,1-1 0,-1 1 0,1 0 0,-1 0 0,1 0 0,0 0 0,0 0 0,-1 1 0,1-1 0,0 1 0,0 88 0,6-83 0,-6-7 0,0 1 0,0-1 0,0 0 0,1 0 0,-1 0 0,0 0 0,0 0 0,0 0 0,0 0 0,0 0 0,0 0 0,0 0 0,1 1 0,-1-1 0,0 0 0,0 0 0,0 0 0,0 0 0,0 0 0,0 0 0,1 0 0,-1 0 0,0 0 0,0 0 0,0 0 0,0 0 0,0 0 0,1 0 0,-1 0 0,0 0 0,0 0 0,0 0 0,0-1 0,0 1 0,0 0 0,1 0 0,-1 0 0,0 0 0,0 0 0,0 0 0,0 0 0,0 0 0,0 0 0,0-1 0,0 1 0,1 0 0,-1 0 0,0 0 0,0 0 0,0 0 0,0 0 0,0-1 0,0 1 0,0 0 0,0 0 0,0 0 0,0 0 0,0-1 0,0-13 365,0 0-3286,0-52-22549,0 66 25465,0-11-4635</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01.286"/>
    </inkml:context>
    <inkml:brush xml:id="br0">
      <inkml:brushProperty name="width" value="0.05" units="cm"/>
      <inkml:brushProperty name="height" value="0.05" units="cm"/>
    </inkml:brush>
  </inkml:definitions>
  <inkml:trace contextRef="#ctx0" brushRef="#br0">91 19 96,'0'0'344,"27"-8"14611,-31 6-12894,2 1-2176,0 1 1769,-7-7 1494,5 7-2646,0 0 0,0 0-1,0 0 1,0 0-1,0 1 1,0 0-1,0-1 1,0 2 0,0-1-1,1 0 1,-1 1-1,0-1 1,1 1-1,-5 4 1,6-5-354,-1 1-1,1 0 1,0 0-1,1 0 1,-1 0 0,0 0-1,1 0 1,-1 0 0,1 0-1,-1 1 1,1-1-1,0 1 1,0-1 0,0 1-1,1-1 1,-1 1-1,1 0 1,-1-1 0,1 1-1,0 3 1,-12 20-148,12-25 0,0-1 0,0 1 0,0 0 0,0 0 0,0 0 0,0 0 0,1-1 0,-1 1 0,0 0 0,0 0 0,1-1 0,-1 1 0,1 0 0,-1 0 0,0-1 0,1 1 0,-1-1 0,2 2 0,-2-1 0,1-1 0,-1 1 0,1-1 0,-1 1 0,1 0 0,-1-1 0,1 1 0,-1 0 0,0-1 0,1 1 0,-1 0 0,0 0 0,0-1 0,0 1 0,1 0 0,-1 0 0,0 0 0,0 0 0,0 1 0,0-1 0,1 0 0,-1 0 0,1 0 0,0 0 0,-1 0 0,1 0 0,0 0 0,0 0 0,0 0 0,-1 0 0,1 0 0,0 0 0,0 0 0,0-1 0,0 1 0,1 0 0,-1-1 0,0 1 0,0-1 0,2 1 0,24 8 0,-25-8 0,3 1 0,1-1 0,0 1 0,0-1 0,0 0 0,0 0 0,0-1 0,-1 0 0,1 0 0,0 0 0,0-1 0,0 0 0,10-3 0,-1-5 1765,-12 5-5156</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02.056"/>
    </inkml:context>
    <inkml:brush xml:id="br0">
      <inkml:brushProperty name="width" value="0.05" units="cm"/>
      <inkml:brushProperty name="height" value="0.05" units="cm"/>
    </inkml:brush>
  </inkml:definitions>
  <inkml:trace contextRef="#ctx0" brushRef="#br0">0 34 528,'0'0'8121,"10"-3"-3135,10-1 6673,-2 2-5959,1-1-3871,23-3-1885,-3 4 824,-19 0-2090,-2 2-6717,-24-2 5870,-17-7-17531</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02.606"/>
    </inkml:context>
    <inkml:brush xml:id="br0">
      <inkml:brushProperty name="width" value="0.05" units="cm"/>
      <inkml:brushProperty name="height" value="0.05" units="cm"/>
    </inkml:brush>
  </inkml:definitions>
  <inkml:trace contextRef="#ctx0" brushRef="#br0">7 12 480,'-6'0'10093,"22"-5"821,-13 4-9528,0 0 1,0 0 0,0 0 0,0 0-1,0 1 1,0-1 0,6 1-1,168 6-1308,-175-6-775</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03.806"/>
    </inkml:context>
    <inkml:brush xml:id="br0">
      <inkml:brushProperty name="width" value="0.05" units="cm"/>
      <inkml:brushProperty name="height" value="0.05" units="cm"/>
    </inkml:brush>
  </inkml:definitions>
  <inkml:trace contextRef="#ctx0" brushRef="#br0">83 1 144,'-20'4'5920,"20"-4"-5669,-1 0 1,0 0-1,0 0 0,0 0 0,1 0 0,-1 1 0,0-1 1,0 0-1,0 0 0,1 1 0,-1-1 0,0 1 1,0-1-1,1 0 0,-1 1 0,0-1 0,1 1 1,-1 0-1,1-1 0,-1 1 0,1-1 0,-1 1 1,1 0-1,-1 0 0,1-1 0,-1 1 0,1 0 1,0 0-1,0-1 0,-1 1 0,1 2 0,-5 1 1688,5-4-1842,-1 0 1,1 0-1,0 0 1,-1 0 0,1 0-1,0 1 1,-1-1-1,1 0 1,0 0 0,-1 1-1,1-1 1,0 0-1,-1 1 1,1-1 0,0 0-1,0 1 1,-1-1-1,1 0 1,0 1 0,0-1-1,0 0 1,0 1-1,-1-1 1,1 1-1,-8 15 3141,7-14-2911,-1-1 0,1 1-1,0-1 1,0 1 0,0 0-1,0-1 1,1 1 0,-1 0-1,0 0 1,1 0 0,-1 3-1,-4 5 1824,4-9-2027,0 0 1,1 0-1,-1-1 1,1 1 0,-1 0-1,1 0 1,-1 0-1,1 0 1,-1 0-1,1 0 1,0 0 0,-1 0-1,1 0 1,0 0-1,0 0 1,0 2-1,0 29 2776,0 47-2919,5-70 20,-4-9 0,-1 1 0,1-1 0,-1 0 0,1 1 0,-1-1 0,0 1 0,1-1 0,-1 1 0,0-1 0,1 1 0,-1-1 0,0 1 0,1-1 0,-1 1 0,0-1 0,0 1 0,0 0 0,0-1 0,1 1 0,-1-1 0,0 1 0,0-1 0,0 2 0,0-1 0,0 1 0,0-1 0,1 1 0,-1-1 0,1 1 0,-1-1 0,1 1 0,0-1 0,-1 0 0,1 1 0,0-1 0,0 0 0,0 0 0,0 0 0,0 1 0,0-1 0,0 0 0,0-1 0,2 2 0,28 17 0,-19-14 0,-7-3 0,1 0 0,-1 0 0,1-1 0,0 0 0,-1 0 0,1 0 0,0-1 0,-1 0 0,1 0 0,0-1 0,0 1 0,-1-1 0,1 0 0,-1-1 0,1 0 0,-1 1 0,1-2 0,-1 1 0,9-6 0,-3 4 0,-11 4 0,1 0 0,-1 0 0,1 0 0,0 0 0,-1 0 0,1-1 0,-1 1 0,1 0 0,-1 0 0,1-1 0,-1 1 0,1 0 0,-1-1 0,0 1 0,1-1 0,-1 1 0,1 0 0,-1-1 0,0 1 0,1-1 0,-1 0 0,2-1 0,-1 1 0,0-1 0,1 1 0,0 0 0,-1-1 0,1 1 0,0 0 0,0 0 0,3-2 0,14-10 0,6-9 0,-17 11 0,-5 8 0,-1 0 0,1 0 0,-1-1 0,0 1 0,0-1 0,0 1 0,-1-1 0,1 0 0,-1 0 0,0 0 0,0 0 0,0 0 0,0 0 0,-1 0 0,1-8 0,-9-16 0,7 27 0,1-1 0,0 1 0,-1 0 0,0 0 0,1 0 0,-1 0 0,1 0 0,-1 0 0,0 0 0,0 0 0,0 1 0,1-1 0,-1 0 0,-1 0 0,1 0 0,0 0 0,0 0 0,0 0 0,0 0 0,0 0 0,0 0 0,0 0 0,0 0 0,1 0 0,-1 0 0,0 0 0,1-1 0,-1 1 0,0-2 0,-2-2 0,-1 0 0,0 1 0,0-1 0,0 1 0,-1 0 0,0 0 0,-6-4 0,-5 2 0,14 6 0,0-1 0,0 1 0,0-1 0,0 0 0,0 0 0,0 0 0,1 0 0,-1 0 0,0 0 0,-2-3 0,2 3 0,0 0 0,0-1 0,0 1 0,0 0 0,0 0 0,0 0 0,0 0 0,0 0 0,-1 1 0,1-1 0,0 1 0,-1-1 0,1 1 0,-3 0 0,-9-3 0,-29 2-1,29 2-83,12-1-402</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04.836"/>
    </inkml:context>
    <inkml:brush xml:id="br0">
      <inkml:brushProperty name="width" value="0.05" units="cm"/>
      <inkml:brushProperty name="height" value="0.05" units="cm"/>
    </inkml:brush>
  </inkml:definitions>
  <inkml:trace contextRef="#ctx0" brushRef="#br0">57 5 176,'-1'-1'4671,"-19"-2"3784,19 3-8199,0 1-1,0-1 1,0 1-1,-1 0 1,1-1-1,0 1 1,1 0-1,-1 0 1,0 0-1,0 0 1,0-1 0,0 1-1,1 0 1,-1 0-1,0 1 1,1-1-1,-1 0 1,1 0-1,-1 0 1,1 0-1,0 0 1,-1 2-1,-3 1 647,4-4-840,-1 0 0,1 0 0,0 0-1,-1 0 1,1 0 0,-1 1 0,1-1-1,0 0 1,-1 0 0,1 1 0,0-1-1,-1 0 1,1 0 0,0 1-1,0-1 1,-1 0 0,1 1 0,0-1-1,0 0 1,-1 1 0,1-1 0,0 0-1,0 1 1,0-1 0,0 1 0,0-1-1,0 0 1,-1 1 0,1-1-1,0 1 1,0-1 0,0 0 0,0 1-1,1 0 1,-6 12 1575,5-13-1576,0 1 1,0-1-1,-1 0 1,1 1 0,0-1-1,0 1 1,0-1 0,0 1-1,-1-1 1,1 0-1,0 1 1,0-1 0,0 1-1,0-1 1,0 1 0,0-1-1,0 1 1,0-1-1,0 1 1,1-1 0,-1 1-1,0-1 1,0 0 0,0 1-1,0-1 1,1 1-1,-1-1 1,0 0 0,0 1-1,1-1 1,-1 1 0,0-1-1,1 0 1,-1 1-1,0-1 1,1 0 0,0 10 1001,-1-9-987,0-1-1,0 1 0,0-1 1,0 1-1,0-1 1,0 1-1,0 0 1,0-1-1,0 1 1,0-1-1,0 1 1,0-1-1,0 1 1,0-1-1,1 1 1,-1-1-1,0 1 1,0-1-1,1 1 1,-1-1-1,1 1 1,1 1 11,-2-1-51,1-1 0,-1 1 0,1-1 0,0 1 0,-1-1 0,1 1 0,-1-1 0,0 1 0,1 0 0,-1-1 0,1 1 0,-1-1 0,0 1 0,0 0 0,1 0 0,-1-1 0,0 1 0,0 0 0,0-1 0,0 2 0,2 1 163,0-1 0,0 0 0,0 0 0,0 0 0,0 0-1,0-1 1,0 1 0,1-1 0,-1 1 0,0-1 0,5 2 0,-4-2-151,0-1 0,0 1 0,0 0 0,0-1 0,0 0-1,0 0 1,0 0 0,0 0 0,0 0 0,0-1 0,0 1 0,0-1-1,0 0 1,3-1 0,36-18-168,-33 14 176,-8 5-56,1 0 0,0 0 0,0 0 0,0 0 0,-1 0 0,1-1 0,-1 1 0,1-1 0,-1 1 0,1-1 0,-1 0 0,0 0 0,0 1 0,0-1 0,0 0 0,0 0 0,0 0 0,0 0 0,-1 0 0,1 0 0,-1 0 0,0 0 0,1-1 0,-1 1 0,0 0 0,0-3 0,-1 4 0,1-1 0,-1 0 0,0 1 0,1-1 0,-1 1 0,0-1 0,0 1 0,0-1 0,0 1 0,0 0 0,0-1 0,-1 1 0,1 0 0,0 0 0,-1 0 0,1 0 0,-1 0 0,-2-1 0,1 0 0,0 0 0,0 1 0,0-1 0,-1 1 0,1 0 0,0 0 0,-1 0 0,-5-1 0,-31-4 0,11 12-56,27-6-350</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08.556"/>
    </inkml:context>
    <inkml:brush xml:id="br0">
      <inkml:brushProperty name="width" value="0.05" units="cm"/>
      <inkml:brushProperty name="height" value="0.05" units="cm"/>
    </inkml:brush>
  </inkml:definitions>
  <inkml:trace contextRef="#ctx0" brushRef="#br0">20 25 112,'1'0'32,"-1"0"1,0 0-1,1 0 0,-1 0 0,1 0 0,-1 0 1,0 0-1,1 0 0,-1 0 0,1 0 1,-1 0-1,0 0 0,1 0 0,-1 0 1,1-1-1,-1 1 0,0 0 0,1 0 0,-1 0 1,0-1-1,1 1 0,-1 0 0,0 0 1,1-1-1,-1 1 0,0 0 0,0-1 1,1 1-1,-1 0 0,0-1 0,0 1 0,0 0 1,1-1-1,-1 1 0,0-1 0,0 1 1,0 0-1,0-1 0,0 1 0,0-1 1,0 1-1,0 0 0,0-1 0,0 1 1,0-1-1,0 1 0,0 0 0,0-1 0,0-1 163,0 2-133,0 0 0,0-1 0,0 1-1,0-1 1,0 1 0,0-1 0,0 1 0,0 0-1,0-1 1,0 1 0,0-1 0,0 1-1,1 0 1,-1-1 0,0 1 0,0 0 0,0-1-1,1 1 1,-1-1 0,0 1 0,0 0 0,1 0-1,-1-1 1,0 1 0,1 0 0,-1 0 0,1-1-1,-1 1 1,0 0 0,1-1 0,-1 2 140,-1 0 0,0 0 0,1-1 1,-1 1-1,0 0 0,1 0 0,-1 0 1,1 0-1,0 0 0,-1 0 0,1 0 1,0 0-1,-1 0 0,1 0 0,0 0 1,0 0-1,0 0 0,0 0 0,0 0 1,0 0-1,0 2 0,1 36 1398,-1-27-67,-12 66 2583,13-40-2024,0-20-1164,-1 0 1,0 1-1,-2-1 1,-4 26-1,4-32-184,0-1-1,1 1 1,1 0 0,0 0-1,2 12 1,-1 11 541,-5-25-1220,3-9-44,0 0-1,1 0 0,-1 0 1,0-1-1,1 1 0,-1 0 1,1 1-1,-1-1 0,1 0 1,0 0-1,-1 0 0,1 0 0,0 0 1,0 0-1,0 0 0,0 2 1,0 21 1130,0-19-1006,0-17-4640,0-17-17022,0 23 19874</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08.886"/>
    </inkml:context>
    <inkml:brush xml:id="br0">
      <inkml:brushProperty name="width" value="0.05" units="cm"/>
      <inkml:brushProperty name="height" value="0.05" units="cm"/>
    </inkml:brush>
  </inkml:definitions>
  <inkml:trace contextRef="#ctx0" brushRef="#br0">0 37 320,'0'0'2559,"20"-4"6527,1 4 113,14-2-3195,17-7-3905,6 2-1656,-15-4 797,-35 8-435,-7 5 202,-1-1-1058,0-3 358</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09.366"/>
    </inkml:context>
    <inkml:brush xml:id="br0">
      <inkml:brushProperty name="width" value="0.05" units="cm"/>
      <inkml:brushProperty name="height" value="0.05" units="cm"/>
    </inkml:brush>
  </inkml:definitions>
  <inkml:trace contextRef="#ctx0" brushRef="#br0">77 10 144,'19'-9'7465,"-26"107"6408,1-74-11425,0-2-726,5-9-918,0-1 0,-1 1 0,-4 15 0,3-17-481,1 1 0,0 0 0,-1 14 0,-8 31 766,11-45-572,0-9-434,1 1 0,-1-1 1,0 0-1,0 1 1,-1-1-1,1 0 1,-1 1-1,0-1 1,1 0-1,-1 0 1,-3 6-1,1 7-83,-33 28 0,36-42 0,7-6 0,4-10 0,-2 1-105,-8 13 34,0-1 0,0 0 1,-1 1-1,1-1 0,0 0 1,0 0-1,-1 0 0,1 0 0,0 0 1,-1 0-1,1 0 0,-1 0 1,1 0-1,-1 0 0,0 0 0,1-1 1,-1-1-134,1 0 1,0 0-1,0 0 0,1 0 1,-1 0-1,0 1 1,1-1-1,0 0 0,-1 1 1,1 0-1,4-5 0,12-18-714,-16 20 875,2 0 0,-1 0 0,1 1 0,-1-1 0,1 1 0,7-6 0,-9 8 30,0 0 0,1-1 1,0 1-1,-1 0 0,1 1 1,0-1-1,0 0 0,0 1 0,0 0 1,0-1-1,0 1 0,5 0 0,-6 1 37,-1 0-1,0 1 1,0-1-1,0 0 1,0 1-1,0-1 1,0 1-1,0 0 1,0-1-1,-1 1 0,1 0 1,0 0-1,0-1 1,0 1-1,-1 0 1,1 0-1,0 0 1,-1 0-1,1 0 1,-1 0-1,1 0 1,-1 0-1,0 0 1,1 0-1,-1 2 0,7 36 643,4-6-280,-5-20-87,-6-12-252,1 0 0,0 0 0,-1 0 0,1-1 0,-1 1 1,1 0-1,-1 0 0,0 0 0,1 0 0,-1 0 0,0 0 0,1 0 0,-1 0 0,0 0 0,0 0 0,0 1 1,0 54 2326,-6-48-1151,1-7-4866,4-38-26640</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10.066"/>
    </inkml:context>
    <inkml:brush xml:id="br0">
      <inkml:brushProperty name="width" value="0.05" units="cm"/>
      <inkml:brushProperty name="height" value="0.05" units="cm"/>
    </inkml:brush>
  </inkml:definitions>
  <inkml:trace contextRef="#ctx0" brushRef="#br0">40 51 560,'1'4'9036,"4"6"-6525,-3-9-1647,35-1 5633,-32 0-6107,-1 0 1,0-1 0,0 1 0,0-1 0,0 0 0,-1 0 0,1 0-1,0-1 1,0 1 0,-1-1 0,5-3 0,5-7 3549,-13 10-3914,0 1 0,0-1 0,0 1 0,-1-1 0,1 1 0,-1 0-1,1-1 1,-1 1 0,1 0 0,-1-1 0,0 1 0,0 0 0,0 0 0,0 0 0,0-1-1,0 1 1,0 0 0,0 0 0,0 0 0,0 1 0,0-1 0,0 0 0,-1 0 0,-1 0-1,-1-1-89,0 1 1,0-1-1,0 1 0,0 0 0,0 0 0,0 1 0,-9-1 0,9 1 37,0 1 1,0 0-1,0 0 0,0 0 0,0 0 0,0 0 1,1 1-1,-1 0 0,0-1 0,1 2 0,-1-1 1,1 0-1,0 1 0,0-1 0,0 1 0,0 0 1,0 0-1,0 0 0,1 0 0,-1 1 0,-1 4 1,2-6 70,1 1 0,-1 1 0,1-1 0,0 0 0,0 0 1,0 0-1,1 0 0,-1 1 0,1-1 0,0 7 0,0-8 50,0 1 1,0 0-1,0-1 0,0 1 0,1-1 1,-1 1-1,1-1 0,0 1 0,0-1 0,0 1 1,0-1-1,0 0 0,0 1 0,0-1 0,1 0 1,-1 0-1,1 0 0,3 3 0,9 7 964,-12-11-952,-1 1 0,1-1 0,-1 1-1,1-1 1,0 0 0,0 1-1,0-1 1,0 0 0,0 0-1,0 0 1,3 0 0,3 1 281,32 4-254,-4-12-2088,-4-10-8835,-30-5-4220,-2 18 13093,0-2-1098</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05.729"/>
    </inkml:context>
    <inkml:brush xml:id="br0">
      <inkml:brushProperty name="width" value="0.05" units="cm"/>
      <inkml:brushProperty name="height" value="0.05" units="cm"/>
    </inkml:brush>
  </inkml:definitions>
  <inkml:trace contextRef="#ctx0" brushRef="#br0">71 26 64,'20'-11'9348,"-36"3"-3148,-1 5-4890,15 3-1315,0 0 1,0 0-1,0 1 0,0-1 0,0 1 0,0-1 0,0 1 0,1 0 0,-1 0 0,0 0 0,0 0 0,0 0 0,1 0 0,-1 1 0,1-1 0,-1 0 0,1 1 0,0-1 0,-1 1 0,0 2 0,1-3 6,1 0 0,0 0 0,0 0 0,-1 0 0,1 0 0,0 0 0,-1 0 0,1 0 0,-1-1 0,0 1 0,1 0-1,-1 0 1,1 0 0,-3 1 0,2-1 1,0 0-1,0 0 1,0 0-1,0 0 1,1 1-1,-1-1 1,0 0 0,0 1-1,1-1 1,-1 0-1,1 1 1,-1-1-1,1 1 1,0-1-1,-1 1 1,1 1-1,0 36 125,21-24 562,-11-12-200,-1-2 1,0 1-1,1-1 0,-1 0 0,12-1 0,-15-2-388,0 1-1,-1-1 1,1 0-1,0 0 1,6-4-1,4-1 35,-14 7-117,-1 0 0,0 0 0,0-1 0,0 1-1,0-1 1,0 1 0,0-1 0,0 1 0,0-1-1,0 0 1,0 1 0,0-1 0,0 0 0,-1 0-1,1 0 1,0 0 0,-1 1 0,1-1 0,0 0-1,-1 0 1,1 0 0,-1-1 0,1 1 0,-1 0-1,0 0 1,1-2 0,3-2 153,-3 4-144,-1 1 0,1 0 1,-1-1-1,1 0 1,-1 1-1,1-1 1,-1 1-1,1-1 1,-1 0-1,1 1 1,-1-1-1,0 0 1,1 1-1,-1-1 1,0 0-1,0 0 1,0 1-1,1-1 1,-1-1-1,0 1-1,0 0-1,0 0 1,0 0 0,-1 0 0,1 0-1,0 0 1,0 0 0,-1 0 0,1 0-1,0 0 1,-1 0 0,1 0 0,-1 0-1,1 1 1,-2-3 0,1 2-14,0 1 0,1-1 0,-1 0 0,1 0 0,-1 1 0,1-1-1,0 0 1,-1 0 0,1 0 0,0 0 0,-1 0 0,1 0 0,0 0 0,0 0 0,0-1 0,-1 0-36,1 0 0,-1 1 0,0-1 0,0 0 0,0 1 1,0-1-1,0 1 0,0 0 0,0-1 0,-1 1 0,1 0 0,0-1 0,-1 1 0,1 0 1,-1 0-1,1 0 0,-1 1 0,0-1 0,1 0 0,-1 0 0,0 1 0,1-1 0,-1 1 0,0 0 1,0-1-1,0 1 0,-2 0 0,0-1-248,1 1 1,0-1-1,-1 1 0,1 0 1,-1 0-1,1 0 1,-1 0-1,1 0 0,-1 1 1,1 0-1,0 0 1,-1 0-1,1 0 0,-4 2 1,-2 0-2474,8-3 2599,1 0-1,0 1 1,0-1-1,0 0 1,-1 0-1,1 0 1,0 0 0,0 0-1,0 0 1,-1 0-1,1 0 1,0 0-1,0 0 1,0 0 0,-2 3-2065,2-3 2065,0 0-1,0 1 1,0-1-1,0 0 1,0 0-1,0 0 1,0 1 0,0-1-1,0 0 1,0 0-1,0 0 1,0 1-1,0-1 1,0 0 0,0 0-1,0 0 1,0 1-1,1-1 1,10-5-6504</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10.846"/>
    </inkml:context>
    <inkml:brush xml:id="br0">
      <inkml:brushProperty name="width" value="0.05" units="cm"/>
      <inkml:brushProperty name="height" value="0.05" units="cm"/>
    </inkml:brush>
  </inkml:definitions>
  <inkml:trace contextRef="#ctx0" brushRef="#br0">1 0 464,'0'0'6003,"7"6"-2799,1 6 141,-7-10-2997,1-1 0,-1 0 0,0 0 0,0 0 0,-1 1 0,1-1 0,0 0 0,0 1 0,-1-1 0,1 1 0,0-1 0,-1 1 0,1 2 0,4 10 1320,-4-13-1536,0 0 0,-1 0-1,1 0 1,0 0 0,-1 0-1,1 0 1,-1 0 0,0 1-1,1-1 1,-1 0 0,0 0 0,1 0-1,-1 1 1,0-1 0,0 1-1,8 36 2737,3-4-1472,-11-17 1770,0-20-1676,0-5-1467,10-14-522,28-23 126,33-23 1370,-69 67-990,-1 0-1,0 0 0,1 0 1,-1 0-1,1 0 0,0 0 1,-1 0-1,1 1 0,-1-1 1,1 1-1,0-1 0,0 1 1,-1-1-1,1 1 0,0 0 1,0 0-1,-1 0 0,1 0 1,0 0-1,0 1 0,-1-1 1,1 0-1,0 1 0,-1-1 1,1 1-1,2 1 0,5 20 23,-8-16-4,0 0-1,0 0 0,0 0 0,-1-1 0,0 1 0,0 0 0,0 0 1,-2 6-1,1 8 81,1-8 2,-1-10-102,1 1 0,0 0 0,0-1 1,0 1-1,0-1 0,0 1 0,1-1 0,-1 1 1,1-1-1,0 0 0,-1 1 0,1-1 0,0 1 0,0-1 1,1 0-1,1 3 0,-3-4-8,1-1 0,-1 1 1,0-1-1,1 1 0,-1-1 0,0 1 0,0 0 0,1-1 1,-1 1-1,0 0 0,0-1 0,0 1 0,0-1 0,0 1 1,0 0-1,0-1 0,0 1 0,0 0 0,0 0 1,0 0-30,0-1 1,0 0-1,0 1 1,0-1-1,0 0 1,0 0 0,0 1-1,0-1 1,0 0-1,0 1 1,0-1 0,0 0-1,0 1 1,0-1-1,0 0 1,0 1 0,0-1-1,0 0 1,1 0-1,-1 1 1,0-1-1,0 0 1,0 0 0,1 1-1,-1-1 1,0 0-1,0 0 1,1 1 0,-1-1-1,0 0 1,0 0-1,1 0 1,-1 0-1,0 0 1,0 1 0,1-1-1,-1 0 1,0 0-1,1 0 1,-1 0 0,0 0-1,1 0 1,-1 0-1,0 0 1,1 0 0,-1 0-1,0 0 1,1 0-1,-1 0 1,0 0-1,0 0 1,1-1 0,-1 1-1,0-33-22978,0 27 20214</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24.786"/>
    </inkml:context>
    <inkml:brush xml:id="br0">
      <inkml:brushProperty name="width" value="0.05" units="cm"/>
      <inkml:brushProperty name="height" value="0.05" units="cm"/>
    </inkml:brush>
  </inkml:definitions>
  <inkml:trace contextRef="#ctx0" brushRef="#br0">1 11 160,'0'6'7833,"0"-5"-6910,8 13 1158,-3-5-760,-5-9-1206,1 1 0,-1-1 0,1 0 0,-1 1 0,1-1 0,-1 1 0,0-1-1,1 1 1,-1-1 0,0 1 0,1-1 0,-1 1 0,0-1 0,0 1 0,1-1 0,-1 1 0,0 0 0,0-1 0,0 1 0,0-1-1,0 1 1,0 0 0,0 0 0,10 25 5018,-8-25-4905,-1 1 1,1 0-1,-1 0 0,1 0 0,-1 0 0,0 0 0,1 0 1,-1 0-1,0 0 0,-1 0 0,1 0 0,0 0 1,-1 1-1,1-1 0,-1 0 0,1 1 0,-1-1 0,0 4 1,4 4 764,-3-9-867,0 0 1,0 0-1,-1 1 1,1-1 0,0 0-1,-1 0 1,1 0-1,-1 0 1,0 1 0,1-1-1,-1 0 1,0 0-1,0 1 1,0 0 0,8 41 2783,-3-32-2466,-4-10-387,0 0 0,-1 0 0,1 0-1,0 0 1,-1 0 0,1 1-1,-1-1 1,1 0 0,-1 0-1,0 0 1,0 1 0,1-1-1,-1 2 1,12 35 1125,-5-4-1182,-2-28 0,-4-6 0,-1 0 0,0 0 0,1 0 0,-1 0 0,0 0 0,1 1 0,-1-1 0,0 0 0,1 0 0,-1 1 0,0-1 0,1 0 0,-1 0 0,0 1 0,0-1 0,1 0 0,-1 1 0,0-1 0,0 0 0,0 1 0,1-1 0,-1 0 0,0 1 0,0-1 0,0 1 0,0-1 0,0 0 0,0 1 0,0-1 0,0 1 0,0-1 0,0 0 0,0 1 0,0 67 0,10-42 0,-9-26 0,-1 0 0,1 1 0,-1-1 0,1 0 0,0 1 0,-1-1 0,1 0 0,-1 1 0,1-1 0,-1 1 0,1-1 0,-1 1 0,1-1 0,-1 1 0,0-1 0,1 1 0,-1 0 0,0-1 0,1 1 0,-1 0 0,0-1 0,0 1 0,0 0 0,1-1 0,-1 1 0,0 0 0,0-1 0,0 1 0,0 0 0,0-1 0,0 1 0,0 0 0,-1-1 0,1 1 0,0 1 0,0 1 0,8 24 0,-4-20 0,-3-6 0,-1-1 0,1 0 0,-1 1 0,1-1 0,-1 1 0,1-1 0,-1 1 0,0-1 0,1 1 0,-1-1 0,0 1 0,1-1 0,-1 1 0,0 0 0,1-1 0,-1 1 0,0 0 0,0-1 0,0 1 0,0 0 0,0-1 0,0 1 0,0 0 0,0 0 0,8 28-35,-8-31-1251,0-2 1157,-1 1 1,1-1-1,0 0 0,0 0 1,1 0-1,-1 1 0,1-1 1,0 0-1,0 1 1,0-1-1,0 0 0,4-5 1,5-31 88,-10 35 50,1-1 1,-1 1-1,1 0 1,1 0-1,3-9 1,-3 8 14,0 0 0,0 0 0,-1 0-1,0-1 1,0 1 0,0-7 0,-1-74-535,5 77 536,-5 9-33,1 0 1,0 0 0,0 0 0,-1 0 0,1 0-1,-1 0 1,1 0 0,-1 0 0,1 0 0,-1 0 0,0 0-1,0 0 1,1-1 0,-1 1 0,0 0 0,0-2-1,0 3 10,-1-1-1,1 0 1,0 1-1,0-1 1,0 0-1,0 0 1,0 1-1,0-1 1,0 0-1,0 1 1,1-1-1,-1 0 1,0 0-1,0 1 1,1-1-1,-1 0 1,0 1-1,1-1 1,-1 1-1,0-1 1,1 0-1,-1 1 1,1-1 0,-1 1-1,1-1 1,-1 1-1,1-1 1,-1 1-1,1 0 1,0-1-1,1 0 0,-1-3-8,-1 0-1,1 0 0,0 0 1,-1 0-1,0-1 0,0 1 0,-1-7 1,1 6 9,7-28-211,-3 28 149,-3 5 61,-1-1 1,1 1-1,-1 0 1,1-1-1,-1 1 1,1-1-1,-1 1 0,1 0 1,-1-1-1,0 1 1,1-1-1,-1 1 1,0-1-1,1 0 1,-1 1-1,0-1 0,0 1 1,1-1-1,-1 1 1,0-1-1,0 0 1,0 0-1,0 0-3,0 0-1,1-1 1,-1 1-1,0 0 1,0 0-1,1 0 1,-1 0-1,1 0 1,-1 0-1,1 0 1,-1 0 0,1 0-1,0 0 1,-1 0-1,1 1 1,2-3-1,-3 3-1,1-1 0,0 0 0,0 0 1,0 0-1,-1 0 0,1 0 0,0 0 0,-1 0 0,1 0 0,-1 0 0,1 0 0,-1-1 0,1 1 0,-1 0 0,0 0 0,1-3 0,6-19 761,-6 16-674,-1 6-80,0 1 1,0-1 0,1 0 0,-1 1-1,0-1 1,0 0 0,0 1 0,0-1-1,0 0 1,0 1 0,0-1 0,0 0-1,0 0 1,0 1 0,0-1 0,0 0-1,-1 1 1,1-1 0,0 0 0,-1 1-1,1-1 1,0 1 0,-1-1-1,1 0 1,0 1 0,-1-1 0,1 1-1,-1-1 1,1 1 0,-1-1 0,0 1-1,0-1 1,-15 5-1222,11 9-6581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26.416"/>
    </inkml:context>
    <inkml:brush xml:id="br0">
      <inkml:brushProperty name="width" value="0.05" units="cm"/>
      <inkml:brushProperty name="height" value="0.05" units="cm"/>
    </inkml:brush>
  </inkml:definitions>
  <inkml:trace contextRef="#ctx0" brushRef="#br0">118 8 320,'0'0'6342,"-15"-5"3489,10 3-8521,1 2-1173,4 0-126,-1 0 1,1-1-1,-1 1 1,1 0-1,-1 0 0,1 0 1,-1 0-1,1 0 1,-1 0-1,1 0 1,-1 0-1,1 0 0,-1 0 1,1 0-1,-1 1 1,1-1-1,0 0 1,-1 0-1,1 0 0,-1 0 1,1 1-1,-1-1 1,1 0-1,-1 1 1,1-1-1,0 0 0,-1 1 1,1-1-1,0 0 1,-1 1-1,1-1 1,0 1-1,-1 0 0,-27 10 24,-12 12-43,39-21 24,0 0 0,-1 0 0,1 0 0,1-1 0,-1 1 0,0 0 0,0 0 0,1 0 0,-1 0 0,1 0 0,-1 1 0,1-1 0,0 0 0,0 3 0,0-3 149,0 0 0,0 0-1,0 0 1,0 0 0,1 0 0,-1 0-1,0 0 1,1 0 0,0 0 0,-1 0-1,1 0 1,0 0 0,0 0 0,0 0-1,0 0 1,1 0 0,-1-1 0,0 1-1,1-1 1,-1 1 0,1-1 0,-1 1-1,1-1 1,0 0 0,0 0-1,-1 0 1,5 2 0,7 5 1796,-9-5-1738,-1-1 1,1 1 0,0-1-1,0 0 1,0 0-1,0 0 1,0-1-1,0 1 1,5 0 0,50 2 1176,-57-4-1424,29-10 219,-20 7 407,5-2-3952</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28.116"/>
    </inkml:context>
    <inkml:brush xml:id="br0">
      <inkml:brushProperty name="width" value="0.05" units="cm"/>
      <inkml:brushProperty name="height" value="0.05" units="cm"/>
    </inkml:brush>
  </inkml:definitions>
  <inkml:trace contextRef="#ctx0" brushRef="#br0">0 1 416,'0'0'3079,"8"5"995,-4 4-2594,-3-8-1344,0 0 0,0 0 0,-1 0 1,1 0-1,-1 0 0,1 0 1,-1 0-1,1 0 0,-1 0 0,1 0 1,-1 0-1,0 0 0,0 0 1,0 0-1,1 2 0,6 32 2495,-7-27-2181,1 0 104,-1 1 1,-1-1 0,1 0-1,-1 0 1,-4 14-1,3-12-235,0 0-1,1 1 0,1-1 0,0 1 0,0-1 0,2 11 0,0 13 75,-3-18-356,1-12 29,-1-1 0,1 1 0,0 0 0,0 0 0,0-1 0,1 1 1,-1 0-1,1 0 0,0-1 0,0 1 0,3 6 0,-3-7 70,0 0 0,-1 1 1,1-1-1,-1 0 0,0 0 0,0 0 1,0 1-1,0-1 0,0 0 0,-1 0 1,0 0-1,1 0 0,-1 1 0,0-1 0,-3 5 1,3-7-130,1 0 1,0 0 0,-1 0 0,1 0 0,0 0 0,0 0-1,0 1 1,0-1 0,0 0 0,0 0 0,0 0-1,0 0 1,0 0 0,1 3 0,-1-3-9,0 0 0,1 0 1,-1 0-1,0 0 0,0 0 0,0 0 1,0 0-1,0 0 0,0 0 1,0 0-1,0 0 0,-1 0 0,1 0 1,0 0-1,-1 0 0,1 0 0,-1 2 1,0-2-4,0 0 0,0 0 0,0 0 1,0 0-1,0 1 0,1-1 1,-1 0-1,0 0 0,1 1 0,-1-1 1,1 0-1,0 1 0,-1-1 0,1 0 1,0 1-1,0-1 0,0 1 0,0-1 1,0 3-1,0-3-97,18 4 15,-16-4 86,0 1 0,-1-1 0,1 0 0,0 0 0,0-1 0,0 1 0,0 0 0,0-1 0,0 1 0,0-1 0,0 1 0,0-1 0,4 0 0,-4 0-13,19 0 48,-14-1-81,-1 1 0,0-1 0,1-1 0,-1 0-1,0 0 1,0 0 0,9-4 0,-7 2-5,-6 4-135,-1 0 1,1-1-1,-1 1 0,0-1 0,1 1 0,-1-1 0,0 0 1,1 1-1,-1-1 0,0 0 0,0 0 0,0 0 0,0 0 1,2-2-1,-3 2-340,0-20-16428</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28.796"/>
    </inkml:context>
    <inkml:brush xml:id="br0">
      <inkml:brushProperty name="width" value="0.05" units="cm"/>
      <inkml:brushProperty name="height" value="0.05" units="cm"/>
    </inkml:brush>
  </inkml:definitions>
  <inkml:trace contextRef="#ctx0" brushRef="#br0">1 73 192,'2'-14'17704,"53"10"-12832,-14-7-4059,-27 11-822,-10 1 10,0-1-1,0 1 0,0-1 0,0-1 0,0 1 0,0 0 0,0-1 0,0 0 0,-1 0 0,7-2 0,1 0-452,6-1-4378,3-10-5263,-1 0 3960,-9 10 5365</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29.566"/>
    </inkml:context>
    <inkml:brush xml:id="br0">
      <inkml:brushProperty name="width" value="0.05" units="cm"/>
      <inkml:brushProperty name="height" value="0.05" units="cm"/>
    </inkml:brush>
  </inkml:definitions>
  <inkml:trace contextRef="#ctx0" brushRef="#br0">1 7 976,'0'-6'6422,"13"16"-2551,-4-3-2133,-1 0 0,1 1 0,-1 0 0,-1 0 0,8 10 0,5 6 160,8 20 1567,-24-41-3144,-1 1-1,0 0 0,0 0 0,0 0 0,-1 0 0,0 1 0,1-1 1,-1 1-1,-1 0 0,1-1 0,1 10 0,9 31 1545,-12 62-1865,-1-100 0,0-1 0,-1 1 0,1-1 0,-6 12 0,6-13 0,-20 52 0,-14 4 0,31-45 0,-42 35 0,38-42 1,8-8-3,0 0 0,-1 0 0,0 0 0,1 0 0,-1-1-1,1 1 1,-1 0 0,0-1 0,1 1 0,-1 0 0,0-1 0,0 1 0,1-1 0,-1 1 0,0-1-1,-1 1 1,-1 4-376,0-2-701,-10-9-6230,11-22-14992</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30.776"/>
    </inkml:context>
    <inkml:brush xml:id="br0">
      <inkml:brushProperty name="width" value="0.05" units="cm"/>
      <inkml:brushProperty name="height" value="0.05" units="cm"/>
    </inkml:brush>
  </inkml:definitions>
  <inkml:trace contextRef="#ctx0" brushRef="#br0">79 0 208,'0'0'280,"-10"14"1548,10-14-1804,-1 0 0,1-1-1,-1 1 1,1 0 0,0 0 0,-1 0 0,1 0 0,0 1 0,-1-1 0,1 0 0,0 0-1,-1 0 1,1 0 0,0 0 0,-1 0 0,1 0 0,0 1 0,-1-1 0,1 0 0,0 0 0,0 0-1,-1 1 1,1-1 0,0 0 0,0 0 0,-1 1 0,1-1 0,0 0 0,0 1 0,0-1-1,0 0 1,-1 1 0,1-1 0,0 0 0,0 1 0,0-1 0,0 0 0,0 1 0,0-1 0,0 0-1,0 1 1,0-1 0,0 0 0,0 1 0,0 0 0,-2-2 426,-2 7-38,0 4 729,3-8-968,-1-1-1,1 1 0,-1 0 0,1-1 0,-1 1 0,1 0 0,0 0 0,0 0 0,0 0 0,0 0 0,0 0 0,1 0 1,-1 0-1,0 0 0,1 1 0,0-1 0,-1 0 0,1 0 0,0 0 0,0 1 0,1 2 0,-6 9 1228,4-13-1286,0 0 1,0 1 0,0-1 0,1 0 0,-1 1-1,1-1 1,-1 1 0,1-1 0,0 0 0,-1 1 0,1-1-1,0 3 1,-8 79 3372,-4-29-2388,12 136 7609,12-156-7857,-12-32-803,1-1 1,-1 1-1,0 0 0,1-1 0,-1 1 0,1-1 0,0 1 0,-1-1 0,1 0 0,0 1 0,0-1 1,0 0-1,2 2 0,-2-2 28,0 0 0,-1 0 1,1 0-1,0 1 0,0-1 0,-1 0 1,1 0-1,0 0 0,-1 0 0,1 1 1,-1-1-1,1 3 0,-1-1 101,1 0-1,0 0 1,0 0-1,1-1 1,-1 1-1,0 0 1,1-1 0,0 1-1,-1-1 1,1 1-1,0-1 1,0 0-1,1 1 1,-1-1-1,4 2 1,10 13 394,-10-11-510,-1-1-1,1 0 1,0 0 0,0 0-1,1-1 1,-1 1-1,1-2 1,0 1-1,11 3 1,-7 0-392,2 0 1748</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37.146"/>
    </inkml:context>
    <inkml:brush xml:id="br0">
      <inkml:brushProperty name="width" value="0.05" units="cm"/>
      <inkml:brushProperty name="height" value="0.05" units="cm"/>
    </inkml:brush>
  </inkml:definitions>
  <inkml:trace contextRef="#ctx0" brushRef="#br0">129 0 96,'0'0'814,"7"0"2168,-17 6-2808,9-5-124,1 0 1,-1 0 0,1-1-1,-1 1 1,0 0-1,1-1 1,-1 1-1,0-1 1,0 1-1,1-1 1,-1 0 0,0 1-1,0-1 1,0 0-1,0 1 1,0-1-1,1 0 1,-1 0-1,-1 1 1,-8 5 589,8-6-605,-5 15 1576,6-15-1210,-13 18 775,13-18-1140,1 0-15,-1 0 1,1 0 0,0 0 0,-1 0 0,1 0-1,0 0 1,-1 0 0,1 0 0,0 0 0,0 0-1,-1 0 1,1 0 0,0 0 0,-1 0-1,1 0 1,0 1 0,-1-1 0,1 0 0,0 0-1,0 0 1,-1 0 0,1 1 0,0-1 0,0 0-1,0 0 1,-1 1 0,1-1 0,0 0 0,0 0-1,0 1 1,0-1 0,-1 0 0,1 1 0,0-1-1,0 0 1,0 0 0,0 1 0,0-1 0,0 0-1,0 1 1,0-1 0,0 0 0,0 1 0,0-1-1,0 0 1,0 1 0,0-1 0,0 0 0,0 1-1,1-1 1,-9 7 680,8-6-577,-2 9 414,-2-9-632,4-1 128,-1 0 0,1 0 0,0 0 0,-1 1 0,1-1 1,0 0-1,-1 0 0,1 0 0,0 0 0,0 1 0,-1-1 0,1 0 0,0 0 1,0 0-1,0 1 0,-1-1 0,1 0 0,0 0 0,0 1 0,0-1 0,-1 0 0,1 1 1,0-1-1,0 0 0,0 0 0,0 1 0,0-1 0,0 0 0,0 1 0,0-1 0,0 0 1,0 1-1,0-1 0,0 0 0,0 1 0,0 0 0,0 0 123,-1-1-130,1 0 1,-1 0 0,1 1-1,-1-1 1,1 0-1,-1 1 1,1-1 0,-1 1-1,1-1 1,-1 1 0,1-1-1,-1 1 1,1-1 0,-1 1-1,1-1 1,0 1 0,0-1-1,-1 1 1,1 0 0,0-1-1,0 1 1,-1-1 0,1 1-1,0 1 1,-7 10 602,5-11-298,-5 17 1140,4 20 384,-1-36-1860,3-2 5,1 0 1,0 0 0,0 0-1,-1 0 1,1 0 0,0 0-1,-1 0 1,1 1 0,0-1-1,0 0 1,-1 0 0,1 0-1,0 1 1,0-1 0,-1 0 0,1 0-1,0 1 1,0-1 0,0 0-1,0 0 1,-1 1 0,1-1-1,0 0 1,0 1 0,0-1-1,0 0 1,0 1 0,0-1-1,0 0 1,0 1 0,0-1-1,0 0 1,0 0 0,0 1 0,0-1-1,0 1 1,0 0-19,-1 21 131,0-22-116,1 0 0,0 0-1,0 0 1,-1 0 0,1 0 0,0 0 0,0 0 0,0 0 0,-1 1 0,1-1 0,0 0 0,0 0 0,-1 0 0,1 0 0,0 0 0,0 1 0,0-1 0,-1 0 0,1 0 0,0 0 0,0 0 0,0 1 0,0-1 0,0 0 0,-1 0 0,1 1 0,0-1 0,0 0 0,0 0-1,0 0 1,0 1 0,0-1 0,0 0 0,0 0 0,0 1 0,0-1 0,0 0 0,0 0 0,0 1 0,0-1 0,0 1 0,4 15 94,-1-1 207,-3-14-271,0 0-19,1 0-1,-1 0 0,0 1 0,0-1 0,1 0 0,-1 1 1,0-1-1,0 0 0,-1 0 0,1 1 0,0-1 0,0 0 1,-1 1-1,1-1 0,0 0 0,-1 0 0,1 0 0,-2 2 1,-3 15-134,5-17 132,0 12 229,0 10-892,0-14-7035,0 0 5584,0-18-3212</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38.956"/>
    </inkml:context>
    <inkml:brush xml:id="br0">
      <inkml:brushProperty name="width" value="0.05" units="cm"/>
      <inkml:brushProperty name="height" value="0.05" units="cm"/>
    </inkml:brush>
  </inkml:definitions>
  <inkml:trace contextRef="#ctx0" brushRef="#br0">0 1 176,'0'0'1491,"2"11"2012,171-16 13305,-172 5-16421,43 11 4410,-30-13-4290,14-3 1793,-27 5-2270,-1 0 0,1 0 0,-1 0 0,1-1 0,-1 1 0,1 0 1,-1 0-1,1 0 0,-1 0 0,1 0 0,-1 0 0,1 0 0,-1 0 0,1 1 1,-1-1-1,1 0 0,-1 0 0,1 0 0,-1 0 0,1 1 0,-1-1 0,1 0 1,-1 0-1,0 1 0,1-1 0,-1 0 0,1 1 0,-1-1 0,0 1 0,1-1 0,-1 0 1,0 1-1,1 0 0,25-1 335,-7-5 729,-15 4-3838</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40.236"/>
    </inkml:context>
    <inkml:brush xml:id="br0">
      <inkml:brushProperty name="width" value="0.05" units="cm"/>
      <inkml:brushProperty name="height" value="0.05" units="cm"/>
    </inkml:brush>
  </inkml:definitions>
  <inkml:trace contextRef="#ctx0" brushRef="#br0">0 0 128,'30'16'3111,"-28"-16"-2962,7 6 446,19-1 1307,-26-5-971,17 1 1241,-19-1-2016,1 1 1,-1 0-1,1-1 0,-1 1 0,1-1 0,-1 1 1,1 0-1,-1-1 0,1 1 0,0-1 1,-1 0-1,1 1 0,0-1 0,-1 1 1,1-1-1,0 0 0,0 0 0,-1 1 0,1-1 1,0 0-1,0 0 0,-1 0 0,1 0 1,0 0-1,0 0 0,1 0 0,17 6 4270,-17-5-3840,1-1-1,-1 1 1,1-1 0,-1 1-1,1-1 1,0 0 0,-1 0-1,1 0 1,-1 0-1,5-1 1,3 0 1701,-4 1-1518,43-3 4740,-46 2-5495,-1 0 1,1 0-1,0 0 0,-1 0 0,1 0 0,-1 0 1,0-1-1,5-2 0,-5 2-14,1 1 0,0 0 0,0 1 0,0-1 0,0 0 0,0 1 0,0 0 0,0-1 0,0 1 0,6 1 0,-1-1 0,0 0-7,-7-1 5,0 1 0,-1 0 0,1 0 0,-1-1 0,1 1 0,0 0 0,-1 0 0,1 0 0,0 0 0,-1 0 0,1 0 0,0 0 0,-1 0 0,1 0 0,-1 0 0,1 0 0,0 0 0,-1 0 0,1 1 0,0-1 0,-1 0 0,1 0 0,-1 1 0,1-1 0,-1 0 0,1 1 0,-1-1 0,1 1 0,-1-1 0,1 1 0,-1-1 0,1 1 0,-1-1 0,0 1 0,1-1 0,-1 1 0,0-1 0,1 1 0,-1 0 0,0-1 0,0 2 0,-2 2-1285</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19.179"/>
    </inkml:context>
    <inkml:brush xml:id="br0">
      <inkml:brushProperty name="width" value="0.05" units="cm"/>
      <inkml:brushProperty name="height" value="0.05" units="cm"/>
    </inkml:brush>
  </inkml:definitions>
  <inkml:trace contextRef="#ctx0" brushRef="#br0">0 14 128,'0'0'1619,"10"-7"-1386,-8 7 273,-12-6 2935,8 6-2342,2 9-668,0-1-450,5 3 226,-4-11-174,-1 1 1,1 0-1,0 0 1,-1 0-1,1 0 1,-1 0-1,1 0 0,-1 0 1,1 0-1,-1 0 1,0 0-1,0 0 0,1 1 1,-1-1-1,0 2 1,0 0 28,1 1 0,-1-1 0,1 1 1,0-1-1,0 0 0,1 1 1,-1-1-1,1 0 0,-1 0 0,1 0 1,3 5-1,-1 9 157,24 48 994,-22-39-755,-1-5-163,-2-16-185,-1-1-52,0-1-1,0 1 1,0 0-1,0 0 1,-1 0 0,0 0-1,2 7 1,9 18 398,-5 8 187,-1-24-441,-5-12-193,-1 0 0,1 0 0,-1 0 0,1-1 0,-1 1 0,1 0 0,-1 0 0,1 0 0,-1 0 0,0 0 0,1 0 0,-1 0 0,0 0 0,0 0 0,0 0 0,0 1 0,0 5 32,0-5-23,0 0 0,-1-1 0,1 1 0,0 0 1,0-1-1,0 1 0,1 0 0,-1 0 0,0-1 0,1 1 0,-1 0 0,1-1 1,0 1-1,-1-1 0,1 1 0,2 2 0,-3-3-12,1 0-1,-1 1 1,1-1-1,-1 0 1,1 1-1,-1-1 1,0 0-1,0 1 1,0-1-1,0 0 1,0 1-1,0-1 1,0 0-1,0 1 1,0-1-1,-1 0 1,1 1-1,-1 0 1,1-1-7,-1 0 0,1 0 1,0 0-1,-1 0 0,1 0 0,0 1 0,0-1 1,0 0-1,0 0 0,0 0 0,0 0 1,0 0-1,0 0 0,0 0 0,1 0 1,-1 0-1,0 0 0,1 0 0,-1 0 1,1 0-1,0 2 0,0-3 5,-1 0 1,1 1-1,0-1 0,-1 0 1,1 1-1,-1-1 0,1 1 0,0-1 1,-1 1-1,1-1 0,-1 1 1,1 0-1,-1-1 0,0 1 0,1 0 1,-1-1-1,0 1 0,1 0 1,-1-1-1,0 1 0,0 0 0,0 0 1,1-1-1,-1 1 0,0 0 1,0 0-1,0 0 0,0-1 0,0 1 1,-1 0-1,1 0 0,0 1 1,0-1-67,1 20 92,2-20-54,-3-1 26,1 1-1,-1-1 0,0 0 0,1 0 0,-1 0 0,0 1 0,0-1 0,1 0 0,-1 1 0,0-1 0,0 0 1,0 0-1,1 1 0,-1-1 0,0 0 0,0 1 0,0-1 0,0 0 0,0 1 0,0-1 0,0 0 0,1 1 0,-1-1 1,0 1-1,0-1 0,0 0 0,0 1 0,-1-1 0,1 0 0,0 1 0,0-1 0,0 0 0,0 1 0,0-1 1,0 1-1,4 4-21,-3-5 24,-1 0-1,1 1 1,-1-1 0,0 0-1,1 0 1,-1 0-1,0 0 1,0 0 0,1 1-1,-1-1 1,0 0-1,1 0 1,-1 1 0,0-1-1,0 0 1,1 0-1,-1 1 1,0-1 0,0 0-1,0 1 1,1-1-1,-1 0 1,0 1 0,0-1-1,0 0 1,0 1-1,0-1 1,0 0 0,0 1-1,0-1 1,0 0 0,0 1-1,0-1 1,0 1-1,0 0-40,0 7 107,0-16 15,0 2-88,0 5 4,-1 0 0,1-1 0,0 1 0,0 0 0,0 0 0,0-1 0,0 1-1,0 0 1,0 0 0,1-1 0,-1 1 0,0 0 0,1 0 0,-1-1 0,1 1 0,0-2 0,16-7 4</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43.406"/>
    </inkml:context>
    <inkml:brush xml:id="br0">
      <inkml:brushProperty name="width" value="0.05" units="cm"/>
      <inkml:brushProperty name="height" value="0.05" units="cm"/>
    </inkml:brush>
  </inkml:definitions>
  <inkml:trace contextRef="#ctx0" brushRef="#br0">1 525 96,'7'4'14306,"-6"-8"-12431,1-18 3389,-1 21-5182,0 0 73,0 1 0,-1-1-1,1 1 1,0-1 0,-1 0 0,1 1-1,-1-1 1,1 0 0,-1 0 0,1 1-1,-1-1 1,0 0 0,1 0 0,-1 0-1,0 0 1,0 1 0,1-1-1,-1 0 1,0 0 0,0 0 0,0 0-1,0 0 1,0 0 0,-1-1 0,7-10 1392,-6 11-1428,1 0-1,0 0 1,-1 0-1,1 0 1,-1 0 0,1 0-1,-1 0 1,1 0 0,-1 0-1,0 0 1,1 0 0,-1 0-1,0 0 1,0-2 0,0 0 126,1 1 0,-1-1 0,1 1 0,-1 0 0,1-1 1,0 1-1,0 0 0,0-1 0,2-2 0,-1 3-95,-1-1 0,0 0-1,1 1 1,-1-1 0,0 0-1,0 0 1,-1 0 0,1 0-1,0-5 1,7-27-150,3-1 0,-3-25 0,-8-58 0,5 114 0,-5 4 0,1 1 0,-1 0 0,0 0 0,1 0 0,-1 0 0,0 0 0,1-1 0,-1 1 0,0 0 0,1 0 0,-1-1 0,0 1 0,1 0 0,-1-1 0,0 1 0,0 0 0,1 0 0,-1-1 0,0 1 0,0-1 0,0 1 0,0 0 0,1-1 0,-1 1 0,0 0 0,0-1 0,0 1 0,0-1 0,0 1 0,0 0 0,0-1 0,0 1 0,0-1 0,0-8 0,-1 8 0,1 0 0,0-1 0,0 1 0,0 0 0,-1 0 0,1 0 0,1-1 0,-1 1 0,0 0 0,0 0 0,0 0 0,1 0 0,-1-1 0,0 1 0,1 0 0,-1 0 0,1 0 0,-1 0 0,1 0 0,0 0 0,0 0 0,0-1 0,3-19 0,-1 18 0,-2 3 0,-1 0 0,1 0 0,-1-1 0,0 1 0,1 0 0,-1-1 0,1 1 0,-1-1 0,0 1 0,1-1 0,-1 1 0,0 0 0,0-1 0,1 1 0,-1-1 0,0 1 0,0-1 0,0 1 0,0-1 0,0 1 0,1-1 0,-1 0 0,0 1 0,0-1 0,0 1 0,-1-1 0,1 0 0,10-32 0,-6 30 0,-3 3 0,-1 0 0,1 0 0,-1 0 0,0-1 0,1 1 0,-1 0 0,1-1 0,-1 1 0,0 0 0,1-1 0,-1 1 0,0 0 0,0-1 0,1 1 0,-1-1 0,0 1 0,0 0 0,0-1 0,1 1 0,-1-1 0,0 1 0,0-1 0,0 1 0,0-1 0,0 1 0,0-1 0,0 1 0,0-1 0,0 1 0,0 0 0,0-1 0,0 1 0,-1-1 0,1 1 0,0-1 0,0-1 0,1 7 0,4 14 0,-1 14 0,24 19 0,-27-50 0,2 4 0,0-1 0,-1 1 0,1 0 0,-1-1 0,0 1 0,-1 0 0,2 12 0,-2-15 0,-1-1 0,1 1 0,0 0 0,-1-1 0,1 1 0,0-1 0,0 1 0,3 3 0,-3-4 0,1 1 0,-1-1 0,0 1 0,0-1 0,0 1 0,0 0 0,0-1 0,0 6 0,11 26 0,-5 4 0,-1-26 0,-6-11 0,1 0 0,0 0 0,-1-1 0,1 1 0,-1 0 0,1 0 0,-1 0 0,1 0 0,-1 0 0,0 0 0,1 0 0,-1 0 0,0 0 0,0 0 0,0 0 0,0 1 0,8 42 0,-3-34 0,-4-9 0,-1-1 0,1 1 0,-1-1 0,1 1 0,-1-1 0,1 1 0,-1-1 0,1 1 0,-1 0 0,0-1 0,0 1 0,1 0 0,-1-1 0,0 1 0,0 0 0,0-1 0,1 1 0,-1 0 0,0 1 0,10 24 0,-7-25 0,-3-1 0,1 0 0,-1 0 0,0 0 0,1 0 0,-1 0 0,0 0 0,1 1 0,-1-1 0,0 0 0,1 0 0,-1 0 0,0 1 0,0-1 0,1 0 0,-1 0 0,0 1 0,0-1 0,1 0 0,-1 0 0,0 1 0,0-1 0,0 0 0,0 1 0,1-1 0,-1 0 0,0 1 0,0-1 0,0 0 0,0 1 0,0-1 0,0 0 0,0 1 0,0-1 0,0 0 0,0 1 0,0-1 0,0 0 0,0 1 0,0-1 0,0 0 0,-1 1 0,7 8 0,-6-9 0,0 1 0,1-1 0,-1 0 0,1 1 0,-1-1 0,1 1 0,-1-1 0,0 1 0,1-1 0,-1 1 0,0-1 0,1 1 0,-1-1 0,0 1 0,0-1 0,1 1 0,-1-1 0,0 1 0,0 0 0,0-1 0,0 1 0,0-1 0,0 2 0,0 0 0,1 0 0,-1 0 0,1 0 0,-1 0 0,1 0 0,0 0 0,0 0 0,0 0 0,0 0 0,0-1 0,0 1 0,1 0 0,-1-1 0,1 1 0,-1-1 0,1 1 0,-1-1 0,1 0 0,3 2 0,-4-2 0,1 0 0,0 0 0,-1 0 0,0 1 0,1-1 0,-1 0 0,0 1 0,1-1 0,-1 0 0,0 1 0,0 0 0,0-1 0,0 1 0,0 0 0,-1-1 0,1 1 0,0 0 0,-1 0 0,1 1 0,-1-2-4,0-1 1,0 0-1,0 1 1,0-1-1,0 0 1,1 1-1,-1-1 1,0 0-1,0 1 1,0-1-1,0 0 1,1 0-1,-1 1 1,0-1-1,0 0 1,1 0-1,-1 1 1,0-1-1,1 0 1,-1 0-1,0 0 0,0 1 1,1-1-1,-1 0 1,0 0-1,1 0 1,-1 0-1,0 0 1,1 0-1,-1 0 1,1 0-1,-1 0 1,0 0-1,1 0 1,-1 0-1,1 0 1,0-1-1056,-12 0-1383,-7-31-24597,16 30 26105,2-1-181</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44.166"/>
    </inkml:context>
    <inkml:brush xml:id="br0">
      <inkml:brushProperty name="width" value="0.05" units="cm"/>
      <inkml:brushProperty name="height" value="0.05" units="cm"/>
    </inkml:brush>
  </inkml:definitions>
  <inkml:trace contextRef="#ctx0" brushRef="#br0">7 0 320,'-7'0'12881,"16"3"-9890,10 1 2768,60 7 468,-52-10-6094,-19 0-118,0-1 0,0 1 1,0-2-1,0 1 0,14-3 0,-16 0-1083</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45.166"/>
    </inkml:context>
    <inkml:brush xml:id="br0">
      <inkml:brushProperty name="width" value="0.05" units="cm"/>
      <inkml:brushProperty name="height" value="0.05" units="cm"/>
    </inkml:brush>
  </inkml:definitions>
  <inkml:trace contextRef="#ctx0" brushRef="#br0">130 22 192,'-1'-2'7369,"-4"-7"-6750,3 9-128,-7-6 2518,7 6-2169,-16-5 4117,16 5-4423,-19 5 1491,19-4-1698,-1 0-1,1 1 1,0-1 0,-1 1 0,1 0 0,0 0 0,0 0-1,0 0 1,0 0 0,0 1 0,-1 1 0,-5 6 927,6-8-1030,0-1 0,0 1 0,0 0 1,1-1-1,-1 1 0,1 0 1,-1 0-1,1 0 0,0 0 0,0 0 1,0 0-1,0 0 0,0 1 0,-1 3 1,-3 4 124,4-10-320,1 1 1,-1-1-1,1 0 1,-1 1 0,1-1-1,-1 1 1,1-1 0,0 1-1,-1 0 1,1-1-1,0 1 1,0-1 0,-1 1-1,1 0 1,0-1 0,0 1-1,0 0 1,-1-1-1,1 1 1,0 0 0,0 0-1,0 0 67,0 0-1,0 0 1,0 0 0,0 0-1,0 1 1,0-1 0,0 0-1,0 0 1,0 0 0,0 0-1,0 0 1,1 0-1,-1 0 1,0 0 0,1 0-1,-1 0 1,1 0 0,-1 0-1,1 0 1,0 0 0,-1 0-1,1 0 1,0-1-1,0 1 1,1 1 0,3 1-59,0 0 0,1 0 0,-1 0 0,1-1 0,-1 0 0,1 0 0,0 0 0,-1-1 0,1 0 0,0 0 0,0 0 1,0-1-1,0 0 0,0 0 0,0 0 0,0-1 0,0 0 0,11-3 0,38-13 2736,-50 16-4638</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47.117"/>
    </inkml:context>
    <inkml:brush xml:id="br0">
      <inkml:brushProperty name="width" value="0.05" units="cm"/>
      <inkml:brushProperty name="height" value="0.05" units="cm"/>
    </inkml:brush>
  </inkml:definitions>
  <inkml:trace contextRef="#ctx0" brushRef="#br0">168 47 144,'0'0'6579,"-2"-12"-1208,-7 5-3877,8 6-1228,0 0-1,0 0 0,0 0 1,0 0-1,-1 0 1,1 1-1,0-1 0,-1 0 1,1 1-1,-1-1 1,-2 0-1,-27-10 1144,-47 4 962,76 7-2347,2 1-24,0-1-1,-1 1 1,1-1-1,0 1 1,0-1-1,0 1 0,-1-1 1,1 1-1,0-1 1,0 1-1,-1-1 0,1 0 1,0 1-1,-1-1 1,1 0-1,-1 1 1,1-1-1,0 0 0,-1 1 1,1-1-1,-1 0 1,1 0-1,-1 0 1,0 1-1,1-1 0,-1 0 0,0 1 0,1-1 0,-1 0 1,1 1-1,-1-1 0,0 0 0,1 1 0,-1-1 0,1 1 0,-1-1 0,1 1 1,-1-1-1,1 1 0,0-1 0,-1 1 0,1 0 0,0-1 0,-1 1 0,1 0 0,0-1 1,0 1-1,0 0 0,-1-1 0,1 2 0,0 2-4,0-1 3,0-1 1,-1 0-1,1 0 0,0 0 1,1 0-1,-1 0 0,0 1 1,0-1-1,1 0 0,-1 0 1,1 0-1,0 0 1,0 0-1,0 0 0,0 0 1,0 0-1,2 2 0,12 12 288,-14-13-208,1-1 1,-1 0-1,1 0 1,0 0-1,0-1 1,0 1-1,0 0 0,0-1 1,0 1-1,0-1 1,0 1-1,1-1 1,-1 0-1,0 0 0,1 0 1,-1-1-1,1 1 1,-1 0-1,6 0 1,48 16 3789,-55-17-3764,0 1-76,-1-1 0,1 1 0,-1-1 0,1 0 0,-1 1 0,1-1 0,-1 0 0,1 1 0,0-1 0,-1 0 0,1 0 0,0 0 0,-1 1 0,1-1 0,0 0 0,-1 0 0,1 0 0,0 0 0,-1 0 1,1 0-1,0 0 0,-1 0 0,1 0 0,1-1 0,-1 1 0,-1-1 0,1 1 0,0 0 0,0 0 0,-1 0 0,1 0 1,0 0-1,0 0 0,0 0 0,0 0 0,-1 0 0,1 0 0,0 0 1,0 0-1,0 1 0,-1-1 0,1 0 0,0 1 0,-1-1 0,1 0 1,0 1-1,0-1 0,-1 1 0,1-1 0,-1 1 0,1-1 0,0 1 0,-1 0 1,1 0-1,28 9 89,-19-6-6,-9-4-81,0 0 1,0 0 0,0 1 0,0-1 0,1 0 0,-1 1-1,0-1 1,0 1 0,0-1 0,0 1 0,0 0 0,0 0 0,0-1-1,0 1 1,0 0 0,0 0 0,-1 0 0,1 0 0,0 0 0,-1 0-1,1 0 1,0 0 0,-1 0 0,1 0 0,0 2 0,1 3 408,-1-5-384,0 0 0,-1-1 1,1 1-1,-1 0 0,0 0 0,1 0 0,-1 0 0,1 0 0,-1-1 0,0 1 0,0 0 1,0 0-1,0 0 0,1 0 0,-1 0 0,0 1 0,-1 1 146,0 0 0,0 1 0,-1-1 0,1 0 0,-1-1 0,1 1 0,-1 0 0,0 0 0,0-1 0,0 1 0,0-1 0,-3 3 0,-9 12-330,12-16 129,1 1 0,0-1 0,-1 0 0,1 1 0,-1-1 0,0 0 0,1 0 0,-1 0 0,0 0 0,1 0 0,-1-1 0,0 1 0,0-1 0,0 1 0,0-1 0,-2 1 0,-3 0 0,0-1 0,1 0 0,-1 0 0,-12-2 0,7 0 0,1 0 0,-1-1 0,1-1 0,0 1 0,-16-9 0,-19-22-179,44 33-290</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47.736"/>
    </inkml:context>
    <inkml:brush xml:id="br0">
      <inkml:brushProperty name="width" value="0.05" units="cm"/>
      <inkml:brushProperty name="height" value="0.05" units="cm"/>
    </inkml:brush>
  </inkml:definitions>
  <inkml:trace contextRef="#ctx0" brushRef="#br0">1 7 144,'0'0'1427,"8"-6"2215,1 7 3329,-9-1-6734,-1 1 0,0-1 1,0 1-1,1-1 0,-1 1 0,0-1 0,1 1 0,-1 0 0,1-1 0,-1 1 0,1 0 0,-1-1 0,1 1 1,-1 0-1,1 0 0,0 0 0,-1-1 0,1 1 0,0 0 0,0 0 0,-1 0 0,1 0 0,0 0 1,0-1-1,0 3 0,7 23 4596,-1-1-971,-6 31 1192,0-1-4452,0-54-679,0 9-4536,-4-16 2182,4 6 2082,-1-1 1,0 1-1,1 0 1,-1-1-1,1 1 1,-1-1-1,1 1 1,0-1-1,-1 0 1,1 1-1,-1-1 1,1 1-1,0-1 1,0 0-1,-1 1 1,1-1-1,0 0 1,0 1-1,0-1 1,0 0-1,-1 1 1,1-1-1,0 0 1,1 0-1,-9-45-12475,8 31 10551,0 8 568</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48.196"/>
    </inkml:context>
    <inkml:brush xml:id="br0">
      <inkml:brushProperty name="width" value="0.05" units="cm"/>
      <inkml:brushProperty name="height" value="0.05" units="cm"/>
    </inkml:brush>
  </inkml:definitions>
  <inkml:trace contextRef="#ctx0" brushRef="#br0">1 0 480,'0'0'317,"1"0"1,-1 0-1,1 0 0,-1 0 0,1 0 1,-1 1-1,1-1 0,-1 0 0,1 0 1,-1 0-1,1 1 0,-1-1 0,0 0 1,1 0-1,0 2 952,0-2-952,-1 1 0,1 0 0,-10 4 7042,8 1-6164,1-5-934,0 0-192,0-1-1,-1 1 1,1 0 0,0 0-1,0 0 1,0 0 0,0 0-1,1 0 1,-1 0 0,0 0-1,0 0 1,0 0 0,1-1-1,0 3 1,0-3-43,-1 0 0,1 0 0,0 0 0,-1 0 0,1 0 0,0 0 0,-1 0 0,1 0 0,-1 0 0,1-1 0,0 1 0,-1 0 1,1 0-1,-1-1 0,1 1 0,0 0 0,-1-1 0,1 1 0,-1 0 0,1-1 0,-1 1 0,1-1 0,-1 1 0,0-1 0,1 1 0,-1-1 0,1 0 0,-1 1 0,0-1 0,0 1 0,1-1 0,-1 0 0,0 1 0,0-1 1,0 1-1,0-1 0,0-1 0</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49.516"/>
    </inkml:context>
    <inkml:brush xml:id="br0">
      <inkml:brushProperty name="width" value="0.05" units="cm"/>
      <inkml:brushProperty name="height" value="0.05" units="cm"/>
    </inkml:brush>
  </inkml:definitions>
  <inkml:trace contextRef="#ctx0" brushRef="#br0">0 1 128,'0'0'3410,"20"5"-142,-16 1-2273,-4-6-883,1 1 0,0 0 0,-1-1 0,1 1 0,-1-1 0,1 1 0,-1 0 0,1 0-1,-1-1 1,1 1 0,-1 0 0,0 0 0,0-1 0,1 1 0,-1 0 0,0 0 0,0 0 0,0-1 0,0 1-1,0 2 1,8 31 3269,-3-21-2566,-4-12-743,0 0 1,0 0-1,-1 0 1,1 0-1,-1 1 1,1-1-1,-1 0 0,1 0 1,-1 0-1,0 0 1,1 1-1,-1-1 1,0 0-1,0 0 0,0 2 1,0 0 216,1 1 0,-1-1 0,1 0 0,0 1 1,0-1-1,0 0 0,1 0 0,-1 0 0,1 0 0,0 0 0,-1 0 1,4 2-1,-5-2-63,1 0 1,-1 1-1,1-1 1,-1 0-1,0 0 1,0 0-1,-1 0 1,1 0-1,-1 4 1,0-7-231,0 0-1,1 1 1,-1-1 0,1 0 0,-1 0-1,1 1 1,-1-1 0,1 0 0,-1 1 0,1-1-1,-1 0 1,1 1 0,-1-1 0,1 1-1,-1-1 1,1 1 0,0-1 0,-1 1-1,1-1 1,0 1 0,-1-1 0,1 1-1,0-1 1,0 1 0,0 0 0,0-1 0,-1 1-1,1-1 1,0 1 0,0 0 0,0-1-1,0 1 1,0-1 0,0 1 0,1 0-1,-1-1 1,0 1 0,0-1 0,0 1-1,1 0 1,-1 5-41,0-5 80,0-1-36,0 0 5,0 0 0,-1 0 0,1 0 1,0 0-1,0 0 0,0 1 0,0-1 1,0 0-1,0 0 0,0 0 0,0 0 0,0 0 1,0 1-1,0-1 0,0 0 0,0 0 1,0 0-1,0 0 0,0 0 0,0 1 1,0-1-1,0 0 0,0 0 0,0 0 1,0 0-1,0 0 0,1 1 0,-1-1 0,0 0 1,0 0-1,0 0 0,0 0 0,0 0 1,0 0-1,0 0 0,0 0 0,1 1 1,-1-1-1,0 0 0,0 0 0,0 0 1,0 0-1,0 0 0,1 0 0,1-2-15,0-1-1,-1 1 0,1 0 1,-1-1-1,1 0 0,-1 1 0,0-1 1,0 0-1,0 0 0,0 1 1,0-1-1,0-5 0,9-24-17,14-24 119,-19 48-118,1 1 0,0 0-1,1 1 1,0 0-1,12-9 1,-18 14 21,0 0 1,1 1-1,-1-1 0,1 1 1,-1-1-1,1 1 0,-1 0 1,1-1-1,-1 1 1,1 0-1,-1 0 0,1 0 1,-1 0-1,1 0 1,-1 0-1,1 1 0,-1-1 1,1 0-1,-1 1 1,1-1-1,-1 1 0,2 1 1,-1-1 10,0-1 0,0 1 0,0 0 0,0 0 0,0 0 0,-1 0 0,1 0 0,0 1 0,-1-1 0,1 1 0,-1-1 0,1 1 0,-1-1 0,0 1 0,0 0 0,0-1 0,2 4 0,6 6 61,-8-10 7,0 0 1,0-1 0,0 1-1,0 0 1,0 0 0,0 0-1,0 0 1,-1-1 0,1 1-1,0 0 1,-1 0-1,1 1 1,0-1 0,-1 0-1,1 0 1,-1 0 0,0 0-1,1 0 1,-1 3 0,0 85 7810,0-88-7533</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50.696"/>
    </inkml:context>
    <inkml:brush xml:id="br0">
      <inkml:brushProperty name="width" value="0.05" units="cm"/>
      <inkml:brushProperty name="height" value="0.05" units="cm"/>
    </inkml:brush>
  </inkml:definitions>
  <inkml:trace contextRef="#ctx0" brushRef="#br0">286 12 1024,'-1'-11'16365,"-14"17"-13428,-17 6-2590,-7 16 2858,24-18-1849,0 1 0,0 1 1,1 1-1,-17 18 0,25-24-1055,0 1 1,1 0-1,0 0 0,0 1 0,0-1 0,-3 11 0,-11 13-301,16-27 0,-1 0 0,1 0 0,1 0 0,-1 0 0,1 0 0,-4 11 0,-3 18 0,4-18 0,1 1 0,1-1 0,1 1 0,-1 23 0,11 16 0,3-23 0,-10-30 0,-1-1 0,1 1 0,-1 0 0,1 0 0,0 0 0,0 0 0,1-1 0,-1 1 0,0 0 0,4 4 0,-3-5 0,-1 0 0,1 1 0,-1-1 0,1 1 0,-1-1 0,0 1 0,0 0 0,0-1 0,-1 1 0,2 5 0,-2-7 0,0 0 0,0 1 0,1-1 0,-1 0 0,1 1 0,-1-1 0,1 0 0,-1 1 0,1-1 0,0 0 0,0 0 0,-1 0 0,1 0 0,0 0 0,0 0 0,1 1 0,-1-1 0,0 0 0,0 0 0,0 0 0,0 0 0,0 0 0,0 0 0,0 1 0,-1-1 0,1 0 0,0 0 0,-1 1 0,1-1 0,-1 0 0,0 1 0,1-1 0,-1 2 0,0-1 0,1 0 0,-1 0 0,1 0 0,-1 0 0,1 0 0,0-1 0,0 1 0,0 0 0,0 0 0,0 0 0,0-1 0,0 1 0,0-1 0,1 1 0,-1-1 0,1 1 0,-1-1 0,1 0 0,0 0 0,-1 0 0,1 0 0,0 0 0,0 0 0,0 0 0,-1 0 0,1-1 0,0 1 0,0-1 0,0 0 0,0 1 0,0-1 0,4 0 0,1-5-455,-4-24-24680,-3 23 21896</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52.016"/>
    </inkml:context>
    <inkml:brush xml:id="br0">
      <inkml:brushProperty name="width" value="0.05" units="cm"/>
      <inkml:brushProperty name="height" value="0.05" units="cm"/>
    </inkml:brush>
  </inkml:definitions>
  <inkml:trace contextRef="#ctx0" brushRef="#br0">48 39 80,'0'0'5941,"1"-11"1129,39-7-3820,-35 16-3210,0 0 1,0 1-1,0 0 1,0 0-1,0 0 1,0 0-1,1 1 1,-1 0 0,0 0-1,0 0 1,0 1-1,0 0 1,1 0-1,-1 0 1,0 1-1,0-1 1,-1 1-1,1 0 1,0 1-1,8 5 1,2 19-84,-14-27 54,-1 1 0,1-1 1,0 1-1,-1 0 0,1-1 0,-1 1 0,1 0 0,-1 0 0,1-1 0,-1 1 1,0 0-1,1 0 0,-1 0 0,0 0 0,0 0 0,1-1 0,-1 1 0,0 0 1,0 0-1,0 0 0,0 0 0,0 0 0,0 0 0,0-1 0,-1 1 0,1 0 1,0 0-1,0 0 0,-1 0 0,1 0 0,0-1 0,-1 1 0,1 0 0,-1 0 1,1-1-1,-1 1 0,1 0 0,-1-1 0,0 1 0,0 0 0,-3 18 531,-2-10-293,-1 0 0,0 0 1,-1-1-1,-12 11 0,-1 0-212,-1 0-1,-1-2 1,-30 18 0,16-3-160,27-19-185,10-13 299,0 0 0,0 1 0,0-1 0,0 0 0,0 1 0,0-1 1,1 0-1,-1 1 0,0-1 0,0 0 0,0 0 0,0 1 0,1-1 0,-1 0 1,0 0-1,0 1 0,0-1 0,1 0 0,-1 0 0,0 1 0,0-1 0,1 0 1,-1 0-1,0 0 0,1 0 0,-1 0 0,0 1 0,0-1 0,1 0 0,-1 0 1,1 0-1,17 5 201,0-2 0,0 1 0,0-2 0,0-1 0,0 0 0,22-2 0,-10 1-64,-7-3-81,-20 2-47,0 1 0,0-1-1,0 1 1,1-1 0,-1 1-1,0 0 1,1 0 0,-1 1-1,0-1 1,0 1 0,0 0-1,5 1 1,1 1 3,-8-3-7,-1 0-1,0 0 0,1 0 1,-1 0-1,1 0 1,-1 0-1,1 0 0,-1 0 1,1 0-1,-1 1 1,0-1-1,1 0 1,-1 0-1,1 0 0,-1 1 1,0-1-1,1 0 1,-1 0-1,0 1 0,1-1 1,-1 0-1,0 1 1,1-1-1,-1 1 0,0-1 1,0 0-1,1 1 1,-1-1-1,0 1 0,0-1 1,0 0-1,0 1 1,0-1-1,1 2 1,0 0-500,1 0 0,0 0 0,0 0 0,0-1 1,0 1-1,0 0 0,1-1 0,-1 1 1,0-1-1,1 0 0,3 2 0,-4-3-467,-1 0 494,1 0 0,-1 0 0,1 0 0,-1 0 0,1 0 0,-1-1 0,0 1 0,1 0 0,-1-1 0,1 1 0,-1-1 0,0 1-1,1-1 1,-1 0 0,0 1 0,0-1 0,1 0 0,-1 0 0,0 0 0,1-1 0,8-3-2543</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52.766"/>
    </inkml:context>
    <inkml:brush xml:id="br0">
      <inkml:brushProperty name="width" value="0.05" units="cm"/>
      <inkml:brushProperty name="height" value="0.05" units="cm"/>
    </inkml:brush>
  </inkml:definitions>
  <inkml:trace contextRef="#ctx0" brushRef="#br0">0 131 128,'0'-2'508,"3"-15"6888,4 10-6661,13-22 4672,-2 10-2904,-13 14-1664,0-1 0,1 1 0,-1 0 0,1 0 0,10-5 0,-12 7-767,0 0 1,1 1-1,-1 0 0,1 0 0,0 0 0,-1 0 0,1 1 1,0 0-1,0 0 0,0 0 0,0 1 0,0-1 0,0 1 1,0 0-1,0 1 0,0-1 0,0 1 0,0 0 0,0 0 0,8 4 1,68 11-759,-53-15 9,-26-1 567,0-1 0,0 1 0,1 0 0,-1 0 0,0 0 0,0 0 0,0 1 0,0-1 0,0 1 0,0-1 0,0 1 0,0 0 0,4 1 0,-6-1 48,1-1 0,0 0-1,0 1 1,0-1 0,0 0 0,0 1 0,0-1 0,0 0-1,0 0 1,0 0 0,0 0 0,0 0 0,0 0-1,0 0 1,0 0 0,0 0 0,-1 0 0,1 0 0,2-1-1,14-6-4935,-14 5 2750,-2 2 2036,-1 0 1,0 0 0,1 0-1,-1 0 1,0-1 0,0 1 0,1 0-1,-1 0 1,0 0 0,0-1 0,1 0-634,0 1 633,-1 0 1,0 0 0,0-1-1,0 1 1,0 0 0,0-1 0,1 1-1,-1 0 1,0-1 0,0 1 0,0 0-1,0-1 1,0 1 0,0 0-1,0-1 1,0 1 0,0 0 0,0-1-1,0 1 1,0 0 0,0-1 0,-1 1-1,1-1 1,0-1-1185</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03.449"/>
    </inkml:context>
    <inkml:brush xml:id="br0">
      <inkml:brushProperty name="width" value="0.05" units="cm"/>
      <inkml:brushProperty name="height" value="0.05" units="cm"/>
    </inkml:brush>
  </inkml:definitions>
  <inkml:trace contextRef="#ctx0" brushRef="#br0">1 30 112,'0'0'15,"0"0"0,0-1 0,0 1 0,0 0 0,0 0 0,0-1 0,0 1 0,0 0 0,0 0 0,0-1 0,0 1 0,0 0 0,0-1 0,0 1 0,1 0-1,-1 0 1,0 0 0,0-1 0,0 1 0,0 0 0,0 0 0,1-1 0,-1 1 0,0 0 0,0 0 0,0 0 0,1 0 0,-1-1 0,0 1 0,0 0 0,0 0 0,1 0 0,-1 0 0,0 0 0,0 0 0,1 0 0,-1 0 0,1 0 0,-1-1 2,0 1 0,1 0 0,-1 0 0,0 0 0,1 0 0,-1 0 0,0 0 0,0 0 0,1 0 0,-1-1 0,0 1 0,0 0 0,1 0 0,-1 0 0,0-1 0,0 1 1,1 0-1,-1 0 0,0-1 0,0 1 0,0 0 0,0 0 0,1-1 0,-1 1 0,0 0 0,0-1 0,0 1 0,0 0 0,0 0 0,0-1 0,0 1 0,0 0 0,0-1 0,0 1 0,0 0 0,0-1 1,0 1-1,0-1 0,0 1 129,2-11 444,6 9 238,-6 6 1721,4 9-1428,-5-11-1058,-1-1-1,1 0 1,-1 1 0,0-1 0,1 1-1,-1-1 1,0 1 0,0-1 0,0 1-1,0-1 1,0 0 0,0 1-1,0-1 1,-1 2 0,1-1-11,-1 0 1,1-1-1,0 1 0,0 0 0,0 0 1,0-1-1,0 1 0,0 0 1,1-1-1,-1 1 0,1 2 1,2 2 60,-1 0 1,0 1 0,-1-1 0,0 0-1,0 1 1,0-1 0,-1 1-1,0 10 1,0-8 43,0 0 0,1 0 0,0 0 0,3 11 1,-4 3 27,0-20-170,-1-1 0,1 1 0,0-1 0,0 0 0,0 1-1,0-1 1,1 1 0,-1-1 0,1 0 0,1 5 0,1-1 11,-2-5-20,0 1 0,0-1 0,-1 0 0,1 1 0,0-1 0,-1 1 0,1-1 0,-1 1 0,0-1 0,0 1 0,1 0 0,-1-1 0,0 3-1,1 1 39,0 0 0,0 0-1,0 0 1,1-1-1,0 1 1,0-1-1,1 1 1,4 7 0,-1-5 124,-5-6-161,0 1-1,1-1 0,-1 1 1,0-1-1,0 1 1,0-1-1,0 1 1,0 0-1,-1 0 1,1 0-1,0-1 1,-1 1-1,1 2 0,-1-3-5,0 0-1,1 0 0,-1 0 0,0 0 1,1 0-1,-1-1 0,1 1 0,0 0 0,-1 0 1,1 0-1,0-1 0,-1 1 0,1 0 1,0-1-1,0 1 0,-1-1 0,1 1 0,0-1 1,0 1-1,0-1 0,0 1 0,0-1 1,1 1-1,1 1 37,6 2 11,-1-4-40,13 1 33,-20-1-40,-1 0 0,1 0-1,-1 0 1,1 0 0,-1 0-1,1 0 1,-1 0 0,0 0-1,1-1 1,-1 1 0,1 0-1,-1 0 1,1 0 0,-1 0-1,0 0 1,1-1 0,-1 1-1,1 0 1,-1 0 0,0-1-1,1 1 1,-1 0 0,0-1-1,1 1 1,-1 0 0,0-1-1,0 1 1,1 0 0,-1-1-1,9-6-25,-7 7 21,-1-1 0,0 1-1,0-1 1,0 1 0,0-1-1,0 0 1,0 1 0,0-1 0,0 0-1,0 1 1,0-1 0,-1 0-1,1 0 1,0 0 0,0 0 0,-1 0-1,1 0 1,0-2 0,29-18-132,-28 20 58,4-4-1789,-24 5-5579</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19.819"/>
    </inkml:context>
    <inkml:brush xml:id="br0">
      <inkml:brushProperty name="width" value="0.05" units="cm"/>
      <inkml:brushProperty name="height" value="0.05" units="cm"/>
    </inkml:brush>
  </inkml:definitions>
  <inkml:trace contextRef="#ctx0" brushRef="#br0">8 1 11221,'0'0'-3153,"-8"0"-1</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53.216"/>
    </inkml:context>
    <inkml:brush xml:id="br0">
      <inkml:brushProperty name="width" value="0.05" units="cm"/>
      <inkml:brushProperty name="height" value="0.05" units="cm"/>
    </inkml:brush>
  </inkml:definitions>
  <inkml:trace contextRef="#ctx0" brushRef="#br0">137 0 864,'0'0'270,"1"0"-1,5 4 4846,-6-4-4845,0 0-1,0 1 0,0-1 0,1 0 1,-1 1-1,0-1 0,0 0 0,0 1 1,0-1-1,0 1 0,0 18 3902,-10 16 610,-6-2-956,8-16-1663,-1-1-1,-15 24 0,5-1-830,17-33-1223,0 0 0,-1-1 0,0 1 0,0-1 1,-7 11-1,7-12-113,0 0 0,0 0 0,0 0 0,1 0 0,-1 1 0,1 0 0,0-1 0,1 1 0,-1 0 0,1 0 0,0 0 0,0 0 0,0 7 0,-6-7-6158,12-8 2127,4-25-14495</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53.726"/>
    </inkml:context>
    <inkml:brush xml:id="br0">
      <inkml:brushProperty name="width" value="0.05" units="cm"/>
      <inkml:brushProperty name="height" value="0.05" units="cm"/>
    </inkml:brush>
  </inkml:definitions>
  <inkml:trace contextRef="#ctx0" brushRef="#br0">83 0 96,'18'2'6843,"-19"-1"-6459,-1 0 1,1 1-1,0-1 0,0 1 0,0-1 0,0 1 0,1-1 1,-1 1-1,0 0 0,0-1 0,1 1 0,-1 0 0,1-1 1,0 1-1,0 0 0,-1 0 0,1 0 0,0-1 0,1 4 1,-1 0 179,0-1 0,-1 0-1,1 0 1,-1 0 0,0-1 0,0 1 0,-3 6 0,1-2 390,0 0 0,0 0 0,1 1 0,0-1 0,0 1 0,0 12 0,1-14-365,0-1 1,-1 1 0,1 0-1,-1-1 1,0 1-1,-1-1 1,-6 12 0,-8 24 405,14-31-931,0 0 0,-1-1 0,-9 19 0,11-4-278,2-17-1953,0-18-5243,0 7 6644,0 1 1,0 0 0,0-1 0,1 1-1,-1 0 1,1-1 0,-1 1-1,1 0 1,0 0 0,-1 0-1,1 0 1,0 0 0,3-4-1,0-25-6645,6 25 5581</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58.226"/>
    </inkml:context>
    <inkml:brush xml:id="br0">
      <inkml:brushProperty name="width" value="0.05" units="cm"/>
      <inkml:brushProperty name="height" value="0.05" units="cm"/>
    </inkml:brush>
  </inkml:definitions>
  <inkml:trace contextRef="#ctx0" brushRef="#br0">267 69 656,'11'-16'16465,"-10"10"-12742,-19 1 199,13 1-3545,0 1-1,0 0 1,0 1 0,0-1-1,-1 1 1,-8-3 0,-26-11 633,30 14-912,-1 1 1,1 1-1,-1 0 0,1 0 0,-16 3 1,22-1-88,1 0 0,-1 0 0,0 0 0,0 0 1,1 1-1,-1 0 0,1 0 0,0 0 0,-4 5 1,-2 0 134,5-2 37,0-1 0,1 1 0,0 0 0,-1 0-1,2 0 1,-1 0 0,-1 7 0,3-11-144,-10 41 1319,10-40-1323,0-1 0,1 1-1,-1-1 1,1 1-1,-1-1 1,1 1 0,0-1-1,0 1 1,0-1-1,0 1 1,0-1-1,1 1 1,-1-1 0,1 1-1,-1-1 1,1 0-1,0 1 1,2 2 0,4 25-47,-7 104 12,-5-120 0,4-13 0,0 0 0,1 0 0,-1 0 0,0 0 0,1 0 0,-1 0 0,1 1 0,-1-1 0,1 0 0,0 0 0,0 0 0,-1 0 0,1 1 0,0-1 0,0 2 0,0 3 0,1-3 0,-1-1 0,0 1 0,0 0 0,0 0 0,-1-1 0,1 1 0,-1 0 0,1-1 0,-1 1 0,0 0 0,-2 4 0,0-1-1914,3 18 5941,1-16-7093</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58.936"/>
    </inkml:context>
    <inkml:brush xml:id="br0">
      <inkml:brushProperty name="width" value="0.05" units="cm"/>
      <inkml:brushProperty name="height" value="0.05" units="cm"/>
    </inkml:brush>
  </inkml:definitions>
  <inkml:trace contextRef="#ctx0" brushRef="#br0">0 9 832,'28'-9'25656,"-14"11"-19611,2 0-5196,17 3-1464,49-3 1260,-31 0-2517,-17-2-4382</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8:59.776"/>
    </inkml:context>
    <inkml:brush xml:id="br0">
      <inkml:brushProperty name="width" value="0.05" units="cm"/>
      <inkml:brushProperty name="height" value="0.05" units="cm"/>
    </inkml:brush>
  </inkml:definitions>
  <inkml:trace contextRef="#ctx0" brushRef="#br0">141 23 128,'8'-7'14729,"-20"2"-7011,3 0-6125,-15 0 3159,22 5-4432,-28 10 464,25-9-553,1 1 0,-1 0-1,1 1 1,-1-1 0,1 1-1,0 0 1,0 0 0,1 0-1,-1 0 1,-4 6 0,-11 24-26,18-32-205,1 0 0,-1 0 0,1 0 0,0 0 0,0 0 0,-1 0 0,1 0 0,0 0 0,0 0 0,0 0 0,0 0 0,0 0 0,0 0 0,1 0 0,-1 0 0,0 0 0,0 0 0,1 0 0,-1 0 0,0 0 0,1 0 0,-1-1 0,1 1 0,0 0 0,-1 0 0,1 0 0,-1 0 0,3 1 0,-2 0 0,1 0 0,-1 0 0,1 0 0,0 0 0,0 0 0,0 0 0,0-1 0,1 1 0,2 1 0,11 4 0,2-2 0,6-3 0,-17-2 0,1 1 0,0-1 0,0 0 0,11-2 0,7-1 0,-24 3 0,0 0 0,0 0 0,0 0 0,0 0 0,0-1 0,0 1 0,0-1 0,0 1 0,-1-1 0,1 0 0,0 0 0,0 0 0,1-1 0,-1 0-1836</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9:01.536"/>
    </inkml:context>
    <inkml:brush xml:id="br0">
      <inkml:brushProperty name="width" value="0.05" units="cm"/>
      <inkml:brushProperty name="height" value="0.05" units="cm"/>
    </inkml:brush>
  </inkml:definitions>
  <inkml:trace contextRef="#ctx0" brushRef="#br0">90 0 128,'0'0'2929,"0"2"-2645,0-1 0,0 0-1,0 0 1,0 0-1,0 1 1,0-1 0,0 0-1,0 0 1,0 0 0,1 1-1,-1-1 1,1 2-1,0-3-170,0 1 0,0-1 0,-1 0 0,1 1 0,0-1 0,-1 1 0,1-1 0,0 1 0,-1-1 0,1 1 0,-1-1 0,1 1 0,-1-1 0,1 1 0,-1 0 0,1-1 0,-1 1 0,0 0 0,1 0 0,-1-1 0,0 1 0,1 0 0,-1 0 0,0-1 0,0 1 0,0 0-1,0 0 1,0 0 0,0-1 0,0 1 0,0 0 0,0 0 0,0-1 0,0 1 0,-1 0 0,1 0 0,0 0 0,-1 0 0,-10 35 4245,3 8-1137,1-26-2308,4-13-612,1 0 0,0 0-1,0 1 1,1-1 0,-1 1-1,1-1 1,0 8-1,1-10-12,-1 1 0,1 0 0,-1 0 0,0-1 0,0 1 0,-1 0 0,-1 4 0,1-4-61,0 0 0,1 0-1,-1 0 1,1 0-1,0 0 1,1 0-1,-2 6 1,-3 5 337,4-14-531,1 0 1,-1 0-1,0 0 1,1 0-1,-1 0 1,1 0-1,-1 0 1,1 0-1,0 0 0,-1 0 1,1 1-1,0-1 1,0 0-1,0 0 1,0 2-1,0 62 2971,-8-19-504,-4-13-2500,12-32 0,0 0 0,0 0 0,0-1 0,0 1 0,0 0 0,0 0 0,-1 0 0,1 0 0,0 0 0,-1 0 0,1 0 0,-1-1 0,1 1 0,-1 0 0,1 0 0,-1 0 0,0 0 0,0 0 0,1 0 0,-1 0 0,1 0 0,-1 0 0,1 0 0,-1 0 0,1 0 0,-1 0 0,1 0 0,0 0 0,0 0 0,0 0 0,0 0 0,-1 0 0,2 1 0,-2 0 0,1-1 0,0 0 0,0 1 0,0-1 0,0 0 0,0 0 0,0 1 0,1-1 0,-1 0 0,0 1 0,1-1 0,-1 0 0,1 0 0,-1 0 0,1 0 0,0 1 0,-1-1 0,1 0 0,0 0 0,0 0 0,1 1 0,13 20 0,-11-20 0,0 1 0,0-1 0,0 0 0,1 0 0,-1 0 0,0-1 0,1 0 0,-1 1 0,1-2 0,-1 1 0,1 0 0,0-1 0,-1 0 0,1 0 0,5-1 0,30-11 0,-22 5 0,14-2 0,-25 7-1094</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9:02.206"/>
    </inkml:context>
    <inkml:brush xml:id="br0">
      <inkml:brushProperty name="width" value="0.05" units="cm"/>
      <inkml:brushProperty name="height" value="0.05" units="cm"/>
    </inkml:brush>
  </inkml:definitions>
  <inkml:trace contextRef="#ctx0" brushRef="#br0">30 1 144,'-30'12'13657,"35"-10"-12044,-1 0 1,1-1-1,-1 1 1,1-1-1,0 0 1,-1 0-1,7 0 1,65-1 3061,-37-1-4100,-32 0-2171,3 0 4590,-4 0-2831,0 0-4482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9:03.666"/>
    </inkml:context>
    <inkml:brush xml:id="br0">
      <inkml:brushProperty name="width" value="0.05" units="cm"/>
      <inkml:brushProperty name="height" value="0.05" units="cm"/>
    </inkml:brush>
  </inkml:definitions>
  <inkml:trace contextRef="#ctx0" brushRef="#br0">52 7 176,'-51'-7'19121,"55"9"-17832,0 0 0,0 0 1,0 1-1,0-1 0,0 1 0,0 0 1,5 5-1,14 13 1827,-2 1-3076,-1 0-40,-17-19 0,0-1 0,0 1 0,0-1 0,0 1 0,0 0 0,0 0 0,-1 0 0,4 5 0,14 18 0,1-4 0,-19-20 0,0-1 0,0 1 0,0 0 0,0 0 0,-1 1 0,1-1 0,-1 0 0,1 0 0,-1 1 0,0-1 0,0 1 0,1 3 0,7 11 0,-7-14 0,3 4 0,0 0 0,-1 0 0,1 1 0,-2-1 0,1 1 0,-1 0 0,3 11 0,6 14 0,-4 6 0,3-1 0,-11-13 0,-1-16 0,1 1 0,0-1 0,1 0 0,0 1 0,0-1 0,4 13 0,-4-20 0,-1 1 0,1-1 0,-1 1 0,0 0 0,0-1 0,0 1 0,0-1 0,0 1 0,0 0 0,-1-1 0,1 1 0,-1-1 0,-1 3 0,-3 24 0,5-26 0,0 1 0,-1 0 0,0 0 0,0-1 0,0 1 0,0 0 0,-3 4 0,2-4 0,0-1 0,1 1 0,0 0 0,0 0 0,0-1 0,0 1 0,0 6 0,-10 20 0,4-15 0,0-3 0,1 5 0,5-14 0,0 1 0,1-1 0,-1 1 0,-1-1 0,1 1 0,0-1 0,-1 1 0,0-1 0,0 0 0,0 0 0,0 0 0,0 0 0,-4 3 0,3-2 0,-1 1 0,1-1 0,0 1 0,0 0 0,-2 6 0,-17 23 0,9-18 0,-12 12 0,-5 6 0,29-33 0,1 0 0,-1 0 0,0 0 0,0 0 0,1-1 0,-1 1 0,0 0 0,0-1 0,0 1 0,0 0 0,0-1 0,0 1 0,0-1 0,0 0 0,-2 1 0,1 0 0,1-1 0,0 0 0,0 1 0,-1 0 0,1-1 0,0 1 0,0 0 0,0-1 0,-1 1 0,1 0 0,0 0 0,0 0 0,-1 1 0,0 0-7,0 0 0,0 0-1,0-1 1,-1 1 0,1-1 0,-1 1 0,1-1 0,-1 0-1,1 0 1,-1 0 0,0-1 0,-4 2 0,6-2-570</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46"/>
    </inkml:context>
    <inkml:brush xml:id="br0">
      <inkml:brushProperty name="width" value="0.05" units="cm"/>
      <inkml:brushProperty name="height" value="0.05" units="cm"/>
    </inkml:brush>
  </inkml:definitions>
  <inkml:trace contextRef="#ctx0" brushRef="#br0">1 5 32,'0'0'1147,"13"1"2874,5 20-2877,-18-19-1087,1-1-1,-1 1 1,0-1 0,1 1-1,-1-1 1,1 1-1,-1-1 1,1 0-1,0 1 1,0-1 0,-1 0-1,1 1 1,0-1-1,2 1 1,-2-1 5,-1 0 0,1 0 0,0 0 0,0 0 0,0 1 1,-1-1-1,1 0 0,-1 0 0,1 0 0,-1 1 0,1-1 0,-1 0 0,1 3 0,10 27 1488,-3 4-181,-2-23-856,-6-11-471,1 0 0,-1-1-1,1 1 1,-1 0-1,1 0 1,-1-1 0,1 1-1,-1 0 1,1 0-1,-1 0 1,0 0-1,0-1 1,1 1 0,-1 0-1,0 0 1,0 0-1,0 1 1,0 0 32,0 0 0,1 1-1,-1-1 1,1 0 0,0 0 0,0 0 0,-1 0 0,1 0-1,0 0 1,3 3 0,-3-3 4,0-1 0,0 1-1,0 0 1,0 0 0,0 0 0,0 0-1,-1 0 1,1 0 0,0 0 0,-1 4-1,1-4-30,-1 0 0,1 0 0,-1 1-1,1-1 1,0 0 0,0 0-1,0 0 1,0 0 0,0 0 0,2 2-1,-2-2 1,0 0 0,0 0 0,0-1 0,0 1-1,0 0 1,0 0 0,-1 0 0,1 0-1,0 4 1,-1-4 14,0 0 1,1 0-1,-1 0 0,1-1 0,-1 1 1,1 0-1,0-1 0,0 1 0,0 0 1,0-1-1,0 1 0,1 1 0,-1-2-29,0 1 0,0-1-1,0 0 1,0 1 0,0-1-1,-1 1 1,1 0 0,0-1 0,-1 1-1,1-1 1,0 4 0,-1-3 6,0-1 0,0 1 0,1-1 0,-1 1 0,0-1 0,1 1 0,0-1 0,-1 1 0,1-1 0,0 0 0,0 1 1,0-1-1,1 2 0,-1-2 6,0 0 0,0 1 0,0-1 0,0 1 0,0-1 0,-1 1 0,1-1 0,0 1 0,-1-1 0,1 1 0,-1 0 0,1-1 0,-1 4 1,1-3 12,-1 1 0,1-1 0,0 1 0,0-1 0,0 1 0,0-1 0,1 0 0,-1 1 0,1-1 0,-1 0 0,1 0 0,2 2 0,-4-4-49,0 1 0,1-1 0,-1 0 0,0 1 0,0-1 0,1 1 0,-1-1 0,0 0 0,0 1 0,0-1 0,0 1 0,1-1 0,-1 1 0,0-1 0,0 0 0,0 1 0,0-1 0,0 1 0,0-1 0,0 1-1,0-1 1,0 1 0,0-1 0,-1 1 0,1-1 0,0 1 0,0 0-2,-1-1 1,1 0-1,0 0 0,0 1 0,0-1 0,0 0 0,0 1 0,0-1 1,0 0-1,0 1 0,0-1 0,0 1 0,0-1 0,0 0 0,0 1 1,0-1-1,0 0 0,0 1 0,0-1 0,0 0 0,0 1 0,1-1 1,-1 0-1,0 0 0,0 1 0,0-1 0,1 0 0,-1 1 0,0-1 1,1 0-1,-1 1 7,1-1 1,0 0-1,-1 1 1,1-1-1,0 1 0,-1-1 1,1 1-1,-1-1 1,1 1-1,-1-1 1,1 1-1,-1 0 1,1-1-1,-1 1 0,1 0 1,-1-1-1,0 1 1,0 0-1,1 0 1,-1-1-1,0 1 1,0 0-1,0 0 0,0 0 1,0-1-1,0 1 1,0 0-1,0 0 1,0-1-1,0 1 1,0 0-1,-1 1 0,1 4 99,8 26 333,10-12-354,-14-4 13,-4-16-102,1 0 1,-1 1-1,1-1 1,0 0-1,-1 1 1,1-1-1,-1 1 1,1-1-1,-1 1 1,1-1-1,-1 1 1,1 0-1,-1-1 0,0 1 1,1-1-1,-1 1 1,0 0-1,1-1 1,-1 1-1,0 0 1,0-1-1,0 1 1,0 0-1,0 0 1,0 1-1,18 26 206,-18-28-200,1 1-1,-1 0 1,1 0-1,-1 0 1,1 0-1,-1 0 1,0 0-1,0 0 1,1 0-1,-1 0 1,0 1-1,0-1 1,0 0-1,0 0 1,-1 0-1,1 0 1,0 2-1,0 10 66,7 6 927,-7-33-12,0-58-1538,5 56 376,-4 14 170,0 1-1,-1-1 1,1 1-1,0-1 1,-1 1-1,1-1 1,-1 1-1,1-1 1,-1 1-1,0-1 1,0 0 0,0-1-1,8-36 24,4 5-110,-4-11 24,3 12 145,1-6-113,-4-45 160,-8 33-154,5 46 23,-5 5 6,0 0 0,1 0 0,-1 0 1,1-1-1,-1 1 0,0 0 0,1 0 0,-1 0 1,0-1-1,1 1 0,-1 0 0,0 0 0,0-1 0,1 1 1,-1 0-1,0-1 0,0 1 0,1 0 0,-1-1 1,0 1-1,0 0 0,0-1 0,0 1 0,1-1 0,-1 1 1,0 0-1,0-1 0,0 1 0,0-1 0,0 1 1,0 0-1,0-1 0,0 0 0,8-50 3,-3 37-4,-4 13-1,-1 0 1,1 0-1,0 0 1,-1 0 0,1 0-1,-1 0 1,1 0 0,-1 0-1,0 0 1,1-1 0,-1 1-1,0 0 1,0 0 0,0-2-1,3-5 60,2-9 36,-4 10 1601,-1 7-1697,0-1 1,0 1-1,1-1 0,-1 1 0,0-1 0,0 1 1,0-1-1,0 0 0,0 1 0,0-1 0,0 1 1,0-1-1,0 1 0,0-1 0,0 1 0,0-1 1,0 1-1,0-1 0,0 1 0,-1-1 1,1 1-1,0-1 0,0 1 0,-1-1 0,1 1 1,0-1-1,-1 1 0,1-1 0,0 1 0,-1 0 1,1-1-1,0 1 0,-1 0 0,1-1 0,-1 1 1,1 0-1,-1 0 0,1-1 0,-1 1 0,1 0 1,-2 0-1,-4 1-55</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47"/>
    </inkml:context>
    <inkml:brush xml:id="br0">
      <inkml:brushProperty name="width" value="0.05" units="cm"/>
      <inkml:brushProperty name="height" value="0.05" units="cm"/>
    </inkml:brush>
  </inkml:definitions>
  <inkml:trace contextRef="#ctx0" brushRef="#br0">110 1 64,'0'0'32,"7"-1"2948,-7 2-2756,-7 6 481,7-6-662,0 0 0,0 0 0,-1 0 1,1 0-1,0 0 0,0 0 0,0 0 1,0 0-1,-1-1 0,1 1 0,-1 0 1,1 0-1,0 0 0,-1 0 0,1-1 1,-2 2-1,1-1 14,1 0 1,-1 0-1,0 0 0,1 0 1,-1 0-1,1 1 0,-1-1 1,1 0-1,0 0 0,-1 0 1,1 0-1,0 1 0,0-1 1,0 0-1,0 0 0,0 2 1,-1-1-11,1 0 1,0 1 0,-1-1 0,0 0 0,0 0 0,1 0-1,-1-1 1,0 1 0,-1 0 0,0 2 0,-8 17 250,10-18-254,-1 0 0,0 0-1,1 0 1,-1 0 0,-1-1 0,1 1 0,0 0-1,-1 0 1,1-1 0,-4 4 0,4-4-5,-1 0 1,1 0 0,0 1-1,-1-1 1,1 0-1,0 1 1,0-1 0,1 0-1,-2 5 1,1-3 37,0 0 0,0-1 1,-1 1-1,1-1 1,-1 0-1,0 0 0,0 1 1,-4 4-1,2-4 38,-4 36 357,7-29-394,1-10-74,1 0 0,-1 0 0,0 0 0,0 0 1,0 0-1,0 0 0,0 0 0,-1 0 0,1 0 0,0 0 0,0 0 1,0 0-1,-1 0 0,1 0 0,-1 1 0,-1 2 35,0 0-1,1 0 1,-1 1 0,1-1-1,0 0 1,0 1 0,1-1-1,-1 1 1,1-1 0,0 1 0,1 6-1,-1 2 32,-8 52 869,8 18-323,8-19 294,-8-63-899,0 0 0,0 0 1,0 0-1,0 0 0,0 0 0,0 0 1,0 0-1,1 0 0,-1 0 1,0 0-1,1 0 0,-1 0 0,1 0 1,-1 0-1,1 0 0,0 0 0,-1 0 1,1 0-1,0 0 0,-1-1 1,3 2-1,-2 2 102,1-1 0,-1 1 0,1-1 1,-1 1-1,0 0 0,0 7 0,4-7 140,-4-4-247,-1 0-1,0 0 1,1 0 0,-1 0 0,0 1-1,1-1 1,-1 0 0,0 0 0,1 0-1,-1 1 1,0-1 0,1 0 0,-1 0-1,0 1 1,0-1 0,1 0 0,-1 1 0,0-1-1,0 0 1,0 1 0,1-1 0,-1 0-1,0 1 1,0-1 0,0 0 0,0 1-1,0 0 4,1 0-1,-1 0 1,0 0-1,1-1 1,-1 1-1,0 0 1,1 0 0,-1-1-1,1 1 1,-1 0-1,1-1 1,-1 1-1,1 0 1,0-1-1,-1 1 1,1-1-1,1 1 1,-2 0-7,1-1 0,0 1 1,0 0-1,-1-1 0,1 1 0,0 0 1,-1-1-1,1 1 0,-1 0 1,1 0-1,-1-1 0,1 1 1,-1 0-1,1 0 0,-1 0 1,0 0-1,1 1 0,4 2 57,-5-3-58,0-1 0,1 0 0,-1 0 0,0 0 0,1 0 0,-1 0 0,0 1 0,1-1 0,-1 0 0,0 0 0,1 0 0,-1 1 0,0-1 0,0 0 0,1 0 0,-1 1 0,0-1 0,0 0 0,0 1 0,1-1 0,-1 0 0,0 1 0,0-1 0,0 0 0,0 1 0,0 0 0,3 3 33,-1 0 0,0 0 0,1 0 0,0 0 1,0-1-1,0 1 0,0-1 0,0 0 1,1 0-1,-1 0 0,6 3 0,8-3 38,-12-2 120,-8-2 742,2 1-1731,-7-3-4147,7 3 4789,1 0-1,-1 0 0,1 0 1,-1 0-1,1 0 1,0 0-1,-1 0 0,1 0 1,-1-1-1,1 1 1,-1 0-1,1 0 0,-1 0 1,1 0-1,0-1 1,-1 1-1,1 0 0,0 0 1,-1-1-1,1 1 1,-1 0-1,1-1 0,0 1 1,0 0-1,-1-1 1,1 1-1,0-1 0,-10-5-2712,8 0 686</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21.649"/>
    </inkml:context>
    <inkml:brush xml:id="br0">
      <inkml:brushProperty name="width" value="0.05" units="cm"/>
      <inkml:brushProperty name="height" value="0.05" units="cm"/>
    </inkml:brush>
  </inkml:definitions>
  <inkml:trace contextRef="#ctx0" brushRef="#br0">71 56 32,'0'-1'7,"1"1"0,0 0 1,-1 0-1,1 0 0,0 0 0,-1-1 1,1 1-1,0 0 0,-1 0 0,1-1 0,-1 1 1,1-1-1,0 1 0,-1 0 0,1-1 1,-1 1-1,1-1 0,-1 1 0,0-1 0,1-1 1,0 2 14,-1-1 1,1 0 0,-1 1 0,1-1 0,0 0 0,-1 1-1,1-1 1,0 1 0,-1-1 0,1 1 0,0-1-1,-1 1 1,1 0 0,0-1 0,0 1 0,0 0 0,0 0-1,-1-1 1,1 1 0,0 0 0,1 0 0,-1 0 8,0-1 1,0 1-1,1-1 1,-1 1-1,0-1 1,0 1-1,0-1 0,0 0 1,0 1-1,0-1 1,0 0-1,0 0 1,0 0-1,-1 0 1,1 0-1,0 0 1,0 0-1,-1 0 1,1 0-1,-1 0 1,1 0-1,-1 0 1,1 0-1,-1-3 1,-5 0 49,5 5-78,0-1 0,-1 0 0,1 0 1,0 0-1,0 0 0,-1-1 0,1 1 0,0 0 0,0 0 0,-1 0 1,1 0-1,0 0 0,0 0 0,0 0 0,-1 0 0,1 0 0,0-1 0,0 1 1,0 0-1,-1 0 0,1 0 0,0 0 0,0-1 0,0 1 0,0 0 1,-1 0-1,1 0 0,0-1 0,0 1 0,0 0 0,0 0 0,0 0 1,0-1-1,0 1 0,0 0 0,0-1 0,0 0 152,-18-3 90,16 4 897,-17 20-157,19-18-932,0 37 1177,0-37-1165,0-1-55,0-1 0,0 1 0,0 0-1,1-1 1,-1 1 0,0 0 0,0-1 0,0 1 0,0 0-1,0-1 1,0 1 0,0-1 0,0 1 0,0 0-1,-1-1 1,1 1 0,0 0 0,0-1 0,0 1 0,-1-1-1,1 1 1,0 0 0,-1-1 0,1 1 0,-1-1-1,1 1 1,0-1 0,-1 0 0,1 1 0,-1-1 0,1 1-1,-1-1 1,0 0 0,1 1 0,-1-1 0,1 0-1,-1 0 1,0 1 0,0 3 151,0-1 0,1 1 0,-1 0 1,1 0-1,0-1 0,0 1 0,1 6 0,-1-3 52,0-5-154,-1-1 1,1 1-1,0 0 1,0-1-1,0 1 1,0-1-1,0 1 0,1-1 1,-1 1-1,0-1 1,1 1-1,-1-1 1,1 1-1,-1-1 0,1 1 1,0-1-1,0 0 1,0 1-1,-1-1 0,1 0 1,2 1-1,-2 2 111,0 0-1,0 0 1,-1 1-1,1-1 1,-1 0-1,0 0 0,0 0 1,0 0-1,-2 6 1,2-1 6,0 102 1344,-5-99-1502,4-12-15,0 1 0,1 0 1,-1 0-1,0 0 0,1 0 0,-1 0 1,1 0-1,-1 0 0,1 0 0,0 0 0,0 0 1,-1 0-1,1 0 0,0 0 0,0 2 1,-8 41 49,3-33-49,5-11-3,-1 1 0,0 0 0,0 0 1,1 0-1,-1 0 0,1 0 0,-1 0 0,1 0 0,0 0 0,-1 0 0,1 1 0,0-1 0,0 0 0,-1 0 0,1 2 0,1-2 1,-1 0 0,0 0-1,0 0 1,0 0 0,0 0-1,0 0 1,0 0 0,0 0 0,-1 0-1,1 0 1,0 0 0,0 0-1,-1 0 1,1 0 0,-1 0-1,1 0 1,-1 0 0,1 0 0,-1 0-1,0-1 1,0 2 0,-2 14 14,0-13-14,2-3-1,1 1 0,-1-1 0,1 1-1,-1-1 1,0 1 0,1 0 0,-1 0-1,1-1 1,0 1 0,-1 0 0,1 0-1,-1-1 1,1 1 0,0 0 0,0 0-1,0 0 1,-1 0 0,1-1 0,0 1-1,0 0 1,0 0 0,0 0 0,0 0-1,1 1 1,-9 16-41,8-18 41,0 1 0,0-1 0,0 0 0,0 1 0,0-1 0,0 1 0,0-1 0,0 0 0,0 1 1,0-1-1,0 0 0,0 1 0,0-1 0,-1 0 0,1 1 0,0-1 0,0 0 0,0 1 0,0-1 0,-1 0 0,1 1 0,0-1 0,0 0 0,-1 0 0,1 1 0,0-1 0,-1 0 1,1 0-1,0 1 0,-1-1 0,1 0 0,-1 0 0,1 0-1,-1 0 0,1 1 0,0-1 0,-1 0 0,1 0 0,0 0 0,-1 0 0,1 1 0,0-1 1,0 0-1,-1 0 0,1 1 0,0-1 0,0 0 0,-1 1 0,1-1 0,0 0 0,0 1 0,0-1 0,0 0 0,0 1 0,-1-1 1,1 0-1,0 1 0,0-1 0,0 0 0,0 1 0,0-1 0,0 0 0,0 1 0,0-1 0,0 1 0,0 0 259,20 0-1214,-8-19-6350,-11 12 6046,5-4-32</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48"/>
    </inkml:context>
    <inkml:brush xml:id="br0">
      <inkml:brushProperty name="width" value="0.05" units="cm"/>
      <inkml:brushProperty name="height" value="0.05" units="cm"/>
    </inkml:brush>
  </inkml:definitions>
  <inkml:trace contextRef="#ctx0" brushRef="#br0">1 8 128,'0'0'224,"0"-7"1268,0 7-1394,13 6 380,-9-3-264,10 7 583,-11-4-568,2 9 742,-5-9-653,-1-5-285,1-1 0,0 1 0,0 0 1,0 0-1,0 0 0,0 0 0,0-1 0,0 1 0,0 0 0,0 0 1,0 0-1,0-1 0,0 1 0,0 0 0,1 0 0,-1 0 0,0-1 1,1 1-1,-1 0 0,1-1 0,-1 1 0,0 0 0,1-1 0,0 1 1,-1 0-1,1-1 0,-1 1 0,1-1 0,0 1 0,-1-1 0,1 1 1,0-1-1,2 28 1889,-2-13-1078,0-10-651,1 0-1,-1 1 0,0-1 0,0 1 1,0-1-1,-1 1 0,0-1 1,0 1-1,-1-1 0,1 1 0,-1-1 1,0 1-1,-3 7 0,2-6-80,1 0 0,0 0 0,1 0 0,0-1 0,0 1 0,1 12 0,0 4 521,7 24 463,-3-32-777,-4-14-289,0 1 0,0-1 1,0 1-1,-1-1 0,1 1 0,-1 0 0,1-1 0,-1 1 0,0 0 0,1-1 1,-1 4-1,8 35 311,-3-30-315,-5-9-24,1 0-1,0 0 1,-1 0-1,1 0 1,-1 0 0,1 0-1,-1 0 1,1 0-1,-1 0 1,1 0-1,-1 0 1,0 0-1,0 0 1,0 0-1,0 2 1,8 25 9,-7-27-8,-1 0 1,0-1-1,1 1 0,-1 0 1,1-1-1,-1 1 1,1-1-1,0 1 1,-1-1-1,1 1 1,-1-1-1,1 1 1,0-1-1,0 0 0,-1 1 1,1-1-1,0 0 1,-1 1-1,1-1 1,0 0-1,0 0 1,0 0-1,-1 0 1,1 0-1,0 0 1,0 0-1,0 0 0,1 0 19,0 1-1,0-1 1,0 0-1,-1 0 1,1-1-1,0 1 1,0 0-1,0-1 1,-1 1-1,1-1 1,0 1-1,2-2 1,40-20-52,-39 18 9,-5 3-7,1 0-1,0 1 1,-1-1-1,1 1 1,-1-1-1,1 1 1,0-1-1,-1 1 1,1-1-1,0 1 1,0 0-1,-1-1 1,1 1-1,0 0 1,0 0-1,0-1 1,0 1-1,0 0 0,1 0-203,-2-11-3545,-2 0-3693,-3 11 6533,4 0-39</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49"/>
    </inkml:context>
    <inkml:brush xml:id="br0">
      <inkml:brushProperty name="width" value="0.05" units="cm"/>
      <inkml:brushProperty name="height" value="0.05" units="cm"/>
    </inkml:brush>
  </inkml:definitions>
  <inkml:trace contextRef="#ctx0" brushRef="#br0">0 55 560,'0'0'2935,"29"0"1963,20-2 986,-41 2-5528,-1-1 0,1-1 0,0 1 0,-1-1 0,1-1 0,-1 0 0,10-4 0,-10 2-336,1 1-1,0 0 0,0 1 1,0 0-1,1 0 1,12-2-1,-19 5-99,2 2-901,0 6-583,-4-7 756,0-18-13004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50"/>
    </inkml:context>
    <inkml:brush xml:id="br0">
      <inkml:brushProperty name="width" value="0.05" units="cm"/>
      <inkml:brushProperty name="height" value="0.05" units="cm"/>
    </inkml:brush>
  </inkml:definitions>
  <inkml:trace contextRef="#ctx0" brushRef="#br0">28 26 112,'0'0'51,"-7"-7"586,6 7-429,-11-15 1503,10 14-1634,2 1-41,0 0 1,0 0 0,0 0 0,0 0 0,0 0 0,0 1 0,0-1 0,0 0 0,0 0 0,-1 0 0,1 0-1,0 0 1,0 0 0,0 0 0,0 0 0,0 0 0,0 1 0,0-1 0,-1 0 0,1 0 0,0 0 0,0 0 0,0 0-1,0 0 1,0 0 0,0 0 0,-1 0 0,1 0 0,0 0 0,0 0 0,0 0 0,0 0 0,0 0 0,0 0-1,-1 0 1,1 0 0,0 0 0,0 0 0,0 0 0,0 0 0,0 0 0,0-1 0,0 1 0,-1 0 0,1 0 0,0 0-1,0 0 1,0 0 0,0 0 0,0 0 0,0 0 0,0 0 0,0-1 0,0 1 0,0 0 0,-1 0 0,1 0-1,0 0 1,0-1 0,1 1 29,-1 0-1,0 0 0,1 0 1,-1-1-1,1 1 0,-1 0 1,0 0-1,1 0 0,-1 0 1,1 0-1,-1 0 1,1 0-1,-1 0 0,1 0 1,-1 0-1,0 0 0,1 0 1,-1 0-1,1 0 0,-1 0 1,0 0-1,1 1 0,-1-1 1,1 0-1,-1 0 0,0 0 1,1 1-1,-1-1 1,1 1-1,26 11 1342,3 1 132,-24-10-1136,-1-1 0,1 1 0,-1 0 0,0 0 0,1 1 0,-1-1 0,-1 1 0,8 8 0,21 14 750,9 7 555,-23-10-748,1-1-458,-16-19-423,-1 1 1,0-1 0,0 0-1,0 1 1,0 0 0,0 0-1,-1 0 1,3 5 0,4 5 177,30 57 1634,-22-48-895,-14-21-862,-1 1 1,0 0-1,0-1 1,0 1 0,0 0-1,0 0 1,0 0-1,-1 0 1,0 1 0,1-1-1,-1 0 1,1 6-1,3 4 281,-4-13-375,-1 1-1,1 0 1,0 0-1,-1 0 0,1-1 1,-1 1-1,1 0 1,-1 0-1,0 0 1,1 0-1,-1 0 1,0 0-1,0 0 0,0 0 1,0 2-1,8 58 2048,-8-57-2024,0 1 1,0 0-1,-1 0 1,0-1-1,0 1 1,0-1 0,0 1-1,-1 0 1,0-1-1,0 0 1,-4 8 0,-3 12 34,9-23-95,0 1 1,-1 0-1,1 0 0,-1 0 0,0-1 1,1 1-1,-1 0 0,0 0 1,0-1-1,0 1 0,0-1 1,-2 3-1,2-3-9,1 0-1,-1 0 1,0 0 0,1 1 0,-1-1 0,1 0-1,-1 0 1,1 1 0,0-1 0,0 0-1,-1 1 1,1-1 0,0 2 0,-6 18 85,-10 9-46,14-25-49,0 0 0,-1 0 0,1-1-1,-1 0 1,0 1 0,-5 4 0,7-6 28,-1 0 0,1 1 0,0-1 1,0 1-1,0-1 0,0 1 0,0-1 0,1 7 0,-1-9-21,0-1 0,0 1 0,1-1 0,-1 1 0,0 0 0,0-1 0,1 1 0,-1-1-1,1 1 1,-1 0 0,0 0 0,1-1 0,-1 1 0,1 0 0,0 0 0,-1 0 0,1 0 0,0-1-1,-1 1 1,1 0 0,0 1 0,0-1 3,0-1-1,0 0 1,0 0-1,0 0 1,0 0 0,0 1-1,0-1 1,0 0-1,0 0 1,0 0 0,0 1-1,0-1 1,0 0-1,0 0 1,-1 0-1,1 0 1,0 0 0,0 1-1,0-1 1,0 0-1,0 0 1,0 0-1,0 0 1,-1 0 0,1 1-1,0-1 1,0 0-1,0 0 1,0 0-1,-1 0 1,1 0 0,0 0-1,0 0 1,0 0-1,0 0 1,-1 0-1,1 0 1,0 0 0,0 0-1,0 0 1,-1 0-1,1 0 1,0 0-1,0 0 1,0 0 0,0 0-1,-1 0 1,1 0-1,0 0 1,0 0-1,0 0 1,-2-3-213,9 2 268,-6-8-2667,-2-27-16817,-5 31 17947,5 0 151</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51"/>
    </inkml:context>
    <inkml:brush xml:id="br0">
      <inkml:brushProperty name="width" value="0.05" units="cm"/>
      <inkml:brushProperty name="height" value="0.05" units="cm"/>
    </inkml:brush>
  </inkml:definitions>
  <inkml:trace contextRef="#ctx0" brushRef="#br0">1 7 32,'0'11'6902,"28"-4"-4560,-13-7-1143,1-1-1,-1 0 0,1-1 1,22-6-1,-23 4-313,0 2 0,1 0 0,-1 1 0,0 0 0,31 3 0,2 0 2759,-8-9-619,-5 7-2721,-33 0-256,9 6-133,-11-5 109,9-1 173,-8-1-188,0 1 1,1 0-1,-1-1 0,1 1 1,-1 0-1,0 0 0,1 0 1,-1 0-1,1 0 0,-1 1 1,0-1-1,1 0 1,-1 1-1,1-1 0,-1 0 1,0 1-1,0 0 0,1-1 1,-1 1-1,0 0 0,1 1 1,-2-1 198,-30-5-14347,3 1 3867</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52"/>
    </inkml:context>
    <inkml:brush xml:id="br0">
      <inkml:brushProperty name="width" value="0.05" units="cm"/>
      <inkml:brushProperty name="height" value="0.05" units="cm"/>
    </inkml:brush>
  </inkml:definitions>
  <inkml:trace contextRef="#ctx0" brushRef="#br0">32 7 48,'0'0'181,"-20"4"1428,20-4-1523,-11 6 348,11-5-292,2 10 1619,1-11-1227,8 0 959,-8 6 2765,-2-6-4154,-1 1 1,1-1-1,0 1 0,-1 0 0,1-1 0,0 1 1,0-1-1,-1 1 0,1-1 0,0 0 1,0 1-1,0-1 0,0 0 0,-1 0 0,1 0 1,0 1-1,0-1 0,0 0 0,0 0 1,0 0-1,0 0 0,0 0 0,0-1 0,1 1 1,0 0 335,0 0 0,1 0 1,-1-1-1,1 1 0,-1 0 0,0-1 1,1 0-1,-1 0 0,5-1 1,-6 0 122,31-1 3041,7-8-891,-33 8-2387,0 1 1,1 0-1,-1 1 0,0 0 0,0 0 1,13-1-1,-6-5 39,123 7 422,-135 0-699,12 8 11,-6-6-130,-6-2 30,-1 0 0,1 0 0,-1 0 0,1 0 0,-1 0 0,1 0 0,-1 0-1,1 1 1,-1-1 0,1 0 0,-1 0 0,0 0 0,1 1 0,-1-1-1,1 0 1,-1 1 0,0-1 0,1 0 0,-1 1 0,1-1 0,-1 0-1,0 1 1,0-1 0,6 4 4321,-13-3-3535,-9 1-1187,15-2 28</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53"/>
    </inkml:context>
    <inkml:brush xml:id="br0">
      <inkml:brushProperty name="width" value="0.05" units="cm"/>
      <inkml:brushProperty name="height" value="0.05" units="cm"/>
    </inkml:brush>
  </inkml:definitions>
  <inkml:trace contextRef="#ctx0" brushRef="#br0">2 686 32,'1'14'5512,"-1"-14"-5477,-1-1-1,1 1 1,0 0 0,0 0-1,0 0 1,0 0 0,-1 0-1,1-1 1,0 1 0,0 0 0,0 0-1,0 0 1,0-1 0,0 1-1,0 0 1,0 0 0,0 0-1,-1-1 1,1 1 0,0 0 0,0 0-1,0-1 1,0 1 0,0 0-1,0 0 1,0 0 0,0-1-1,0 1 1,1 0 0,-1 0 0,0 0-1,0-1 1,0 1 0,0 0-1,0 0 1,0 0 0,0-1-1,0 1 1,1 0 0,-1 0 0,0 0-1,0 0 1,0-1 0,0 1-1,1 0 1,-1 0 0,0 0-1,0 0 1,0 0 0,1 0 0,-1-1-1,0 1 1,0 0 0,0 0-1,1 0 1,-1 0 0,0 0-1,0 0 1,0 0 0,1 0 0,-1 0-1,1 0-25,-1 0-1,0 0 1,0 0-1,0 0 0,0 0 1,1 0-1,-1 0 1,0 0-1,0 0 1,0 0-1,0 0 1,1 0-1,-1 0 1,0 0-1,0-1 0,0 1 1,0 0-1,1 0 1,-1 0-1,0 0 1,0 0-1,0 0 1,0-1-1,0 1 0,0 0 1,0 0-1,0 0 1,1 0-1,-1-1 1,0 1-1,0 0 1,0 0-1,0 0 0,0 0 1,0-1-1,0 1 1,0 0-1,0 0 1,0 0-1,0-1 1,0 1-1,0 0 0,0 0 1,0 0-1,0 0 1,-1-1-1,1 1 1,0 0-1,0 0 1,0 0-1,0 0 0,0-1 1,0 1-1,0 0 1,-1 0-1,1 0 1,0 0-1,0 0 1,0 0-1,0-1 0,0 1 1,-1 0-1,1 0 1,3-27 1674,-2 26-1580,0 1-1,0-1 0,-1 1 1,1-1-1,0 0 0,-1 1 1,1-1-1,0 0 0,-1 1 1,1-1-1,-1 0 0,1 0 1,-1 1-1,0-1 0,1 0 1,-1 0-1,0 0 0,1 0 1,-1 1-1,0-1 0,0 0 1,0 0-1,0 0 0,0 0 1,0 0-1,0 0 0,0 0 1,0 0-1,0 0 0,-1-1 1,1 0 401,0 0-183,0 0 0,1 0 1,-1 1-1,1-1 1,-1 0-1,1 0 0,0 1 1,-1-1-1,1 0 1,0 1-1,0-1 0,1-1 1,0 1-307,-1 1 0,0-1 0,0 0 0,0 1 0,0-1 0,-1 0 0,1 0-1,0 0 1,-1 0 0,1 0 0,-1 0 0,1-3 0,6-40 1629,-7 44-1611,0 0 1,0-1-1,0 1 1,0 0 0,0 0-1,0 0 1,0 0 0,0-1-1,0 1 1,1 0-1,-1 0 1,0 0 0,1 0-1,-1 0 1,1 0 0,-1 0-1,1 0 1,-1 0-1,1 0 1,0 0 0,0 0-1,-1 0 1,1 0-1,1 0 1,-1 0-29,-1 0 0,1 1 1,-1-1-1,0 0 0,1 0 0,-1 0 0,0 0 0,0 1 1,1-1-1,-1 0 0,0 0 0,0 0 0,0 0 1,0 0-1,0 1 0,0-1 0,0 0 0,-1 0 0,1 0 1,-1-1-1,1 1 2,0-1 0,-1 1 1,1 0-1,0 0 0,0 0 1,0 0-1,0 0 0,0 0 0,0-1 1,0 1-1,0 0 0,1 0 1,-1 0-1,0 0 0,1 0 1,-1 0-1,1-2 0,1-1 76,0-1 0,0 0 1,0 0-1,-1 0 0,0-1 0,0 1 0,-1 0 0,1 0 0,-1-1 1,0 1-1,0 0 0,-2-6 0,2-9 509,8-4-187,-9 23-399,1 0-1,0-1 0,0 1 0,0 0 0,0-1 0,0 1 0,0 0 0,1 0 0,-1-1 0,0 1 1,1 0-1,-1 0 0,1 0 0,-1-1 0,1 1 0,-1 0 0,1 0 0,0 0 0,0 0 0,-1 0 1,1 0-1,1-1 0,-1-1 9,0 0 1,0 0 0,0-1-1,-1 1 1,0 0-1,1 0 1,-1-1-1,-1 1 1,1 0 0,-1-5-1,0-2 13,9-19 178,-8 26-190,0 0-17,0 1 0,-1 0 1,1 0-1,0 0 0,1-1 0,-1 1 1,0 0-1,1 0 0,-1 0 1,1 0-1,-1-1 0,1 1 0,0 0 1,0 0-1,0 1 0,0-1 1,2-2-1,-2 2 2,0 1 0,-1-1 0,1 0 0,-1 1 0,1-1 0,-1 0 0,1 0 0,-1 1 0,0-1 0,0-4 0,3-11 21,-2 14-7,0-1 0,0 1 0,0-1 0,-1 1 0,0-1 0,0 0 0,0 1 0,0-1 0,-1-6 0,0-3-26,0 7-11,1 2 17,0 0 1,-1 0 0,1 1-1,1-1 1,-1 0-1,0 1 1,3-8 0,-3 10 6,1 1 1,0 0 0,-1-1-1,1 0 1,0 1 0,-1-1-1,1 1 1,-1-1 0,1 0-1,-1 1 1,1-1 0,-1 0-1,1 1 1,-1-1 0,0 0-1,1 0 1,-1 1 0,0-1-1,0 0 1,0 0 0,1 0-1,-1-1 1,0-25-119,-1 14 46,1 12 63,2 33-1790,14 30 1697,-10-32 101,-4-8 26,10 23-79,-4 0 80,-4-33 15,0 1-1,11 23 1,-10-12 27,-5-22-51,0 0 0,0 1 0,1-1 0,-1 0 0,1 0 0,-1 0 0,1 1-1,0-1 1,2 3 0,-1-2 0,0 0 0,0 0 0,0 1 0,-1-1 0,1 0 0,-1 1 0,0-1 0,0 1 0,0 0 0,1 6 0,10 23 115,-12-30-127,0 0-1,1-1 1,-1 1 0,1-1-1,0 1 1,0-1-1,0 1 1,0-1 0,0 1-1,2 1 1,-2-2-8,0 0 1,1 1-1,-1-1 0,0 0 1,-1 0-1,1 1 0,0-1 1,-1 1-1,1 4 0,0-5 11,-1 0 0,0-1 0,1 1 1,-1 0-1,1 0 0,0 0 0,-1-1 0,1 1 0,0 0 0,0-1 0,2 3 0,-2-2 0,0-1 0,0 1 0,0 0 0,0-1 0,0 1 0,0 0 0,0 0 0,-1 0 0,1 0 0,-1 0 0,1 3 0,9 19-1,-9-23-1,-1 0 1,1 0-1,0-1 1,0 1-1,0 0 1,-1 0-1,1 0 1,-1 0 0,1 0-1,-1 0 1,1 0-1,-1 0 1,1 0-1,-1 0 1,0 1-1,1-1 1,-1 0 0,0 0-1,0 0 1,0 0-1,0 0 1,0 1-1,-1 0 1,1-1 51,1 13 547,-1-8-1131</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54"/>
    </inkml:context>
    <inkml:brush xml:id="br0">
      <inkml:brushProperty name="width" value="0.05" units="cm"/>
      <inkml:brushProperty name="height" value="0.05" units="cm"/>
    </inkml:brush>
  </inkml:definitions>
  <inkml:trace contextRef="#ctx0" brushRef="#br0">1 0 336,'7'10'11734,"-4"-9"-11649,79-3 5881,0 0-4689,-80 2-1258</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55"/>
    </inkml:context>
    <inkml:brush xml:id="br0">
      <inkml:brushProperty name="width" value="0.05" units="cm"/>
      <inkml:brushProperty name="height" value="0.05" units="cm"/>
    </inkml:brush>
  </inkml:definitions>
  <inkml:trace contextRef="#ctx0" brushRef="#br0">84 0 112,'28'5'15944,"-37"-5"-13066,-16 0-2651,24 0-115,-19 1 187,7 10-303,11-10 5,0 0 0,0 0 0,0 1 1,0-1-1,1 0 0,-1 1 0,0-1 1,1 1-1,-1-1 0,1 1 0,0 0 1,-1-1-1,1 1 0,0 0 0,-1 3 1,-3 4 81,4-8-73,1-1 1,-1 0-1,1 1 1,-1 0 0,1-1-1,-1 1 1,1-1-1,0 1 1,-1 0-1,1-1 1,0 1-1,-1-1 1,1 1-1,0 0 1,0 0-1,0-1 1,0 1-1,-1 0 1,1-1-1,0 2 1,-3 10 266,3-11-254,-1-1-1,1 1 1,0-1 0,-1 1-1,1 0 1,0-1-1,0 1 1,0 0 0,-1-1-1,1 1 1,0 0-1,0 0 1,0-1-1,0 1 1,0 0 0,0-1-1,1 1 1,-1 0-1,0-1 1,0 1 0,0 0-1,1-1 1,-1 1-1,0 0 1,1-1 0,-1 1-1,0-1 1,1 1-1,0 0 1,3 8 696,6 3 808,54 17 4172,-60-28-5552,0 1 1,0-1-1,0 0 0,0 0 1,0 0-1,0 0 1,0-1-1,0 0 0,0 0 1,0 0-1,1 0 1,-1-1-1,0 1 0,0-1 1,0 0-1,0 0 1,0-1-1,0 1 0,4-3 1,50-31 879,-56 32-1197,-7 4 592,-5 6-3697</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56"/>
    </inkml:context>
    <inkml:brush xml:id="br0">
      <inkml:brushProperty name="width" value="0.05" units="cm"/>
      <inkml:brushProperty name="height" value="0.05" units="cm"/>
    </inkml:brush>
  </inkml:definitions>
  <inkml:trace contextRef="#ctx0" brushRef="#br0">364 5 112,'-3'-1'6280,"-12"-2"-6021,13 3-203,-27 5 638,-18 11 485,13-8-549,29-8-578,1 1 1,0-1 0,0 1 0,0 0 0,0 1 0,0-1-1,-6 4 1,6-3 22,1-1-1,-1 1 1,0-1-1,0 0 1,0 0 0,0 0-1,-6 1 1,-8 3 639,16-5-633,1 1 0,-1 0-1,1 0 1,-1-1 0,0 1 0,1-1 0,-1 1 0,0-1 0,1 0 0,-1 0 0,0 1 0,-2-1 0,-3 0 393,0 1 1,-1 0-1,1 0 1,0 1-1,-7 2 0,-34-13 652,44 9-1202,4 0 92,0 0 0,-1 0 0,1 0 0,-1 0 0,1 0 0,-1 1 0,1-1 0,0 0 0,-1 0 0,1 0 0,-1 0 0,1 0 0,-1 0 0,1-1 0,0 1 0,-1 0 0,1 0 0,-1 0 0,1 0 0,0 0 0,-1-1 0,1 1 0,-1 0 0,1 0 0,0-1-1,-1 1 1,1 0 0,0-1 0,-1 1 0,1 0 0,0-1 0,0 1 0,-1 0 0,1-1 0,0 1 0,0-1 0,0 0 19,0 2-164,0 1 109,1-1 1,-1 1-1,0-1 1,1 0-1,0 1 1,-1-1-1,1 0 0,0 0 1,-1 1-1,2 0 1,-2-1 19,0 1 1,0-1-1,0 0 1,0 1-1,0-1 1,0 0-1,0 0 0,0 1 1,1-1-1,-1 0 1,0 0-1,1 1 1,-1-1-1,1 0 1,-1 0-1,1 0 1,0 0-1,-1 1 1,1-1-1,0 0 0,0 0 1,1 1-1,-1 1 2,0 0 0,0 0 0,-1 0 0,1 0 0,-1 0 0,0 0 0,0 0 0,0 0 0,0 0 0,-1 5 0,0 3 16,1 236 303,8-169-297,-8 20 66,5-81-99,2 6 18,-8-11 40,1-9-39,0 1 1,0-1-1,0 0 0,0 1 0,0-1 0,1 0 0,-1 1 0,1-1 1,0 0-1,0 1 0,2 4 0,-2-3-8,0 0 0,0 0-1,0 0 1,-1 0 0,0 0 0,0 0 0,0 0-1,-2 6 1,2 4 83,-1-6-79,1-7-5,0 1 1,0-1-1,-1 0 1,1 0-1,1 0 1,-1 1-1,0-1 1,0 0-1,1 0 1,0 0-1,-1 0 1,1 1-1,0-1 1,0 0-1,0 0 0,0-1 1,2 4-1,-2-1 4,0-1 1,0 0-1,0 1 0,-1-1 0,0 0 0,0 1 0,0-1 0,0 1 0,0-1 0,-1 5 0,0 1 6,1 208 1448,-4-207-1420,3-9-35,0 0-1,0 0 1,1-1 0,-1 1-1,1 0 1,-1 0-1,1 0 1,-1 0-1,1 0 1,0 0 0,-1 0-1,1 0 1,0 0-1,0 0 1,0 2 0,-8 48-58,8-45 34,0-5 21,0-1-1,0 1 1,1 0 0,-1 0-1,0 0 1,0-1-1,0 1 1,0 0 0,0 0-1,0 0 1,0-1-1,-1 1 1,1 0 0,0 0-1,0-1 1,0 1-1,-1 0 1,1-1 0,0 1-1,-1 0 1,1 0-1,-1-1 1,1 1 0,-1-1-1,1 1 1,-1-1 0,1 1-1,-1 0 1,0-1-1,1 0 1,-1 1 0,-1 0-1,1 3-23,0-1-1,1 1 0,-1 0 1,1 0-1,0-1 0,0 1 1,1 7-1,-1-5-136,0-4 143,0-1 0,0 0 1,1-1 0,-1 1-1,0 0 1,0 0 0,0 0-1,0 0 1,-1 0 0,1 0 0,0 0-1,0 0 1,0 0 0,-1 0-1,1-1 1,0 1 0,-1 0 0,1 0-1,-1 0 1,1 0 0,-1-1-1,1 1 1,-1 0 0,-1 0-1,1 4-109,0-1-1,1 1 0,-1 0 1,1-1-1,0 1 0,0 0 1,2 8-1,-2-4-503,0-8 521,8 33-729,-8-33 825,0-1 0,0 1 1,0-1-1,0 1 0,0-1 1,0 1-1,0-1 0,0 1 0,1-1 1,-1 1-1,0-1 0,0 1 0,0-1 1,1 1-1,-1-1 0,0 1 0,1-1 1,-1 0-1,0 1 0,1-1 0,-1 0 1,1 1-1,0 0 11,-1-1-1,1 1 1,-1-1 0,1 1-1,-1 0 1,1-1 0,-1 1-1,1 0 1,-1-1 0,0 1-1,1 0 1,-1-1 0,0 1-1,0 0 1,1 0 0,-1-1-1,0 1 1,0 0-1,0 0 1,0 0 0,0-1-1,0 2 1,0 103 1309,9-115-1032,8 6-46,-1 1-1,1 0 1,0 2 0,-1 0-1,20 1 1,-34 0-176,34-6 763,34-5-133,-68 11-659,-1-1-9,-1 1-1,1 0 1,0 0-1,0 0 1,0 0-1,-1 0 1,1 0 0,0 0-1,0 0 1,-1 0-1,1 0 1,0 0-1,0 0 1,-1 1-1,1-1 1,0 0-1,0 1 1,-1-1 0,1 0-1,0 1 1,-1-1-1,1 1 1,0 0-1,2 0 53,9 1 137,-11-2-203,-1 0 0,0 0 0,1-1 0,-1 1 0,1 0 0,-1 0 0,0 0 0,1 0 0,-1 0 0,1 0 0,-1 0 0,0 0 0,1 0 0,-1 0 0,1 0 0,-1 0 0,0 1 0,1-1 0,-1 0 0,1 0 0,-1 0 0,0 0 0,1 1 1,-1-1-1,0 0 0,1 0 0,-1 1 0,0-1 0,1 0 0,-1 1 0,0-1 0,0 0 0,0 1 0,1-1 0,-1 0 0,0 1 0,0-1 0,0 0 0,0 1 0,1-1 0,-1 1 0,0-1 0,0 0 0,0 1 0,0 0 0,41 5 1040,-33-4 192,-12 1 992,-5-4-3004</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57"/>
    </inkml:context>
    <inkml:brush xml:id="br0">
      <inkml:brushProperty name="width" value="0.05" units="cm"/>
      <inkml:brushProperty name="height" value="0.05" units="cm"/>
    </inkml:brush>
  </inkml:definitions>
  <inkml:trace contextRef="#ctx0" brushRef="#br0">1 84 176,'0'0'707,"7"0"811,-8-1-1481,1 1 0,0 0-1,-1 0 1,1 0 0,0-1-1,-1 1 1,1 0 0,0 0 0,0-1-1,-1 1 1,1 0 0,0 0-1,-1-1 1,1 1 0,0 0 0,0-1-1,0 1 1,-1 0 0,1-1-1,0 1 1,0-1 0,0 1 0,0 0-1,0-1 1,0 1 0,0-1-1,0 1 1,0 0 0,0-1 0,0 1-1,0-1 1,0 1 0,0 0-1,0-1 1,0 0 0,4-23 163,-1 6-14,-3 18-85,0-23 2040,-1 17 1667,0 7-3767,0 0-1,1 0 0,-1 0 1,0 0-1,1 0 0,-1 0 1,1 0-1,-1 0 0,1 0 1,-1 1-1,1-1 0,0 0 1,0 0-1,-1 0 0,1 1 1,0-1-1,0 0 0,0 0 1,0 1-1,1 0 1,-1 41 544,0-32-214,8 98 2596,-16-36-937,8-66-1957,0-2 89,0 0-1,0 0 0,0 0 0,1 0 0,0 0 0,-1-1 0,2 1 0,1 6 0,-2-9-62,-1 1-1,1-1 1,-1 1-1,1-1 0,-1 1 1,0 0-1,0-1 1,0 1-1,0 0 1,0-1-1,-2 6 1,1-6 49,1 0 0,-1 1 1,1-1-1,0 0 1,-1 1-1,1-1 0,0 0 1,1 1-1,-1-1 0,0 0 1,1 1-1,-1-1 0,1 0 1,1 4-1,0-3-79,-1 0 1,1 1-1,-1-1 0,0 1 1,0-1-1,0 1 1,0-1-1,-1 1 0,0 0 1,0-1-1,0 1 0,0 4 1,8 2 6181,-8-20-10265,1 7 2175,-1 0 0,1 0 0,-1 0 0,0 0-1,0 0 1,-1 0 0,1 0 0,0 0 0,-3-5 0,-3 3-829</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23.439"/>
    </inkml:context>
    <inkml:brush xml:id="br0">
      <inkml:brushProperty name="width" value="0.05" units="cm"/>
      <inkml:brushProperty name="height" value="0.05" units="cm"/>
    </inkml:brush>
  </inkml:definitions>
  <inkml:trace contextRef="#ctx0" brushRef="#br0">28 1 144,'0'4'227,"0"-3"-181,1-1 0,-1 0 0,0 1 0,0-1 0,0 0 0,0 1-1,0-1 1,0 1 0,0-1 0,0 0 0,0 1 0,0-1 0,0 0-1,0 1 1,0-1 0,0 1 0,0-1 0,0 0 0,0 1 0,-1-1 0,1 0-1,0 1 1,0-1 0,0 0 0,-1 1 0,1-1 0,0 0 0,0 1-1,-1-1 1,1 0 0,0 0 0,-1 1 0,1-1 0,0 0 0,-1 0-1,1 0 1,0 1 0,-1-1 0,1 0 0,0 0 0,-1 0 0,1 0 0,-1 0-1,1 0 1,-1 0 128,-18 5 2457,19-5-2604,0 1 6,0 0 0,0 0-1,1-1 1,-1 1 0,0 0 0,1-1-1,-1 1 1,0 0 0,1-1 0,-1 1-1,1 0 1,-1-1 0,1 1 0,-1-1-1,1 1 1,-1-1 0,1 1 0,0-1-1,0 1 1,0 0 10,0-1 0,-1 0 0,1 1 0,0-1 1,-1 1-1,1-1 0,-1 1 0,1-1 0,0 1 0,-1 0 0,0-1 0,1 1 0,-1 0 0,1-1 1,-1 1-1,0 0 0,0 0 0,1-1 0,-1 1 0,0 1 0,8 15 987,-2 4 158,-5-19-1049,0 0-1,-1 1 0,1-1 1,0 0-1,-1 0 0,1 0 1,-1 1-1,1-1 0,-1 3 1,8 67 1115,-4-62-1044,-3-9-154,0-1 0,-1 1 0,1 0-1,0 0 1,-1 0 0,1 0-1,-1 0 1,1 0 0,-1 0 0,0 0-1,1 0 1,-1 0 0,0 0-1,0 0 1,0 0 0,0 2 0,0 0 110,1-1-60,-1 1 1,0-1-1,0 1 1,0-1-1,0 0 1,0 1-1,-1-1 1,1 0-1,-1 1 1,0-1-1,1 0 1,-1 1-1,0-1 1,0 0-1,-1 0 1,0 2-1,-2 26 224,5-22 301,0-24-1,4 1-631,-4 14 1,-1 0 1,1 0 0,0 1 0,-1-1-1,1 0 1,-1 0 0,1-1-1,-1 1 1,0 0 0,1 0 0,-1 0-1,0 0 1,0 0 0,0 0-1,0-2 1,1-8 0,0 0-1,1 1 1,0-1-1,1 1 1,0 0-1,1 0 1,0 0-1,0 0 1,9-14 0,-7 7 2,0 0-36,-4 16 27,0-1-1,0 1 0,-1-1 1,1 1-1,0 0 1,1 0-1,-1 0 0,0 0 1,0 0-1,0 0 1,1 0-1,-1 1 0,0-1 1,1 1-1,-1 0 1,3 0-1,-3 0 4,1-1-3,1 1 1,-1-1-1,0 1 0,0 0 0,0 0 0,1 0 0,-1 0 0,0 1 0,0-1 0,0 1 0,0 0 0,0 0 0,0 0 0,0 0 0,0 1 0,4 2 0,3 23 70,-10-14-54,0-9 33,1-1 1,-1 1 0,0 0-1,0 0 1,-1 0 0,1-1-1,-1 1 1,0 0 0,0 0-1,0-1 1,-2 5 0,-1 6 50,4-13-94,0-1 1,0 1-1,0-1 1,0 1-1,0-1 1,0 1 0,0-1-1,0 1 1,0-1-1,0 1 1,-1-1-1,1 1 1,0-1-1,0 1 1,-1-1-1,1 1 1,0-1 0,-1 1-1,1-1 1,0 0-1,-1 1 1,1-1-1,0 0 1,-1 1-1,1-1 1,-1 0 0,0 1-1,-8 6 109,-2-2-23,10-5-27,-7-7-233,16-36-432,-8 40 599,1 0-1,0 1 0,0-1 0,0 1 0,0-1 1,1 1-1,-1-1 0,4-3 0,3-7 6,-2 3 2,0 0 0,1 0 0,9-11-1,-13 18-4,0-1-1,0 1 0,1 0 0,-1-1 0,1 2 0,0-1 0,0 0 0,0 1 0,0 0 0,0 0 0,10-3 0,-13 5 6,1 0-1,-1 0 1,1 0-1,0 1 1,-1-1-1,1 0 1,-1 1-1,1-1 1,-1 1-1,1 0 1,-1-1-1,1 1 1,-1 0-1,0 0 1,1 0-1,-1 0 1,0 0-1,0 0 1,0 0-1,0 0 0,0 1 1,0-1-1,1 3 1,0-2 31,0 1 0,0 1 0,0-1 0,-1 0 0,1 0 0,-1 1 0,0-1 0,0 1 0,0-1 0,0 1 1,0 4-1,6 55 902,-7-53-753,-1-7-165,1 1 1,0 0-1,0 0 1,0 0-1,0 0 1,1 7-1,0-11-20,0 0 0,0 0-1,0 0 1,0 1 0,0-1-1,0 0 1,0 0-1,0 0 1,0 0 0,0-1-1,0 1 1,0 0 0,0 0-1,0-1 1,0 1 0,0 0-1,0-1 1,-1 1-1,3-1 1,-2 0-218,9 0-132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58"/>
    </inkml:context>
    <inkml:brush xml:id="br0">
      <inkml:brushProperty name="width" value="0.05" units="cm"/>
      <inkml:brushProperty name="height" value="0.05" units="cm"/>
    </inkml:brush>
  </inkml:definitions>
  <inkml:trace contextRef="#ctx0" brushRef="#br0">1 23 144,'0'0'528,"2"-22"6123,-1 22-6563,0 0 0,0 1 0,0 0 0,0-1 0,0 1 0,-1-1 0,1 1 0,0 0 0,0 0 0,0 0-1,-1-1 1,1 1 0,0 0 0,-1 0 0,1 0 0,-1 0 0,1 0 0,-1 0 0,0 0 0,1 0 0,-1 0 0,0 0-1,0 0 1,1 0 0,-1 1 0,0-1 0,0 0 0,0 1 0,2 43 2834,-3-40-2586,13 52 1356,-10 12-449,0-32-642,-6 64 1,4-101-638,1 0 0,-1 0 0,0 1 0,0-1-1,0 0 1,1 0 0,-1 0 0,0 0 0,0 0 0,0 0-1,1 0 1,-1 0 0,0 0 0,0 0 0,1 0 0,-1 0-1,0 0 1,0 0 0,0 0 0,1 0 0,-1-1 0,0 1-1,0 0 1,0 0 0,1 0 0,-1 0 0,0 0 0,0 0-1,0 0 1,0-1 0,1 1 0,-1 0 0,0 0 0,0 0-1,0 0 1,0-1 0,0 1 0,0 0 0,0 0 0,1 0-1,-1-1 1,0 1 0,0 0 0,0 0 0,0 0 0,0-1-1,0 1 1,0 0 0,0 0 0,0-1 0,0 1 0,0 0-1,0 0 1,0 0 0,0-1 0,-1 1 0,1 0 0,0 0 0,0 0-1,0-1 1,0 1 0,0 0 0,-17-27-8632,14 21 5755,-3 0 1600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59"/>
    </inkml:context>
    <inkml:brush xml:id="br0">
      <inkml:brushProperty name="width" value="0.05" units="cm"/>
      <inkml:brushProperty name="height" value="0.05" units="cm"/>
    </inkml:brush>
  </inkml:definitions>
  <inkml:trace contextRef="#ctx0" brushRef="#br0">1 1 224,'0'0'1110,"7"21"8909,-4 1-4748,1-21-4319,0 0 1,0 0 0,0 0-1,0-1 1,0 0-1,0 1 1,0-1 0,0-1-1,0 1 1,0-1 0,0 1-1,7-3 1,10-2 746,-12 2-1287,0 1 0,0 0 0,1 1 0,11-1 0,-14 1-412,0 0 0,1 0 0,-1 0 0,10-5 0,7-1 0,-32 15 557,-4-2-3902</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60"/>
    </inkml:context>
    <inkml:brush xml:id="br0">
      <inkml:brushProperty name="width" value="0.05" units="cm"/>
      <inkml:brushProperty name="height" value="0.05" units="cm"/>
    </inkml:brush>
  </inkml:definitions>
  <inkml:trace contextRef="#ctx0" brushRef="#br0">1 398 368,'0'0'998,"9"7"-216,-7-7-641,-2 10 5748,0-14-2766,2-20-660,14-10-332,7-14 392,-7 14-1167,-6 1-211,-10 30-1023,1 0 0,-1 0 0,1-1 0,0 1 0,0 0 0,0 0 0,3-5 0,-3 6-47,0 0-1,0-1 1,0 1-1,-1 0 0,1-1 1,-1 1-1,0-1 0,0 1 1,0-1-1,0 1 1,0-1-1,0 1 0,-1-1 1,0-3-1,0 4-31,1 1-1,-1-1 0,1 0 0,-1 0 1,1 0-1,0 1 0,0-1 1,0 0-1,0 0 0,0 0 0,0 0 1,1 0-1,-1 1 0,1-1 1,-1 0-1,1 0 0,0 0 0,-1 1 1,1-1-1,0 1 0,2-3 1,-2 1-25,0-1 0,-1 1 0,1 0 0,-1 0 0,0 0 0,0 0 1,0 0-1,0-1 0,-1-5 0,0 0 444,1 8-460,0 0 0,0 0 1,-1 0-1,1 0 0,0 0 1,0 0-1,0 0 1,1 0-1,-1 0 0,0 0 1,0 0-1,0 0 0,1 0 1,-1 0-1,1 0 1,-1 0-1,1 0 0,-1 0 1,1 0-1,-1 0 0,1 1 1,0-1-1,-1 0 0,1 0 1,0 1-1,1-2 1,-1-1 16,0 0 1,-1 0-1,1 0 1,-1 0-1,0 0 1,0 0-1,0 0 1,0 0-1,-1-5 1,1 2 19,0 3 16,1-6-441,8 12 213,2 29 82,-6-27 93,-1 1 0,0 0-1,0 1 1,-1-1-1,0 1 1,0-1-1,0 1 1,-1 0-1,0 0 1,0 0 0,0 12-1,10 24 74,-12-39-68,1-1 0,-1 1 0,1-1 0,0 0 1,0 0-1,0 1 0,0-1 0,3 5 0,-2-5-10,-1 0-1,0 0 0,1 0 1,-1 1-1,-1-1 1,1 0-1,0 0 0,0 6 1,7 36 160,-3-30-115,-5-14-36,1 1 0,0 0 0,0-1 1,0 1-1,-1 0 0,1-1 0,-1 1 1,1 0-1,-1 0 0,0-1 0,0 1 1,0 2-1,0-2-3,0 0 0,0 1 0,0-1-1,0 0 1,0 1 0,1-1 0,-1 0 0,1 1 0,0-1 0,-1 0 0,1 0-1,2 3 1,1 8 36,-4-12-39,0-1 0,0 0 0,0 1-1,0-1 1,0 1 0,0-1 0,0 0 0,0 1-1,0-1 1,1 1 0,-1-1 0,0 0-1,0 1 1,0-1 0,1 0 0,-1 1 0,0-1-1,0 0 1,1 1 0,-1-1 0,0 0-1,0 0 1,1 1 0,-1-1 0,1 0-1,-1 0 1,0 1 0,1-1 0,-1 0 0,1 0-1,-1 0 2,1 1-1,-1-1 1,1 1-1,-1-1 0,0 0 1,1 1-1,-1-1 1,0 1-1,1-1 1,-1 1-1,0-1 0,0 1 1,0-1-1,1 1 1,-1 0-1,0-1 1,0 1-1,0-1 0,0 1 1,0-1-1,0 1 1,0 0-1,0-1 1,0 1-1,0-1 0,0 1 1,0-1-1,-1 1 1,1-1-1,0 1 0,0-1 1,-1 1-1,1-1 1,-1 1-1,1 0 5,0-1-1,0 0 0,-1 1 1,1-1-1,0 1 1,0-1-1,0 0 1,-1 1-1,1-1 1,0 0-1,0 1 1,0-1-1,0 1 0,0-1 1,0 1-1,0-1 1,0 0-1,0 1 1,0-1-1,0 1 1,0-1-1,0 1 1,0-1-1,0 0 0,0 1 1,0-1-1,1 1 1,-1-1-1,0 0 1,0 1-1,0-1 1,1 0-1,-1 1 0,0-1 1,1 0-1,-1 1 1,0-1-1,1 0 1,-1 0-1,0 1 1,1-1-1,-1 0 1,0 0-1,1 0 0,-1 1 1,1-1-1,-1 0 1,0 0-1,1 0 1,-1 0-1,1 0 1,-1 0-1,1 0 0,-1 0 1,0 0-1,1 0 1,-1 0-1,1 0 1,-1 0-1,0 0 1,1-1-1,0-1 29,-1 0 0,0-1 0,1 1 0,0 0 0,-1 0 0,1-1-1,0 1 1,2-4 0,9-42-67,-4-2 23,4 10 126,-5-23-195,-1 46 99,-5 15-27,0 1 0,-1-1 0,1 0 1,0 1-1,-1-1 0,1 0 0,-1 0 0,1 1 1,-1-1-1,0-3 0,8-112 552,-8 93 159,0 20-1168,0 16 353,5-3 83,-5-9 27,1 0 0,-1 1 1,1-1-1,-1 1 0,1-1 0,-1 1 1,1-1-1,-1 1 0,0-1 0,1 1 1,-1-1-1,0 1 0,1-1 1,-1 1-1,0-1 0,0 1 0,0 0 1,0-1-1,1 1 0,-1 0 0,0-1 1,0 1-1,0-1 0,0 2 1,0 3-8,1 0 0,0-1 1,0 1-1,1 0 1,0-1-1,-1 1 1,5 6-1,6 16 80,-6-6-53,-1-5-26,0 0-1,0-1 1,16 28-1,-20-41 8,0 0-1,0 0 1,-1 0-1,1 0 1,-1 0-1,1 0 1,-1 0-1,1 0 0,-1 0 1,0 2-1,0-2 28,0 0 0,0 0-1,0 0 1,1 0-1,-1 0 1,1 0-1,-1 0 1,1 0-1,0 0 1,1 2-1,25 49-27,-18-24 322,-8-25-263,-1-1 0,1 1 0,0-1 0,-1 1 1,0 0-1,1-1 0,-2 1 0,1-1 0,-1 8 0,0 2-95,1-9-103,0 9 730,0-18 1079,0 4-1556,0-1 1150,0-2-3333,-1-14-13436,1 13 12070,-7-6-2424,7 7 4276</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61"/>
    </inkml:context>
    <inkml:brush xml:id="br0">
      <inkml:brushProperty name="width" value="0.05" units="cm"/>
      <inkml:brushProperty name="height" value="0.05" units="cm"/>
    </inkml:brush>
  </inkml:definitions>
  <inkml:trace contextRef="#ctx0" brushRef="#br0">158 0 128,'10'5'11440,"-18"-6"-11327,0 1 1,0 1-1,0 0 1,0 0-1,1 0 0,-1 1 1,0 0-1,0 1 0,1 0 1,0 0-1,-1 0 1,1 1-1,1 0 0,-1 1 1,-7 6-1,-24 24 82,37-28-183,0-1-1,1 0 1,-1 1 0,1-1-1,0 0 1,1 1 0,1 10-1,3-11 27,1 3 114,1 0 0,0 0 0,13 12 0,-18-19 27,0 0 0,1 1 0,-1-1 0,1-1-1,0 1 1,-1 0 0,1-1 0,0 1 0,0-1 0,0 0 0,0 0 0,0 0 0,0 0 0,1-1 0,5 1 0,10 3 1183,-17-3-1331,-1-1 1,1 1-1,0-1 0,0 1 1,0-1-1,0 0 0,-1 0 1,1 1-1,0-1 1,0 0-1,0-1 0,0 1 1,0 0-1,3-1 0,0-2 8,0 2 0,1-1 0,-1 1 0,0 0 0,1 0 0,0 0 0,6 1 1,-5-3 84,-4-15-14085,-3 15 12153,0-2 226</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62"/>
    </inkml:context>
    <inkml:brush xml:id="br0">
      <inkml:brushProperty name="width" value="0.05" units="cm"/>
      <inkml:brushProperty name="height" value="0.05" units="cm"/>
    </inkml:brush>
  </inkml:definitions>
  <inkml:trace contextRef="#ctx0" brushRef="#br0">59 36 704,'18'-7'8180,"-21"7"-7169,-10 2 6486,11 2-7887,-17 8 1482,19-11-1079,-1-1 0,1 1 0,0-1 0,0 1 0,0-1 0,0 1 0,-1-1 0,1 1 1,0-1-1,0 1 0,-1-1 0,1 0 0,0 1 0,-1-1 0,1 1 0,0-1 0,-1 0 1,1 0-1,-1 1 0,1-1 0,-1 0 0,1 1 0,0-1 0,-1 0 0,1 0 0,-2 0 0,2 1 2,-1-1 0,1 0-1,-1 0 1,1 0 0,-1 1-1,1-1 1,-1 0-1,1 1 1,-1-1 0,1 0-1,-1 1 1,1-1-1,-1 0 1,1 1 0,0-1-1,-1 1 1,1-1 0,0 1-1,-1-1 1,1 1-1,0-1 1,0 1 0,0-1-1,-1 1 1,1 0-1,0-1 1,0 1 0,0 0-8,0-1 0,0 0 1,0 1-1,0-1 0,0 0 1,0 1-1,0-1 0,0 0 1,0 1-1,0-1 0,-1 0 1,1 1-1,0-1 1,0 0-1,0 0 0,0 1 1,-1-1-1,1 0 0,0 1 1,0-1-1,-1 0 0,1 0 1,0 0-1,0 1 0,-1-1 1,1 0-1,0 0 0,-1 0 1,0 1-1,1-1-2,0 0 1,-1 0-1,1 0 0,0 0 0,-1 1 1,1-1-1,0 0 0,-1 0 1,1 0-1,0 1 0,0-1 0,-1 0 1,1 1-1,0-1 0,0 0 1,-1 1-1,1-1 0,0 0 0,0 1 1,0-1-1,0 0 0,0 1 1,-1-1-1,1 1 0,0-1 0,0 0 1,0 1-1,0-1 0,0 1 1,0-1-1,-4 17 192,4-16-192,-1 0 0,1 1-1,-1-1 1,1 0 0,-1 0 0,1 1 0,0-1-1,0 0 1,-1 1 0,1-1 0,0 0 0,0 1-1,0-1 1,1 0 0,-1 1 0,0-1 0,0 0 0,1 0-1,-1 1 1,1-1 0,-1 0 0,1 0 0,-1 1-1,1-1 1,0 0 0,0 0 0,-1 0 0,1 0-1,1 1 1,1 0 65,0 0 0,0 1 0,0-1 0,0-1 0,0 1-1,0 0 1,0-1 0,1 0 0,-1 1 0,1-1 0,-1-1-1,1 1 1,-1 0 0,1-1 0,-1 0 0,1 0 0,0 0 0,-1 0-1,1 0 1,-1-1 0,7-1 0,10-3 56,17-2 428,-36 6-390,0 1 0,0-1 0,-1 0 0,1 0 0,0 0 0,-1 0 0,1 0 0,0 1 0,-1-1 0,1 0 0,-1-1 0,0 1 0,1 0 0,-1 0 0,0 0 0,1-1 0,-9-53 1232,8 52-1265,-1 1 0,1-1 0,-1 0 0,0 0 0,0 0 0,0 1 0,0-1 0,0 0 0,0 1 0,-1-1 1,1 1-1,-1-1 0,0 1 0,-3-3 0,1 0-18,-1 0 0,0 1 0,-1-1 0,1 2 0,-7-5-1,10 7-347,0 0 0,0 1 0,0-1 0,0 1 0,0 0 0,0 0 0,1-1 0,-1 1 0,0 0 0,0 1 0,0-1 0,0 0 0,0 0 0,0 1 0,0-1 0,-3 2 0,-9 1-4950,12-3 3830,15 7-7092,29-13 1835,-21 2 5050,-8 3 108</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63"/>
    </inkml:context>
    <inkml:brush xml:id="br0">
      <inkml:brushProperty name="width" value="0.05" units="cm"/>
      <inkml:brushProperty name="height" value="0.05" units="cm"/>
    </inkml:brush>
  </inkml:definitions>
  <inkml:trace contextRef="#ctx0" brushRef="#br0">138 12 176,'0'0'312,"17"-11"5768,-32 11-2074,7-1-3004,0 1 1,0 0-1,1 1 1,-1 0-1,-14 3 1,21-3-999,-5 1 87,-1 0 0,1 0 0,-1 1 1,-10 6-1,16-7-102,-1-1 0,1 0 0,0 0 0,-1 1 1,1-1-1,0 1 0,0-1 0,0 1 0,0-1 0,0 1 1,0 0-1,0 0 0,0-1 0,1 1 0,-1 0 0,1 0 1,-1 0-1,1 0 0,0 0 0,0-1 0,0 4 0,0-5 16,0 1 0,1 0 0,-1-1-1,0 1 1,1-1 0,-1 1 0,0 0-1,1-1 1,-1 1 0,1-1 0,0 1-1,-1-1 1,1 1 0,-1-1 0,1 0-1,-1 1 1,1-1 0,0 0 0,-1 1-1,1-1 1,0 0 0,0 0 0,-1 0-1,1 1 1,1-1 0,29 6 11,-6-1-41,0 2 54,-18-6-47,0 1-1,-1 0 1,1 0 0,-1 0 0,0 1-1,1 0 1,10 8 0,-17-10 102,1 1 1,-1-1 0,0 1-1,0-1 1,1 1-1,-1-1 1,0 1 0,0 0-1,0-1 1,0 1 0,-1-1-1,1 1 1,0 0-1,-1-1 1,1 1 0,-1-1-1,0 1 1,1-1 0,-1 1-1,0-1 1,0 0-1,0 1 1,0-1 0,-1 1-1,-4 3-52,1-1 0,-1-1 0,0 1 0,-1-1 0,1 0 0,-1 0 0,1-1 0,-1 0 0,0 0 0,0 0 0,0-1 1,0 0-1,0 0 0,0-1 0,-12-1 0,-16-5-2863,20 1 197</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64"/>
    </inkml:context>
    <inkml:brush xml:id="br0">
      <inkml:brushProperty name="width" value="0.05" units="cm"/>
      <inkml:brushProperty name="height" value="0.05" units="cm"/>
    </inkml:brush>
  </inkml:definitions>
  <inkml:trace contextRef="#ctx0" brushRef="#br0">180 1 64,'0'0'3916,"-12"14"-1853,12-13-1903,-1 0-105,0-1 1,-1 1-1,1 0 0,0 0 1,0 0-1,0 0 1,0 0-1,0 0 0,0 1 1,0-1-1,0 0 0,0 0 1,0 1-1,1-1 1,-1 0-1,1 1 0,-2 1 1,-1 3 131,-21 29 835,-28 49 990,42-69-1783,-10 36 777,9-11 461,7-33-1236,1 0 1,1 1-1,0-1 0,0 1 0,0 0 0,1-1 0,-1 17 0,-10 16 772,12 61 1094,6-89-1822,-6-12-244,1 1-1,-1 0 0,1 0 1,0-1-1,-1 1 0,0 0 1,1 0-1,-1 0 1,1-1-1,-1 1 0,0 0 1,0 0-1,1 0 0,-1 0 1,0 0-1,0 0 1,0 1-1,0 0 82,1 0 0,-1 0 0,1 0 0,0 0 0,-1 0 0,1 0 0,0 0 1,0 0-1,0 0 0,1 0 0,-1 0 0,3 3 0,-2-4-37,-1 1 1,0-1-1,0 1 1,1-1-1,-1 1 1,0 0-1,-1 0 1,1 0-1,0 0 1,0-1-1,-1 1 1,1 4-1,-1-5-50,1 0-1,-1 0 0,0 0 0,1 0 1,-1 1-1,1-1 0,-1 0 0,1 0 1,-1 0-1,1 0 0,0 0 0,0 0 1,-1 0-1,2 1 0,-1-1 3,0 0 0,0 0 1,0 0-1,0 0 0,0 1 0,0-1 0,-1 0 0,1 0 1,0 1-1,-1-1 0,0 0 0,1 1 0,-1-1 0,1 3 0,4 8 145,-4-12-154,-1 1 0,1 0 0,0 0 1,-1 0-1,1 0 0,-1 0 0,1 0 0,-1 0 0,0 0 0,1 0 0,-1 0 1,0 0-1,0 0 0,0 0 0,1 2 0,6 35 289,-7-37-291,5-3-442,2-24-19619</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65"/>
    </inkml:context>
    <inkml:brush xml:id="br0">
      <inkml:brushProperty name="width" value="0.05" units="cm"/>
      <inkml:brushProperty name="height" value="0.05" units="cm"/>
    </inkml:brush>
  </inkml:definitions>
  <inkml:trace contextRef="#ctx0" brushRef="#br0">10 95 160,'-3'-5'7503,"-2"-5"-4585,5 4-2856,-1 5 6,1-1 1,0 0-1,0 1 0,0-1 0,0 1 1,0-1-1,0 0 0,1 1 1,-1-1-1,0 1 0,1-1 0,0 1 1,-1-1-1,1 1 0,0-1 1,-1 1-1,2-2 0,1-14 391,3 11-459,-5 5 3,0 0-1,1-1 1,-1 1-1,0 0 1,1-1-1,-1 1 0,0 0 1,1 0-1,0 0 1,-1 0-1,1 1 1,3-2-1,-3 2 17,8-7-110,-7 8 85,1-1 0,0 1 0,0 0 0,-1 0 0,1 1 0,0-1 0,-1 1 0,0-1 0,1 1 0,-1 0 1,6 5-1,9 4 18,-17-10-11,0-1-1,1 1 0,-1-1 0,0 1 1,0 0-1,0-1 0,0 1 1,0 0-1,0 0 0,0 0 0,0 0 1,0 0-1,-1 0 0,1 0 1,0 0-1,-1 0 0,1 0 0,0 0 1,-1 1-1,1-1 0,-1 2 0,3 32 15,-4-23 98,1-9-70,-1 0 0,0 0 0,0-1 0,0 1 0,0 0 0,-1 0 0,1-1 0,-1 1 1,0-1-1,0 1 0,0-1 0,-3 4 0,-5 9 116,8-12-137,1-1 0,0 1 0,-1-1 0,1 0 1,-1 0-1,0 1 0,1-1 0,-1 0 0,0-1 1,-1 1-1,1 0 0,0 0 0,-4 1 0,4-2-7,0 1-1,0-1 1,0 0-1,1 1 0,-1-1 1,0 1-1,1-1 0,-1 1 1,1 0-1,-3 4 0,-13 12 53,16-17-64,-1 0 0,1 0-1,-1 0 1,1 0 0,0 0 0,0 1 0,0-1 0,0 0 0,-1 1 0,2-1 0,-1 1 0,0-1 0,0 1 0,0-1 0,1 1 0,-1 0 0,0 2 0,-2 1-49,-6 10 60,9-15-13,0 0 0,0 1 0,0-1 1,0 0-1,0 1 0,0-1 0,0 0 1,0 1-1,0-1 0,0 0 0,0 1 1,0-1-1,0 0 0,0 1 0,0-1 0,1 0 1,-1 0-1,0 1 0,0-1 0,0 0 1,0 0-1,1 1 0,-1-1 0,0 0 1,0 0-1,1 0 0,-1 1 0,0-1 0,1 0 1,-1 0-1,0 0 0,0 0 0,1 0 1,-1 1-1,0-1 0,1 0 0,-1 0 0,0 0 1,1 0-1,-1 0 0,0 0 0,1 0 1,-1 0-1,0 0 0,1 0 0,-1 0 1,0 0-1,1-1 0,-1 1 0,9 5 327,-9-5-303,1 1 0,-1-1 0,1 1 1,-1-1-1,1 1 0,0-1 0,-1 1 1,1-1-1,0 0 0,-1 1 0,1-1 1,0 0-1,-1 0 0,1 1 0,0-1 1,0 0-1,-1 0 0,1 0 0,1 0 1,10-1 248,1-1-1,-1 0 1,0-1 0,0-1 0,14-5 0,-22 7-285,0 1 0,1 0 0,-1 0 0,1 0 0,-1 0 0,9 0 0,-2 9-283,-9-8 234,-1 0 11,-1 1 1,1-1 0,0 0-1,0 0 1,0 1-1,0-1 1,-1 1 0,1-1-1,0 0 1,0 1-1,-1 0 1,1-1-1,0 1 1,-1-1 0,1 1-1,0 0 1,-1-1-1,1 1 1,-1 0 0,1 0-1,-1 0 1,1 1-1,1-2-364,5 2-295,4-15-9987,-11 9 9543</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66"/>
    </inkml:context>
    <inkml:brush xml:id="br0">
      <inkml:brushProperty name="width" value="0.05" units="cm"/>
      <inkml:brushProperty name="height" value="0.05" units="cm"/>
    </inkml:brush>
  </inkml:definitions>
  <inkml:trace contextRef="#ctx0" brushRef="#br0">0 135 240,'0'0'526,"20"7"9484,-20-8-9757,0-40 2330,0 40-2472,1-1 0,-1 0 0,1 1 0,0-1 0,-1 0 0,1 1 0,0-1 0,0 1 0,0-1 0,0 1 0,1-1 1,-1 1-1,0 0 0,0 0 0,1-1 0,-1 1 0,1 0 0,1-1 0,7-8 388,-9 9-444,-1 0 0,1 0 0,0 0-1,-1 0 1,1 0 0,0 0 0,0 0 0,0 0 0,0 1 0,0-1 0,0 0 0,0 0 0,0 1 0,0-1 0,0 1 0,0-1 0,1 1-1,-1-1 1,0 1 0,2-1 0,-2 1-35,0 0-1,0 0 0,0-1 1,0 1-1,0 0 0,0-1 1,0 1-1,0-1 0,0 0 1,0 1-1,-1-1 0,1 0 1,0 1-1,0-1 0,0 0 0,-1 0 1,1 0-1,0 0 0,21-1 53,-22 2-70,5 0 12,1 0 0,0 0 1,-1 0-1,1 0 1,-1 1-1,1 0 1,-1 0-1,0 1 1,1-1-1,8 6 1,-11-7-7,-1 1 1,0-1-1,1 1 1,-1-1 0,1 0-1,-1 0 1,1 0 0,-1 0-1,1-1 1,-1 1 0,0-1-1,1 1 1,3-2-1,14-2 24,-15 3-122,1-1 0,0 0 0,-1 0 0,1 0 0,-1 0 0,0-1 0,1 0 0,-1 0 0,4-4 1,-9 5-261,10-1-149,-26-2-12036,5 2 9941,9 3 1409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67"/>
    </inkml:context>
    <inkml:brush xml:id="br0">
      <inkml:brushProperty name="width" value="0.05" units="cm"/>
      <inkml:brushProperty name="height" value="0.05" units="cm"/>
    </inkml:brush>
  </inkml:definitions>
  <inkml:trace contextRef="#ctx0" brushRef="#br0">90 0 224,'-1'12'3285,"-6"-6"-2534,5-6-628,2 2 34,-1-1 0,0 1 0,1-1 0,0 1 0,-1-1 0,1 1 0,0 0 1,0-1-1,0 1 0,0-1 0,0 1 0,0 0 0,0-1 0,1 3 0,-2 19 1937,-19 33 2156,13-36-3361,-1 0-1,-1-1 1,-14 22-1,21-38-894,1 0-1,0 0 1,-1 1-1,1-1 1,0 0 0,1 1-1,-1-1 1,1 1-1,-1 6 1,19-21-9449,-11 5 6014,-1-11 1373,-6 12 1371</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26.509"/>
    </inkml:context>
    <inkml:brush xml:id="br0">
      <inkml:brushProperty name="width" value="0.05" units="cm"/>
      <inkml:brushProperty name="height" value="0.05" units="cm"/>
    </inkml:brush>
  </inkml:definitions>
  <inkml:trace contextRef="#ctx0" brushRef="#br0">130 19 80,'0'0'1086,"-12"-6"-974,-7 1 24,-38-2 398,55 7-478,-16 1 149,14 2-242,3-2 7,0-1 0,1 1 1,-1 0-1,0-1 0,1 1 0,-1 0 1,0-1-1,1 1 0,-1 0 0,1 0 1,-1-1-1,1 1 0,0 0 1,-1 0-1,1 0 0,0 0 0,0-1 1,-1 1-1,1 0 0,0 0 0,0 0 1,0 0-1,0 0 0,0 0 0,0 0 1,0 0-1,1 0 0,-3 2-402,-4 2-443</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68"/>
    </inkml:context>
    <inkml:brush xml:id="br0">
      <inkml:brushProperty name="width" value="0.05" units="cm"/>
      <inkml:brushProperty name="height" value="0.05" units="cm"/>
    </inkml:brush>
  </inkml:definitions>
  <inkml:trace contextRef="#ctx0" brushRef="#br0">1 22 128,'1'-2'96,"0"1"0,0 0 0,0-1 0,0 1 0,0 0 0,0-1 0,1 1 0,-1 0 0,1 0 0,-1 0 0,1 0 0,-1 0 0,1 1 0,-1-1 0,1 0 0,3 0 0,6-2 8914,-9 3-8735,-3 2 64,1 0 0,0 0 0,0 0 0,0 0 0,1 0 0,-1 0 0,0-1 0,1 1 0,-1 0 0,1 0 0,0 0 0,-1 0 0,1-1 0,0 1 0,0 0 0,2 2 0,-2-2-165,0-1 1,-1 1 0,1 0 0,-1-1 0,0 1-1,0 0 1,1-1 0,-1 1 0,0 0-1,-1-1 1,1 1 0,0 0 0,0-1 0,-1 1-1,1 0 1,-1-1 0,1 1 0,-1-1-1,0 1 1,-1 1 0,-4 23 1696,5-21-1648,1 0 1,-1 1-1,-1-1 1,1 0-1,-1 0 1,0 1-1,-3 5 0,3-6-90,0 0-1,0 1 1,0 0-1,0-1 0,1 1 1,0 0-1,-1 8 1,-9 46 395,11-25-1072,0-59-11833,0-3 2637</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69"/>
    </inkml:context>
    <inkml:brush xml:id="br0">
      <inkml:brushProperty name="width" value="0.05" units="cm"/>
      <inkml:brushProperty name="height" value="0.05" units="cm"/>
    </inkml:brush>
  </inkml:definitions>
  <inkml:trace contextRef="#ctx0" brushRef="#br0">230 41 96,'0'0'243,"8"-6"1742,-8 1-858,-2-9 6388,-3 13-6894,4 1 38,-37-8 1392,34 6-1754,-1 1-1,0 0 0,0 0 1,1 0-1,-1 1 0,0-1 1,0 1-1,-9 1 1,4-1-396,-21 18 57,25-13 41,5-5 0,1 1 0,-1-1 0,0 1 0,0-1-1,0 1 1,1-1 0,-1 1 0,0 0 0,1-1 0,-1 1 0,0 0 0,1 0 0,-1 0 0,1-1 0,-1 1 0,1 1 0,-6 5-52,5-5 61,0-1 0,-1 1 0,1-1 1,0 1-1,0-1 0,0 1 0,0-1 0,0 1 0,0 0 1,0 0-1,1-1 0,-1 1 0,0 4 0,-11 33 734,12-24-200,0-9-347,-1 0 0,1 0 0,1 0 0,-1 0 0,1 0 0,0 0 0,0 0 0,1 0 0,3 9 0,-3-10 116,-1 1-1,0 0 1,0 0 0,-1-1 0,1 1-1,-1 0 1,-1 0 0,-1 9 0,1 7 336,1-18-508,0 1 0,0-1-1,0 0 1,-1 1 0,1-1-1,-1 0 1,0 0 0,-1 0 0,1 0-1,-3 5 1,-7 29 336,5-19-322,6-17-146,0-1 0,0 0 1,0 1-1,0-1 0,-1 0 0,1 1 0,0-1 0,-1 0 1,1 1-1,-1-1 0,0 0 0,1 0 0,-2 2 0,0-2-10,1 1-1,-1 0 0,1 0 0,-1-1 0,1 1 0,0 0 0,0 0 1,-1 0-1,2 1 0,-1-1 0,0 0 0,0 0 0,1 0 1,-1 1-1,1-1 0,0 0 0,-1 3 0,1-4 19,0-1 0,0 0 0,0 0 0,0 1 0,0-1 0,0 0 0,0 0 0,0 1 0,0-1 0,0 0 1,0 0-1,0 1 0,0-1 0,0 0 0,-1 0 0,1 1 0,0-1 0,0 0 0,0 0 0,0 0 0,-1 1 0,1-1 0,0 0 0,0 0 0,0 0 0,-1 0 0,1 0 0,0 1 0,0-1 0,-1 0 0,1 0 0,0 0 0,0 0 0,-1 0 0,-4 3-2576</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70"/>
    </inkml:context>
    <inkml:brush xml:id="br0">
      <inkml:brushProperty name="width" value="0.05" units="cm"/>
      <inkml:brushProperty name="height" value="0.05" units="cm"/>
    </inkml:brush>
  </inkml:definitions>
  <inkml:trace contextRef="#ctx0" brushRef="#br0">0 51 752,'22'-7'3981,"-19"6"-3677,-1 0 0,1-1-1,-1 1 1,1 1 0,0-1 0,-1 0 0,1 1 0,0-1 0,3 1 0,72-11 3649,13 0 527,-44 11-4141,-45 0-366,2 7-1529,-4-8 1493,0 1-1,0 0 0,0 0 1,0 0-1,0 0 0,0 0 1,0 0-1,0 0 0,0 0 1,0 0-1,0-1 0,0 1 1,0 0-1,0 0 0,0 0 1,1 0-256,-1 0 256,0 0-1,0 0 0,0 0 1,0 0-1,0 0 0,0-1 1,0 1-1,0 0 0,0 0 1,1 0-1,-1 0 0,0 0 1,0 0-1,0 0 0,0 0 1,0 0-1,0 0 0,0 0 1,0 0-1,1 0 0,-1 1 1,0-1-1,0 0 0,0 0 1,0 0-1,0 0 0,0 0 1,0 0-1,0 0 0,1 0 1,-1-13-10270,0 7 9079</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71"/>
    </inkml:context>
    <inkml:brush xml:id="br0">
      <inkml:brushProperty name="width" value="0.05" units="cm"/>
      <inkml:brushProperty name="height" value="0.05" units="cm"/>
    </inkml:brush>
  </inkml:definitions>
  <inkml:trace contextRef="#ctx0" brushRef="#br0">0 30 192,'0'0'1585,"2"-16"0,1 15-1695,-2 1 165,-1-1 0,0 1 0,1 0 0,-1 0 0,0 0 1,1 0-1,-1 0 0,0 0 0,1 0 0,-1 0 0,0-1 0,0 1 1,1 0-1,-1 0 0,0 0 0,0-1 0,1 1 0,-1 0 0,0 0 1,0-1-1,1 1 0,-1 0 0,0 0 0,0-1 0,0 1 1,0 0-1,0-1 0,1 1 0,-1 0 0,0-1 0,0 1 0,0 0 1,0 0-1,0-1 0,0 1 0,0 0 0,0-1 0,0 1 0,0 0 1,0-1-1,0 1 0,-1 0 0,1-1 0,0 1 0,20 12 3694,-20-12-3724,-1 1 56,1 0 1,0 0-1,0 0 1,0 0-1,0 0 0,0 0 1,0 0-1,0 0 0,0 0 1,1 0-1,-1 0 1,0-1-1,0 1 0,1 0 1,-1 0-1,1 0 0,-1 0 1,1 0-1,-1-1 0,1 1 1,-1 0-1,2 1 1,-1 2 187,0 1 0,0 0 0,-1-1 0,0 1 0,1 0 0,-2-1 0,0 9 0,0-3-106,-6 42 1710,7-41-685,0-17 1074,0 5-2318,1-28-150,15 2 164,4-6 50,-16 23 4,-4 9-9,1 0 1,-1 1-1,0-1 0,0 0 0,0 1 1,1-1-1,-1 0 0,0 1 1,0-1-1,1 0 0,-1 1 0,1-1 1,-1 1-1,1-1 0,-1 1 0,1-1 1,-1 1-1,1-1 0,2 0 15,-2 1-15,-1 0-1,0 0 1,0 0 0,1 0-1,-1 0 1,0 0 0,0 0 0,1 0-1,-1 0 1,0 0 0,0 0-1,1 0 1,-1 0 0,0 0-1,0-1 1,0 1 0,1 0-1,-1 0 1,0 0 0,0 0 0,0 0-1,1-1 1,-1 1 0,0 0-1,0 0 1,0 0 0,0-1-1,0 1 1,1 0 0,-1 0 0,0-1-1,0 1 1,0 0 0,0 0-1,0 0 1,0-1 0,0 1-1,4-4 15,0 1 0,0 0-1,1-1 1,-1 2-1,1-1 1,0 1 0,0-1-1,8-1 1,-7 3 2,-6 1-19,1 0 1,-1 0-1,1 0 1,-1-1-1,1 1 1,-1 0-1,1 0 1,-1 0-1,1 0 1,-1 0-1,1 0 1,-1 0-1,1 0 1,-1 0-1,1 0 1,-1 1-1,1-1 1,-1 0-1,0 0 1,1 0-1,-1 0 1,1 1 0,-1-1-1,1 0 1,-1 0-1,0 1 1,1-1-1,-1 0 1,0 1-1,1-1 1,-1 1-1,0-1 1,1 0-1,-1 1 1,0 0-1,0 0 8,2 0 8,-1 0-1,1 0 1,-1 0-1,0 0 1,0 0-1,0 0 1,1 0-1,-1 0 1,0 1 0,0-1-1,-1 0 1,1 1-1,0-1 1,0 1-1,-1-1 1,1 1-1,-1-1 1,1 1-1,-1-1 1,1 1-1,-1-1 1,0 4 0,0 45 1251,-5-40-1036,4-9-206,1 0 0,-1 0 0,0 0 0,1 0-1,-1 0 1,1 0 0,-1 0 0,1 0 0,0 0 0,-1 0 0,1 0 0,0 0 0,0 0 0,-1 0 0,1 1-1,0-2 36,0 1 0,0-1-1,0 0 1,0 0 0,0 0-1,0 0 1,0 1 0,0-1-1,0 0 1,0 0 0,0 0-1,0 0 1,0 1 0,0-1-1,0 0 1,0 0-1,0 0 1,0 0 0,0 1-1,0-1 1,0 0 0,0 0-1,0 0 1,-1 0 0,1 0-1,0 0 1,0 1 0,0-1-1,0 0 1,0 0 0,0 0-1,-1 0 1,1 0 0,0 0-1,0 0 1,0 0-1,0 0 1,0 0 0,-1 0-1,1 0 1,0 0 0,0 0-1,0 0 1,0 0 0,-1 0-1,1 0 1,0 0 0,0 0-1,0 0 1,0 0 0,-1 0-1,1 0 1,0 0-1,0 0 1,0 0-34,0 0 1,-1-1-1,1 1 0,0 0 1,0 0-1,0-1 0,0 1 1,0 0-1,0 0 0,0 0 0,0-1 1,0 1-1,0 0 0,0 0 1,0-1-1,0 1 0,0 0 1,0 0-1,0-1 0,0 1 1,0 0-1,0 0 0,0 0 0,0-1 1,0 1-1,1 0 0,-1 0 1,0 0-1,0-1 0,0 1 1,0 0-1,0 0 0,1 0 1,-1 0-1,0-1 0,0 1 0,0 0 1,1 0-1,-1 0 0,0 0 1,0 0-1,0 0 0,1 0 1,-1-1-1,0 1 0,0 0 1,1 0-1,2-18-490,8 2 133,-9 14 291,-1-1-1,0 1 0,1 0 1,-1 0-1,1-1 0,0 1 1,0 0-1,4-3 0,31-32-188,-31 33 188,9 1-196,-3 13 24,-12-10 229</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72"/>
    </inkml:context>
    <inkml:brush xml:id="br0">
      <inkml:brushProperty name="width" value="0.05" units="cm"/>
      <inkml:brushProperty name="height" value="0.05" units="cm"/>
    </inkml:brush>
  </inkml:definitions>
  <inkml:trace contextRef="#ctx0" brushRef="#br0">1 28 128,'0'0'1126,"9"0"1240,-9 0-2249,0 0 0,0 0 0,-1 0-1,1 0 1,0 1 0,0-1 0,-1 0-1,1 0 1,0 0 0,0 0 0,-1 0-1,1 0 1,0 0 0,0-1 0,-1 1-1,1 0 1,0 0 0,0 0 0,-1 0-1,1 0 1,0 0 0,0 0 0,0 0 0,-1-1-1,1 1 1,0 0 0,0 0 0,0 0-1,-1 0 1,1-1 0,0 1 0,0 0-1,0 0 1,0 0 0,0-1 0,-1 1-1,1 0 1,0 0 0,0-1 0,0 1-1,0 0 1,0 0 0,0-1 0,0 1-1,0 0 1,0 0 0,0-1 0,0 1-1,0 0 1,0 0 0,0-1 0,0 1-1,0 0 1,0 0 0,0-1 0,1 1 0,-1 0-1,0-1 1,7-1-789,-5 2 986,19-7 185,-20 8-498,0-1-1,1 0 1,-1 1 0,0-1-1,0 0 1,0 1-1,0 0 1,0-1 0,0 1-1,0-1 1,0 1-1,0 0 1,-1 0 0,1-1-1,0 1 1,0 0-1,0 2 1,0-3 20,-1 0 0,1 0 0,0 1 1,-1-1-1,1 0 0,-1 0 0,1 0 0,0 0 1,-1 0-1,1 0 0,-1 0 0,1 0 0,0 0 1,-1 0-1,1 0 0,-1 0 0,1 0 0,0 0 1,-1-1-1,1 1 0,-1 0 0,1 0 0,-1-1 1,1 1-1,-1 0 0,1-1 0,-1 1 0,1-1 1,-1 1-1,1 0 0,-1-1 0,0 1 0,1-1 1,-1 1-1,0-1 0,1 0 0,-1-10-113,0 7-30,0 9 83,8 13 828,-9-16-745,1 0-1,0-1 0,0 1 0,0-1 0,0 1 0,1 0 0,-1-1 0,0 1 0,0-1 0,1 1 0,-1-1 1,1 1-1,0-1 0,-1 1 0,1-1 0,0 1 0,0-1 0,0 0 0,1 2 0,-1 0 132,0 0 0,0 0 0,0 0 0,-1 0-1,1 0 1,-1 0 0,0 0 0,0 0 0,0 0 0,-1 0-1,0 4 1,0 5 515,1 41 148,0-52-427,4-1 1179,-8-22-18187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73"/>
    </inkml:context>
    <inkml:brush xml:id="br0">
      <inkml:brushProperty name="width" value="0.05" units="cm"/>
      <inkml:brushProperty name="height" value="0.05" units="cm"/>
    </inkml:brush>
  </inkml:definitions>
  <inkml:trace contextRef="#ctx0" brushRef="#br0">8 12 80,'0'0'117,"12"7"2799,-11-18-2016,-1 11-832,1-1 1,-1 1 0,0 0-1,1 0 1,-1 0 0,0 0 0,1 0-1,-1 0 1,0 0 0,0-1-1,1 1 1,-1 0 0,0 0 0,1 0-1,-1-1 1,0 1 0,0 0 0,0 0-1,1-1 1,-1 1 0,0 0-1,0-1 1,0 1 0,0 0 0,1 0-1,-1-1 1,0 1 0,0-1-1,0 13 2048,0 117 5021,-8-87-5318,8-40-1789,0-1 1,0 1-1,-1-1 0,1 0 1,0 1-1,0-1 0,-1 0 1,1 1-1,-1-1 0,1 0 1,-1 0-1,-1 3 0,1-3-3,0 0 1,1 1-1,-1-1 0,0 0 0,1 1 0,-1-1 0,1 0 0,0 1 1,-1-1-1,1 1 0,0-1 0,0 4 0,-8 83 1721,8 14-999,3-99-744,0 0-1,0 0 0,0 0 0,0 0 1,0-1-1,1 1 0,0-1 0,-1 0 1,5 2-1,8 3 87,0 1-94,-14-6-19,7 3 97,27-12-461,-35 7 298,21-4-1222,-9-5 1232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74"/>
    </inkml:context>
    <inkml:brush xml:id="br0">
      <inkml:brushProperty name="width" value="0.05" units="cm"/>
      <inkml:brushProperty name="height" value="0.05" units="cm"/>
    </inkml:brush>
  </inkml:definitions>
  <inkml:trace contextRef="#ctx0" brushRef="#br0">20 34 176,'0'0'179,"-8"1"1355,8-1-1433,-1 0 1,1 0 1,-1 0-1,0-1 1,1 1-1,-1 0 1,1 0 0,-1-1-1,1 1 1,-1-1-1,1 1 1,-1 0-1,1-1 1,-1 1-1,1-1 1,-1 1-1,1-1 1,0 1-1,-1-1 1,1 1 0,0-1-1,-1 1 1,1-1-1,0 0 1,0 1-1,0-1 1,0 1-1,-1-2 1,1 2-44,0 0 0,0-1 0,0 1-1,0 0 1,0-1 0,0 1 0,0 0 0,0-1 0,0 1 0,0 0 0,0-1-1,0 1 1,0 0 0,1-1 0,-1 1 0,0 0 0,0 0 0,0-1 0,0 1 0,1 0-1,-1-1 1,0 1 0,0 0 0,0 0 0,1-1 0,-1 1 0,0 0 0,1 0-1,-1 0 1,0 0 0,0-1 0,1 1 0,-1 0 0,0 0 0,1 0 0,-1 0-1,1 0 1,-1 0-35,0 0-1,1 0 1,-1 0-1,0 0 0,0 0 1,0-1-1,1 1 1,-1 0-1,0 0 0,0 0 1,1 0-1,-1 0 1,0 0-1,0 0 0,0-1 1,0 1-1,1 0 1,-1 0-1,0 0 0,0 0 1,0-1-1,0 1 1,0 0-1,1 0 0,-1 0 1,0-1-1,0 1 1,0 0-1,0 0 0,0-4 2787,29 4 840,48-2 3209,3 0-4543,-79 2-2300,0 0 0,0 0 1,-1 0-1,1 0 0,0 0 1,0 0-1,0 0 0,0 1 1,0-1-1,0 0 0,0 1 1,0-1-1,0 0 0,0 1 1,0-1-1,-1 1 1,1 0-1,0-1 0,0 1 1,-1-1-1,1 1 0,0 0 1,0 1-1,17-1 2185,-45 5-3411,16-2-3678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75"/>
    </inkml:context>
    <inkml:brush xml:id="br0">
      <inkml:brushProperty name="width" value="0.05" units="cm"/>
      <inkml:brushProperty name="height" value="0.05" units="cm"/>
    </inkml:brush>
  </inkml:definitions>
  <inkml:trace contextRef="#ctx0" brushRef="#br0">0 1 96,'0'0'4634,"8"7"-1278,-6-2-1251,-1-4-2079,0-1 171,0 0-1,0 1 0,0 0 1,0-1-1,0 1 0,0 0 1,0-1-1,0 1 0,0 0 1,0 0-1,-1 0 0,1 0 1,0 0-1,0 0 0,-1 0 1,1 0-1,-1 0 0,1 2 1,12 6 1106,-12-8-1206,0-1 0,0 0 1,0 1-1,0-1 0,0 1 0,0 0 0,0-1 0,0 1 0,0 0 0,0-1 0,0 1 1,0 0-1,0 0 0,-1 0 0,1 0 0,0 0 0,-1 0 0,1 0 0,0 0 0,0 2 1,29 23 2738,-25-23-2509,0 0 1,0 1 0,-1-1 0,0 1 0,0 0 0,0 0 0,0 1 0,0-1-1,3 8 1,13 15 1484,-15-14-1496,-4-12-284,-1 0 0,0 0 1,1 0-1,-1 0 0,1 1 1,-1-1-1,1 0 0,0 0 1,-1 0-1,1 0 0,0 0 1,0 0-1,1 1 0,0 0 35,0-1 0,-1 1-1,1 0 1,-1 0 0,1 0-1,-1 0 1,1 0 0,-1 1 0,0-1-1,0 0 1,1 4 0,3 5 181,-5-10-234,1 0 1,0 0 0,-1 0 0,1 0 0,0 0 0,-1 0 0,0 0 0,1 0 0,-1 0 0,1 0 0,-1 0 0,0 1 0,0-1 0,0 1 0,8 43 742,-3-26-568,-4-17-156,0 0 0,0 0 0,0 0 0,0 0 0,-1 0 0,1 0 0,-1 0 1,0 0-1,1 0 0,-1 4 0,0 109 580,-5-103-672,4-12 56,0 1 1,1 0-1,-1 0 0,1 0 0,-1 0 0,1 0 1,-1 0-1,1 0 0,-1 0 0,1 0 0,0 0 1,0 0-1,-1 0 0,1 0 0,0 2 0,0 5 34,0-6-23,1 1 0,-1-1 0,0 1 0,0-1 0,-1 1 0,1-1-1,-1 1 1,1-1 0,-1 1 0,0-1 0,1 1 0,-3 3 0,2-5-9,1 1 1,-1-1-1,1 1 1,0 0-1,-1-1 1,1 1-1,0-1 1,0 1-1,0-1 1,1 1-1,-1 0 0,1 2 1,-1-3-1,1 1 0,-1-1 0,0 1 0,0-1-1,1 1 1,-1-1 0,0 0 0,0 1 0,-1-1 0,1 1 0,0-1 0,0 1 0,-1-1-1,1 0 1,-1 1 0,1-1 0,-2 2 0,1-1-3,0 0 0,-1 1 1,1-1-1,0 0 0,0 0 0,0 1 0,0-1 1,1 0-1,-1 1 0,1-1 0,-1 1 0,1-1 0,0 1 1,0-1-1,0 1 0,0-1 0,1 5 0,0 8-18,-21 18-10,20-33 31,0 0 0,0 1 0,0-1 0,0 0 0,0 0 0,0 1 0,0-1 0,0 0 0,0 0-1,0 1 1,0-1 0,0 0 0,-1 0 0,1 1 0,0-1 0,0 0 0,0 0 0,0 0 0,0 1 0,-1-1-1,1 0 1,0 0 0,0 0 0,0 0 0,-1 1 0,1-1 0,0 0 0,0 0 0,-1 0 0,1 0 0,0 0-1,0 0 1,-1 0 0,1 1 2,-1-1-1,1 0 0,0 0 1,-1 0-1,1 0 0,-1 1 1,1-1-1,0 0 1,-1 0-1,1 0 0,0 1 1,0-1-1,-1 0 0,1 1 1,0-1-1,0 0 1,-1 1-1,1-1 0,0 0 1,0 1-1,0-1 0,0 0 1,-1 1-1,1-1 1,0 0-1,0 1 0,0-1 1,0 1-1,0-1 0,0 0 1,0 1-1,0-1 1,0 1-1,0-1 0,0 1-12,0 1 0,0-1-1,0 0 1,0 0 0,-1 0-1,1 0 1,0 0 0,-1 0-1,1 0 1,-1-1 0,1 1-1,-1 0 1,1 0 0,-1 0-1,1 0 1,-1 0 0,0-1 0,0 1-1,0 0 1,0 0 0,0 0 0,0-1 0,0 1 1,1 0-1,-1 0 0,0 0 0,1 0 0,-1-1 0,1 1 1,-1 0-1,1 0 0,-1 0 0,1 0 0,0 0 1,-1 0-1,1 0 0,0 0 0,0 0 0,0 2 0,-1-1-58,0 0 0,-1 0 0,1 0 0,0 0 0,-1 0 0,1 0 0,-1 0 0,-3 2 0,3-1 44,2-3-2,-1 1 0,1 0 0,-1 0 0,1 0 0,-1 0 0,1 0 0,0 0 0,-1 0 0,1 0 0,0 0-1,0 0 1,0 0 0,0 0 0,0 0 0,0 0 0,0 0 0,0 0 0,0 0 0,0 0 0,1 1 0,-1-1 19,0 0 0,0-1 0,1 1 0,-1-1 0,0 1 0,0 0 1,0-1-1,0 1 0,0 0 0,0-1 0,0 1 0,0 0 0,0-1 0,0 1 0,0 0 0,-1-1 0,1 1 1,0-1-1,0 1 0,-1 0 0,1-1 0,0 1 0,-1-1 0,1 1 0,0-1 0,-1 1 0,1-1 0,-1 1 1,0 0-1,0 2-138,0 1 0,1 0 1,-1 0-1,1-1 0,0 1 0,1 6 1,-1-4 90,0-5 74,-9-8-5324,7 7 4228,2-21-15362</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76"/>
    </inkml:context>
    <inkml:brush xml:id="br0">
      <inkml:brushProperty name="width" value="0.05" units="cm"/>
      <inkml:brushProperty name="height" value="0.05" units="cm"/>
    </inkml:brush>
  </inkml:definitions>
  <inkml:trace contextRef="#ctx0" brushRef="#br0">37 18 64,'0'0'1339,"6"-6"347,-4 6-1283,-9 0 3226,55 0 442,-40 6-3975,-6-6 3,29 10 1485,-31-9-1512,16 1 255,-6 1-344,-9-3 51,17 1 9,-17 0-36,1-1-1,-1 1 1,0-1-1,0 0 1,0 1-1,0-1 1,1 0-1,-1 0 1,0 0-1,0 0 1,0 0-1,1 0 1,-1 0 0,0 0-1,0 0 1,0 0-1,1-1 1,0 0-1,17-1-44,-17 2 99,18-5-53,38-6-374,-58 11 323,0 0 43,0-1 0,0 1 0,0 0 0,1-1 0,-1 1 0,0 0 0,0-1 0,0 1 1,1 0-1,-1 0 0,0-1 0,0 1 0,1 0 0,-1 0 0,0-1 0,0 1 0,1 0 0,-1 0 0,0 0 0,1-1 0,-1 1 0,0 0 0,1 0 0,-1 0 0,0 0 0,1 0 0,-1 0 0,0 0 0,1 0 0,-1 0 0,1 0 0,0 0 0,1 0-32,0 0 0,0-1 1,0 1-1,0 0 1,0-1-1,0 1 0,0-1 1,0 0-1,0 0 1,0 0-1,0 0 0,3-2 1,-5 2-7,10 2-676,-11-1 712,0 1 0,1-1 0,-1 1 0,0-1 1,1 1-1,-1-1 0,0 1 0,1-1 0,-1 1 1,1 0-1,-1-1 0,1 1 0,0 0 1,-1-1-1,1 1 0,0 0 0,-1 0 0,1-1 1,0 1-1,0 0 0,-1 0 0,1-1 1,0 1-1,0 0 0,0 0 0,0 0 0,0-1 1,0 1-1,1 1 0,-6 8-37,4-9 39,1 0 1,-1 0-1,0 0 1,1 0-1,-1 0 0,1 0 1,-1 0-1,1 0 1,-1 0-1,1 0 1,0 0-1,0 0 0,-1 1 1,1-1-1,0 0 1,0 1-1,0 1 17,-1-1 0,1 0 0,-1 1 0,1-1 1,-1 0-1,0 1 0,0-1 0,0 0 0,-2 3 0,1-3 8,1 1-1,0-1 1,0 0-1,0 1 1,0-1-1,0 0 1,0 1-1,1 0 1,-1 3-1,0 2 27,0-1-1,0 1 1,0-1 0,-5 13-1,4-12 7,-1-1 0,2 1-1,-1 0 1,0 14 0,-6 31 145,-3-6-20,11-36-81,0-6 36,0 0 0,0 0 0,0 0 0,-1 0 0,1 0 0,-1 0 0,-1 0 0,-1 6 0,2-8-60,1-1 0,-1 1 0,1 0 1,0 0-1,0 0 0,0 0 1,0 0-1,0 0 0,2 4 0,-2-5-36,1 1 1,-1-1-1,0 0 0,1 0 0,-1 1 0,0-1 0,0 0 1,-1 1-1,1-1 0,0 0 0,-1 1 0,1-1 0,-1 0 0,-1 3 1,0-1 19,0 0 0,1-1 0,-1 1 0,1 0 0,0 0 0,0 0 0,1 0 1,-1 0-1,1 0 0,0 0 0,0 0 0,1 7 0,-1-5-3,0 0 0,0-1-1,0 1 1,-1-1 0,1 1 0,-1-1-1,-4 10 1,4-10-46,0 0-1,0 0 0,1 0 1,-1-1-1,1 1 0,0 0 0,0 0 1,2 9-1,-1 7 77,-1 146 1147,8-129-830,-8-36-382,0 0-1,0 1 0,0-1 0,0 0 1,0 0-1,1 1 0,-1-1 0,1 0 0,0 0 1,0 0-1,-1 0 0,1 0 0,1 0 1,1 3-1,-2-3 12,-1 0 0,1-1 0,-1 1 0,1 0 0,-1 0 0,1-1 0,-1 1 0,0 0 0,0 0 0,0 0 0,0 3 0,0-3 12,-1-1 1,1 1-1,0 0 0,1 0 1,-1-1-1,0 1 1,0 0-1,1 0 0,-1-1 1,1 1-1,-1 0 1,2 2-1,-1 16 568,-1-19-540,-1 1 0,1-1 0,0 0 0,0 0 1,0 1-1,0-1 0,0 0 0,0 0 1,0 1-1,0-1 0,0 0 0,1 0 1,-1 1-1,1-1 0,-1 0 0,1 2 1,0-2-4,0-1 0,0 1 1,0 0-1,0 0 1,-1-1-1,1 1 1,0 0-1,-1 0 0,1 0 1,-1 0-1,1 0 1,-1 0-1,1 0 1,-1 0-1,1 0 1,-1 0-1,0 0 0,0 0 1,0 0-1,0 0 1,0 0-1,0 0 1,0 1-1,0-1 0,0 0 1,0 0-1,-1 1 1,1 4 206,0 228 3630,0-233-3929,2 38 56,-1-38-38,-1 1 1,1 0 0,0-1 0,0 1 0,-1 0-1,1 0 1,-1-1 0,1 1 0,-1 0-1,0 0 1,1 0 0,-1 0 0,0-1-1,-1 5 1,1-3 1,0-2 57,0 37-43,0-35-60,0-2 47,0 0 0,-1-1 0,1 1 0,0 0 0,0 0 0,0 0 0,0 0 0,0 0 0,0 0 0,0-1 0,1 1 0,-1 0 0,0 0 0,0 0 0,1 0 0,-1-1 0,0 1 0,1 0 0,-1 0 0,1-1 0,-1 1 0,1 0 0,-1-1 0,1 1 0,-1 0 0,1-1 0,0 1-1,-1-1 1,1 1 0,1 0 0,-2 0-4,1-1 0,-1 1 1,1 0-1,-1 0 0,0 0 0,0-1 0,1 1 0,-1 0 0,0 0 0,0 0 0,0 0 0,0 0 0,0-1 0,0 1 0,0 0 0,0 0 0,0 0 0,-1 1 0,2 10-59,0-11 60,0 0 1,-1 0 0,1 0 0,0 0 0,-1 0-1,1 0 1,-1 0 0,0 0 0,1 1 0,-1-1-1,0 0 1,1 0 0,-1 0 0,0 1 0,0-1-1,0 2 1,0-2 58,-2 10-149,-18-10 86,0 1 1,0 1-1,-26 7 0,25-5 47,-18 2 48,6-4-72,30-3-14,0 0 0,0 0 0,0 0 0,0 0-1,0 1 1,0-1 0,0 1 0,0 0-1,1-1 1,-1 1 0,-4 3 0,6-4 7,-1 1 0,1-1 0,0 1 0,0-1 0,-1 1 1,1-1-1,-1 0 0,1 0 0,0 0 0,-1 0 0,1 0 0,-1 0 0,-1 0 1,0 0 7,1-1 1,0 1 0,0 0-1,0 0 1,0 1 0,0-1 0,0 0-1,-1 1 1,1-1 0,-3 2-1,-4 1 348,3-1 114,10-1-237,-1-2 1556,0-1-4006</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77"/>
    </inkml:context>
    <inkml:brush xml:id="br0">
      <inkml:brushProperty name="width" value="0.05" units="cm"/>
      <inkml:brushProperty name="height" value="0.05" units="cm"/>
    </inkml:brush>
  </inkml:definitions>
  <inkml:trace contextRef="#ctx0" brushRef="#br0">149 25 80,'19'7'8663,"-21"-7"-8468,0-1 0,0 1-1,0 0 1,0-1 0,0 0 0,0 1 0,0-1 0,1 0 0,-1 0 0,0 0 0,1 0 0,-4-3 0,3 2-113,0 0 0,0 1 0,-1-1 0,1 1 0,-1-1 0,1 1 0,-1 0 0,1 0-1,-1 0 1,0 0 0,0 1 0,1-1 0,-7 0 0,-3 0 56,10 1-125,0-1 0,-1 1 0,1 0 0,-1 0-1,1 0 1,-1 0 0,1 0 0,-6 2 0,-22 5-48,28-6 37,0 0 0,0 1 0,0-1-1,1 1 1,-1-1 0,0 1 0,0 0 0,1-1 0,-1 1 0,1 0-1,0 0 1,-1 0 0,1 1 0,0-1 0,0 0 0,1 0-1,-2 5 1,0 2 106,1-1 0,1 1 0,0 16-1,0-7 149,0-18-250,0 0-1,0 0 0,0 1 1,0-1-1,0 0 0,0 0 0,0 1 1,0-1-1,0 0 0,0 0 1,0 1-1,0-1 0,0 0 0,1 0 1,-1 1-1,0-1 0,0 0 1,0 0-1,0 1 0,0-1 1,1 0-1,-1 0 0,0 0 0,0 0 1,1 1-1,-1-1 0,0 0 1,0 0-1,0 0 0,1 0 0,-1 0 1,0 0-1,0 0 0,1 1 1,0-1 9,-1 0 0,0 0 1,1 0-1,-1 0 1,0 0-1,1 0 1,-1 1-1,0-1 1,0 0-1,1 0 1,-1 0-1,0 1 1,0-1-1,1 0 0,-1 0 1,0 1-1,0-1 1,1 0-1,-1 0 1,0 1-1,0-1 1,0 0-1,0 1 1,0-1-1,0 0 1,1 1-1,-1-1 0,0 0 1,0 1-1,0-1 1,0 0-1,0 1 1,0-1-1,0 0 1,0 1-1,29 21 2365,-10-14-1778,9 6 231,6-3 1051,-32-10-1861,-1-1 1,0 1-1,0-1 1,1 1 0,-1-1-1,1 0 1,-1 0-1,0 1 1,1-1-1,-1 0 1,1 0-1,1-1 1,16 5 139,-3 3 1,-15-7-160,0 1 0,0-1-1,0 0 1,0 1 0,0-1 0,0 1 0,0-1 0,0 1 0,0-1-1,0 1 1,0 0 0,0 0 0,0-1 0,1 2 0,5 7 95,-6-7-81,0-1-1,0 1 1,0-1 0,0 1-1,0-1 1,0 1 0,0 0-1,-1-1 1,1 1 0,0 0-1,-1 0 1,0 0 0,1-1-1,-1 1 1,0 0 0,0 0-1,0 0 1,0 2 0,-1-1 62,0 0 0,1 0 0,-1 0 0,-1 0 0,1 0 0,0 0 0,-1 0 0,1-1 0,-1 1 0,0-1 0,0 1 0,0-1 0,0 1 0,0-1 0,-5 3 0,1 0-29,0-1 0,0 1-1,0-1 1,0 0 0,-1-1-1,-9 4 1,8-6-234,0 0 0,-1 0-1,0-1 1,1 0 0,-1 0 0,1-1 0,-1 0-1,1-1 1,0 0 0,0 0 0,-9-4 0,1-3-578,43-3-18813</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27.929"/>
    </inkml:context>
    <inkml:brush xml:id="br0">
      <inkml:brushProperty name="width" value="0.05" units="cm"/>
      <inkml:brushProperty name="height" value="0.05" units="cm"/>
    </inkml:brush>
  </inkml:definitions>
  <inkml:trace contextRef="#ctx0" brushRef="#br0">118 5 128,'0'0'179,"10"-4"3505,-13 4-3554,1 1-1,0-1 1,-1 1-1,1 0 1,0 0-1,-1 0 1,1 1-1,0-1 1,0 0-1,0 1 1,-2 1-1,-14 8-133,6 8 55,8-16 31,0 1-1,0 0 1,0 0 0,0 0 0,0 1-1,1-1 1,0 1 0,0 0 0,0 0-1,-2 6 1,5-9-47,0 1 1,-1-1-1,1 0 0,-1 1 1,1-1-1,-1 0 1,0 0-1,0 1 0,0-1 1,-3 4-1,3-4-7,0 0 0,0 0 0,0 0 1,0 0-1,0 0 0,0 1 0,1-1 0,-1 0 1,1 1-1,-1 3 0,-7 46 1511,8 81-87,8-85-1415,-9-47-36,1 1-1,0 0 1,0 0-1,0-1 1,0 1-1,0 0 1,0-1-1,0 1 1,1 0-1,-1 0 1,1-1-1,-1 1 1,1-1-1,0 1 1,-1 0-1,1-1 1,0 1-1,0-1 1,0 0-1,2 2 1,-3-2-1,1 0 0,-1 0 0,1 0 0,-1-1-1,0 1 1,1 0 0,-1 0 0,0 0 0,1 0 0,-1 0 0,0 0 0,0 0 0,0 0 0,0 0 0,0 0 0,0 1 0,0-1 0,0 0 0,0 0 1,0-1-1,0 1 0,0 0 0,0 0 0,0 0 0,0 0 1,0 0-1,1-1 0,-1 1 0,0 0 0,1 0 1,-1-1-1,0 1 0,1 0 0,0 1 0,25 26 88,-10-15 202,-12-11-273,0 1-1,0 1 1,0-1 0,-1 0-1,6 8 1,-1-5 0,-8-6-16,0 0 1,1 0-1,-1 0 1,0 1-1,1-1 1,-1 0-1,0 0 1,1 1-1,-1-1 1,0 0-1,0 0 1,1 1-1,-1-1 1,0 0-1,0 1 0,1-1 1,-1 0-1,0 1 1,0-1-1,0 0 1,0 1-1,0-1 1,0 0-1,0 1 1,1-1-1,-1 0 1,0 1-1,0-1 1,0 1-1,0-1 0,-1 1 1,2 0 46,-1-1 0,1 1 0,0-1-1,-1 1 1,1-1 0,0 1 0,-1-1 0,1 1 0,0-1 0,0 0 0,-1 1-1,1-1 1,0 0 0,0 0 0,0 1 0,-1-1 0,1 0 0,1 0 0,0 1 1041,-9-1-703,-1-12-214,6 7-3668,2-3-2755,0 4 5037</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78"/>
    </inkml:context>
    <inkml:brush xml:id="br0">
      <inkml:brushProperty name="width" value="0.05" units="cm"/>
      <inkml:brushProperty name="height" value="0.05" units="cm"/>
    </inkml:brush>
  </inkml:definitions>
  <inkml:trace contextRef="#ctx0" brushRef="#br0">7 4 464,'0'0'761,"-7"-4"3825,9 5-4335,-1 0 1,1 0-1,-1 0 1,0 0-1,0 0 1,1 1-1,-1-1 1,0 0-1,0 1 1,0-1-1,-1 1 1,1-1 0,0 1-1,0-1 1,-1 1-1,1 0 1,-1-1-1,0 1 1,1 0-1,-1-1 1,0 1-1,0 0 1,0-1-1,0 4 1,8 73 2600,-8-65-3439,0 32 2503,-2-29-4039,-14-29-9841,14 6 11052</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79"/>
    </inkml:context>
    <inkml:brush xml:id="br0">
      <inkml:brushProperty name="width" value="0.05" units="cm"/>
      <inkml:brushProperty name="height" value="0.05" units="cm"/>
    </inkml:brush>
  </inkml:definitions>
  <inkml:trace contextRef="#ctx0" brushRef="#br0">54 16 1121,'-1'0'147,"1"-1"1,-1 0 0,1 0 0,-1 0 0,1 0 0,-1 0 0,0 0 0,1 1 0,-1-1-1,0 0 1,0 0 0,1 1 0,-1-1 0,0 1 0,0-1 0,0 0 0,0 1 0,0 0-1,0-1 1,0 1 0,0 0 0,0-1 0,0 1 0,0 0 0,0 0 0,0 0 0,0 0-1,0 0 1,-2 0 0,2 0 132,-12 0 265,0 6-2810,14-6 2217,-1 0 0,0 0 0,0 0 0,0 0 1,0 0-1,0 0 0,0 0 0,0 0 0,1 0 0,-1 0 0,0 0 0,0 0 0,0 0 0,0 1 0,0-1 0,0 0 0,0 0 0,0 0 0,0 0 1,1 0-1,-1 0 0,0 0 0,0 1 0,0-1 0,0 0 0,0 0 0,0 0 0,0 0 0,0 0 0,0 0 0,0 1 0,0-1 0,0 0 0,0 0 0,0 0 1,0 0-1,0 0 0,0 0 0,0 1 0,0-1 0,0 0 0,0 0 0,-1 0 0,1 0 0,0 0 0,0 0 0,0 0 0,0 1 0,0-1 0,0 0 1,0 0-1,0 0 0,-1 0 0,3 0-617</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80"/>
    </inkml:context>
    <inkml:brush xml:id="br0">
      <inkml:brushProperty name="width" value="0.05" units="cm"/>
      <inkml:brushProperty name="height" value="0.05" units="cm"/>
    </inkml:brush>
  </inkml:definitions>
  <inkml:trace contextRef="#ctx0" brushRef="#br0">1 1 128,'0'0'256,"18"1"1977,-17-2-1886,11 6 1662,-4 12-825,-7-11-911,0 0 0,1 0 0,0-1 0,0 1 0,1-1 0,3 6 0,1 5 474,10 20 661,-15-30-989,0-1-1,-1 1 0,0-1 0,1 1 0,-2 0 0,1-1 1,-1 10-1,1-4 231,-1-8-534,0 1 0,0-1 0,0 1 0,0-1 0,0 1 1,-1-1-1,1 1 0,-1-1 0,0 1 0,0-1 0,-2 4 0,0 6-127,3-13 14,0 1-1,1-1 0,-1 0 0,0 1 1,0-1-1,0 0 0,0 0 0,0 1 0,0-1 1,0 0-1,0 0 0,0 1 0,0-1 1,0 0-1,-1 1 0,1-1 0,0 0 1,0 0-1,0 1 0,0-1 0,0 0 0,0 0 1,-1 1-1,1-1 0,0 0 0,0 0 1,0 0-1,0 1 0,-1-1 0,1 0 0,0 0 1,0 0-1,-1 0 0,1 0 0,0 1 1,0-1-1,-1 0 0,1 0 0,0 0 1,0 0-1,-1 0 0,1 0 0,0 0 0,-1 0 1,1 0-1,0 0 0,0 0 0,-1 0 1,1 0-1,0 0 0,0 0 0,-1-1 1,1 1 2,0 1 1,-1-1 0,1 0 0,0 0-1,0 0 1,0 0 0,0 0 0,0 0-1,0 0 1,0 0 0,0 0 0,-1 0 0,1 0-1,0 0 1,0 0 0,0 1 0,0-1-1,0 0 1,0 0 0,0 0 0,0 0 0,0 0-1,0 0 1,0 0 0,0 1 0,0-1-1,0 0 1,0 0 0,0 0 0,0 0 0,0 0-1,0 0 1,0 0 0,0 1 0,0-1-1,0 0 1,0 0 0,0 0 0,0 0 0,0 0-1,0 0 1,0 1 0,0-1 0,0 0-1,0 0 1,0 0 0,0 0 0,0 0 0,0 0-1,0 0 1,1 0 0,-1 0 0,0 1-1,0-1 1,0 0 0,0 0 0,0 0 0,0 0-1,0 0 1,1 0 0,-1 0 0,1-1 13,1-1 1,-1 1 0,1-1-1,-1 0 1,0 1 0,1-1-1,-1 0 1,0 0 0,0 0-1,-1 0 1,1 0 0,0 0-1,-1 0 1,1 0 0,0-3-1,9-22-28,-3 5-173,-2 3 54,50-75-200,-54 93 326,-1 1-1,0-1 1,1 1-1,-1-1 0,1 1 1,-1-1-1,1 1 1,-1-1-1,1 1 0,-1 0 1,1-1-1,-1 1 0,1 0 1,-1-1-1,1 1 1,0 0-1,-1 0 0,1-1 1,0 1-1,-1 0 0,1 0 1,0 0-1,-1 0 1,1 0-1,0 0 0,-1 0 1,1 0-1,-1 0 1,1 0-1,0 0 0,-1 1 1,1-1-1,0 1 0,19 14 20,-17-13 6,1 2-83,-1-2 65,0 0 1,-1 0-1,0 0 1,1 1 0,-1-1-1,0 1 1,0-1-1,-1 1 1,4 5-1,0 3 155,-5-10-137,1 0 0,0-1 1,-1 1-1,1 0 0,0 0 0,-1 0 1,1 0-1,-1 0 0,0 0 0,1 1 1,-1-1-1,0 0 0,0 0 0,0 0 1,1 2-1,-1 129 2886,0-131-2809</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81"/>
    </inkml:context>
    <inkml:brush xml:id="br0">
      <inkml:brushProperty name="width" value="0.05" units="cm"/>
      <inkml:brushProperty name="height" value="0.05" units="cm"/>
    </inkml:brush>
  </inkml:definitions>
  <inkml:trace contextRef="#ctx0" brushRef="#br0">258 6 128,'0'0'1219,"0"-6"-146,0 7-1026,0-1 0,0 0 0,0 0 1,0 1-1,0-1 0,0 0 0,0 0 1,-1 1-1,1-1 0,0 0 0,0 0 0,0 0 1,0 1-1,0-1 0,0 0 0,0 0 0,-1 0 1,1 0-1,0 1 0,0-1 0,0 0 1,-1 0-1,1 0 0,0 0 0,0 0 0,0 1 1,-1-1-1,1 0 0,0 0 0,0 0 0,0 0 1,-1 0-1,1 0 0,0 0 0,0 0 1,-1 0-1,1 0-20,0 0 0,-1 0 0,1 0 0,0 0 0,0 0 0,-1 0 0,1 0 0,0 0 0,0 0 0,-1 0 0,1 0 0,0 1 0,0-1 0,0 0 1,-1 0-1,1 0 0,0 0 0,0 0 0,0 0 0,0 1 0,-1-1 0,1 0 0,0 0 0,0 0 0,0 1 0,0-1 0,0 0 0,0 0 0,-1 0 0,1 1 0,0-1 0,0 0 0,0 0 1,0 1-1,0-1 0,0 0 0,0 2 66,-8 3 699,-24 28 764,24-25-1440,0-1 0,1 2 0,-10 13 0,-38 49 1191,42-55-869,11-14-386,0-1-1,0 1 1,1 1-1,-1-1 1,0 0-1,1 0 1,-1 1-1,1-1 1,0 1-1,0-1 1,0 1-1,-1 4 0,2-5-1,-1 0 0,1 0 0,-1 0 0,1 0-1,-1 0 1,0-1 0,0 1 0,0 0 0,0 0-1,0 0 1,-1 1 0,1-2 0,0 1-1,0-1 0,0 1 1,0-1-1,0 1 1,0 0-1,1-1 1,-1 1-1,1 0 1,-1 3-1,-7 27 1189,7-30-1145,1 1-1,0-1 1,-1 0-1,0 0 1,0 0 0,1 0-1,-1 0 1,-1 0-1,1 0 1,0 0-1,-2 2 1,2-3-25,-1 1 0,1 0 0,0-1 0,0 1 0,0 0 0,0 0 0,0 0 0,0 0 0,1 0-1,-1 0 1,0 3 0,-6 35 594,1-22-563,5-16-83,0 1 0,0-1-1,1 0 1,-1 1 0,0-1-1,1 0 1,-1 1 0,1 4-1,-8 75 2119,16 24 2407,-8-101-4512,0-4 17,-1 0-1,1 0 1,0 1-1,0-1 0,0 0 1,0 0-1,0 1 0,0-1 1,0 0-1,1 0 0,-1 0 1,0 1-1,1-1 0,-1 0 1,1 0-1,-1 0 1,1 0-1,0 0 0,-1 0 1,1 0-1,0 0 0,0 0 1,0 0-1,1 1 0,6 21 1268,-5-8-886,-2-15-414,-1 0 0,1 0 1,-1 0-1,1 0 0,-1 1 0,1-1 0,-1 0 1,1 0-1,-1 1 0,1-1 0,-1 0 0,1 1 1,-1-1-1,1 1 0,-1-1 0,0 0 0,1 1 1,-1-1-1,0 1 0,0-1 0,1 1 0,-1-1 1,0 1-1,0-1 0,1 1 0,-1-1 0,0 1 1,0-1-1,0 1 0,0-1 0,0 1 1,0 0-1,0-1 0,0 1 0,0-1 0,0 1 1,0-1-1,-1 1 0,1 0 0,5 3 150,-5-4-158,0 0-1,1 0 0,-1 1 1,0-1-1,1 0 1,-1 0-1,0 0 1,1 0-1,-1 1 1,0-1-1,1 0 1,-1 0-1,0 1 1,1-1-1,-1 0 1,0 1-1,0-1 1,0 0-1,1 1 0,-1-1 1,0 0-1,0 1 1,0-1-1,0 0 1,1 1-1,-1-1 1,0 0-1,0 1 1,0-1-1,0 1 1,20 20 605</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82"/>
    </inkml:context>
    <inkml:brush xml:id="br0">
      <inkml:brushProperty name="width" value="0.05" units="cm"/>
      <inkml:brushProperty name="height" value="0.05" units="cm"/>
    </inkml:brush>
  </inkml:definitions>
  <inkml:trace contextRef="#ctx0" brushRef="#br0">82 47 112,'-18'0'1419,"17"0"-1128,-19 5 664,20-5-848,0 1 1,0-1-1,0 0 0,0 0 0,0 0 0,0 1 1,0-1-1,0 0 0,0 0 0,0 1 0,-1-1 1,1 0-1,0 0 0,0 0 0,0 1 0,0-1 1,0 0-1,-1 0 0,1 0 0,0 0 0,0 1 1,0-1-1,-1 0 0,1 0 0,0 0 1,0 0-1,0 0 0,-1 0 0,-6-4 5973,16 2-6681,19-19 4222,-27 20-3157,19-11 2345,-20 11-2771,0 1-1,1-1 1,-1 1 0,0 0 0,0-1-1,1 1 1,-1-1 0,0 1 0,1-1-1,-1 1 1,1 0 0,-1-1-1,0 1 1,1 0 0,-1-1 0,1 1-1,-1 0 1,1 0 0,-1 0-1,1-1 1,-1 1 0,1 0 0,-1 0-1,1 0 1,-1 0 0,1 0 0,0 0-1,18-2 254,-18 1-261,0 1-29,-1-1 1,1 1 0,-1-1-1,1 1 1,-1 0 0,1-1-1,-1 1 1,1-1 0,-1 1-1,1 0 1,-1 0 0,1-1-1,0 1 1,-1 0 0,1 0-1,-1 0 1,1 0 0,0 0 0,-1 0-1,1 0 1,0 0 0,-1 0-1,1 0 1,-1 0 0,1 0-1,1 1 1,4 2-44,-4-3 38,-1 1 1,1-1-1,-1 1 1,1 0-1,-1 0 0,0-1 1,1 1-1,-1 0 1,0 0-1,1 0 1,-1 1-1,0-1 0,0 0 1,0 0-1,0 1 1,0-1-1,0 0 0,-1 1 1,1-1-1,0 1 1,-1-1-1,1 1 1,0 3-1,7 11 76,-2-3-106,-5-12 32,-1-1 0,1 1-1,-1 0 1,1-1 0,-1 1 0,1 0-1,-1-1 1,1 1 0,-1 0-1,0 0 1,1-1 0,-1 1 0,0 0-1,0 0 1,1 0 0,-1-1-1,0 1 1,0 0 0,0 0-1,0 0 1,0 0 0,0-1 0,0 1-1,0 0 1,-1 0 0,1 0-1,0 0 1,0-1 0,-1 1-1,1 0 1,0 0 0,-1 0 0,0 0 8,0 0 0,0 0 1,0 0-1,0 0 1,0 0-1,1 0 0,-1 0 1,0 0-1,1 0 0,-1 0 1,1 1-1,-1-1 1,1 0-1,0 0 0,0 1 1,-1-1-1,1 0 0,0 0 1,0 1-1,0-1 1,0 0-1,1 3 0,-2-3-3,1 0-1,-1 1 0,1-1 0,-1 0 1,0 1-1,1-1 0,-1 0 1,0 0-1,0 0 0,0 0 0,0 1 1,0-1-1,0-1 0,0 1 1,0 0-1,-3 1 0,3-1 0,0 0 0,0-1 0,0 1 0,0 0 0,0 0 1,0 0-1,0 0 0,0 0 0,0 0 0,1 0 0,-1 0 0,0 0 0,1 0 0,-1 0 0,0 3 0,-3 0 21,0 1-1,1-1 1,-1 0 0,-1 0-1,1-1 1,-10 7-1,6-4-9,-26 21 54,9-11-65,14-4 56,9-10-60,0 0 0,0-1 1,0 1-1,0 0 0,1 0 1,-1 0-1,0 0 0,1 0 1,0 0-1,0 1 0,-2 3 1,-2 1-56,5-7 60,-1 1 1,1-1-1,-1 0 0,1 1 0,-1-1 1,1 1-1,-1-1 0,1 1 0,0-1 1,-1 1-1,1 0 0,0-1 0,-1 1 1,1-1-1,0 1 0,0 0 0,-1-1 1,1 1-1,0 0 0,0-1 0,0 1 1,0 0-1,0 0 0,18 7 157,-13-7-5,-1 0 0,0 0 0,1 0 0,-1 0 0,1-1 0,-1 0 0,1 0 0,-1 0 0,1 0 0,-1-1 0,7-1 0,22-1 869,26-4-901,-30 26-230,-28-18 20,-1 0-1,1 0 0,-1 0 1,1 0-1,-1 0 0,1 0 1,0 0-1,-1 0 0,1 0 1,0-1-1,0 1 0,-1 0 1,1 0-1,0-1 0,0 1 1,0-1-1,0 1 0,0-1 1,0 1-1,0-1 0,2 1 1,-1 0-86,0-1 0,-1 1 0,1 0 1,-1 0-1,1 0 0,0 0 0,-1 0 1,0 1-1,1-1 0,-1 0 0,2 3 0,-2-4 7,-1 0-1,0 0 1,0 1-1,1-1 1,-1 0-1,0 0 1,0 0 0,1 0-1,-1 0 1,0 0-1,0 0 1,1 0-1,-1 0 1,0 0-1,0 0 1,1 0-1,-1 0 1,0 0-1,0 0 1,1 0-1,-1 0 1,0 0-1,0 0 1,1 0-1,-1 0 1,0-1-1,0 1 1,1 0-1,-1 0 1,0 0-1,0 0 1,0-1-1,1 1 1,-1 0-1,0 0 1,0 0-1,0-1 1,0 1-1,0 0 1,1 0-1,-1-1 1,0 1-1,9-12-7942,-8 11 7688,-1-5-1188</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83"/>
    </inkml:context>
    <inkml:brush xml:id="br0">
      <inkml:brushProperty name="width" value="0.05" units="cm"/>
      <inkml:brushProperty name="height" value="0.05" units="cm"/>
    </inkml:brush>
  </inkml:definitions>
  <inkml:trace contextRef="#ctx0" brushRef="#br0">9 145 320,'-2'11'3591,"2"-11"-3445,0 0 1,-1 0-1,1 0 0,0 0 0,-1 0 1,1 0-1,0 0 0,-1-1 0,1 1 1,0 0-1,0 0 0,-1-1 0,1 1 1,0 0-1,-1 0 0,1-1 0,0 1 1,0 0-1,0 0 0,-1-1 0,1 1 1,0 0-1,0-1 0,0 1 0,0 0 1,0-1-1,0 1 0,0-1 0,-1 1 1,1 0-1,0-1 0,0 1 1,0-1-1,1-17 996,-1 9-841,8-16 1025,-3 20-1052,-5 5-263,0 0 0,1 0 1,-1-1-1,0 1 0,1 0 0,-1 0 1,0 0-1,1-1 0,-1 1 0,0 0 1,1 0-1,-1 0 0,0-1 1,0 1-1,1 0 0,-1-1 0,0 1 1,0 0-1,1-1 0,-1 1 1,0 0-1,0-1 0,0 1 0,0 0 1,0-1-1,0 1 0,0 0 1,1-1-1,-1 1 0,0-1 0,0 1 1,-1-1-1,3-1 42,0-1-1,-1 1 1,1 0 0,0-1-1,0 1 1,0 0-1,0 0 1,0 0 0,1 1-1,2-3 1,0 0 86,37-23 842,-40 25-852,0 2 0,0-1-1,0 0 1,0 0-1,1 1 1,-1-1-1,0 1 1,0-1 0,0 1-1,1 0 1,-1 0-1,0 0 1,5 1 0,2-1-14,-7 0-110,35 10 38,-6 1-8,-26-9-23,0-1 1,0 1-1,0-1 1,0 0-1,1 0 1,-1-1-1,0 1 1,0-1-1,8-1 1,2 1-34,-1-5-681,-13 5 467,0-1 0,0 1 0,-1 0 0,1-1 0,-1 1 0,1 0 0,0-1 0,-1 1 0,1-1 0,-1 1 0,1-1 0,-1 1 0,1-1 0,-1 0 0,1 1 0,-1-1 0,0 1 0,1-1 0,-1 0 0,0 1 0,1-2 0,-1-28-8134</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84"/>
    </inkml:context>
    <inkml:brush xml:id="br0">
      <inkml:brushProperty name="width" value="0.05" units="cm"/>
      <inkml:brushProperty name="height" value="0.05" units="cm"/>
    </inkml:brush>
  </inkml:definitions>
  <inkml:trace contextRef="#ctx0" brushRef="#br0">141 0 704,'-2'11'2145,"-1"-10"-2048,3-1-72,-1 0 1,1 0-1,0 0 1,-1 0-1,1 0 1,0 0-1,-1 1 1,1-1-1,0 0 1,-1 0-1,1 0 1,0 1-1,-1-1 1,1 0-1,0 1 1,0-1-1,-1 0 1,1 0-1,0 1 1,0-1-1,0 0 1,-1 1-1,1-1 1,0 1-1,0-1 1,0 0-1,0 1 1,0-1-1,0 0 1,0 1-1,0-1 1,0 1-1,0-1 1,0 0-1,0 1 1,0-1-1,0 0 1,0 2-1,-8 15 2062,-5 15 415,-11 31 2223,19-55-3849,2-4-655,1 0 0,0-1-1,0 1 1,1 0 0,-1 0 0,1 0-1,0 0 1,-1 7 0,1-7-119,-1 0 0,1 0 1,-1-1-1,0 1 0,0-1 0,0 1 1,0-1-1,-6 6 0,0 25 0,7-24-124,-1 2 25,-1-10-76,2-1 34,1-1 0,-1 0-1,1 1 1,-1-1 0,1 1-1,-1-1 1,1 1 0,-1 0-1,1-1 1,0 1 0,-1-1-1,1 1 1,0 0 0,0-1-1,-1 1 1,1 0 0,0-1-1,0 1 1,0 0 0,0 0-1,0-1 1,0 1 0,0 1-1,-3 2-377,-12 2-7217,13-6 6756,2-1 582,0 0 1,0 0-1,1 0 1,-1-1-1,0 1 1,0 0-1,1 0 1,-1 0-1,0 0 0,1 0 1,-1 0-1,1 0 1,0 0-1,-1 0 1,2-2-1,3-6-599,-5 4 273</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85"/>
    </inkml:context>
    <inkml:brush xml:id="br0">
      <inkml:brushProperty name="width" value="0.05" units="cm"/>
      <inkml:brushProperty name="height" value="0.05" units="cm"/>
    </inkml:brush>
  </inkml:definitions>
  <inkml:trace contextRef="#ctx0" brushRef="#br0">71 29 112,'0'0'28,"0"-1"1,0 1-1,0 0 0,1 0 1,-1-1-1,0 1 0,0 0 1,0 0-1,0 0 0,0-1 1,0 1-1,1 0 0,-1 0 1,0 0-1,0-1 0,0 1 1,1 0-1,-1 0 0,0 0 1,0 0-1,1-1 0,-1 1 1,0 0-1,0 0 0,1 0 1,-1 0-1,0 0 0,0 0 1,1 0-1,-1 0 0,0 0 1,0 0-1,1 0 0,-1 0 1,0 0-1,0 0 0,1 0 1,-1 0-1,0 0 0,0 0 1,1 0-1,-1 0 0,0 1 1,1-1-3,-1 0-1,0 0 1,1 0 0,-1 0-1,0 0 1,0 0 0,1 1 0,-1-1-1,0 0 1,1 0 0,-1 0-1,0 0 1,0 0 0,1 0-1,-1-1 1,0 1 0,1 0 0,-1 0-1,0 0 1,1 0 0,-1 0-1,0 0 1,0 0 0,1 0 0,-1-1-1,0 1 1,0 0 0,1 0-1,-1 0 1,0-1 0,0 1 0,0 0-1,1 0 1,-1-1 0,0 1-1,0 0 1,0 0 0,0-1 0,0 1-1,0 0 1,1-1 0,-1 1-1,0 0 1,0-1 0,0 0 134,10-4 448,-6 1-398,5-4 16,-9 8-188,0 0 0,0 0 0,0 0-1,0 0 1,0 0 0,0 0 0,1 0 0,-1 0 0,0 0 0,0 0 0,0 0 0,0 0 0,0 0 0,1 0 0,-1 0 0,0 0 0,0 0 0,0 0 0,0 0 0,0 0 0,1 0 0,-1 0 0,0 0 0,0 0 0,0 0 0,0 1 0,0-1 0,0 0 0,1 0 0,-1 0-1,0 0 1,0 0 0,0 0 0,0 0 0,0 0 0,0 1 0,0-1 0,0 0 0,0 0 0,0 0 0,0 0 0,0 0 0,1 0 0,-1 1 0,0-1 0,0 0 0,0 0 0,0 0 0,0 0 0,0 0 0,0 1 0,0-1 0,0 0 0,-1 0 0,1 0 0,0 0 0,0 0-1,0 1 1,0-1 0,0 1 144,-1 0-11,-1 0 0,1 1 0,-1-1 0,1 1 0,0-1 1,0 1-1,-1-1 0,1 1 0,0 0 0,1-1 0,-1 1 0,0 0 0,0 0 0,1 0 1,-1 0-1,1-1 0,-1 1 0,1 3 0,-11 26 2004,8-26-1889,1-1 0,-1 1 0,1 0-1,1 0 1,-1 0 0,1 0-1,-1 0 1,2 1 0,-2 6 0,2-10-170,0 1 0,-1-1 0,1 0 0,-1 1 0,1-1 0,-1 0 0,0 0 0,0 0 0,0 0 0,-2 4 0,1-4-42,1 0 0,0 0 0,0 0 0,0 0 1,0 0-1,0 1 0,0-1 0,1 0 0,-1 1 0,1 3 0,-6 9 274,6-14-290,-1 0-1,0 0 0,1 0 1,-1 0-1,0 0 1,1 1-1,0-1 0,-1 0 1,1 0-1,0 0 0,-1 1 1,1-1-1,0 0 0,0 2 1,-5 12 666,4-13-606,0-1 0,0 1 1,1 0-1,-1-1 0,0 1 0,1 0 0,-1-1 0,1 1 1,0 0-1,-1 0 0,1 3 0,0-2-7,-1 1-1,0-1 1,0 0 0,0 1-1,-1-1 1,1 0-1,-1 0 1,0 0-1,0 0 1,-2 3 0,2-3-383,-3 7 919,3-10-1827,1-6-2391,9-38-9680,-8 38 11709</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86"/>
    </inkml:context>
    <inkml:brush xml:id="br0">
      <inkml:brushProperty name="width" value="0.05" units="cm"/>
      <inkml:brushProperty name="height" value="0.05" units="cm"/>
    </inkml:brush>
  </inkml:definitions>
  <inkml:trace contextRef="#ctx0" brushRef="#br0">227 63 272,'0'0'1470,"11"-8"1203,-10 8-2574,-1-1-1,0 1 1,0-1-1,0 1 1,0-1-1,0 1 1,0-1-1,0 1 1,0-1 0,0 1-1,-1-1 1,1 1-1,0-1 1,0 1-1,0-1 1,0 1-1,-1-1 1,1 1-1,0-1 1,-1 1-1,1 0 1,0-1-1,-1 1 1,1 0-1,0-1 1,-1 1-1,1 0 1,-1-1-1,1 1 1,0 0-1,-1 0 1,1-1-1,-1 1 1,1 0-1,-1 0 1,1 0-1,-1 0 1,1 0 0,-1 0-1,0 0 422,-6-17 614,6 16-963,-11-11 909,12 11-1062,0 1 0,0-1-1,0 1 1,-1-1 0,1 1-1,0 0 1,0-1 0,-1 1-1,1-1 1,0 1 0,-1 0-1,1-1 1,-1 1 0,1 0 0,0-1-1,-1 1 1,1 0 0,-1-1-1,1 1 1,-1 0 0,1 0-1,-1 0 1,1 0 0,-1-1-1,1 1 1,-1 0 0,1 0 0,-1 0-1,1 0 1,-1 0 0,-21-1 268,18 1-310,3 0 27,-2 0-11,0 0 0,1 0 1,-1 0-1,0 0 0,0 0 0,0 1 1,0 0-1,0-1 0,-3 3 0,-6 8-10,11-11 17,0 1 1,0-1 0,0 1 0,0 0 0,0-1-1,0 1 1,1 0 0,-1 0 0,0-1 0,0 1-1,1 0 1,-1 0 0,1 0 0,-1 0 0,1 0-1,-1 0 1,1 0 0,0 0 0,-1 0 0,1 0-1,0 0 1,0 1 0,0-1 0,0 1-1,-5 9 38,4-11-32,0 1 0,1 0 0,-1 0-1,1 0 1,-1 0 0,0-1 0,1 1-1,0 0 1,-1 0 0,1 0 0,0 0 0,-1 0-1,1 0 1,0 0 0,0 0 0,0 0-1,0 1 1,-8 44 558,3-29-220,4-15-297,0-1 0,0 1 0,0 0 0,1-1 0,-1 1 0,1 0 0,-1 0 0,1-1 0,0 1 0,-1 3 0,1 8 191,1-5 46,-1 0-1,0 0 0,-1-1 1,0 1-1,0 0 1,-3 9-1,3-14-158,0 1 0,1-1 1,0 1-1,-1 0 0,1-1 0,1 1 1,-1-1-1,1 5 0,0-5-18,-1 0-1,1 1 1,-1-1-1,0 0 1,0 0 0,0 0-1,0 0 1,-1 1-1,1-1 1,-1 0-1,-1 5 1,-2-3 16,3-3-86,0-1 1,1 0-1,-1 0 0,0 1 0,1-1 0,-1 0 0,1 0 0,0 1 0,-1-1 1,1 1-1,0-1 0,0 0 0,0 1 0,0 1 0,-6 12 356,6-14-360,-1 0 0,0 0 0,1 0 1,-1 1-1,0-1 0,1 0 1,-1 1-1,1-1 0,0 0 0,-1 1 1,1-1-1,0 3 0,0-3 5,0 1-1,-1-1 1,1 1 0,0-1-1,-1 1 1,1-1-1,-1 0 1,0 1-1,1-1 1,-1 1 0,0-1-1,0 0 1,-2 2-1,2-2-12,0 0 1,0 1-1,0-1 0,1 0 0,-1 1 1,0-1-1,0 0 0,1 1 0,-1-1 0,1 1 1,-1-1-1,1 1 0,0 2 0,-8 13 299,2-7-353,6-9 32,-1-1 0,1 1 0,-1-1 0,1 1 0,-1-1 0,1 1 0,0-1 0,-1 1-1,1-1 1,0 1 0,-1-1 0,1 1 0,0 0 0,0-1 0,-1 1 0,1-1 0,0 1-1,0 0 1,0 1 0,0-1-10,-1 24-4106,-5-20 4242,5-24-15233</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87"/>
    </inkml:context>
    <inkml:brush xml:id="br0">
      <inkml:brushProperty name="width" value="0.05" units="cm"/>
      <inkml:brushProperty name="height" value="0.05" units="cm"/>
    </inkml:brush>
  </inkml:definitions>
  <inkml:trace contextRef="#ctx0" brushRef="#br0">1 11 704,'0'0'2172,"8"-2"-464,22-7 9168,-24 10-9733,1-1-1,0 2 0,-1-1 1,12 4-1,19 4-309,11-5-2215</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29.039"/>
    </inkml:context>
    <inkml:brush xml:id="br0">
      <inkml:brushProperty name="width" value="0.05" units="cm"/>
      <inkml:brushProperty name="height" value="0.05" units="cm"/>
    </inkml:brush>
  </inkml:definitions>
  <inkml:trace contextRef="#ctx0" brushRef="#br0">22 18 176,'0'0'1710,"-1"-11"-301,1 11-1387,0 0 0,0 0 0,0 0 0,1 0 0,-1 0 0,0 0 0,0 0 0,0 0 0,0 0 0,0-1 0,1 1 0,-1 0 0,0 0 0,0 0 0,0 0 0,0 0 0,0 0 0,0 0 0,0-1 0,0 1 0,0 0 0,1 0 0,-1 0-1,0 0 1,0 0 0,0-1 0,0 1 0,0 0 0,0 0 0,0 0 0,0 0 0,0-1 0,0 1 0,0 0 0,0 0 0,0 0 0,-2-2 1953,2 25-289,1 5-381,-1-13-861,1 0 0,-2 0 0,0 0-1,-5 26 1,5-37-313,0 1-1,1 0 0,-1-1 1,1 1-1,0-1 0,2 10 1,-1-10-28,-1 0 0,1 0 0,-1 0 1,0 1-1,0-1 0,-1 0 0,1 0 1,-1 0-1,-2 6 0,0 1 58,1-1 1,-1 1-1,2 0 0,0 0 0,0 0 1,1 0-1,1 15 0,0 5-229,3-24 132,-3-6-64,-1-1 1,1 1-1,-1-1 0,1 0 1,-1 1-1,1-1 1,-1 1-1,0-1 1,1 1-1,-1-1 1,0 1-1,1-1 1,-1 1-1,0 0 1,1-1-1,-1 1 0,0-1 1,0 1-1,0 0 1,0-1-1,0 1 1,0-1-1,0 2 1,0-1 23,31-1 205,-24-1-205,1 0-1,-1 0 1,1-1-1,-1 0 1,0 0-1,11-6 1,-3 2-45,4-5 4,-18 10-6,0 0 1,0 0-1,0 0 1,1 0-1,-1 0 0,0 1 1,1-1-1,-1 0 1,0 1-1,1-1 0,-1 1 1,1 0-1,1-1 1,7-2-287,-10 3 85,0 0 0,0-1-1,0 1 1,0-1 0,1 1 0,-1 0 0,0-1 0,0 1 0,0-1 0,0 1-1,0-1 1,0 1 0,0 0 0,0-1 0,-1 1 0,1-1 0,0 1 0,0 0 0,0-1-1,0 1 1,0-1 0,-1 1 0,1 0 0,0-1 0,0 1 0,-1 0 0,1-1 0,0 1-1,-1 0 1,1-1 0,0 1 0,-1 0 0,1 0 0,0-1 0,-1 1 0,1 0-1,0 0 1,-1 0 0,-3-5-2233,-6 4 1318</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88"/>
    </inkml:context>
    <inkml:brush xml:id="br0">
      <inkml:brushProperty name="width" value="0.05" units="cm"/>
      <inkml:brushProperty name="height" value="0.05" units="cm"/>
    </inkml:brush>
  </inkml:definitions>
  <inkml:trace contextRef="#ctx0" brushRef="#br0">90 22 176,'0'0'643,"8"-5"4730,-8 3-4919,-10-9 2910,1 10-2914,8 0-415,-1 1-1,1-1 1,-1 1-1,1 0 1,-1 0 0,1 0-1,-1 0 1,1 0-1,-1 0 1,1 0-1,-1 0 1,1 0-1,-1 1 1,1-1 0,0 0-1,-3 2 1,-12 2 3,15-4-34,0 0 0,0 0 0,0 0-1,0 0 1,0 0 0,0 0 0,0 1 0,1-1-1,-1 0 1,0 0 0,0 1 0,0-1-1,0 1 1,0-1 0,0 1 0,0-1 0,1 1-1,-1-1 1,0 1 0,0 0 0,1-1 0,-1 1-1,0 0 1,1 0 0,-1 0 0,1-1-1,-1 1 1,1 0 0,-1 1 0,-3 4-3,3-6 6,1 1-1,-1-1 1,1 0 0,-1 1 0,1-1 0,-1 1 0,1-1-1,-1 1 1,1 0 0,-1-1 0,1 1 0,0-1 0,-1 1 0,1 0-1,0-1 1,0 1 0,0 0 0,-1-1 0,1 1 0,0 0-1,0-1 1,0 1 0,0 0 0,0-1 0,0 2 0,0 0 142,0-1 0,0 1 0,1-1 0,-1 1 1,0 0-1,1-1 0,-1 1 0,1-1 0,-1 1 1,1-1-1,0 0 0,0 1 0,-1-1 0,1 0 1,0 1-1,0-1 0,0 0 0,0 0 0,1 0 1,-1 0-1,0 0 0,0 0 0,1 0 0,-1 0 1,1 0-1,1 0 0,1 1 190,1-1 1,-1 0-1,1 1 1,0-1-1,0-1 1,0 1-1,7-1 1,19 8 207,-11-2-524,-19-5-22,0-1-1,-1 1 0,1-1 1,0 0-1,-1 1 1,1-1-1,0 0 0,0 0 1,-1 0-1,1 0 1,0 0-1,0 1 0,-1-1 1,1 0-1,0-1 1,0 1-1,-1 0 1,1 0-1,0 0 0,-1 0 1,1-1-1,0 1 1,0 0-1,-1 0 0,1-1 1,0 1-1,0-1 1,25-8-6039,-25-11-4049</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89"/>
    </inkml:context>
    <inkml:brush xml:id="br0">
      <inkml:brushProperty name="width" value="0.05" units="cm"/>
      <inkml:brushProperty name="height" value="0.05" units="cm"/>
    </inkml:brush>
  </inkml:definitions>
  <inkml:trace contextRef="#ctx0" brushRef="#br0">51 24 192,'0'0'662,"0"-2"-378,0 0 0,-1 0 0,1 0 0,0 0 0,1 0 0,-1 1 0,0-1 0,0 0 0,1 0 0,0-1 0,6 2 1813,-7 1-2060,0 0 1,0 0-1,0 0 1,0 0-1,0 0 1,1 0-1,-1 0 0,0 0 1,0 0-1,0 0 1,0 0-1,0 0 1,1 0-1,-1 0 1,0 0-1,0 0 1,0 0-1,0 0 1,0 0-1,1 0 1,-1 0-1,0 0 0,0 0 1,0 0-1,0 0 1,0 0-1,1 1 1,-1-1-1,0 0 1,0 0-1,0 0 1,0 0-1,0 0 1,0 0-1,0 0 0,0 1 1,0-1-1,1 0 1,-1 0-1,0 0 1,0 0-1,0 0 1,0 1-1,0-1 1,0 0-1,0 0 1,0 0-1,0 0 1,0 1-1,0-1 0,0 0 1,0 0-1,0 0 1,0 0-1,0 0 1,0 1-1,0-1 1,-1 0-1,1 0 1,0 0-1,0 0 1,0 0-1,0 0 1,0 1-1,0-1 0,-1 17 839,-11 33 866,4-6-627,-4-6 89,12-32-1020,-1-1 0,0 0 1,0 0-1,0 0 0,-1 0 1,1 0-1,-1 0 0,-1 0 1,-2 5-1,-4 23 614,8-27-601,0 0-1,0 0 1,0 1 0,1-1 0,0 0 0,0 1 0,2 10-1,-1 6 1018,-1-15-772,0-6-400,-1-1 1,1 1 0,0-1 0,0 1-1,0-1 1,0 1 0,0-1 0,0 1-1,0-1 1,1 0 0,-1 1-1,0-1 1,1 1 0,-1-1 0,1 0-1,0 1 1,-1-1 0,1 0 0,0 0-1,1 2 1,-2 0 40,1 1-1,0 0 1,-1 0 0,0 0 0,0-1-1,0 1 1,-1 6 0,1-7-65,0-3-16,0 1 0,0-1-1,0 0 1,0 0 0,0 1-1,0-1 1,0 0-1,0 1 1,0-1 0,0 0-1,0 0 1,0 1 0,0-1-1,0 0 1,0 0 0,0 1-1,1-1 1,-1 0 0,0 0-1,0 1 1,0-1 0,1 0-1,-1 0 1,0 1 0,0-1-1,0 0 1,1 0 0,-1 0-1,0 0 1,0 1-1,1-1 1,-1 0 0,0 0-1,0 0 1,1 0 0,-1 0-1,1 0 0,-1 0 0,0 0-1,1 1 1,-1-1 0,0 0-1,1 0 1,-1 0 0,0 0-1,1 1 1,-1-1 0,0 0-1,0 0 1,1 0 0,-1 1-1,0-1 1,0 0 0,1 0-1,-1 1 1,0-1-1,0 0 1,0 1 0,0-1-1,1 0 1,-1 1 0,0-1-1,0 0 1,0 1 0,0-1-1,0 0 1,0 1 0,0-1-1,0 0 1,0 1 0,0-1-1,0 0 1,0 1 0,1 1 22,1 0 1,-1 0 0,1 0-1,0-1 1,0 1 0,0-1-1,0 1 1,0-1 0,0 0-1,1 1 1,-1-1 0,0 0-1,1-1 1,-1 1 0,5 1-1,-5-2 31,27 0-41,-18-2 0,0-1 1,0 0-1,15-6 1,-24 8-60</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90"/>
    </inkml:context>
    <inkml:brush xml:id="br0">
      <inkml:brushProperty name="width" value="0.05" units="cm"/>
      <inkml:brushProperty name="height" value="0.05" units="cm"/>
    </inkml:brush>
  </inkml:definitions>
  <inkml:trace contextRef="#ctx0" brushRef="#br0">1 15 288,'0'0'2756,"1"-12"-211,12 10 5927,20 6-5383,-11-1-1652,44 4 3758,5-7-3731,-70 0-1301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0:14.091"/>
    </inkml:context>
    <inkml:brush xml:id="br0">
      <inkml:brushProperty name="width" value="0.05" units="cm"/>
      <inkml:brushProperty name="height" value="0.05" units="cm"/>
    </inkml:brush>
  </inkml:definitions>
  <inkml:trace contextRef="#ctx0" brushRef="#br0">59 6 112,'-1'-1'64,"1"1"0,-1-1-1,0 1 1,1-1 0,-1 1 0,0-1 0,0 1-1,1 0 1,-1-1 0,0 1 0,0 0 0,0 0-1,1-1 1,-1 1 0,0 0 0,0 0 0,0 0-1,0 0 1,1 0 0,-1 0 0,0 0 0,0 0-1,0 1 1,-1-1 0,-3 1 16,4-1-58,-31 5 6928,37 1-6312,-5-6-599,1 0 0,-1 0 0,1 0 0,-1 0-1,0 1 1,1-1 0,-1 0 0,0 0 0,1 1-1,-1-1 1,0 0 0,1 0 0,-1 1 0,0-1-1,1 0 1,-1 1 0,0-1 0,0 1 0,0-1 0,1 0-1,-1 1 1,0-1 0,0 0 0,0 1 0,0-1-1,0 1 1,0-1 0,0 1 0,0-1 0,0 0-1,0 1 1,0-1 0,0 1 0,1 1 251,-1 1 0,1-1 0,0 0 1,0 0-1,0 0 0,0 0 0,0 0 0,1-1 0,-1 1 1,1 0-1,-1 0 0,1-1 0,-1 1 0,1-1 1,0 0-1,0 1 0,3 1 0,14 13 1802,0 0 441,-4-5-1597,-1 1 14,-7-6-207,0 0 0,-1 1-1,10 12 1,-7-9-318,-7-8-369,-1-1 0,1 1 0,-1 0 0,1-1 0,-1 1 0,0 0 0,0 0 0,0 0 0,0-1 0,0 1 0,0 1 0,0-1 0,0 3 0,11 17 477,-12-20-469,1-1 0,-1 1-1,0 0 1,1 0 0,0 0-1,-1-1 1,1 1 0,0 0 0,0-1-1,0 1 1,0-1 0,1 2-1,-1-1-25,0-1 1,0 0-1,0 1 0,0-1 0,0 1 0,0-1 0,-1 1 1,1 0-1,-1-1 0,1 1 0,0 3 0,-1-2 20,1-1 0,0 1 0,0 0 0,0 0 0,0-1 1,0 1-1,1-1 0,-1 1 0,1-1 0,0 1 0,2 1 0,-4-3-54,1-1 0,-1 0 0,0 0 0,0 0 0,1 1 0,-1-1 0,0 0 0,0 0 0,0 1 0,0-1 0,0 0 0,1 1 0,-1-1 0,0 0 0,0 0 0,0 1 0,0-1 0,0 0 0,0 1 0,0-1 0,0 0 0,0 1 0,0-1 0,0 0 0,0 0 0,0 1 0,0-1 0,0 0 1,0 1-1,1 7 77,0-7-67,0 0 0,0 0 0,0 0 0,-1 0 0,1 0 0,0 1 0,0-1 0,-1 0 0,1 0 0,-1 0 0,1 1 0,-1-1 0,0 0 0,1 0 0,-1 1 0,0-1 0,0 0 0,0 1 0,0-1 0,0 2 0,8 33 808,-8 68 1480,-8-69-2302,-4-9 0,12-25 0,0-1 0,0 1 0,0 0 0,0 0 0,0 0 0,0 0 0,-1-1 0,1 1 0,0 0 0,0 0 0,-1-1 0,1 1 0,-1 0 0,1 0 0,-1-1 0,1 1 0,-1 0 0,0 0 0,1 0 0,-1-1 0,1 1 0,-1-1 0,1 1 0,-1 0 0,1-1 0,-1 1 0,1 0 0,0-1 0,-1 1 0,1 0 0,0-1 0,0 1 0,0 0 0,0 0 0,-1 0 0,1-1 0,0 2 0,0-1 0,0 1 0,0-1 0,-1 0 0,1 1 0,0-1 0,-1 0 0,1 0 0,-1 0 0,0 1 0,1-1 0,-1 0 0,0 0 0,0 0 0,-1 2 0,1-2 0,0-1 0,0 1 0,0 1 0,0-1 0,1 0 0,-1 0 0,0 0 0,1 0 0,-1 0 0,1 1 0,-1-1 0,1 0 0,-1 0 0,1 3 0,0-2 0,-1-1 0,1 1 0,-1 0 0,1-1 0,-1 1 0,1-1 0,-1 1 0,0-1 0,0 1 0,0-1 0,1 0 0,-2 1 0,1-1 0,0 0 0,-1 2 0,0-2 0,1 0 0,0 0 0,0 1 0,0-1 0,-1 0 0,2 1 0,-1-1 0,0 1 0,0-1 0,0 1 0,1 0 0,-1-1 0,1 1 0,-1 0 0,1 2 0,-5 1 0,4-5 0,1 0 0,0 0 0,-1 1 0,1-1 0,0 0 0,-1 0 0,1 0 0,0 1 0,-1-1 0,1 0 0,0 0 0,-1 1 0,1-1 0,0 0 0,0 0 0,-1 1 0,1-1 0,0 0 0,0 1 0,-1-1 0,1 1 0,0-1 0,0 0 0,0 1 0,0-1 0,0 0 0,0 1 0,0-1 0,0 1 0,0-1 0,0 0 0,0 1 0,0 0 0,-8 32 0,8-33 0,0 0 0,0 1 0,0-1 0,0 0 0,0 0 0,0 1 0,0-1 0,0 0 0,0 0 0,0 1 0,0-1 0,-1 0 0,1 0 0,0 1 0,0-1 0,0 0 0,0 0 0,0 0 0,0 1 0,-1-1 0,1 0 0,0 0 0,0 0 0,0 0 0,-1 1 0,1-1 0,0 0 0,0 0 0,-1 0 0,1 0 0,0 0 0,0 0 0,-1 0 0,1 1 0,-1-1 0,1 0 0,-1 0 0,1 0 0,0 0 0,-1 1 0,1-1 0,0 0 0,-1 0 0,1 0 0,0 1 0,0-1 0,-1 0 0,1 1 0,0-1 0,0 0 0,-1 1 0,1-1 0,0 0 0,0 1 0,0-1 0,0 0 0,-1 1 0,1-1 0,0 0 0,0 1 0,0-1 0,0 1 0,0-1 0,0 0 0,0 1 0,0-1 0,0 1 0,0-1 0,-9 20 74,8-20-92,1-1 1,0 1 0,0 0 0,0 0-1,0-1 1,0 1 0,0 0 0,0 0-1,0 0 1,0-1 0,0 1 0,-1 0-1,1 0 1,0 0 0,0-1 0,0 1-1,0 0 1,-1 0 0,1 0 0,0 0 0,0-1-1,0 1 1,-1 0 0,1 0 0,0 0-1,0 0 1,0 0 0,-1 0 0,1 0-1,0 0 1,0 0 0,-1 0 0,1 0-1,0 0 1,0 0 0,-1 0 0,1 0-1,0 0 1,0 0 0,-1 0 0,1 0-1,0 0 1,0 0 0,0 0 0,-1 0-1,1 0 1,0 1 0,0-1 0,-1 0-1,1 0 1,0 0 0,0 1 0,5-7-830,0 3-1115,-4-4-2275,-1-23-20628</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1:53.086"/>
    </inkml:context>
    <inkml:brush xml:id="br0">
      <inkml:brushProperty name="width" value="0.05" units="cm"/>
      <inkml:brushProperty name="height" value="0.05" units="cm"/>
    </inkml:brush>
  </inkml:definitions>
  <inkml:trace contextRef="#ctx0" brushRef="#br0">1 37 48,'0'0'32,"8"0"1430,-8 0-1257,9 8 241,3 23 528,-9-28-959,-2-2 10,-1-1 0,1 1 0,-1-1 0,1 0 0,-1 1 0,1-1 1,-1 1-1,0-1 0,1 1 0,-1 0 0,0-1 0,1 1 0,-1-1 0,0 1 1,0-1-1,1 1 0,-1 0 0,0-1 0,0 1 0,0 0 0,0-1 0,0 1 0,0 0 1,0 0-1,19 32 1688,-11 7-420,-3-30-1169,-4-9-89,-1-1-1,1 1 1,0 0 0,-1 0-1,1 0 1,-1 0 0,1 0-1,-1 0 1,1 0-1,-1 0 1,0 0 0,0 0-1,1 0 1,-1 0-1,0 2 1,0-3-24,-1 1-1,1-1 1,0 1-1,0-1 1,0 1-1,0-1 1,0 1-1,0 0 1,0-1 0,0 1-1,0-1 1,0 1-1,0-1 1,0 1-1,0-1 1,0 1-1,1 0 1,-1-1-1,0 1 1,0-1-1,1 1 1,-1-1 0,0 0-1,1 1 1,-1-1-1,0 1 1,1-1-1,-1 1 1,0-1-1,1 0 1,-1 1-1,1-1 1,-1 0-1,1 0 1,-1 1 0,1-1-1,-1 0 1,1 0-1,-1 0 1,2 1-1,-2-1 4,0 0-1,0 0 0,1 1 0,-1-1 0,0 0 1,0 0-1,1 1 0,-1-1 0,0 0 0,0 0 1,0 1-1,1-1 0,-1 0 0,0 1 0,0-1 1,0 0-1,0 1 0,0-1 0,0 1 1,0-1-1,0 0 0,0 1 0,0-1 0,0 0 1,0 1-1,0-1 0,0 0 0,0 1 0,0-1 1,0 0-1,0 1 0,-1-1 0,1 1-9,0-1 0,0 0 0,0 0 0,0 1 0,0-1 0,-1 0 1,1 0-1,0 1 0,0-1 0,0 0 0,0 1 0,0-1 0,0 0 0,0 0 0,0 1 0,0-1 0,0 0 0,0 1 0,0-1 0,0 0 0,0 0 0,1 1 0,-1-1 0,0 0 0,0 0 0,0 1 0,0-1 0,0 0 0,1 0 0,-1 1 0,0-1 0,0 0 0,0 0 0,1 0 0,-1 1 0,0-1 0,0 0 1,1 0-1,-1 0 0,0 0 0,0 0 0,1 1 0,-1-1 0,0 0 0,0 0 0,1 0 0,-1 0 0,0 0 0,1 0 0,0 12 577,-1-11-557,0 0 0,0 0-1,0 0 1,-1 0 0,1 0 0,0 0-1,0-1 1,0 1 0,1 0 0,-1 0-1,0 0 1,0 0 0,0 0-1,1 0 1,-1 0 0,0 0 0,1 0-1,0 0 14,0-1 0,-1 1 0,1-1 0,0 1 0,-1-1 0,1 1 0,-1-1 0,1 1 0,-1 0 0,1-1 0,-1 1 0,1 0 0,-1 0 0,0-1 0,1 1 0,-1 0 0,0 0 0,0-1 0,0 1 0,1 0 0,-1 0-1,0 0 1,0 1 0,0-2-12,0 1-1,0 0 1,0 0-1,0 0 1,0 0-1,0 0 1,1-1-1,-1 1 1,0 0-1,1 0 1,-1 0-1,0-1 1,1 1-1,-1 0 1,1-1-1,0 1 1,-1 0 0,2 0-1,-1 14 67,-1-14-77,-1 0 0,1-1 0,0 1 0,0 0 0,0 0 0,0-1 0,0 1 0,0 0 0,0 0 0,0-1 0,0 1 0,0 0 0,0 0-1,0 0 1,1-1 0,-1 1 0,0 0 0,1-1 0,-1 1 0,1 1 0,-1-2-13,0 0 1,1 0-1,-1 0 0,0 0 0,0 0 0,1 0 0,-1 0 1,0 0-1,1 0 0,-1 0 0,0 0 0,0 0 0,1 0 1,-1 0-1,0 0 0,0 0 0,0 1 0,1-1 1,-1 0-1,0 0 0,0 0 0,1 0 0,-1 1 0,0-1 1,0 0-1,0 0 0,0 1 0,0-1 0,1 0 1,-1 0-1,0 1 0,0-1 0,0 0 0,0 0 0,0 1 1,0-1-1,0 0 0,0 0 0,0 1 0,0-1 0,3 12 21,7 0 71,-9-11-92,0-1 0,0 1 0,-1 0 0,1-1-1,-1 1 1,1 0 0,-1-1 0,1 1 0,-1 0 0,1-1-1,-1 1 1,1 0 0,-1 0 0,0 0 0,1-1 0,-1 1 0,0 0-1,0 0 1,0 0 0,0 0 0,0 0 0,1-1 0,-2 1-1,1 2 1,3 4 47,2 9 27,0 0 8,-4-15-75,0 0-1,0 1 1,-1-1-1,1 1 1,0 0-1,-1-1 1,1 1 0,-1 0-1,0-1 1,0 1-1,1 0 1,-1 1-1,-1 8 41,1-10-45,0 1 1,0-1-1,-1 0 0,1 1 1,0-1-1,0 0 1,0 1-1,0-1 1,1 1-1,-1-1 0,0 0 1,0 1-1,1-1 1,-1 0-1,1 0 1,-1 1-1,1-1 0,0 0 1,0 0-1,-1 0 1,2 2-1,-1 0 11,0 0-1,-1 1 1,1-1-1,-1 1 1,0-1-1,0 1 1,0-1-1,-1 6 1,1-2-26,-1 0-19,1-6 32,0 0-1,0-1 1,-1 1-1,1-1 1,0 1-1,0 0 1,0-1-1,0 1 1,0-1-1,0 1 1,0 0-1,0-1 1,0 1-1,0 0 1,0-1-1,0 1 1,0-1-1,0 1 0,1 0 1,-1-1-1,0 1 1,1-1-1,-1 1 1,0-1-1,1 1 1,-1-1-1,0 1 1,1-1-1,-1 1 1,1-1-1,-1 1 1,1-1-1,-1 0 1,1 1-1,-1-1 0,1 0 1,-1 1-1,1-1 1,0 0-1,0 0 1,1 0 23,-2-67 307,8 27-363,-8 39 32,0 0 0,-1 0 0,1 0 1,0-1-1,0 1 0,0 0 0,1 0 0,-1 0 1,0 0-1,0 0 0,1-1 0,-1 1 0,0 0 1,1 0-1,-1 0 0,1 0 0,-1 0 0,1 0 1,0 0-1,-1 0 0,1 0 0,0 1 1,0-1-1,1-1 0,-2 1 0,1 0 0,0 0-1,-1 0 1,1 0 0,-1 0 0,1 0-1,-1 0 1,0 0 0,1 0 0,-1 0-1,0 0 1,0 0 0,0 0 0,0 0-1,0 0 1,0 0 0,0 0 0,0 0-1,0 0 1,-1 0 0,1-1 0,-1 0-1,1 2 0,0-1 0,-1 0 0,1 0 0,0 1 0,0-1-1,-1 0 1,1 0 0,0 1 0,0-1 0,0 0-1,0 0 1,0 1 0,0-1 0,0 0 0,0 0 0,1 1-1,-1-1 1,0 0 0,0 0 0,1 1 0,-1-1-1,0 0 1,1 1 0,-1-1 0,1 0 0,-1 1 0,0-1-1,1 1 1,0-1 0,-1 0 0,1 1 0,-1 0 0,1-1-1,0 1 1,1-1 0,-2 0 5,1 0-1,-1 0 1,0 0-1,1 0 1,-1 0-1,0 0 1,0 0 0,1 0-1,-1 0 1,0 0-1,0 0 1,0 0-1,0 0 1,0 0-1,0 0 1,0 0 0,-1-1-1,2-13-35,0 13 29,0 0 0,-1 0-1,1 0 1,0 0 0,-1 0 0,1 0 0,-1 0 0,0 0-1,0 0 1,0-2 0,0 2 2,0 1 1,0 0-1,0 0 1,0 0-1,0 0 1,0 0-1,0 0 1,0 0-1,1 0 1,-1 0-1,0 0 1,1 0-1,-1 0 1,1 0-1,-1 0 1,1 0-1,-1 0 1,1 0-1,-1 0 1,1 0-1,0 1 1,0-1-1,-1 0 0,3-1 1,-2 0 1,0-1 1,-1 1-1,1 0 0,-1-1 0,0 1 1,0-1-1,0 1 0,0-1 0,0 1 1,-1-4-1,1 2 4,3-4-44,2-7 64,-5 13-28,-1 1 0,1 0-1,0 0 1,0 0 0,0 0-1,0-1 1,0 1 0,1 0-1,-1 0 1,0 0 0,1 0-1,-1-1 1,0 1 0,1 0-1,-1 0 1,1 0 0,0 0-1,-1 0 1,1 0 0,0 0-1,-1 0 1,1 1 0,2-2-1,0-10 1,-3 12 4,0 0 0,0-1 0,0 1 0,0 0 0,0-1 0,0 1 0,0-1 0,0 1 0,1 0 0,-1-1 0,0 1 0,0-1 0,0 1 0,0 0 0,0-1 0,1 1 0,-1 0 0,0-1 0,0 1 0,0 0 0,1-1 0,-1 1-1,0 0 1,1 0 0,-1-1 0,0 1 0,1 0 0,10-19 18,-2-4-43,-8 11 71,-1 11-49,-1 1 1,1-1 0,0 0 0,0 1 0,0-1 0,0 0 0,0 0 0,0 1-1,0-1 1,0 0 0,0 1 0,0-1 0,1 0 0,-1 1 0,0-1-1,0 0 1,1 1 0,-1-1 0,1 0 0,0 0 1,-1 1-1,1-1 1,0 1 0,0-1-1,-1 0 1,1 1 0,0-1-1,-1 0 1,1 0-1,-1 1 1,1-1 0,-1 0-1,1 0 1,-1 0 0,0 0-1,1 0 1,-1 0 0,0 0-1,0 0 1,1 1 0,-1-1-1,0 0 1,0 0 0,0 0-1,0 0 1,-1 0 0,1 0-1,0-2 1,0 0-3,7-20 59,-2 15 27,-5 7-87,1 0 1,0 0 0,0 0 0,-1 0 0,1 0 0,-1 0-1,1 0 1,-1 0 0,1 0 0,-1 0 0,0 0-1,1 0 1,-1-1 0,0 1 0,0-1 0,0-23-17,0 17-24,0 16-357,0-7 335,-12 4-7055,12-5 7060,0 0 0,0 0 1,1-1-1,-1 1 0,-1 0 0,1 0 0,0 0 0,0-1 0,0 1 1,0 0-1,0 0 0,0 0 0,0-1 0,0 1 0,0 0 1,0 0-1,0 0 0,0-1 0,-1 1 0,1 0 0,0 0 0,0 0 1,0 0-1,0-1 0,-1 1 0,1 0 0,0 0 0,0 0 0,0 0 1,0 0-1,-1 0 0,1 0 0,0 0 0,0 0 0,0 0 1,-1-1-1,1 1 0,0 0 0,0 0 0,-1 0 0,1 0 0,0 0 1,0 1-1,0-1 0,-1 0 0,1 0 0,-1 0-745</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1:54.538"/>
    </inkml:context>
    <inkml:brush xml:id="br0">
      <inkml:brushProperty name="width" value="0.05" units="cm"/>
      <inkml:brushProperty name="height" value="0.05" units="cm"/>
    </inkml:brush>
  </inkml:definitions>
  <inkml:trace contextRef="#ctx0" brushRef="#br0">119 4 96,'0'0'291,"11"-3"1032,-11 3-1315,0 0-1,0 0 1,0 1-1,0-1 1,0 0 0,0 0-1,0 1 1,-1-1-1,1 0 1,0 0 0,0 0-1,0 1 1,0-1-1,-1 0 1,1 0 0,0 0-1,0 0 1,-1 0-1,1 1 1,0-1 0,0 0-1,0 0 1,-1 0-1,1 0 1,0 0 0,0 0-1,-1 0 1,1 0-1,0 0 1,0 0 0,-1 0-1,1 0 1,0 0-1,0 0 1,-1 0 0,1 0-1,0 0 1,0 0-1,-1 0 1,1 0 0,-1-1-1,1 1 7,0 0-1,0 0 1,-1 0-1,1 0 1,0 0-1,-1-1 1,1 1-1,0 0 1,0 0 0,-1 0-1,1 0 1,0 0-1,-1 0 1,1 0-1,0 0 1,-1 0-1,1 1 1,0-1-1,0 0 1,-1 0 0,1 0-1,0 0 1,-1 0-1,1 0 1,0 1-1,0-1 1,-1 0-1,1 0 1,0 0-1,0 1 1,-1-1-1,1 0 1,0 0 0,0 1-1,0-1 1,0 0-1,-1 0 1,1 1-1,0-1 1,0 0-1,0 1 1,0-1-1,0 0 1,0 1 0,0 0 55,-20 4 483,7 12-261,3-7-36,9-9-211,0 0 0,0 0 0,-1 0-1,1 0 1,0 0 0,0 0 0,0 1 0,0-1 0,0 0 0,1 1 0,-1-1 0,0 1 0,1-1 0,-1 1 0,1-1 0,-1 1 0,1-1 0,0 1 0,-1 2 0,1-3 2,0 1-1,-1-1 1,1 0 0,-1 0 0,1 0 0,-1 1 0,1-1 0,-1 0-1,0 0 1,0 0 0,0 0 0,1 0 0,-1 0 0,0 0-1,-2 1 1,2-2-7,0 1-1,0 0 0,1 0 0,-1 0 0,0 0 0,0 0 1,0 0-1,1 0 0,-1 0 0,0 0 0,1 1 1,-1-1-1,1 0 0,-1 0 0,1 2 0,-8 55 829,-4-26-258,12 49 618,-8-23-240,8-44-758,0-10-191,-1-1-1,1 1 0,0-1 1,0 1-1,0 0 1,1-1-1,0 1 0,-1-1 1,1 1-1,0-1 0,3 6 1,-1 7 52,1-14-68,-3-2-17,-1 0 0,0 0 0,1 0 0,-1 0 0,0 1 0,1-1 0,-1 0 0,0 0 0,1 0 0,-1 1 0,0-1 0,0 0 1,1 0-1,-1 0 0,0 1 0,0-1 0,0 0 0,1 1 0,-1-1 0,0 0 0,0 0 0,0 1 0,0-1 0,0 0 0,0 1 0,1-1 0,-1 0 1,0 1-1,0-1 0,0 0 0,0 1 0,0-1 0,0 0 0,0 1 0,-1-1 0,1 0 0,0 1 0,0 0 0,1 3 65,0 0 1,0 0-1,1 0 0,0 0 0,0 0 0,0 0 0,0 0 1,0 0-1,4 4 0,11 19 157,-14-15-51,-1-10-179,-1-1 16,-1-1-1,1 1 1,-1-1-1,1 1 1,-1-1 0,1 1-1,-1-1 1,1 1-1,-1-1 1,1 1-1,-1 0 1,0-1 0,1 1-1,-1 0 1,0-1-1,0 1 1,0 0-1,1 0 1,-1-1 0,0 2-1,8 16 106,-9-18-116,1 1 0,0-1 0,0 0 1,0 0-1,0 1 0,0-1 0,0 0 1,0 1-1,0-1 0,0 0 0,0 1 1,1-1-1,-1 0 0,0 1 1,0-1-1,0 0 0,0 0 0,0 1 1,0-1-1,1 0 0,-1 0 0,0 1 1,0-1-1,0 0 0,1 0 0,-1 0 1,0 1-1,0-1 0,1 0 0,-1 0 1,0 0-1,0 0 0,1 1 0,-1-1 1,0 0-1,1 0 0,-1 0 1,0 0-1,1 0 0,-1 0-2,0 0 1,1 0-1,-1 0 1,0 0-1,0 0 1,1 0-1,-1 0 0,0 0 1,0 0-1,0 1 1,1-1-1,-1 0 0,0 0 1,0 0-1,0 0 1,1 0-1,-1 0 0,0 1 1,0-1-1,0 0 1,0 0-1,0 0 0,1 1 1,-1-1-1,0 0 1,0 0-1,0 0 0,0 1 1,0-1-1,0 0 1,0 0-1,0 0 0,0 1 1,0-1-1,0 0 1,0 0-1,0 1 1,0-1-1,0 0 0,0 1 54,18 17 79,-17-18 367,-8 1-1718,7-1 1055,-1 0 1,1 0-1,0 0 1,-1 0-1,1 0 1,-1 0 0,1 0-1,-1 0 1,1 0-1,-1 0 1,1 0-1,0-1 1,-1 1-1,1 0 1,-1 0-1,1 0 1,-1-1-1,1 1 1,0 0 0,-1 0-1,1-1 1,0 1-1,-1 0 1,1-1-1,0 1 1,-1 0-1,1-1 1,0 1-1,0-1 1,-1 0-1,-10-5-3676,11 0 2615</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1:55.496"/>
    </inkml:context>
    <inkml:brush xml:id="br0">
      <inkml:brushProperty name="width" value="0.05" units="cm"/>
      <inkml:brushProperty name="height" value="0.05" units="cm"/>
    </inkml:brush>
  </inkml:definitions>
  <inkml:trace contextRef="#ctx0" brushRef="#br0">1 7 160,'0'0'235,"11"-5"2145,-11 4-1695,2 29 1140,-1-27-1743,-1 0-1,1 1 1,0-1-1,0 1 0,0-1 1,-1 1-1,1-1 1,-1 1-1,1-1 1,-1 1-1,0 0 1,1-1-1,-1 1 1,0 0-1,0-1 1,-1 3-1,1 40 1387,-1-26-847,-7 105 1230,3-107-1684,4-14-145,0-1-1,0 0 1,1 1-1,-1-1 0,1 1 1,-1 0-1,1-1 1,-1 1-1,1-1 0,0 1 1,0 0-1,0 1 1,0 80 434,4-78-446,-4-4-11,1-1 1,0 1 0,-1-1 0,1 1 0,-1-1 0,1 1 0,-1 0 0,1-1 0,-1 1 0,0 0 0,1-1-1,-1 1 1,0 0 0,0-1 0,1 1 0,-1 0 0,0 1 0,8 25 8,-8-26 19,44-1 354,-41 0-369,-1 0-1,1-1 1,-1 1 0,0-1-1,1 0 1,-1 0 0,0 0-1,0 0 1,4-2-1,-4 1-3,1 0-1,0 1 0,0 0 0,0-1 0,0 1 0,0 0 0,1 0 0,-1 1 1,0-1-1,4 0 0,-6 1-34,0 0-47,0-1 33,-1 0 1,1 0 0,0 0 0,-1 0 0,1 0 0,0 1 0,0-1 0,0 0 0,-1 0 0,1 1 0,0-1 0,0 1 0,0-1 0,0 1 0,0-1 0,0 1 0,0 0 0,2-1 0,-2 1-117,-1-15-9093</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1:56.246"/>
    </inkml:context>
    <inkml:brush xml:id="br0">
      <inkml:brushProperty name="width" value="0.05" units="cm"/>
      <inkml:brushProperty name="height" value="0.05" units="cm"/>
    </inkml:brush>
  </inkml:definitions>
  <inkml:trace contextRef="#ctx0" brushRef="#br0">9 73 112,'0'0'109,"-2"-12"1663,1 12-1675,1 0 0,0 0-1,0 0 1,0 0 0,-1 0 0,1 0 0,0 0 0,0 0 0,-1 0-1,1 0 1,0 0 0,0 0 0,0 0 0,-1 0 0,1-1 0,0 1-1,0 0 1,0 0 0,0 0 0,-1 0 0,1 0 0,0-1 0,0 1-1,0 0 1,0 0 0,0 0 0,-1 0 0,1-1 0,0 1-1,0 0 1,0 0 0,0 0 0,0-1 0,0 1 0,0 0 0,0 0-1,0-1 1,0 1 0,0 0 0,0 0 0,0 0 0,0-1 0,0 1-1,0 0 1,0 0 0,0-1 0,0 1 0,0 0 0,0 0 0,0 0-1,1-1 1,-1 1 0,15-9 2044,24-2-776,-26 7-1244,1 2 1,-1 0 0,1 0-1,15 1 1,-20 4-64,-8-3-56,0 1-1,0-1 0,1 1 0,-1-1 0,0 1 0,0-1 0,0 0 0,0 0 0,1 0 0,-1 0 0,0 0 0,0 0 0,0 0 0,1 0 0,-1 0 1,0 0-1,0 0 0,0-1 0,0 1 0,1-1 0,-1 1 0,0-1 0,0 1 0,1-2 0,6-1 52,-8 3-54,1 0 0,-1 0-1,0 0 1,1 0 0,-1 0 0,1 0 0,-1 0 0,1-1 0,-1 1 0,1 0 0,-1 0-1,0 0 1,1-1 0,-1 1 0,1 0 0,-1-1 0,0 1 0,1 0 0,-1-1-1,0 1 1,1 0 0,-1-1 0,0 1 0,0-1 0,1 1 0,-1 0 0,0-2 0,0 1 6,-13-9-9321,7 9 8401</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1:57.596"/>
    </inkml:context>
    <inkml:brush xml:id="br0">
      <inkml:brushProperty name="width" value="0.05" units="cm"/>
      <inkml:brushProperty name="height" value="0.05" units="cm"/>
    </inkml:brush>
  </inkml:definitions>
  <inkml:trace contextRef="#ctx0" brushRef="#br0">20 7 192,'0'0'299,"-20"-7"5055,24 8-5229,0 0 8,0-1-1,0 1 1,0 1 0,0-1-1,-1 1 1,1-1 0,0 1-1,-1 0 1,1 0-1,-1 1 1,0-1 0,0 1-1,0 0 1,0-1 0,3 5-1,20 15 815,-21-20-810,-1 1 0,0-1 1,0 1-1,0 0 0,-1 0 0,1 0 1,-1 1-1,0-1 0,1 1 0,-2 0 1,1 0-1,0 0 0,-1 0 0,0 0 1,0 1-1,0-1 0,0 0 1,-1 1-1,2 5 0,-3-10-134,0 0 0,0 1 1,0-1-1,0 0 0,0 1 0,0-1 0,0 0 0,0 1 1,0-1-1,0 0 0,0 1 0,0-1 0,1 0 0,-1 1 0,0-1 1,0 0-1,0 0 0,1 1 0,-1-1 0,0 0 0,0 0 1,1 1-1,-1-1 0,0 0 0,0 0 0,1 0 0,-1 0 1,0 1-1,1-1 0,0 0 0,-1 0-1,0 0 1,1 0 0,-1 1-1,0-1 1,1 0 0,-1 0 0,0 1-1,1-1 1,-1 0 0,0 0-1,0 1 1,1-1 0,-1 0-1,0 1 1,0-1 0,0 0 0,1 1-1,-1-1 1,0 0 0,0 1-1,0-1 1,0 1 0,0-1 0,0 0-1,0 1 1,0-1 0,0 0-1,0 1 1,0 0 0,1 2 32,0 0 1,-1 0 0,1 0-1,0 0 1,0 0-1,1 0 1,-1 0-1,1 0 1,-1 0 0,1-1-1,3 4 1,7 21 452,-10-25-500,-1-1 28,-1-1 0,1 1 1,-1-1-1,1 1 0,-1-1 1,1 1-1,-1-1 0,1 1 0,-1-1 1,0 1-1,1 0 0,-1-1 1,0 1-1,1 0 0,-1-1 1,0 1-1,0 0 0,0-1 1,0 1-1,0 0 0,0 0 0,0 0 1,18 27 439,-8 0 13,-10-19-263,-1-6-136,1-1 0,0 0-1,0 0 1,0 0 0,0 0 0,0 1 0,0-1-1,1 0 1,-1 0 0,1 0 0,-1 0 0,1 0-1,0 0 1,0 0 0,0 0 0,0 0 0,3 3-1,-3-1-54,0-1 0,-1 1 0,1-1-1,-1 1 1,1-1 0,-1 1-1,0-1 1,0 1 0,-1 0-1,0 3 1,0 5 16,-4-1 2,5-10-31,-1 0-1,0 0 1,1 0 0,-1 0-1,1 0 1,-1 0-1,1 0 1,-1 0-1,1 0 1,0 0-1,-1 0 1,1 0 0,0 0-1,0 0 1,0 2-1,-8 47 245,3-39-236,4-10-10,1 0-1,-1-1 1,0 1-1,1 0 1,-1 0-1,1 0 1,-1 0-1,1 0 1,-1 0-1,1 0 1,0 0-1,0 0 1,-1 0-1,1 1 1,0 0-1,0-1 4,0 1 0,0-1 0,-1 0 0,1 1-1,0-1 1,-1 0 0,1 0 0,-1 1-1,1-1 1,-1 0 0,0 0 0,0 0 0,1 0-1,-1 0 1,0 0 0,-1 1 0,1-1-3,0 0 0,0 0 0,1 0 0,-1 0 0,0 0 0,1-1 0,-1 1 0,0 0 0,1 0 0,-1 1 0,1-1 0,0 0 0,-1 0 0,1 0 0,0 2 0,0-2 1,-1 0-1,1 1 0,0-1 0,-1 0 0,1 0 0,0 0 0,-1 1 0,0-1 0,1 0 1,-1 0-1,0 0 0,1 0 0,-1 0 0,-2 2 0,2-2-1,0 0 0,0 0 0,1 0 0,-1 0 0,0 0 0,0 0-1,1 0 1,-1 1 0,0-1 0,1 0 0,0 0 0,-1 1 0,1-1 0,0 0 0,-1 2-1,0 0-35,1-1-1,-1 0 1,0 0-1,0 0 1,-1 0-1,1 0 0,0 0 1,-1 0-1,1 0 1,-1 0-1,-2 2 1,2-3-70,4-4-1753,5-8 431,-5-4-4700,5 5 3328,-6 5 1419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1:59.126"/>
    </inkml:context>
    <inkml:brush xml:id="br0">
      <inkml:brushProperty name="width" value="0.05" units="cm"/>
      <inkml:brushProperty name="height" value="0.05" units="cm"/>
    </inkml:brush>
  </inkml:definitions>
  <inkml:trace contextRef="#ctx0" brushRef="#br0">1 26 128,'0'0'2326,"8"6"68,29-6 1391,46-11-549,-35 5-2104,-37 6-687,-1-1 0,1 0 0,-1-1 0,16-4 0,-23 5-399,0 0 1,0 0 0,0 1 0,0-1 0,0 1-1,0 0 1,0 0 0,0 0 0,0 0-1,0 1 1,4 0 0,4 0 85,-9-1 44,4 0-58,-6 0-99,0-1-1,1 1 1,-1 0-1,1 0 1,-1 0-1,0 0 1,1 0-1,-1 0 1,1 0-1,-1 0 0,0 0 1,1 0-1,-1 0 1,1 0-1,-1 0 1,1 0-1,-1 0 1,0 0-1,1 0 1,-1 1-1,0-1 1,1 0-1,-1 0 1,0 0-1,1 1 0,-1-1 1,0 0-1,1 0 1,-1 1-1,0-1 1,1 0-1,-1 1 1,0-1-1,0 0 1,0 1-1,1-1 1,-1 1-1,0-1 1,0 0-1,0 1 0,2-1 3,-1 0-1,0 0 1,1 0-1,-1 0 0,1 0 1,-1 1-1,0-1 1,1 0-1,-1 1 0,0-1 1,1 0-1,-1 1 1,2 1-1,37 4 276,-35-4-279,-5-2-16,0 0 1,1 1 0,-1-1-1,0 0 1,0 0-1,1 0 1,-1 0-1,0 1 1,1-1 0,-1 0-1,0 0 1,0 0-1,1 0 1,-1 0-1,0 0 1,1 0 0,-1 0-1,0 0 1,1 0-1,-1 0 1,1 0-1,-1 0 1,0 0 0,1 0-1,-1 0 1,0 0-1,0 0 1,1 0-1,-1 0 1,0-1-1,1 1 1,-1 0 0,0 0-1,1 0 1,-1-1-1,0 1 1,0 0-1,0 0 1,1-1 0,-1 1-1,0-1 1</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29.519"/>
    </inkml:context>
    <inkml:brush xml:id="br0">
      <inkml:brushProperty name="width" value="0.05" units="cm"/>
      <inkml:brushProperty name="height" value="0.05" units="cm"/>
    </inkml:brush>
  </inkml:definitions>
  <inkml:trace contextRef="#ctx0" brushRef="#br0">31 19 240,'-11'-1'1638,"11"1"-1585,-1 0 0,1-1 0,-1 1 0,1 0 0,-1 0 0,1 0 0,-1-1 0,0 1 0,1 0 0,-1 0 0,1 0 0,-1 0 0,1 0 0,-1 0 0,0 0 0,1 0 0,-1 0-1,1 1 1,-1-1 0,1 0 0,-1 0 0,1 0 0,-1 1 0,1-1 0,-1 0 0,1 1 0,-1-1 0,1 0 0,-1 1 0,1-1 0,0 1 0,-1-1 0,1 0 0,-1 1 0,1-1 0,0 1-1,0-1 1,-1 1 0,1-1 0,0 1 0,0 0 0,0-1 0,-1 1 0,1-1 0,0 1 0,0 1 473,14 5 1338,-10-6-1633,0-1-1,0 1 0,0-1 1,0 0-1,0 0 0,0 0 0,-1 0 1,1-1-1,0 1 0,0-1 1,0 0-1,0 0 0,7-4 0,14-3 28,25-6-119,-42 11 282,-8 2-502,0 1-1,0 0 0,1 0 1,-1-1-1,0 1 1,0 0-1,0 0 1,1-1-1,-1 1 0,0 0 1,0 0-1,1 0 1,-1 0-1,0-1 0,1 1 1,-1 0-1,0 0 1,1 0-1,-1 0 1,0 0-1,1 0 0,-1 0 1,0 0-1,0 0 1,1 0-1,-1 0 0,0 0 1,1 0-1,-1 0 1,0 0-1,1 0 1,-1 0-1,0 0 0,1 1 1,-1-1-1,0 0 1,0 0-1,1 0 0,-1 0 1,0 1-1,0-1 1,1 0-1,-1 0 1,0 1-1,0-1 0,0 0 1,1 0-1,-1 1 1,0-1-1,0 0 0,0 0 1,0 1-1,0-1 1,1 0-1,-1 1 1,0-1-1,0 0 0,0 1 1,0-1-1,0 0 1,0 1-1,0-1 0,0 0 1,0 1-1,0-1 1,-1 0-1,1 1 1,0-1-1,-12 17-3394,12-15 2843</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00.366"/>
    </inkml:context>
    <inkml:brush xml:id="br0">
      <inkml:brushProperty name="width" value="0.05" units="cm"/>
      <inkml:brushProperty name="height" value="0.05" units="cm"/>
    </inkml:brush>
  </inkml:definitions>
  <inkml:trace contextRef="#ctx0" brushRef="#br0">12 1 64,'0'0'1219,"-10"6"-715,8-6-2,2 0-439,1 0-1,-1 1 0,0-1 1,0 0-1,1 0 1,-1 0-1,0 0 1,0 0-1,1 0 1,-1 0-1,0 1 1,0-1-1,0 0 1,1 0-1,-1 0 1,0 1-1,0-1 1,0 0-1,0 0 1,1 0-1,-1 1 1,0-1-1,0 0 0,0 0 1,0 1-1,0-1 1,0 0-1,0 0 1,0 1-1,0-1 1,0 0-1,0 0 1,0 1-1,0-1 1,0 0-1,0 0 1,0 1-1,0-1 1,0 0-1,0 0 1,0 1-1,0-1 1,-1 0-1,1 0 1,0 1-1,0-1 0,0 0 1,0 0-1,0 0 1,-1 1-1,1-1 1,0 0-1,0 0 1,-1 0-1,58 11 3516,3-11-1836,-58 0-1619,0 1-83,-1-1 1,1 0 0,-1 0-1,0 0 1,1-1-1,-1 1 1,1 0 0,-1 0-1,1-1 1,-1 1-1,0-1 1,2 0 0,-2 1 31,47-7 1019,-45 7-1035,1-1 1,-1 0-1,1 1 0,0 0 0,-1 0 0,1 0 1,7 1-1,0-1-34,-9 0 2,35 0 201,-35 0-209,35 0 165,27 0 489,-64 1-650,0-1 0,0 0 0,0 1 0,0-1 0,0 0 0,0 1 0,0-1 1,0 0-1,0 1 0,0-1 0,-1 0 0,1 0 0,0 1 0,0-1 0,0 0 0,0 0 1,-1 1-1,1-1 0,0 0 0,0 0 0,0 1 0,-1-1 0,1 0 0,0 0 1,0 0-1,-1 0 0,1 1 0,0-1 0,-1 0 0,1 0 0,0 0 0,-1 0 0,1 0 1,0 0-1,0 0 0,-1 0 0,1 0 0,-1 0 0,-12-9-10537,3 4 8524</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07.576"/>
    </inkml:context>
    <inkml:brush xml:id="br0">
      <inkml:brushProperty name="width" value="0.05" units="cm"/>
      <inkml:brushProperty name="height" value="0.05" units="cm"/>
    </inkml:brush>
  </inkml:definitions>
  <inkml:trace contextRef="#ctx0" brushRef="#br0">1 599 128,'0'0'990,"0"18"1979,0-19-2913,8-71 801,-9 70-821,1 1 1,0 0 0,0 0 0,0-1-1,0 1 1,0 0 0,0-1 0,1 1 0,-1 0-1,0 0 1,1 0 0,-1-1 0,1 1-1,-1 0 1,1 0 0,-1 0 0,1 0-1,0 0 1,0 0 0,-1 0 0,1 0 0,1-1-1,-1 1-17,-1 0-1,1 0 0,-1 0 1,1 0-1,-1 0 1,0 0-1,0 0 0,1 0 1,-1 0-1,0 0 1,0 0-1,0 0 0,0 0 1,0 0-1,0 0 0,0 0 1,-1 0-1,1-1 1,-1 1-7,1 0 1,0 0-1,0 0 1,-1 0-1,1 0 1,0 0-1,0 0 1,0 0-1,0 0 1,0 0-1,0 0 1,1 0-1,-1 0 1,0 0-1,0 0 1,1 0-1,-1 0 1,1-1-1,1 0 94,-1-1 0,1 1 0,-1-1 0,0 0 0,0 0 0,0 1 0,0-1 0,0 0 0,-1 0 0,0 0 0,1 0 0,-1 0 0,0 0 0,0 0 0,0 0 0,-1-3 0,0-10 501,9-11-238,-3 10-19,-4 16-325,0 0 0,0-1 0,-1 1 0,1-1 1,0 1-1,-1-1 0,0 1 0,1-1 0,-1 1 1,0-1-1,1 1 0,-1-3 0,7-35 1680,5 21-830,-12-33-304,2 46-473,4-17 1,-6-128 790,4 145-886,-3 4-3,-1 1 0,1 0 0,-1 0 1,1 0-1,-1-1 0,0 1 0,1 0 1,-1 0-1,0-1 0,1 1 0,-1 0 1,0-1-1,1 1 0,-1-1 0,0 1 1,0 0-1,1-1 0,-1 1 0,0-1 1,0 1-1,0-1 0,1 1 0,-1 0 1,0-1-1,0 1 0,0-1 0,0 1 1,0-1-1,0 1 0,0-1 0,0 0 0,0-29-98,0 20 30,0 16 37,9 17 31,-8-22 0,0-1 1,0 1-1,0 0 0,-1 0 1,1-1-1,0 1 0,-1 0 1,1 0-1,-1 0 0,1 0 1,-1 0-1,1 0 0,-1 0 1,1 0-1,-1 0 0,0 0 1,0 0-1,0 0 0,1 0 1,-1 0-1,0 0 0,0 0 1,-1 2-1,12 22 36,-2-5 24,-9-16-16,0 0 0,0 0 0,1 1 0,-1-1 0,1 0 0,0 0 0,0 0-1,1 1 1,-1-1 0,1-1 0,0 1 0,4 7 0,-5-10-26,0 0 0,-1 1 0,1-1 0,-1 0 0,0 0 0,1 1 0,-1-1 0,0 0 0,0 1 0,0-1 0,0 0 0,0 1 0,0-1 0,0 0 0,0 1 0,0-1 0,-1 0 0,0 2 0,1-2-12,0 0 0,-1 1 1,1-1-1,0 0 0,0 0 0,0 1 0,0-1 1,0 0-1,0 1 0,0-1 0,0 0 0,0 0 1,0 1-1,1-1 0,-1 0 0,1 0 0,0 3 1,0-3-1,1 0-1,-1 1 1,0-1 0,0 1 0,-1-1 0,1 1 0,0 0 0,0-1 0,-1 1 0,1 0 0,-1-1 0,0 1 0,1 0 0,-1 0 0,0 0 0,0-1 0,0 1-1,0 0 1,-1 3 0,1-3 14,0 0-24,1-1 0,-1 1 1,0-1-1,1 1 0,-1-1 0,1 0 0,0 1 0,-1-1 0,1 0 0,0 1 0,0-1 0,0 0 0,1 2 1,-1-2 4,0 0 0,0 0 1,0 0-1,0 0 1,-1 0-1,1 0 1,0 1-1,-1-1 0,1 0 1,-1 1-1,1-1 1,-1 0-1,1 2 1,9 12 30,-8-13-26,-1 0 0,1 0 0,-1-1 0,1 1 0,-1 0 1,0 0-1,1 0 0,-1 0 0,0 1 0,0-1 0,-1 0 1,2 4-1,11 22 28,-6-9-80,-6-18 49,-1 1 0,0 0 1,1-1-1,-1 1 1,1-1-1,-1 1 1,1-1-1,0 0 1,0 1-1,0-1 1,1 3-1,-1-4-2,-1 1 0,1 0 0,-1 0 0,1 0 0,-1 0 0,0 0 0,0 0 0,1 0 0,-1 0 0,0 0 0,0 0 0,0 0 0,0 1 0,0-1 0,0 0 0,0 0 0,-1 0 0,1 2 0,-1-2-1,1 0 1,0 0-1,0 0 0,-1 0 1,1 1-1,0-1 0,0 0 1,0 0-1,1 0 1,-1 0-1,0 1 0,0-1 1,1 2-1,5 9-28,-6-12 26,1 1-1,-1 0 1,0 0 0,1 0 0,-1 0-1,0 0 1,1 0 0,-1-1-1,1 1 1,0 0 0,-1 0-1,1-1 1,-1 1 0,1 0 0,0-1-1,0 1 1,1 0 0,1 10 87,-2-10-87,1 0 0,-1 0-1,1 0 1,-1 0 0,0 1 0,0-1 0,0 0-1,1 0 1,-1 1 0,-1-1 0,1 1 0,0-1-1,0 1 1,0 0 0,-1-1 0,1 3 0,4 1-3,-5-5 7,1 0 1,-1 0-1,0 0 1,1 1-1,-1-1 1,0 0-1,1 0 1,-1 0-1,1 1 1,-1-1-1,0 0 1,0 0-1,1 1 1,-1-1-1,0 0 1,1 1-1,-1-1 1,0 0-1,0 1 1,0-1-1,1 1 1,-1-1-1,0 0 1,0 1-1,0-1 1,0 0-1,0 1 1,0-1-1,0 1 1,0-1-1,0 1 1,0-1-1,0 0 1,0 1-1,8 32 108,-8-32-106,-1 0 1,1 0 0,0 0-1,0 0 1,0 0-1,0-1 1,0 1 0,0 0-1,1 0 1,-1 0-1,0 0 1,0-1 0,1 1-1,-1 0 1,0 0-1,1 0 1,-1-1 0,1 1-1,-1 0 1,1-1-1,-1 1 1,1 0 0,-1-1-1,1 1 1,0-1-1,-1 1 1,1-1 0,1 1-1,0 11-12,-2-8 40,-1-7-2,1 2 31,0 1-377,0-1 64,0 0 1,0 0-1,0 0 0,0 1 0,0-1 0,-1 0 1,1 0-1,0 1 0,-1-1 0,1 0 1,0 0-1,-1 1 0,1-1 0,-1 0 0,1 1 1,-1-1-1,1 1 0,-1-1 0,0 1 1,0-2-1,0 1 172,-4-8-5074,-1 1 3444,-5 3 232</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08.416"/>
    </inkml:context>
    <inkml:brush xml:id="br0">
      <inkml:brushProperty name="width" value="0.05" units="cm"/>
      <inkml:brushProperty name="height" value="0.05" units="cm"/>
    </inkml:brush>
  </inkml:definitions>
  <inkml:trace contextRef="#ctx0" brushRef="#br0">0 18 352,'0'0'923,"13"-5"-181,0-3-106,-12 6-35,-6 5-384,5-2-152,-1-1 0,1 0-1,0 0 1,0 0 0,-1 1 0,1-1 0,0 0 0,0 0-1,-1 1 1,1-1 0,0 0 0,0 1 0,0-1 0,0 0-1,-1 1 1,1-1 0,0 0 0,0 1 0,0-1 0,0 0 0,0 1-1,0-1 1,0 0 0,0 1 0,0-1 0,0 0 0,0 1-1,0-1 1,0 0 0,0 1 0,0-1 0,0 0 0,1 1-1,-1-1 1,0 0 0,0 1 0,0-1 0,1 0 0,-1 0-1,0 1 1,0-1 0,0 0 0,1 0 0,-1 1 0,0-1-1,1 0 1,-1 0 0,0 0 0,0 1 0,1-1 0,-1 0-1,0 0 1,1 0 0,-1 0 0,0 0 0,1 0 0,-1 0-1,1 0 1,26 8 2534,79-3 1542,-104-5-4085,0 0 0,0-1 0,0 1-1,0 0 1,0-1 0,0 1 0,-1-1 0,1 0 0,0 0 0,0 0 0,1-1 0,-1 1-52,0 0 0,0 0-1,0 0 1,0 1 0,0-1 0,0 0 0,0 1 0,0-1 0,0 1 0,0 0 0,2-1-1,11 1 70,-11 0 75,-11 0-22,5 0 771,-10-8-7403,5-1-1208</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09.706"/>
    </inkml:context>
    <inkml:brush xml:id="br0">
      <inkml:brushProperty name="width" value="0.05" units="cm"/>
      <inkml:brushProperty name="height" value="0.05" units="cm"/>
    </inkml:brush>
  </inkml:definitions>
  <inkml:trace contextRef="#ctx0" brushRef="#br0">151 0 64,'0'0'173,"10"0"4360,-57 0-560,45 0-3613,-19 7 85,14-6-199,1 1 0,-1 0-1,0 0 1,1 0 0,-1 1-1,1 0 1,0 0 0,0 1-1,0-1 1,0 1 0,1 1-1,-6 5 1,9-6-163,1 0 0,1 0 0,-1 1-1,0-1 1,1 0 0,0 0 0,0 1 0,0-1 0,2 6 0,-1 3 523,4-3-46,-4-10-530,-1 0-1,1 1 1,-1-1-1,0 1 1,1-1 0,-1 1-1,1-1 1,-1 1 0,0 0-1,1-1 1,-1 1-1,0-1 1,1 1 0,-1 0-1,0-1 1,0 1 0,0 0-1,0-1 1,0 1-1,0 1 1,1-1 12,-1 0 1,0 0-1,0 0 1,1 0-1,-1 0 0,0 0 1,1 0-1,-1 0 1,1 0-1,0 0 0,-1 0 1,1 0-1,0-1 1,-1 1-1,1 0 1,0 0-1,0-1 0,1 2 1,6 9 624,-8-11-624,0 1 0,0-1 0,1 1 0,-1 0 0,0-1 0,0 1 0,1-1 0,-1 1 0,0-1 0,0 1-1,1-1 1,-1 0 0,1 1 0,-1-1 0,0 1 0,1-1 0,-1 0 0,1 1 0,-1-1 0,1 0 0,-1 1 0,1-1 0,-1 0 0,1 0 0,0 0 0,-1 1 0,2-1 0,25 3 1835,23-8 1286,-44 3-3011,0 0-1,-1 0 1,1 1-1,0 0 1,11-1-1,29-9 155</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13.136"/>
    </inkml:context>
    <inkml:brush xml:id="br0">
      <inkml:brushProperty name="width" value="0.05" units="cm"/>
      <inkml:brushProperty name="height" value="0.05" units="cm"/>
    </inkml:brush>
  </inkml:definitions>
  <inkml:trace contextRef="#ctx0" brushRef="#br0">123 17 32,'0'0'195,"7"6"4071,-13-12-4066,5 6 0,-1-10 269,-4 8-375,0 1 0,1 0 0,-1 0 0,0 0 0,0 1 0,0-1 0,-8 2 0,2-1-10,11 1-84,-1-1 1,1 0 0,0 0 0,-1 1 0,1-1 0,0 1 0,-1-1 0,1 1 0,0 0 0,-1-1 0,1 1 0,0 0 0,0 0 0,0 0 0,0 0 0,0 0 0,0 0 0,-1 1 0,-6 6 7,6-7 22,1 0-1,-1 0 1,1 0-1,-1 1 0,1-1 1,0 0-1,-1 1 1,1-1-1,0 1 1,0-1-1,0 1 1,0-1-1,0 1 0,1 0 1,-1-1-1,1 1 1,-1 0-1,1 0 1,-1 0-1,1-1 1,0 1-1,0 0 0,0 0 1,0 0-1,0 0 1,0 2-1,0-3-8,0 0 0,0-1 1,0 1-1,0 0 0,0 0 0,0-1 0,0 1 0,0 0 0,0-1 0,0 1 0,0 0 1,0-1-1,0 1 0,0 0 0,1-1 0,-1 1 0,0 0 0,1-1 0,-1 1 0,0-1 0,1 1 1,-1 0-1,1-1 0,-1 1 0,1-1 0,-1 1 0,1-1 0,-1 0 0,1 1 0,-1-1 1,1 1-1,-1-1 0,2 1 0,2 10 870,32 0 1857,-33-9-2582,8 3 23,35 1 523,14-1-427,-58-5-303,28 0 303,-29 0-281,-1 0 0,1 0 1,0 1-1,0-1 0,0 0 0,0 0 0,0 1 0,-1-1 0,1 1 0,0-1 0,0 1 1,0-1-1,-1 1 0,1-1 0,0 1 0,-1 0 0,1-1 0,-1 1 0,1 0 0,-1 0 0,1-1 1,-1 1-1,1 0 0,-1 0 0,0 0 0,1 0 0,-1-1 0,0 1 0,0 0 0,0 0 0,0 0 1,1 0-1,-2 1 0,1 41 742,-1-24-388,-7 2 74,-10-2-219,18-19-212,-2 1 2,0 0 0,1 0 0,-1 0 0,0 0 0,1 0 1,-1 1-1,1-1 0,-1 0 0,1 1 0,-2 2 0,0-1 11,-1 0-1,1 0 1,-1-1 0,1 0 0,-1 1 0,0-1-1,0-1 1,0 1 0,0 0 0,0-1-1,-8 2 1,1-1 159,11-1-164,0-1 1,-1 0-1,1 0 1,0 0-1,-1 0 1,1 0-1,0 0 0,-1 1 1,1-1-1,0 0 1,-1 0-1,1 0 1,0 0-1,-1 0 1,1 0-1,0-1 1,-1 1-1,1 0 0,0 0 1,-1 0-1,1 0 1,0 0-1,-1 0 1,1-1-1,0 1 1,-1 0-1,1 0 1,0 0-1,-1-1 0,-9-1 233,9 2-223,0 0 0,0 0 0,1 0 0,-1 0 0,0 0 0,0 0 0,1 0 0,-1 0 0,0 0 0,0-1 0,1 1 0,-1 0 0,0 0 0,0-1 0,1 1 0,-1 0 0,0-1 0,1 1 0,-1-1 0,1 1 0,-1-1 0,0 1 0,1-1 0,-1 0 0,1 1 0,-1-2 0,-9-5 6,9 7-30,0-1 0,0 1 0,0-1 0,0 1 0,-1-1 0,1 1 0,0-1 0,0 0 0,0 0-1,1 1 1,-1-1 0,0 0 0,0 0 0,0 0 0,1 0 0,-1 0 0,-1-2 0,-19-5 7,20 7-5,1 1 0,-1 0 0,0-1-1,1 1 1,-1-1 0,1 1-1,-1 0 1,0-1 0,1 1 0,-1-1-1,1 0 1,0 1 0,-1-1 0,1 1-1,-1-1 1,1 0 0,0 1-1,-1-1 1,1 0 0,0 1 0,0-1-1,0 0 1,0 0 0,-1 1-1,1-1 1,0 0 0,0 1 0,0-1-1,0 0 1,1 0 0,-1 1 0,0-2-1,0-2 0,0 3 15</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13.916"/>
    </inkml:context>
    <inkml:brush xml:id="br0">
      <inkml:brushProperty name="width" value="0.05" units="cm"/>
      <inkml:brushProperty name="height" value="0.05" units="cm"/>
    </inkml:brush>
  </inkml:definitions>
  <inkml:trace contextRef="#ctx0" brushRef="#br0">18 18 384,'0'-1'247,"0"0"1,0 0-1,0-1 0,0 1 0,-1 0 0,1 0 0,0 0 1,-1 0-1,1 0 0,0 0 0,-1 0 0,1 0 1,-7-2 5400,5 14-1277,2 122 5932,-3-111-9423,3-20-848,-1 0 1,1 0-1,-1 0 1,1 0 0,0 0-1,0-1 1,0 1-1,0 0 1,0 0-1,0 0 1,1 0 0,-1 0-1,1 0 1,-1 0-1,2 2 1,1 18 979,-4-21-821,0-17-3075,1 6 998,0-19-12459,0 17 11197,0 1 1208</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14.646"/>
    </inkml:context>
    <inkml:brush xml:id="br0">
      <inkml:brushProperty name="width" value="0.05" units="cm"/>
      <inkml:brushProperty name="height" value="0.05" units="cm"/>
    </inkml:brush>
  </inkml:definitions>
  <inkml:trace contextRef="#ctx0" brushRef="#br0">1 12 352,'0'0'2020,"0"5"1007,0 11 10046,2-28-10509,2 12-1534,-4 1-989,1 0 0,0 0-1,-1 0 1,1 0 0,-1 0 0,1 0-1,-1 0 1,0 1 0,1-1 0,-1 0 0,0 0-1,0 1 1,0 1 0,0-2 215,0-6 374,-1-2-3389,4-14-12947,3 15 13721</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16.276"/>
    </inkml:context>
    <inkml:brush xml:id="br0">
      <inkml:brushProperty name="width" value="0.05" units="cm"/>
      <inkml:brushProperty name="height" value="0.05" units="cm"/>
    </inkml:brush>
  </inkml:definitions>
  <inkml:trace contextRef="#ctx0" brushRef="#br0">16 1 128,'0'0'878,"7"1"346,-18 4-1148,2 0 662,8-4-696,1-1 0,0 0 1,0 0-1,0 0 0,0 0 1,0 0-1,0 0 0,0 0 1,0 0-1,0 0 0,-1 0 1,1 0-1,0 1 0,0-1 0,0 0 1,0 0-1,0 0 0,0 0 1,0 0-1,0 0 0,0 0 1,0 0-1,0 1 0,0-1 1,0 0-1,0 0 0,0 0 1,0 0-1,0 0 0,0 0 1,0 1-1,0-1 0,0 0 1,0 0-1,0 0 0,0 0 0,0 0 1,0 0-1,0 0 0,0 0 1,0 1-1,0-1 0,1 0 1,-1 0-1,0 0 0,0 0 1,0 0-1,0 0 0,0 0 1,0 0-1,0 0 0,0 0 1,1 0-1,-1 0 0,0 1 1,0-1-1,14 18 1655,-6-11-1261,-7-6-394,0 0-1,-1-1 1,1 1-1,0 0 1,0-1 0,-1 1-1,1 0 1,0 0-1,-1 0 1,1 0 0,-1 0-1,1 0 1,-1-1-1,0 1 1,1 0 0,-1 0-1,0 0 1,0 0-1,0 0 1,1 2 0,8 19 878,-8-20-807,0 0 1,1 1-1,-1-1 1,0 1-1,0-1 0,0 0 1,-1 1-1,1-1 0,0 5 1,7 43 2154,-8-6-1031,-8-27-722,8-21-528,1 1-1,0 0 0,-1 0 0,1-1 1,0 1-1,1 0 0,-1 0 0,0 0 1,1 0-1,0 0 0,-1 0 0,4-2 1,4-36-694,3-8 389,-11 45 316,0 1-1,0-1 1,0 0 0,1 0-1,-1 1 1,1-1-1,0 1 1,0-1-1,3-2 1,34-28 10,-35 32-17,-1 0 0,1 1 0,-1 0-1,1 0 1,0 0 0,-1 0 0,1 0 0,7 0-1,-8 3 27,8 3-18,-11-5 10,1 0-1,-1 0 1,1 0-1,-1 1 0,0-1 1,1 0-1,-1 0 0,1 0 1,-1 1-1,0-1 1,1 0-1,-1 1 0,0-1 1,1 0-1,-1 1 0,0-1 1,1 0-1,-1 1 1,0-1-1,0 0 0,0 1 1,1-1-1,-1 1 0,0-1 1,0 1-1,0-1 1,0 0-1,0 1 0,0-1 1,0 1-1,0-1 0,0 1 1,0-1-1,0 1 1,0-1-1,0 0 0,0 1 1,0-1-1,0 1 0,0-1 1,-1 1-1,1-1 1,0 0-1,0 1 0,-1 0 1,1 0 13,-1 0 1,1 0-1,0 0 1,0 0-1,0 0 1,0 0-1,0 0 1,0 0-1,0 0 1,0 0-1,0 0 1,0 0-1,0 0 1,0 0-1,1-1 0,-1 1 1,1 0-1,-1 0 1,1 2-1,1-1 33,-1 1 0,1-1-1,-1 1 1,0 0 0,0 0-1,0 0 1,0 0 0,0 0-1,-1 0 1,1 0 0,-1 0-1,0 0 1,0 0 0,0 0-1,-1 3 1,1-1 241,0 0 0,0 0-1,0 0 1,1 0 0,0 0 0,3 9 0,-3-10-101,0 0 0,-1 1 0,1-1 1,-1 0-1,1 1 0,-1-1 0,-1 0 0,0 7 1,0 6 26,1-17-59,0 0-156,1 0-1,-1 0 1,1 0-1,-1 0 1,0 0 0,1 0-1,-1 0 1,1 0-1,-1 0 1,0 0 0,1 0-1,-1 0 1,1 0-1,-1 0 1,1 1 0,-1-1-1,0 0 1,1 0-1,-1 0 1,0 1 0,1-1-1,-1 0 1,0 0-1,1 1 1,-1-1-1,0 0 1,0 1 0,1-1-1,-1 0 1,0 1-1,0-1 1,1 0 0,-1 1-1,0-1 1,0 1-1,0-1 1,0 0 0,0 1-1,0-1 1,0 1-1,1-1 1,-1 0 0,0 1-1,-1-1 1,1 1-1,0-1 1,0 1 0,0-1-1,0 0 1,0 1-1,0 3 26,0-3-8,0-16-2676,-2-14-11554,-8 22 12971</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18.376"/>
    </inkml:context>
    <inkml:brush xml:id="br0">
      <inkml:brushProperty name="width" value="0.05" units="cm"/>
      <inkml:brushProperty name="height" value="0.05" units="cm"/>
    </inkml:brush>
  </inkml:definitions>
  <inkml:trace contextRef="#ctx0" brushRef="#br0">110 11 32,'1'0'80,"-1"-1"-1,1 0 1,-1 1-1,1-1 1,0 0 0,-1 1-1,1-1 1,0 1-1,0-1 1,-1 1 0,1 0-1,0-1 1,0 1-1,0 0 1,0-1 0,1 1-1,3-2 1394,-11 1 690,3 11-127,-1-8-2090,3-2 90,1 0 1,0 0-1,-1 0 0,1 0 1,0 0-1,-1 1 0,1-1 1,0 0-1,0 0 0,-1 0 1,1 1-1,0-1 0,-1 0 1,1 0-1,0 1 0,0-1 1,0 0-1,-1 1 0,1-1 1,0 0-1,0 1 0,0-1 1,0 0-1,0 1 0,-1-1 1,1 0-1,0 1 0,0-1 1,0 0-1,0 1 0,0-1 1,0 0-1,0 1 0,0-1 1,0 0-1,1 1 0,-1-1 1,0 1-1,-20 32 2034,15-18-1291,4-15-736,1 1-1,-1 0 1,0 0-1,1 0 1,-1 0-1,1 1 1,-1-1-1,1 0 1,0 0-1,-1 0 1,1 0-1,0 0 1,0 0-1,0 3 1,-1-1 69,1 0 0,-1 0 0,1 0 0,-1 0 0,0 0 0,0 0 0,-1 0 1,-1 3-1,1-3-10,1 0 0,0 0-1,0 0 1,0 0 0,0 0 0,0 0 0,0 0 0,0 5 0,-7 42 1557,4-40-1343,3-9-291,0 0-1,0 0 0,1 0 0,-1 0 1,1-1-1,-1 1 0,1 0 1,-1 1-1,1-1 0,0 0 0,-1 0 1,1 0-1,0 0 0,0 0 0,0 2 1,-8 41 898,3-33-656,4-11-248,1 1 1,-1 0-1,0 0 1,1 0-1,-1 0 0,1 0 1,-1 0-1,1 0 1,-1 0-1,1 0 1,0 0-1,0 0 1,-1 0-1,1 0 1,0 0-1,0 2 0,-8 57 320,-3-33-21,11 137 1509,4-156-1703,-3-7-113,-1 0 0,1 0 0,0 0 0,-1 0 0,1 0 1,0 0-1,-1 0 0,1 0 0,-1 0 0,0 1 0,1-1 0,-1 0 0,0 0 0,0 0 0,0 1 0,0 0 0,18 18 326,-1-1-44,-6-7-341,-8-2 112,-2-10-56,0 0 0,0 1 0,0-1 0,0 1 0,0-1 0,0 1 0,0-1 0,-1 1 0,1-1 0,0 1 0,0 0 0,-1-1 0,1 1 0,0 0 0,-1 0 0,1-1 0,-1 1 0,1 0 0,-1 0 0,1 0 0,-1 0 0,1 0 0,-1 0 0,0 0 0,0 0 0,1 0 0,-1 0 0,0 0 0,0 0 0,0 0 0,0 0 0,0 1 0,0-2 155,8-1-456,-16-24-19351</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19.996"/>
    </inkml:context>
    <inkml:brush xml:id="br0">
      <inkml:brushProperty name="width" value="0.05" units="cm"/>
      <inkml:brushProperty name="height" value="0.05" units="cm"/>
    </inkml:brush>
  </inkml:definitions>
  <inkml:trace contextRef="#ctx0" brushRef="#br0">32 95 224,'-12'-1'8505,"7"-7"-8377,5 7-73,-1 1 1,1 0 0,-1 0 0,1-1 0,-1 1 0,1 0 0,0-1-1,-1 1 1,1-1 0,0 1 0,-1 0 0,1-1 0,0 1-1,0-1 1,0 1 0,-1-1 0,1 1 0,0-1 0,0 1 0,0-1-1,0 1 1,0-1 0,0 1 0,0-1 0,0 0 0,-1 1 183,0 0-221,1 0-1,0 0 1,-1-1 0,1 1-1,0 0 1,-1 0 0,1 0-1,0 0 1,0 0 0,-1 0-1,1-1 1,0 1 0,-1 0-1,1 0 1,0 0 0,0-1-1,-1 1 1,1 0 0,0 0-1,0-1 1,0 1 0,-1 0-1,1 0 1,0-1-1,0 1 1,0 0 0,0-1-1,0 1 1,0 0 0,0-1-1,0 1 1,0 0 0,0-1-1,0 1 1,0 0 0,0-1-1,0 1 1,0 0 0,0-1-1,0 1 1,0 0 0,0-1-1,0 1 1,0 0 0,0-1-1,1 1 1,-1 0 0,0-1-1,3-1 10,1-7-51,9-6 27,-11 14-7,-1 1 3,0 0 1,0-1-1,0 1 0,-1 0 0,1 0 1,0-1-1,0 1 0,0-1 1,-1 1-1,1-1 0,0 1 0,0-1 1,-1 1-1,1-1 0,0 1 1,-1-1-1,1 0 0,-1 0 0,1 1 1,0-2-1,-1 1 0,0 0 0,1 1 0,-1-1-1,1 1 1,-1-1 0,0 0 0,1 1 0,-1-1 0,1 1 0,-1-1 0,1 1 0,0 0 0,-1-1 0,1 1-1,-1 0 1,1-1 0,0 1 0,-1 0 0,1-1 0,0 1 0,-1 0 0,1 0 0,0 0 0,-1 0-1,2 0 1,-1 0 1,-1 0 0,1 0 1,0 0-1,0-1 0,-1 1 0,1 0 0,0 0 0,-1 0 0,1-1 0,0 1 0,-1 0 0,1-1 0,0 1 0,-1-1 0,1 1 0,-1-1 1,1 1-1,0-1 0,-1 1 0,1-1 0,-1 1 0,0-1 0,1 0 0,-1 1 0,0-1 0,1 0 0,0 0-3,0 1 0,0 0 0,1 0 0,-1 0 0,0 0 0,0 0 0,0 0 0,0 0 1,0 0-1,0 1 0,0-1 0,0 0 0,1 1 0,-1-1 0,0 0 0,0 1 0,1 0 0,-1-1 3,0 0 0,0 0 0,0-1 0,0 1 0,-1 0 0,1 0 0,0 0 1,0 0-1,0 0 0,0 1 0,0-1 0,0 0 0,0 0 0,0 1 0,0-1 0,0 0 0,-1 1 0,1-1 0,0 1 1,0-1-1,0 1 0,-1-1 0,1 1 0,0 0 0,-1-1 0,1 1 0,0 0 0,-1-1 0,1 1 0,-1 0 0,1 1 1,3 5-11,-3-7 10,0 0 0,-1 1-1,1-1 1,-1 1 0,1-1 0,-1 0-1,0 1 1,1-1 0,-1 1 0,1 0-1,-1-1 1,0 1 0,1-1-1,-1 1 1,0 0 0,0-1 0,0 1-1,1-1 1,-1 1 0,0 0 0,0-1-1,0 1 1,0 0 0,0 1 0,8 43 189,-16-1 230,3-35-343,4-8-77,0-1-1,1 1 0,-1-1 1,1 1-1,0-1 1,-1 1-1,1-1 0,-1 1 1,1-1-1,0 1 1,-1 0-1,1-1 0,0 1 1,0 0-1,-1-1 0,1 1 1,0 0-1,0-1 1,0 1-1,0 1 0,0-1 86,0 0 0,0 0 0,-1 0 0,1 0 0,0 0 0,0 0 0,-1 0 0,1 0 0,-1-1 0,1 1 0,-1 0 0,1 0 0,-1 0 0,0 0 0,1-1 0,-1 1 0,0 0 0,0-1 0,1 1 0,-1 0 0,-1 0-1,-6 8 58,5-5-129,-1 1 0,1-1 1,-2 0-1,1 1 0,0-2 0,-8 6 0,7-5-20,2-1 25,2-2-7,0 0 0,0 0-1,-1 0 1,1 0-1,0 0 1,0 0 0,0 0-1,0 1 1,0-1-1,1 0 1,-1 1 0,0-1-1,1 1 1,-1-1-1,1 1 1,-1-1 0,1 1-1,0-1 1,-1 1 0,1-1-1,0 1 1,0 0-1,0-1 1,0 1 0,1 1-1,-1 63 87,0-65 86,19-2 992,-18 0-1125,-1 0 0,1 1 0,0-1 0,-1 0 0,1 1 0,0-1 0,-1 1 0,1-1 0,0 1 0,0-1 0,-1 1 1,1-1-1,0 1 0,0 0 0,0-1 0,0 1 0,-1 0 0,1 0 0,0 0 0,0 0 0,0 0 0,0-1 1,0 2-1,0-1 0,1 0 0,-1 0 2,-1 0 0,1 0 0,0 0 0,0 0 0,0 0 0,-1 0 0,1 0 0,0 0 0,0 0 0,-1-1 0,1 1 0,0 0 0,0 0 0,-1-1 0,1 1 0,0 0 0,-1-1 0,1 1 0,0-1 0,-1 1 0,1-1 0,0-1 0,0 2-39,0 0 0,0-1 0,-1 1-1,1 0 1,0-1 0,0 1 0,-1 0 0,1 0 0,0 0 0,0 0 0,0 0 0,-1 0 0,1 0 0,0 0 0,0 0 0,0 0 0,-1 0 0,1 0 0,0 0 0,0 1 0,1 0 0,17 4 95,7 6-8,-16-6 928,-3-5-3858</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0.369"/>
    </inkml:context>
    <inkml:brush xml:id="br0">
      <inkml:brushProperty name="width" value="0.05" units="cm"/>
      <inkml:brushProperty name="height" value="0.05" units="cm"/>
    </inkml:brush>
  </inkml:definitions>
  <inkml:trace contextRef="#ctx0" brushRef="#br0">100 37 640,'-3'-3'177,"0"0"-1,0 0 1,-1 1-1,1-1 1,-1 1 0,0-1-1,1 1 1,-1 0-1,-9-2 1,5 0 312,-28-2 1109,35 6-803,-9 4-6,77 41 1981,-53-36-2170,-1 0 0,15 14 0,-3-2 257,-15-12-392,-1 0 0,1 0 0,-2 1 0,1 0 0,-1 0 1,-1 1-1,0 0 0,8 17 0,-4-6-40,-9-19-349,0 0 0,-1 0 0,1 0 0,-1 1 0,1-1 0,-1 0 0,0 0 0,0 1 0,-1-1 0,1 1 0,0 5-1,-1 129 3290,-1-129-3240,0 1 0,-1-1 1,0 0-1,-1 0 1,1 0-1,-7 12 1,3-4-121,3-10 2,2-3 13,0 0 0,-1 0 1,1 0-1,-1 0 0,0 0 0,-1 0 1,1-1-1,-4 6 0,1 6-16,5-14 4,0 0 1,0-1-1,0 1 0,0 0 1,0 0-1,0 0 0,-1 0 1,1 0-1,0 0 0,0-1 1,-1 1-1,1 0 1,-1 0-1,1 0 0,-1-1 1,1 1-1,-1 0 0,0 0 1,0 0-1,-56 7-2881,41-6 1744,4-1-4699,19 0 3626,-6-2 1969,0 1 1,0 0 0,0 0 0,0-1 0,0 1-1,0-1 1,0 1 0,0-1 0,0 1-1,0-1 1,0 0 0,0 1 0,0-1 0,0 0-1,0 0 1,-1 1 0,1-1 0,0-1-1,12-9-3075,-3 7 2467</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21.556"/>
    </inkml:context>
    <inkml:brush xml:id="br0">
      <inkml:brushProperty name="width" value="0.05" units="cm"/>
      <inkml:brushProperty name="height" value="0.05" units="cm"/>
    </inkml:brush>
  </inkml:definitions>
  <inkml:trace contextRef="#ctx0" brushRef="#br0">31 140 80,'1'0'10,"-1"0"0,0 0 1,0 0-1,0 0 0,0 0 0,0 0 0,0 0 0,0 0 1,1 0-1,-1 0 0,0 0 0,0 0 0,0 0 0,0 0 1,0 0-1,0 0 0,1 0 0,-1 0 0,0 0 0,0 0 1,0 0-1,0 0 0,0 0 0,0 0 0,0 0 0,0 0 1,1 0-1,-1 0 0,0 0 0,0 0 0,0-1 0,0 1 1,0 0-1,0 0 0,0 0 0,0 0 0,0 0 1,0 0-1,0 0 0,1 0 0,-1-1 0,0 1 0,0 0 1,0 0-1,0 0 0,0 0 0,0 0 0,0 0 0,0 0 1,0-1-1,0 1 0,0 0 0,0 0 0,0 0 0,0 0 1,0 0-1,0 0 0,-1 0 0,1-1 0,4 10 1095,-4-8-1043,-19 14 1056,9-8 303,10-7-1402,0 0 1,-1 0-1,1 0 0,0 0 0,0 1 0,0-1 1,-1 0-1,1 0 0,0 0 0,0 0 0,0 0 1,-1 0-1,1 0 0,0 0 0,0 0 0,-1 0 1,1 0-1,0 0 0,0 0 0,-1 0 0,1 0 1,0 0-1,0 0 0,-1 0 0,1 0 0,0 0 1,0 0-1,-1 0 0,1 0 0,0 0 0,0 0 1,0-1-1,-1 1 0,1 0 0,0 0 0,0 0 1,0 0-1,-1-1 0,1 1 0,0 0 0,0 0 1,0 0-1,0-1 0,0 1 0,0 0 0,-1 0 1,1 0-1,0-1 0,0 1 0,0 0 0,0 0 1,0-1-1,0 1 0,0 0 0,0 0 0,0-1 1,0 0 326,0-42 1100,0 42-1400,1 0-39,0 1 0,0-1 0,-1 1 1,1-1-1,0 1 0,0-1 0,-1 1 1,1-1-1,-1 0 0,1 0 0,-1 1 1,1-1-1,-1 0 0,1 0 0,-1 0 1,1 1-1,-1-1 0,0 0 0,0 0 1,1-2-1,18-24 433,-18 26-421,-1 0 1,1 0-1,-1 0 0,1 0 1,-1 0-1,1 0 1,-1 0-1,1 0 0,0 0 1,-1 1-1,1-1 1,0 0-1,0 1 0,0-1 1,1-1-1,-1 2-1,0-1 0,1 0 0,-1 0 0,0 0 0,0 0 0,0 0 0,0 0 0,0 0 0,-1 0 1,1 0-1,0 0 0,0 0 0,-1-1 0,1 1 0,-1 0 0,1 0 0,0-3 0,-1 3 5,0 1 0,0-1 0,0 1-1,1-1 1,-1 1 0,0-1 0,0 1 0,1-1 0,-1 1 0,0-1 0,1 1 0,-1-1 0,0 1-1,1 0 1,-1-1 0,1 1 0,-1 0 0,1-1 0,-1 1 0,1 0 0,-1-1 0,1 1 0,-1 0-1,1 0 1,0-1 2,-1 1 0,1 0 0,0 0 0,-1-1 0,1 1 0,-1 0 0,1-1 0,-1 1 0,1 0-1,-1-1 1,1 1 0,-1-1 0,0 1 0,1-1 0,-1 1 0,0-1 0,1 1 0,-1-1 0,0 1 0,0-1-1,1 1 1,-1-1 0,0 1 0,0-2 0,1 2-26,-1-1 1,0 1-1,0 0 0,0 0 0,1-1 0,-1 1 1,0 0-1,0 0 0,1-1 0,-1 1 1,0 0-1,0 0 0,1 0 0,-1-1 1,0 1-1,1 0 0,-1 0 0,0 0 0,1 0 1,-1 0-1,0 0 0,1 0 0,-1 0 1,0 0-1,1 0 0,-1 0 0,1 0 0,-1 0 1,0 0-1,1 0 0,-1 0 0,0 0 1,1 0-1,-1 1 1,1-1 0,-1 0 0,1 0 0,-1 0 0,0 0 0,1 0 0,-1 0 0,1 0 0,-1 0 0,0 0 0,1 0 0,-1 0 0,1 0 0,-1 0 0,0 0 0,1 0 0,-1 0 0,1-1 0,-1 1 0,0 0 0,1 0 0,-1 0 0,0-1 0,1 1 0,-1 0 0,0 0 0,1-1 0,-1 1 0,0 0-1,0-1 1,1 1 0,-1 0 0,0-1 0,0 1 0,1-1 0,-1 0-26,28 1 76,-20 0-33,23-1 125,-30 1-137,0 0-1,0 0 1,0 0 0,-1 0-1,1 0 1,0 0 0,0 0 0,0 0-1,0 0 1,-1 1 0,1-1-1,0 0 1,0 0 0,0 1 0,-1-1-1,1 0 1,0 1 0,-1-1-1,1 1 1,0-1 0,-1 1 0,2 0-1,19 10 146,-16-8-109,0 0 0,0-1 1,0 1-1,1-1 0,7 2 1,-2 2 32,40 5 505,-26-4-392,-22-9-119,9-3-98,-6 5 43,-3 1-13,0-1 0,1 0 0,-1 0 1,1 0-1,-1-1 0,0 1 0,1-1 0,-1 0 1,0 0-1,1 0 0,-1 0 0,0 0 0,3-3 1,-5 3 15,2 0-9,-1 0 1,0 0 0,0 0-1,0-1 1,0 1 0,0-1-1,0 1 1,0-1 0,-1 0 0,1 0-1,0 0 1,-1 0 0,0 0-1,1 0 1,-1 0 0,0 0 0,1-3-1,-2 5-8,0-1-1,0 1 0,0-1 1,0 1-1,0-1 1,0 1-1,-1-1 0,1 1 1,0-1-1,0 1 1,0-1-1,0 1 0,-1 0 1,1-1-1,0 1 1,0-1-1,-1 1 0,1 0 1,0-1-1,-1 1 1,1 0-1,0-1 0,-1 1 1,1 0-1,-1-1 1,1 1-32,0 0 0,-1 0 1,1 0-1,0 0 0,0 0 1,0 0-1,0 0 1,-1 0-1,1 0 0,0 0 1,0 0-1,0 0 0,0 0 1,-1 0-1,1 0 0,0 0 1,0 0-1,0 0 1,0 0-1,-1 0 0,1 0 1,0 0-1,0 0 0,0 0 1,0 0-1,0 1 0,-1-1 1,1 0-1,0 0 1,0 0-1,0 0 0,0 0 1,0 0-1,0 1 0,0-1 1,-1 0-1,1 0 0,0 0 1,0 0-1,0 0 1,0 1-1,0-1 0,0 0 1,0 0-1,0 0 0,0 0 1,0 1-1,0-1 0,-18 7-7733</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22.176"/>
    </inkml:context>
    <inkml:brush xml:id="br0">
      <inkml:brushProperty name="width" value="0.05" units="cm"/>
      <inkml:brushProperty name="height" value="0.05" units="cm"/>
    </inkml:brush>
  </inkml:definitions>
  <inkml:trace contextRef="#ctx0" brushRef="#br0">76 14 96,'1'0'113,"-1"0"-1,1 0 1,-1 0-1,1 0 1,0 0-1,-1 0 1,1 0 0,0-1-1,-1 1 1,1 0-1,-1 0 1,1-1-1,-1 1 1,1 0-1,-1-1 1,1 1 0,-1 0-1,1-1 1,-1 1-1,1-1 1,-1 1-1,1-1 1,0 0 0,5-5 3553,-6 35-128,-8 31 704,8-59-4160,0 1 0,0-1 0,-1 1 0,1-1 0,0 1 0,0-1 0,-1 1 0,1-1 0,-1 0 0,1 1 0,-1-1 0,-1 3 0,1-3-14,0 0 0,1 0 1,-1 1-1,0-1 1,1 0-1,-1 1 1,1-1-1,0 1 1,-1-1-1,1 0 1,0 1-1,0 2 0,0 0 127,-1 0 0,0 0 1,0 0-1,0 0 0,0 0 0,-4 7 0,4-7-39,-1-1 0,0 1 1,1 0-1,0 0 0,0 0 1,-1 9-1,2-10-70,0 0 0,-1 1 0,1-1 0,-1 0-1,0 1 1,0-1 0,-1 0 0,-1 4 0,1-4-21,1 0 1,-1 0 0,1 1-1,0-1 1,0 0 0,0 0-1,1 1 1,-1 4-1,1-6-29,-1 1-1,1-1 0,-1 1 0,1-1 1,-1 0-1,0 1 0,0-1 0,0 0 1,-2 4-1,1-4-8,1 1 1,-1-1-1,1 0 1,0 1-1,0 0 1,1-1-1,-1 1 1,0-1-1,0 6 0,-4 7 129,4-15-152,1 1 0,-1 0 0,0 0 0,1 0 0,-1 0 0,1 0 0,-1 1 0,1-1 0,0 0 0,-1 0 0,1 0 1,0 0-1,0 0 0,0 3 0,0-4-5,0 0 0,0 1 0,0-1 1,0 0-1,0 1 0,0-1 0,0 1 1,-1-1-1,1 0 0,0 1 0,0-1 1,0 0-1,0 1 0,0-1 1,-1 0-1,1 1 0,0-1 0,0 0 1,-1 1-1,1-1 0,0 0 0,0 0 1,-1 1-1,1-1 0,0 0 0,-1 0 1,1 0-1,-1 1 0,5-6-869,-2-7-498,-2 11 1280,-1 1-1,1-1 0,0 0 0,0 0 0,0 1 0,0-1 0,0 0 0,0 0 0,0 1 0,0-1 0,0 0 0,0 1 1,1-1-1,-1 0 0,0 0 0,0 1 0,1-1 0,0 0 0,7-14-2332,-6-14-7238,-3 15 7180,3 10 1500,4-2-384</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22.876"/>
    </inkml:context>
    <inkml:brush xml:id="br0">
      <inkml:brushProperty name="width" value="0.05" units="cm"/>
      <inkml:brushProperty name="height" value="0.05" units="cm"/>
    </inkml:brush>
  </inkml:definitions>
  <inkml:trace contextRef="#ctx0" brushRef="#br0">67 17 160,'-7'-6'2444,"14"-5"1104,-7 24-2679,0-4-32,0 1 1,0-1-1,-1 1 1,0-1-1,-4 14 1,4-3 308,1-18-1034,1 0 0,-1 0 0,0 0 1,0 0-1,0 0 0,-1 0 0,1 0 0,0-1 0,-1 1 0,0 3 0,-3 4 228,1 0 1,0 0-1,1 0 0,0 0 0,1 0 0,-1 0 0,1 13 1,-10 22 672,3-4 537,3-30-832,4-9-676,0-1 0,1 1 0,-1 0 0,1 0 0,-1 0 0,1 0 0,-1 0 0,1 0 0,-1 0 0,1 0 0,0 0 0,0 0 0,-1 0 0,1 0 0,0 2 0,0-3-50,0 0 0,0 0 0,0 1 0,0-1 0,1 0 0,-1 0 0,0 1 0,0-1 0,0 0 0,0 0 0,0 1 0,0-1 0,0 0 0,-1 0 0,1 1 0,0-1 0,0 0 0,0 0 0,0 1 0,0-1 0,0 0 0,0 0 0,0 0 0,-1 1 0,1-1 0,0 0 0,0 0 0,0 0 0,0 1 0,-1-1 0,1 0 0,0 0 0,0 0-1,0 0 1,-1 0 0,1 0 0,0 1 0,0-1 0,-1 0 0,-3-14-7416,12-25-2876,-6 33 9150,8 1-659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24.626"/>
    </inkml:context>
    <inkml:brush xml:id="br0">
      <inkml:brushProperty name="width" value="0.05" units="cm"/>
      <inkml:brushProperty name="height" value="0.05" units="cm"/>
    </inkml:brush>
  </inkml:definitions>
  <inkml:trace contextRef="#ctx0" brushRef="#br0">107 62 144,'0'0'470,"0"-1"-266,-1-1 0,1 0 0,0 0 0,0 1-1,0-1 1,1 0 0,-1 0 0,0 1 0,1-1 0,0-2 0,3 2 399,1-3-580,-4-6 7227,-3 11-6974,1 0-249,1 0 1,0 0-1,-1 0 1,1 0-1,0 0 1,0 0-1,-1 0 1,1 0-1,0 0 1,-1 0-1,1 0 1,0 0-1,0 0 1,-1 0 0,1 0-1,0 0 1,-1 0-1,1 0 1,0 0-1,0 0 1,-1-1-1,1 1 1,0 0-1,0 0 1,-1 0-1,1 0 1,0-1-1,0 1 1,-1 0-1,1 0 1,0 0-1,0-1 1,0 1 0,0 0-1,0 0 1,-1-1-1,1 1 1,0 0-1,0-1 1,0 1-1,0 0 1,0-1-1,-1 0 36,0 0-1,-1 0 0,1 0 0,0 0 1,0 0-1,-1 0 0,1 1 0,-1-1 1,1 0-1,0 1 0,-1-1 1,1 1-1,-1-1 0,0 1 0,1 0 1,-3 0-1,-27-5-8,29 5-70,0 1 19,0-1 0,0 1 0,0 0 0,0 0 0,1 0 0,-1 1 0,0-1 0,0 0 0,1 1 0,-1-1 0,1 1 0,-1 0 0,1-1 0,-2 4 0,3-5-1,0 1-1,0-1 1,0 0 0,0 0-1,0 1 1,0-1-1,0 0 1,0 1 0,0-1-1,0 0 1,-1 0 0,1 1-1,0-1 1,0 0-1,0 0 1,0 0 0,0 1-1,-1-1 1,1 0-1,0 0 1,0 0 0,0 1-1,-1-1 1,1 0 0,0 0-1,0 0 1,-1 0-1,1 0 1,0 0 0,0 1-1,-1-1 1,1 0-1,-1 0 3,1 0 0,0 0 0,-1 0 0,1 0 0,0 1 0,-1-1 0,1 0-1,0 0 1,-1 1 0,1-1 0,0 0 0,-1 0 0,1 1 0,0-1 0,0 0 0,0 1-1,-1-1 1,1 0 0,0 1 0,0-1 0,0 0 0,-1 1 0,1-1 0,0 0-1,0 1 1,0-1 0,0 1 0,0-1 0,0 0 0,0 1 0,0-1 0,0 1 0,-8 44 537,8-26-459,-1-13 19,1 1-1,0-1 0,0 0 0,1 1 1,0-1-1,0 0 0,0 0 0,3 7 1,-3 6 569,-2-18-620,1 1 1,0-1 0,0 0-1,-1 0 1,1 0 0,0 1-1,0-1 1,0 0 0,1 0-1,-1 0 1,0 1 0,0-1-1,1 0 1,-1 0 0,1 0-1,0 2 1,1 0 26,-1-1 0,0 0 0,0 1 0,0-1 0,0 1 0,0 0 0,0-1 0,-1 1 0,1 0 0,-1-1 0,0 1 0,1 0 0,-1-1 0,-1 6 0,9 38 1836,-8 47-435,0-92-1499,0-1-286,1 0 1,-1 0-1,0 0 0,1 0 1,-1 0-1,1 0 1,-1 0-1,0 0 1,1 0-1,-1 0 0,1-1 1,-1 1-1,0 0 1,1 0-1,-1 0 1,6-25-10848,-7 18 9538,1 1 495</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25.526"/>
    </inkml:context>
    <inkml:brush xml:id="br0">
      <inkml:brushProperty name="width" value="0.05" units="cm"/>
      <inkml:brushProperty name="height" value="0.05" units="cm"/>
    </inkml:brush>
  </inkml:definitions>
  <inkml:trace contextRef="#ctx0" brushRef="#br0">0 29 336,'0'-7'18075,"43"7"-17477,53-15 1253,-61 8-1315,-32 7 1974</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26.436"/>
    </inkml:context>
    <inkml:brush xml:id="br0">
      <inkml:brushProperty name="width" value="0.05" units="cm"/>
      <inkml:brushProperty name="height" value="0.05" units="cm"/>
    </inkml:brush>
  </inkml:definitions>
  <inkml:trace contextRef="#ctx0" brushRef="#br0">92 0 96,'0'0'131,"11"6"1267,-4 6 9004,-21-14-8474,-14-3 114,27 5-2038,1 0-1,-1 0 1,1 0 0,-1-1 0,1 1 0,-1 0 0,1 0 0,-1 0-1,1 0 1,-1 0 0,1 0 0,-1 0 0,1 0 0,-1 0-1,1 1 1,-1-1 0,1 0 0,-1 0 0,1 0 0,-1 1-1,1-1 1,0 0 0,-1 0 0,1 1 0,-1-1 0,1 0-1,0 1 1,-1-1 0,1 0 0,0 1 0,-1-1 0,1 1 0,-1 0-1,-20 10 264,14-9-230,7-1-25,-1-1 0,1 0 0,-1 0-1,1 0 1,-1 0 0,1 0-1,-1 0 1,1 1 0,-1-1 0,1 0-1,0 0 1,-1 1 0,1-1-1,-1 0 1,1 1 0,0-1 0,-1 1-1,1-1 1,0 0 0,-1 1-1,1-1 1,0 1 0,0-1 0,-1 1-1,1-1 1,0 1 0,0-1-1,0 1 1,0-1 0,-1 1 0,1-1-1,0 1 1,0-1 0,0 1-1,0 0 1,-11 17 1039,10-18-1028,1 1 0,0-1 0,0 1 0,0-1 0,0 1 0,-1-1 0,1 1-1,0-1 1,0 1 0,0-1 0,0 1 0,0 0 0,0-1 0,1 1 0,-1-1 0,0 1 0,0-1-1,0 1 1,0-1 0,1 1 0,-1-1 0,0 1 0,0-1 0,1 1 0,-1-1 0,0 1 0,1-1-1,-1 0 1,1 1 0,-1-1 0,0 1 0,1-1 0,-1 0 0,1 0 0,-1 1 0,1-1 0,-1 0-1,1 0 1,-1 1 0,2-1 0,-2 0 1,10 33 2396,-10-32-2374,1 1-1,-1-1 1,0 0-1,1 0 1,-1 1-1,1-1 1,-1 0 0,1 0-1,-1 0 1,1 0-1,0 0 1,0 0-1,-1 0 1,1 0 0,0 0-1,0 0 1,0 0-1,0-1 1,0 1-1,0 0 1,0-1 0,0 1-1,1 0 1,-1-1-1,2 1 1,2 1 311,-1-1 0,1 0 0,0 0 0,-1 0 0,1 0 0,7-1 0,-8 0-223,0-1 0,0 0 0,0 0-1,0 0 1,0 0 0,0-1-1,0 1 1,6-4 0,5-3-76,-13 7-74,5 1 204</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27.976"/>
    </inkml:context>
    <inkml:brush xml:id="br0">
      <inkml:brushProperty name="width" value="0.05" units="cm"/>
      <inkml:brushProperty name="height" value="0.05" units="cm"/>
    </inkml:brush>
  </inkml:definitions>
  <inkml:trace contextRef="#ctx0" brushRef="#br0">11 5 16,'0'0'1742,"19"-5"496,-18 43 3485,-9 9-3669,3-25-1280,-2 6 427,7-19-834,1-6-252,-1 0 0,0 0 0,0-1 0,0 1 0,0 0 0,-1 0 0,1 0 0,-1-1 0,0 1 0,0 0 0,0 0 0,-1 2 0,1-1 49,0 0 0,0 0 1,0 0-1,1-1 0,0 1 0,0 0 1,0 0-1,0 0 0,1 6 1,0 7 377,-1 82 1838,1-98-2374,-1 0 1,0 0-1,1 0 1,-1 0-1,1 0 1,-1 0-1,1 0 1,-1 0 0,1 0-1,0 0 1,-1 0-1,1-1 1,0 1-1,0 0 1,-1 0 0,1-1-1,0 1 1,0-1-1,0 1 1,0-1-1,0 1 1,0-1-1,1 1 1,21 11 49,-20-11-6,1 0 0,0 0 0,-1-1 0,1 1 0,0-1 0,0 0-1,-1 0 1,1 0 0,0 0 0,0-1 0,-1 1 0,1-1 0,3-1 0,-5 1-13,6 0 84,-8 1-121,0 0 0,1 1 0,-1-1 0,0 0 0,1 0 0,-1 0 0,0 0 0,0 0 0,1 0 0,-1 1 0,0-1 0,1 0 0,-1 0 0,0 0 0,1 0 0,-1 0 0,0 0 0,1 0 0,-1-1 0,0 1 0,1 0 0,-1 0 0,0 0 0,0 0 0,1 0 0,-1 0 0,0 0 0,1-1 0,-1 1 0,0 0 0,0 0 0,1 0 0,-1-1 0,0 1 0,0 0 0,0 0 0,1-1 0,-1 1-1,0 0 1,0-1 0,0 1 0,0 0 0,0 0 0,0-1 0,1 0 0,31-5 43,-26 2 1053,3-4-5363,-6-7-6408,-4 4 5032,-9 10 3861</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28.736"/>
    </inkml:context>
    <inkml:brush xml:id="br0">
      <inkml:brushProperty name="width" value="0.05" units="cm"/>
      <inkml:brushProperty name="height" value="0.05" units="cm"/>
    </inkml:brush>
  </inkml:definitions>
  <inkml:trace contextRef="#ctx0" brushRef="#br0">13 18 96,'0'0'552,"-10"7"1220,8-7-1068,12-7 1086,-8 7-146,27 0 5919,-13 1-5168,-10 0-2056,-1-1 1,1 1-1,-1-1 0,1 0 0,0-1 0,-1 0 0,1 1 0,-1-2 1,10-2-1,-11 3-305,0 0 0,0 0-1,0 0 1,1 1 0,-1 0 0,8 0 0,9-1 36,-13 1-68,-8 0-1,0 0 1,1 0-1,-1 0 1,0 0 0,1 0-1,-1 0 1,0 0-1,1 0 1,-1 0-1,1 0 1,-1 0 0,0 0-1,1 0 1,-1 0-1,0 0 1,1 0-1,-1 0 1,0 0-1,1-1 1,-1 1 0,0 0-1,1 0 1,-1 0-1,0-1 1,1 1-1,-1 0 1,0 0-1,0-1 1,1 1 0,-1 0-1,0-1 1,0 1-1,0 0 1,1 0-1,-1-1 1,0 1-1,0-1 1,14 0-1534,-34 1-13485</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30.156"/>
    </inkml:context>
    <inkml:brush xml:id="br0">
      <inkml:brushProperty name="width" value="0.05" units="cm"/>
      <inkml:brushProperty name="height" value="0.05" units="cm"/>
    </inkml:brush>
  </inkml:definitions>
  <inkml:trace contextRef="#ctx0" brushRef="#br0">9 1 112,'0'0'219,"-8"11"8155,9-1-7800,47 41 4279,-33-37-3499,-3-4-222,-1 1-1,18 21 1,-10 2 743,-8-12-997,-9-20-780,0 1 1,-1-1-1,1 1 0,-1-1 1,0 1-1,1 0 1,-1-1-1,1 6 0,4 8 209,-5-14-252,0 0 0,0 1-1,-1-1 1,1 1 0,0 0-1,-1-1 1,0 1-1,0-1 1,0 5 0,3 14 298,-1-15-191,-1-1 0,0 1 0,-1 0 0,0 0 0,0 0 0,0 0 0,-1 9 0,0 2 340,-7 38 338,8-53-816,0 0-1,0 0 1,0 0 0,0 0-1,-1 1 1,1-1 0,-1 0-1,1 0 1,-1 0 0,0 0-1,0 0 1,0 0 0,0 0-1,-2 3 1,2-3-4,0 0 0,1-1 0,-1 1 0,0 0 0,1 0-1,0 0 1,-1 0 0,1 0 0,0 0 0,0 0 0,0 0 0,0 0 0,1 2 0,-1-2-3,0 0 1,0 0-1,0-1 1,0 1-1,0 0 0,0 0 1,0-1-1,-1 1 1,1 0-1,0 0 1,-1-1-1,0 1 0,0 2 1,-3 15 105,1-15-145,2-2 39,-1 0 0,0 1 0,1-1 0,0 0 0,-1 1-1,1-1 1,0 1 0,0-1 0,0 1 0,1 0 0,-1 3 0,-29 28 172,9-9-82,18-21-109,0 0 0,-1 0 0,1 0 0,-1-1 1,0 1-1,-4 2 0,-8 10 70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38.596"/>
    </inkml:context>
    <inkml:brush xml:id="br0">
      <inkml:brushProperty name="width" value="0.05" units="cm"/>
      <inkml:brushProperty name="height" value="0.05" units="cm"/>
    </inkml:brush>
  </inkml:definitions>
  <inkml:trace contextRef="#ctx0" brushRef="#br0">1 6 64,'0'0'1809,"0"-6"2449,0 8-4161,0 0 1,-1-1-1,1 1 1,0 0-1,1-1 1,-1 1-1,0-1 1,0 1-1,1 0 1,-1-1-1,1 1 1,-1-1-1,1 1 1,0-1-1,0 1 1,-1-1-1,1 0 1,0 1 0,2 1-1,-2-2 25,-1 1 1,1-1-1,0 1 1,-1 0-1,1 0 0,-1-1 1,0 1-1,1 0 0,-1 0 1,0-1-1,0 4 1,3 17 1247,-2-19-1148,0 1 1,0-1-1,-1 1 0,1 0 1,-1-1-1,0 1 1,0-1-1,0 1 1,-2 6-1,2 4 563,0 53 2862,4-62-3147,-3-5-479,-1 1-1,0-1 1,1 0 0,-1 0 0,0 0 0,1 0-1,-1 1 1,0-1 0,1 0 0,-1 0-1,0 1 1,1-1 0,-1 0 0,0 0 0,1 1-1,-1-1 1,0 0 0,0 1 0,0-1 0,1 1-1,-1-1 1,0 0 0,0 1 0,0-1-1,0 1 1,0-1 0,0 0 0,1 1 0,-1-1-1,0 1 1,0-1 0,0 0 0,-1 1-1,1 0 1,0 109 5080,0-109-4911,2 16 149,-2-17-363,0 1 0,0-1 0,1 0 0,-1 0 0,0 0 0,0-1 0,1 1 0,-1 0 0,0 0 0,1 0 0,-1 0 0,0 0 0,0 0 0,1 0 0,-1 0 0,0 0 0,0-1 0,0 1 0,1 0 0,-1 0 0,0 0 0,0-1 0,0 1 0,1 0 0,-1 0 0,0 0 0,0-1 0,0 1 0,0 0 0,0 0 0,1-1 0,-1 1 0,0 0 0,0 0 0,0-1 0,0 1 0,0 0 0,0-1 0,0 1 0,0 0 0,0 0 0,0-1 0,0 1 0,0 0 0,0 0 0,0-1 0,0 1 0,-1 0 0,1 0 0,0-1 0,0 0-180,0 0-361,-1-16-9090,0 16 9421,0 0-351,1-1 1,-1 1 0,0 0-1,1 0 1,-1-1 0,1 1-1,-1 0 1,1-1 0,0 1-1,-1 0 1,1-1 0,0 1-1,0-1 1,0 0 0,0-5-1249</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1.339"/>
    </inkml:context>
    <inkml:brush xml:id="br0">
      <inkml:brushProperty name="width" value="0.05" units="cm"/>
      <inkml:brushProperty name="height" value="0.05" units="cm"/>
    </inkml:brush>
  </inkml:definitions>
  <inkml:trace contextRef="#ctx0" brushRef="#br0">10 51 112,'-10'0'11581,"25"-2"-10908,-1 0-1,1 0 0,-1-1 0,0-1 0,17-7 0,24-6-119,-42 14-445,-12 2-108,0 1 0,0-1 0,0 1 1,-1 0-1,1-1 0,0 1 0,0 0 1,0 0-1,0 0 0,0 0 0,0 0 0,0 0 1,0 0-1,0 0 0,-1 0 0,1 0 1,0 0-1,0 0 0,0 1 0,1 0 1,1 0-465,0 2 230,-20-3-9636,15-4 6476,2-2 996</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39.646"/>
    </inkml:context>
    <inkml:brush xml:id="br0">
      <inkml:brushProperty name="width" value="0.05" units="cm"/>
      <inkml:brushProperty name="height" value="0.05" units="cm"/>
    </inkml:brush>
  </inkml:definitions>
  <inkml:trace contextRef="#ctx0" brushRef="#br0">1 18 112,'0'2'528,"0"0"1,0 0-1,0 0 0,0 0 0,0 0 1,0-1-1,0 1 0,1 0 0,-1 0 0,1 1 1,22 2 1458,-21-4-1765,1-1 0,0 1 0,-1 0-1,1-1 1,0 1 0,-1-1 0,1 0 0,0 0-1,0 0 1,-1 0 0,1 0 0,0-1 0,-1 1-1,5-2 1,-6 1-97,1 0 0,-1 1 1,1-1-1,-1 1 0,1-1 0,0 1 0,-1 0 0,1-1 1,0 1-1,-1 0 0,1 0 0,2 0 0,14-2 801,50-18 4181,-50 11-2231,-17 9-2831,1-1 0,-1 0-1,0 1 1,0-1 0,1 1 0,-1-1-1,0 1 1,1 0 0,-1-1 0,0 1-1,1 0 1,-1 0 0,3 0 0,-2 0 53,15 0-610,-5-4 7478,-20 3-7229</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47.236"/>
    </inkml:context>
    <inkml:brush xml:id="br0">
      <inkml:brushProperty name="width" value="0.05" units="cm"/>
      <inkml:brushProperty name="height" value="0.05" units="cm"/>
    </inkml:brush>
  </inkml:definitions>
  <inkml:trace contextRef="#ctx0" brushRef="#br0">1 527 32,'0'0'2545,"0"6"-2033,0-10-378,0 8-84,0-3 396,0-2-321,0 1-1,0-1 1,0 1-1,0-1 1,0 1-1,0-1 1,0 1-1,0-1 1,0 1-1,0-1 1,0 1 0,0-1-1,0 1 1,0 0-1,0-1 1,1 1-1,-1-1 1,0 1-1,0-1 1,1 1-1,-1-1 1,1 1-105,-1 0-1,0 0 1,1 0-1,-1 0 1,0 0 0,1 0-1,-1 0 1,1 0-1,-1-1 1,0 1 0,1 0-1,-1 0 1,0 0-1,1 0 1,-1-1 0,0 1-1,1 0 1,-1 0-1,0-1 1,0 1 0,1 0-1,-1 0 1,0-1-1,0 1 1,0 0 0,1-1-1,-1 1 1,0 0 0,0-1-1,0 1 1,1-1-1,-1-16 2523,0 9-1029,10-17-467,-6 22-1030,-4 3-5,1 0-1,-1-1 1,0 1 0,1 0-1,-1-1 1,1 1-1,-1 0 1,0-1-1,1 1 1,-1-1 0,0 1-1,0 0 1,1-1-1,-1 1 1,0-1-1,0 1 1,0-1-1,0 1 1,1-1 0,-1 1-1,0-1 1,0 1-1,0-1 1,0 1-1,0-1 1,0 1-1,-1-2 1,3-1 76,-1 1-1,0-1 1,0 0-1,1 1 1,-1-1-1,1 1 1,0-1 0,4-3-1,-3-6 605,-3 6-536,17-21 581,-16 11-448,-1 15-273,0 0-1,0 0 1,-1 1 0,1-1 0,0 0 0,0 0 0,0 1 0,0-1 0,0 0 0,0 0 0,1 1 0,-1-1 0,0 0 0,0 0 0,0 1 0,1-1 0,-1 0 0,0 1 0,1-2 0,1 1-7,-1 0 0,-1 0 0,1 0 0,0 0 0,0 0 0,0 0 1,0 0-1,-1 0 0,1-1 0,0 1 0,-1 0 0,1 0 0,-1-1 0,0 1 0,1 0 0,-1-1 0,0 1 0,0 0 0,0-1 0,0 1 0,0 0 0,0-1 0,0 1 1,0 0-1,0-1 0,-1-1 0,0-8-45,9-7 152,-8 16-110,0 1-5,0 0-1,-1 0 1,1 0-1,0 0 1,0 0 0,0 0-1,0 0 1,0 0 0,0 0-1,1 0 1,-1 0 0,0 0-1,0 0 1,1 0 0,-1 0-1,0 0 1,1 0-1,-1 0 1,1 1 0,-1-1-1,1 0 1,0 0 0,-1 0-1,1 1 1,0-1 0,0 0-1,1 0 1,-2 0 0,1 0 0,-1 0-1,1 0 1,-1 0 0,1 0 0,-1 0 0,0 0-1,0 0 1,0 0 0,1 0 0,-1 0 0,0 0 0,0-1-1,-1 1 1,1 0 0,0 0 0,0 0 0,0 0 0,-1-1-1,0 0 3,1 1 0,0 0-1,0 0 1,-1-1-1,1 1 1,0 0-1,0 0 1,0 0-1,0-1 1,1 1-1,-1 0 1,0 0 0,0-1-1,1 1 1,0-2-1,0 1-2,0 1 0,0 0-1,0-1 1,-1 1 0,1-1-1,-1 1 1,1-1 0,-1 1-1,1-1 1,-1 0 0,0 1 0,1-1-1,-1 1 1,0-1 0,0 0-1,-1 1 1,1-4 0,0-2 51,3 2-131,-2 5 83,0-1 0,-1 0-1,1 1 1,0-1-1,-1 0 1,1 1 0,-1-1-1,1 0 1,-1 0-1,0 1 1,1-1 0,-1 0-1,0 0 1,1 0-1,-1 0 1,0-1 0,8-36-419,-3 32 320,-5 6 92,0 0 1,1 0 0,-1 0 0,1 0-1,-1-1 1,0 1 0,1 0 0,-1 0 0,0 0-1,1-1 1,-1 1 0,0 0 0,1-1-1,-1 1 1,0 0 0,0 0 0,1-1 0,-1 1-1,0-1 1,0 1 0,0 0 0,1-1 0,-1 1-1,0 0 1,0-1 0,0 1 0,0-1-1,0 1 1,0-1 0,0 1 0,0 0 0,0-1-1,0 1 1,0-1 0,8-50-287,-8 9-771,0 41 1004,0-2-265,0 11 187,-5 8 111,4-16 25,1 1-1,-1 0 0,1 0 0,-1 0 0,1 0 1,0 0-1,-1 0 0,1 0 0,0 0 0,0 0 1,0 0-1,0 0 0,0 0 0,0 0 0,0 0 1,0 0-1,0 0 0,0 1 0,0-1 0,1 0 1,-1 0-1,1 1 0,2 19-5,3 7 36,-5-26-8,0-1-9,0 0 0,0 0-1,-1 0 1,1 0 0,0 0 0,-1 0-1,1 1 1,0-1 0,-1 0 0,0 0-1,1 1 1,-1-1 0,0 0 0,0 0-1,1 1 1,-1-1 0,0 0-1,-1 2 1,2 1 37,-1 0 1,1 0-1,-1 0 0,1-1 0,0 1 1,1 0-1,-1-1 0,3 5 0,-3-5 32,1 0-1,-1 0 0,0 0 0,0 1 0,0-1 1,0 0-1,0 7 0,-1 50 1157,8-21-531,-8 106 355,3-141-1058,-2-4-5,-1 1 1,1-1-1,-1 0 1,1 1 0,-1-1-1,1 1 1,-1-1 0,1 0-1,-1 1 1,1-1 0,-1 1-1,0-1 1,1 1 0,-1-1-1,0 1 1,0 0 0,1-1-1,-1 1 1,0-1-1,0 1 1,0 0 0,0-1-1,0 1 1,0-1 0,0 2-1,0-2 3,0 1 0,0-1 0,0 0 0,0 1-1,0-1 1,0 0 0,0 1 0,0-1 0,0 0-1,1 1 1,-1-1 0,0 0 0,0 0 0,0 1-1,0-1 1,0 0 0,1 1 0,-1-1 0,0 0-1,0 0 1,0 1 0,1-1 0,-1 0 0,0 0-1,0 1 1,1-1 0,-1 0 0,0 0 0,0 0 0,1 0-1,-1 1 1,0-1 0,1 0 0,-1 0 0,1 0-1,-1 0 2,0 0-1,1 0 1,-1 0 0,0 0-1,0 0 1,1 0-1,-1 0 1,0 1-1,0-1 1,0 0 0,1 0-1,-1 0 1,0 0-1,0 0 1,0 1-1,1-1 1,-1 0 0,0 0-1,0 0 1,0 0-1,0 1 1,0-1-1,1 0 1,-1 0 0,0 1-1,0-1 1,0 0-1,0 0 1,0 1-1,0-1 1,0 0 0,0 0-1,0 0 1,0 1-1,0-1 1,0 1-6,0-5-384,0-7-3591,0-24-7699,0 30 10127</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47.886"/>
    </inkml:context>
    <inkml:brush xml:id="br0">
      <inkml:brushProperty name="width" value="0.05" units="cm"/>
      <inkml:brushProperty name="height" value="0.05" units="cm"/>
    </inkml:brush>
  </inkml:definitions>
  <inkml:trace contextRef="#ctx0" brushRef="#br0">1 12 464,'0'0'1897,"11"5"582,-11-5-2364,0 0 0,0-1 1,0 1-1,0 0 1,0-1-1,1 1 0,-1 0 1,0-1-1,0 1 1,0 0-1,0-1 0,0 1 1,1 0-1,-1-1 1,0 1-1,0 0 1,0 0-1,1-1 0,-1 1 1,0 0-1,1 0 1,-1 0-1,0-1 0,0 1 1,1 0-1,-1 0 1,0 0-1,1 0 0,-1 0 1,0-1-1,1 1 1,-1 0-1,0 0 1,1 0-1,-1 0 0,0 0 1,1 0-1,-1 0 1,0 0-1,1 0 0,-1 0 1,0 1-1,1-1 1,-1 0-1,0 0 0,1 0 1,-1 0-1,0 0 1,1 1-1,4 0 136,-3-1 419,27 7 2280,-25-6-2750,0 0 0,1 0-1,-1 0 1,0-1-1,0 0 1,8 0 0,-2 0-77,-8 0-72,20-1 801,-17 0-556,3-3-3837,-8 4 3400,1 0 0,-1 0 0,0 0 0,0 0 0,0 0 0,1 0 0,-1 0 0,0 0 0,0 0 0,0 0 0,1 0 0,-1 0 0,0 0 0,0 0 0,0 0 0,1 0 0,-1 0 0,0-1 0,1 0-1128,-1 1 1128,0 0 0,0-1 0,0 1 0,0 0 0,1 0 0,-1 0 0,0-1 0,0 1 0,0 0 0,0 0 0,0-1 0,0 1 0,0 0 0,0 0 0,0 0 0,0-1 0,-1 1 0,1 0 0,0 0 0,0 0 0,0-1 0,0 1 0,0 0 0,0 0 0,0 0 0,0 0 0,-2-2-1128,2 2 1128,-7-2-2033,7-3 1118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2:48.986"/>
    </inkml:context>
    <inkml:brush xml:id="br0">
      <inkml:brushProperty name="width" value="0.05" units="cm"/>
      <inkml:brushProperty name="height" value="0.05" units="cm"/>
    </inkml:brush>
  </inkml:definitions>
  <inkml:trace contextRef="#ctx0" brushRef="#br0">111 11 112,'8'6'5653,"-8"-5"-4711,-2-2-1086,-4-4 5298,6 4-4625,-29-10 682,27 11-1187,-27 1 128,1 21-144,24-11 99,0-9-102,4-2-6,0 0 1,-1 0-1,1 0 0,0 0 0,-1 1 0,1-1 1,0 0-1,-1 0 0,1 0 0,0 1 1,0-1-1,-1 0 0,1 0 0,0 1 1,0-1-1,-1 0 0,1 0 0,0 1 1,0-1-1,0 0 0,-1 1 0,1-1 1,0 0-1,0 1 0,0-1 0,0 0 1,0 1-1,0-1 0,0 0 0,0 1 1,0-1-1,0 1 0,0-1 0,0 0 1,0 1-1,0-1 0,0 0 0,1 1 1,-9 36 944,7-28-649,1-8-212,0 0 1,0 1 0,-1-1 0,1 1 0,0-1 0,0 0 0,0 1-1,0-1 1,1 0 0,-1 1 0,0-1 0,1 0 0,-1 1 0,0-1 0,1 0-1,0 1 1,-1-1 0,1 0 0,0 0 0,-1 0 0,2 2 0,13 14 2122,-8-14-1438,0 0 1,0-1-1,1 0 0,-1 0 1,0 0-1,1-1 0,-1 0 1,1 0-1,14-2 1,55-14 826,-76 15-819</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02.216"/>
    </inkml:context>
    <inkml:brush xml:id="br0">
      <inkml:brushProperty name="width" value="0.05" units="cm"/>
      <inkml:brushProperty name="height" value="0.05" units="cm"/>
    </inkml:brush>
  </inkml:definitions>
  <inkml:trace contextRef="#ctx0" brushRef="#br0">25 589 16,'0'0'355,"-13"0"2713,12 0-2932,1 0 1,-1 0 0,1 0-1,-1 0 1,1 0-1,0 0 1,-1 0 0,1 0-1,-1 0 1,1 0-1,-1 0 1,1-1 0,0 1-1,-1 0 1,1 0-1,0 0 1,-1-1-1,1 1 1,0 0 0,-1-1-1,1 1 1,0 0-1,-1-1 1,1 1 0,0 0-1,0-1 1,0 1-1,-1 0 1,1-1-1,0 1 1,0-1 0,0 1-1,0 0 1,0-1-1,0 1 1,0-1 0,0 1-1,0-1 1,0 1-1,0 0 1,0-1 0,0 1-1,0-1 1,0 1-1,0-1 1,0 1-1,0 0 1,1-1 0,-1-1-424,0 1 1114,0-39 3188,0 34-3924,-1 5-71,1 1 0,0-1 0,0 1 1,0-1-1,0 0 0,-1 1 0,1-1 0,0 1 0,0-1 0,0 0 1,0 1-1,0-1 0,0 1 0,0-1 0,1 0 0,-1 1 1,0-1-1,0 1 0,0-1 0,1 1 0,-1-1 0,0 0 1,1 1-1,-1-1 0,0 1 0,1-1 0,-1 1 0,1 0 1,-1-1-1,0 1 0,1-1 0,-1 1 0,1 0 0,-1-1 1,1 1-1,0 0 0,-1 0 0,1-1 0,-1 1 0,2 0 0,-2-1 41,0 0-1,1 0 0,-1 0 0,1 0 0,-1 1 0,0-1 0,0 0 0,0 0 0,0 0 0,1 0 0,-1 0 0,0 0 0,-1 0 0,1 0 0,0 0 0,0 0 0,-1-1 0,1 0 5,0 1 0,0-1 0,-1 1-1,1-1 1,0 1 0,0-1 0,1 1 0,-1-1-1,0 1 1,0-1 0,1 1 0,-1-1-1,1-1 1,0 2-23,0 0 1,0 0-1,0 0 1,0 0-1,0 0 0,0 0 1,-1 0-1,1-1 1,0 1-1,-1 0 0,1 0 1,-1-1-1,0 1 0,1 0 1,-1-1-1,0 1 1,0-1-1,0 1 0,0 0 1,0-1-1,0 1 0,0-1 1,-1-1-1,1-2 126,0 5-147,1-1 6,0 1 0,-1 0 0,1-1 0,-1 1 0,1-1 0,-1 1 0,1-1 0,-1 0 0,0 1-1,1-1 1,-1 1 0,1-1 0,-1 0 0,0 1 0,0-1 0,1 0 0,-1 1 0,0-1 0,0-1 0,0 1-3,0 1-1,-1-1 1,1 0 0,0 1-1,0-1 1,0 0 0,0 1-1,0-1 1,0 0 0,0 0 0,0 1-1,1-1 1,-1 0 0,0 1-1,0-1 1,1 0 0,-1 1-1,0-1 1,1 0 0,-1 1-1,0-1 1,1 1 0,-1-1 0,1 1-1,-1-1 1,1 1 0,-1-1-1,1 1 1,-1-1 0,1 1-1,0 0 1,-1-1 0,2 1 0,-1-4 64,-1 1 0,1 0 1,0-1-1,-1 1 1,0 0-1,0-1 0,0 1 1,-1-6-1,1 4 418,2 0-323,-1 4-177,-1 0-1,1 0 1,0 0 0,-1 0-1,1 0 1,-1 0-1,0 0 1,1 0 0,-1 0-1,0 0 1,0-1-1,0 1 1,1 0 0,-1-2-1,0-45 131,1 47-144,-1 1 8,1 0 1,-1 0-1,1 0 0,-1 0 1,1-1-1,-1 1 0,1 0 1,-1 0-1,1-1 1,-1 1-1,1 0 0,-1-1 1,1 1-1,-1-1 0,0 1 1,1 0-1,-1-1 1,0 1-1,1-1 0,-1 1 1,0-1-1,0 1 0,1-1 1,-1 1-1,0-1 1,0 1-1,0-1 0,0 1 1,0-2-1,0-51 19,8 29-65,-8 21 47,0 2-2,0 0 0,-1 1 0,1-1 1,0 0-1,0 1 0,0-1 1,0 0-1,0 1 0,0-1 1,0 0-1,0 1 0,0-1 1,0 0-1,1 1 0,-1-1 1,0 0-1,0 1 0,1-1 1,-1 0-1,0 1 0,1-1 1,-1 1-1,0-1 0,1 1 1,-1-1-1,1 1 0,-1-1 1,1 1-1,-1-1 0,1 1 1,-1 0-1,1-1 0,0 1 1,-1 0-1,2-1 0,-1-2 10,0 0 0,-1 0-1,1 0 1,-1 0-1,0 0 1,0 0 0,0 0-1,0 0 1,-1-4-1,1-3-27,0 7 18,0 2 2,-1 1 0,1-1 0,0 1-1,0 0 1,0-1 0,0 1 0,0-1-1,0 1 1,0 0 0,0-1 0,0 1-1,0-1 1,0 1 0,0-1 0,0 1 0,0 0-1,0-1 1,1 1 0,-1-1 0,0 1-1,0 0 1,0-1 0,1 1 0,-1 0 0,0-1-1,0 1 1,1 0 0,-1-1 0,0 1-1,1 0 1,-1 0 0,0-1 0,1 1-1,-1 0 1,0 0 0,1 0 0,-1 0 0,1-1-1,1-43-402,-2 41 426,-1-1-114,1-1 0,-1 1 0,1 0 0,1-1 0,-1 1-1,1 0 1,1-6 0,7 4-3,-8 9-73,-2 10 118,1 1 40,-1-10 6,1-1 0,0 1 0,0-1 1,0 0-1,0 1 0,1-1 0,-1 1 0,1-1 1,0 0-1,0 1 0,0-1 0,2 3 0,-2-2 96,0-1 0,0 1 0,-1 0 0,0-1 0,1 1 0,-1-1 0,0 1 0,0-1 0,-2 8 0,1 2 426,1 89 888,5-94-1359,-4-8-48,-1 0 1,1 1-1,-1-1 0,1 1 1,-1-1-1,1 1 0,-1-1 1,0 1-1,1 0 1,-1-1-1,0 1 0,1 0 1,-1-1-1,0 1 0,0 0 1,1-1-1,-1 1 1,0 0-1,0-1 0,0 2 1,8 37 78,-4-34-10,-3-5-67,-1 1 0,1-1 0,-1 0 0,0 0 0,1 0 0,-1 0 0,0 0 0,1 1 0,-1-1 0,0 0 0,1 0 0,-1 1 0,0-1 0,0 0 0,1 1 1,-1-1-1,0 0 0,0 0 0,1 1 0,-1-1 0,0 0 0,0 1 0,0-1 0,0 1 0,0-1 0,0 0 0,1 1 0,-1-1 0,0 1 0,0-1 0,0 0 0,0 1 0,0-1 0,-1 1 0,1 3 14,0-3-15,0-1 0,0 1 0,0 0 0,-1-1 0,1 1 0,0 0 0,0-1 0,0 1 0,0 0 0,0-1 0,0 1 0,0 0 0,1-1 0,-1 1 0,0-1 0,0 1 0,0 0 0,1-1 0,-1 1 0,0 0 0,1-1 0,-1 1 0,0-1 0,1 1 0,-1-1 0,1 1 0,-1-1 0,1 1 0,-1-1 0,1 0 0,-1 1 0,1-1 0,-1 1 0,1-1 0,0 0 0,0 1 0,0 3 64,0-1 0,0 1 1,-1 0-1,1 0 1,-1 0-1,0 0 1,-1 0-1,0 4 1,1 1 516,0 57 10,0-65-585,1 0 1,0-1 1,-1 1-1,1 0 1,-1-1-1,1 1 1,-1 0-1,1-1 1,-1 1 0,1 0-1,-1-1 1,1 1-1,-1 0 1,0 0-1,1 0 1,-1-1-1,0 1 1,0 0-1,0 0 1,1 0 0,-1 0-1,0 0 1,0-1-1,0 1 1,-1 0-1,1 2 1,0-3 11,-8 19-90,9-11 86,2-15 36,1-17 29,-4 20-81,0 0 1,0 0 0,0 0-1,0 0 1,1 1-1,-1-1 1,1 0-1,0 1 1,1-1-1,-1 0 1,3-4 0,-3 6-5,0 0 1,-1 0 0,1 0 0,0 0 0,-1-1 0,0 1 0,1 0-1,-1 0 1,0-1 0,0 1 0,0 0 0,-1-4 0,1 4-3,-1 0 1,1 0 0,0 0 0,0 0-1,0 0 1,0 0 0,1 0-1,-1 0 1,1 0 0,-1 0-1,1 0 1,-1 0 0,2-2-1,-1 2-6,-1 0-1,1 0 1,-1 0-1,0 0 0,1 1 1,-1-1-1,0 0 1,0 0-1,0 0 0,-1 0 1,1 0-1,-1-2 0,1 2-2,-1 1-1,1-1 1,0 0-1,-1 1 1,1-1-1,0 0 1,0 1-1,0-1 1,0 1-1,1-1 1,-1 0-1,0 1 1,1-1-1,-1 1 1,1-1-1,0-2 1,1 2 2,-1 0-1,1 0 1,-1-1 0,0 1-1,0 0 1,0-1 0,0 1 0,-1-1-1,1 1 1,-1-1 0,1 0-1,-1 1 1,0-1 0,0 1-1,0-1 1,-1 0 0,1-2 0,-1-9 65,9-24-10,-8-47-147,5 79 47,-5 6 58,1 0-1,-1 0 1,0 0-1,1 0 1,-1 0 0,0-1-1,1 1 1,-1 0-1,0 0 1,1 0-1,-1-1 1,0 1 0,1 0-1,-1 0 1,0-1-1,0 1 1,0 0-1,1-1 1,-1 1 0,0 0-1,0-1 1,0 1-1,0 0 1,1-1 0,-1 1-1,0-1 1,0 1-1,0 0 1,0-1-1,0 1 1,0 0 0,0-1-1,0 0 3,8-22-35,-3 7-24,-4 15 57,0-1 0,-1 1 1,1-1-1,0 1 0,-1-1 1,1 0-1,-1 1 0,1-1 1,-1 1-1,0-1 0,0-3 1,8-18 38,-3 16-30,-5 6-11,1 1 0,-1 0 0,1-1 0,-1 1 0,1-1 0,-1 1 0,1 0 0,-1-1 0,0 1 1,1-1-1,-1 1 0,0-1 0,1 0 0,-1 1 0,0-1 0,0 1 0,1-1 0,-1 1 0,0-1 0,0 0 0,0 1 0,0-1 0,0 0 1,0 1-1,0-1 0,0 1 0,0-2 0,0-5-14,0 8 6,0 19 3,0 33 28,8-7 133,-3-31-46,1 7-16,-6-17-32,0-4-32,0 1 0,0 0 0,-1 0-1,1-1 1,0 1 0,1 0 0,-1 0 0,0 0 0,1-1-1,-1 1 1,0 0 0,1 0 0,0-1 0,-1 1 0,1-1 0,0 1-1,0 0 1,0-1 0,2 3 0,-2-1 73,0 0 0,0 0 1,-1 0-1,1 0 0,-1 0 0,0 0 1,0 0-1,0 0 0,0 1 0,-1 4 1,0 4 165,1 109 238,3-115-486,2 5 30,-5-10-51,0 0 1,-1 0 0,1 0-1,0 0 1,0-1 0,0 1-1,0 0 1,0 0 0,1 0-1,-1 0 1,0 0-1,0-1 1,1 1 0,-1 0-1,0 0 1,1-1 0,-1 1-1,1 0 1,-1 0 0,1-1-1,-1 1 1,1 0-1,-1-1 1,1 1 0,0-1-1,-1 1 1,1-1 0,1 1-1,-1 3 26,-1-1 0,1 0 0,0 1 0,-1-1 0,0 1 0,0-1 0,0 1 0,0-1 0,-1 6 0,1-4 155,7 29 580,-7-22-444,0 13 103,0-24-417,0-1 1,0 1 0,0-1-1,0 1 1,0-1 0,0 1-1,0-1 1,1 1 0,-1-1-1,0 1 1,0-1-1,1 1 1,-1-1 0,0 1-1,1-1 1,-1 1 0,0-1-1,1 0 1,-1 1 0,1-1-1,-1 1 1,0-1-1,1 0 1,-1 0 0,1 1-1,-1-1 1,1 0 0,-1 0-1,1 0 1,0 1 0,-1-1-1,1 0 1,0 0-1,-1 10 2688,0-11-2282,0-9-316,-4-10-13715,-2 13 11275,6 6 1717,-1 0 0,1 0 1,0 0-1,-1-1 1,1 1-1,0 0 0,0 0 1,-1 0-1,1 0 1,0 0-1,0 0 0,0-1 1,1 1-1,-1-1 1,0-2-1386,0-1-286</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12.266"/>
    </inkml:context>
    <inkml:brush xml:id="br0">
      <inkml:brushProperty name="width" value="0.05" units="cm"/>
      <inkml:brushProperty name="height" value="0.05" units="cm"/>
    </inkml:brush>
  </inkml:definitions>
  <inkml:trace contextRef="#ctx0" brushRef="#br0">141 46 96,'0'0'5797,"0"-2"-5580,0 0 0,0 1 0,0-1 0,0 0-1,0 0 1,0 0 0,0 1 0,-1-1 0,1 0 0,-1-1-1,-3 1-307,3 2 157,-1 0-1,1-1 1,-1 1 0,1 0-1,0-1 1,-1 0 0,1 1-1,-1-1 1,1 0 0,0 0-1,0 1 1,0-1 0,-1 0-1,1 0 1,0-1 0,0 1-1,0 0 1,1 0 0,-3-2-1,3 2-57,0 1-1,-1-1 0,1 1 1,0 0-1,-1-1 0,1 1 1,-1 0-1,1-1 0,-1 1 1,1 0-1,-1 0 0,1-1 1,-1 1-1,1 0 0,-1 0 1,1 0-1,-1 0 0,1 0 1,-1 0-1,1 0 0,-1 0 1,1 0-1,-1 0 0,1 0 1,-1 0-1,1 0 0,-1 0 1,1 0-1,-1 1 0,1-1 0,-1 0 1,1 0-1,-1 1 0,0-1 1,-19 9-1,18-8 25,0-1-27,0 1 2,-1-1 1,1 1-1,0 0 0,0 0 0,0-1 0,-1 1 1,1 1-1,0-1 0,0 0 0,0 1 1,1-1-1,-4 3 0,-2 1 33,7-4-29,0-1-12,0 0 1,0-1-1,0 1 1,0 0-1,0 0 0,0 0 1,-1 0-1,1 0 1,0-1-1,0 1 0,0 0 1,0 0-1,0 0 1,-1 0-1,1 0 0,0 0 1,0 0-1,0 0 1,0 0-1,-1 0 0,1 0 1,0 0-1,0 0 1,0 0-1,0 0 0,-1 0 1,1 0-1,0 0 1,0 0-1,0 0 0,0 0 1,-1 0-1,1 0 1,0 0-1,0 0 0,0 0 1,0 0-1,-1 0 1,1 0-1,0 0 1,0 1-1,0-1 0,0 0 1,0 0-1,-1 0 1,1 0-1,0 0 0,0 1 1,0-1-1,0 0 1,0 0-1,0 0 0,0 0 1,0 0-1,0 1 1,0-1-1,0 0 0,0 0 1,0 0-1,0 1 1,0-1-1,0 0 0,-6 8-46,5-7 49,-1 1 1,1-1 0,-1 0 0,1 1-1,0 0 1,0-1 0,-1 1 0,1-1 0,0 1-1,0 0 1,1 0 0,-1 0 0,0 0 0,1 0-1,-1-1 1,1 1 0,-1 0 0,1 0 0,0 0-1,0 3 1,0-4-16,1 0 18,-1-1 0,1 0 0,0 1 0,-1-1 0,1 1 1,0-1-1,-1 1 0,1-1 0,-1 1 0,1-1 0,-1 1 0,1 0 0,-1-1 1,0 1-1,1 0 0,-1-1 0,0 1 0,1 0 0,-1-1 0,0 2 0,0-2-1,0 1-1,1-1 1,-1 1 0,0-1-1,0 1 1,0-1-1,0 1 1,1-1-1,-1 0 1,0 1 0,0-1-1,1 1 1,-1-1-1,0 0 1,1 1-1,-1-1 1,0 0-1,1 1 1,-1-1 0,1 0-1,-1 0 1,0 1-1,1-1 1,-1 0-1,1 0 1,3 11 55,8-11 282,-11 0-309,0-1-1,0 1 0,0 0 1,0 0-1,0 0 0,0 0 1,0 0-1,0 0 1,0 0-1,0 0 0,0 0 1,0 0-1,0 0 0,0 1 1,0-1-1,0 0 1,0 1-1,-1-1 0,1 1 1,0-1-1,0 1 0,0-1 1,0 1-1,1 1 1,35-1 322,-35-1-327,0 0-27,0 0 0,0 0-1,0 0 1,0 0 0,0 0 0,0 0 0,0 1-1,0-1 1,-1 1 0,1 0 0,3 1 0,-2-2-9,-1 2-41,-1-2 52,1 1 0,-1-1 1,0 1-1,0-1 0,0 1 0,0 0 1,0-1-1,0 1 0,0 0 0,0 0 1,-1 0-1,1 0 0,0 0 0,0 0 1,-1 0-1,1 0 0,0 0 0,-1 0 1,1 0-1,-1 0 0,0 0 0,1 1 1,-1-1-1,0 0 0,0 2 0,1-3 7,0 0-1,-1 0 1,1 0-1,-1 1 1,1-1-1,-1 0 0,1 0 1,-1 1-1,1-1 1,-1 0-1,1 1 1,-1-1-1,1 0 1,-1 1-1,1-1 1,-1 1-1,0-1 0,1 1 1,-1-1-1,0 1 1,1-1-1,-1 1 1,0-1-1,0 1 1,1-1-1,-1 1 0,0-1 1,0 1-1,0 1 1,0 7 200,1-8-182,-1 0-1,0 1 1,1-1 0,-1 0-1,0 1 1,0-1-1,0 0 1,0 1 0,0-1-1,-1 0 1,1 1 0,0-1-1,-1 0 1,1 1 0,0-1-1,-1 0 1,0 0-1,1 0 1,-1 1 0,0-1-1,1 0 1,-1 0 0,0 0-1,0 0 1,-2 1 0,1-1 45,2 0-20,1 0 29,-1 0-1,0 0 1,0 0 0,0 0 0,0 0-1,0 0 1,0 0 0,0 0 0,0 0-1,0-1 1,-1 1 0,1 0 0,0 0-1,0 0 1,-1 0 0,1 0 0,-1 0-1,1-1 1,-1 1 0,1 0 0,-1 0-1,1-1 1,-2 2 0,-11 14 2603,-9-5-1524,-13-11 51,33 0-661,0 0-499,0 0-1,-1-1 1,1 1 0,-1-1 0,1 0-1,0 1 1,0-1 0,-1 0-1,1-1 1,0 1 0,-2-2-1,2 3-95,-19-17 10,21 17 38,0 0-1,-1 0 0,1 0 0,0 0 1,0 0-1,-1 0 0,1 0 0,0 0 0,0-1 1,-1 1-1,1 0 0,0 0 0,0 0 1,0 0-1,-1 0 0,1 0 0,0-1 1,0 1-1,0 0 0,-1 0 0,1 0 1,0 0-1,0-1 0,0 1 0,0 0 1,-1 0-1,1-1 0,0 1 0,0 0 1,0 0-1,0-1 0,0 1 0,0 0 1,0 0-1,0-1 0,0 1 0,0 0 0,0 0 1,0-1-1,0 1 0,-2-4-336,-6 3-2456</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13.246"/>
    </inkml:context>
    <inkml:brush xml:id="br0">
      <inkml:brushProperty name="width" value="0.05" units="cm"/>
      <inkml:brushProperty name="height" value="0.05" units="cm"/>
    </inkml:brush>
  </inkml:definitions>
  <inkml:trace contextRef="#ctx0" brushRef="#br0">48 19 80,'0'0'1209,"-18"-11"677,16 11-1337,3-6-255,-2 4 905,-5 5-808,5-3-114,1 110 5942,-12-71-4028,12 23 1560,-8-39-2626,8-13-1070,1-8 95,5-4-72,-5 2-30,1-21-2198,0 18 1425,-1 0 0,1 0 0,-1 0 0,0 0 1,0 0-1,0 0 0,0 0 0,0 0 0,-1 0 0,1 0 0,-1-1 1,0 1-1,0 0 0,0 0 0,0-1 0,-1 1 0,0 0 0,1 0 1,-2-4-1,-8 0-641</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13.946"/>
    </inkml:context>
    <inkml:brush xml:id="br0">
      <inkml:brushProperty name="width" value="0.05" units="cm"/>
      <inkml:brushProperty name="height" value="0.05" units="cm"/>
    </inkml:brush>
  </inkml:definitions>
  <inkml:trace contextRef="#ctx0" brushRef="#br0">13 1 272,'0'4'10239,"0"-3"-10903,0 0 673,0-1 0,0 1 1,0-1-1,0 1 0,0-1 0,0 1 0,0 0 0,0-1 0,0 1 0,0-1 0,0 1 1,0-1-1,-1 1 0,1-1 0,0 1 0,0-1 0,-1 1 0,1-1 0,0 0 0,-1 1 1,1-1-1,0 1 0,-1-1 0,1 0 0,0 1 0,-1-1 0,0 1-1,1-1 1,-1 0-1,1 1 0,-1-1 0,1 1 0,-1-1 0,1 1 1,-1-1-1,1 1 0,0-1 0,0 1 0,-1 0 1,1-1-1,0 1 0,0-1 0,-1 1 0,1 0 0,0-1 1,0 1-1,0-1 0,0 1 0,0 0 0,0-1 1,0 1-1,0 0 0,0 0 0,0 0 5,1 1 769,-1-3-811,0 1 0,0-1 1,1 1-1,-1-1 0,0 1 0,0-1 1,1 1-1,-1 0 0,0-1 0,1 1 1,-1-1-1,1 1 0,-1 0 0,0 0 1,1-1-1,-1 1 0,1 0 0,-1-1 1,1 1-1,-1 0 0,1 0 0,-1 0 1,1 0-1,-1 0 0,1-1 0,0 1 1,-1-10-6317</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15.996"/>
    </inkml:context>
    <inkml:brush xml:id="br0">
      <inkml:brushProperty name="width" value="0.05" units="cm"/>
      <inkml:brushProperty name="height" value="0.05" units="cm"/>
    </inkml:brush>
  </inkml:definitions>
  <inkml:trace contextRef="#ctx0" brushRef="#br0">9 9 96,'0'0'157,"-7"-6"2818,7 45-2351,-1-29-402,1-5-125,0 0 0,0 0-1,0 0 1,1-1-1,-1 1 1,1 0-1,0 0 1,3 7 0,-3-10-16,-1 1 1,1-1 0,-1 0-1,0 1 1,0-1 0,0 1-1,0-1 1,0 1 0,0-1-1,-1 5 1,0-6-19,1 1 0,-1-1 0,1 1 0,0 0 0,0-1 0,-1 1 0,1 0 0,0-1 0,1 1 0,-1 0 0,0-1 0,0 1 0,1 0 0,-1-1 0,1 1 0,-1-1 1,2 3-1,0-2-5,-1 0 1,0-1 0,0 1 0,0 0 0,0 0 0,0 0 0,0 0 0,-1 1 0,1-1 0,-1 0-1,1 0 1,-1 0 0,0 0 0,0 1 0,0-1 0,0 0 0,-1 4 0,1 3 60,0-8-82,0 10 371,0-8-136,0-12-149,0-68-619,8 41 480,-8 34 16,0 1 1,1 0-1,-1-1 0,0 1 1,1 0-1,-1-1 0,1 1 1,0 0-1,-1 0 1,1 0-1,0-1 0,0 1 1,1-1-1,-1 1 3,0 0-1,0-1 1,0 1-1,0-1 1,0 1-1,-1 0 1,1-1-1,0 1 1,-1-1-1,1 1 1,-1-1-1,1 0 1,-1 1-1,0-3 1,8-4 237,-7 7-179,0 1-1,0-1 1,-1 1-1,1-1 1,0 1-1,0-1 1,-1 0-1,1 1 1,0-1-1,-1 0 1,1 0 0,-1 1-1,1-1 1,-1 0-1,0 0 1,1 0-1,-1 0 1,0 0-1,1-1 1,-1 2-24,0-1 1,0 1-1,0-1 0,0 0 1,1 1-1,-1-1 1,0 1-1,0-1 0,1 1 1,-1-1-1,0 1 0,1-1 1,-1 1-1,0-1 1,1 1-1,-1-1 0,1 1 1,-1-1-1,0 1 0,1 0 1,-1-1-1,1 1 1,-1 0-1,1 0 0,0-1 1,-1 1-1,1 0 0,0 0 1,0-1-1,-1 1 1,1 0 0,0 0-1,-1 0 1,1-1-1,-1 1 1,1-1 0,0 1-1,-1 0 1,1-1-1,-1 1 1,1-1 0,-1 1-1,1-1 1,-1 1-1,1-1 1,-1 1 0,0-1-1,1 0 1,-1 1-1,0-1 1,0 0 0,1 1-1,-1-1 1,0 0-1,0 1 1,0-1 0,0-1-1,8-7 30,-7 9-66,-1 0-1,0-1 0,0 1 1,1 0-1,-1 0 0,0-1 1,1 1-1,-1 0 0,0 0 1,1 0-1,-1-1 0,0 1 1,1 0-1,-1 0 1,0 0-1,1 0 0,-1 0 1,0 0-1,1 0 0,-1 0 1,1 0-1,-1 0 0,0 0 1,1 0-1,-1 0 0,0 0 1,1 0-1,-1 0 0,1 0 1,-1 1-1,0-1 1,1 0-1,-1 0 0,0 0 1,0 1-1,1-1 0,7 7 23,-7-7-13,0 0-1,-1 1 1,1-1 0,-1 0-1,1 1 1,0-1-1,-1 1 1,1-1-1,-1 0 1,1 1 0,-1-1-1,1 1 1,-1 0-1,0-1 1,1 1 0,-1-1-1,0 1 1,1 0-1,-1-1 1,0 2-1,20 24 1005,-12 21 1894,-16 35 435,8-74-3340,-1-7 1,1-1-1,0 1 0,0-1 1,-1 1-1,1-1 0,0 1 1,0-1-1,0 1 0,0 0 1,0-1-1,0 1 0,0-1 1,0 1-1,0-1 0,0 1 1,0-1-1,0 1 0,0 0 1,1-1-1,-1 1 0,0-1 1,0 1-1,1-1 0,-1 1 1,0-1-1,1 1 0,-1-1 1,0 0-1,1 1 0,-1-1 1,1 1-1,-1-1 0,0 0 1,1 1-1,-1-1 0,1 0 1,-1 0-1,1 1 0,3 16 291,2-16-508,-7-1 1394,-4-2-2361,0-8-6726,0 0-934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17.956"/>
    </inkml:context>
    <inkml:brush xml:id="br0">
      <inkml:brushProperty name="width" value="0.05" units="cm"/>
      <inkml:brushProperty name="height" value="0.05" units="cm"/>
    </inkml:brush>
  </inkml:definitions>
  <inkml:trace contextRef="#ctx0" brushRef="#br0">212 1 48,'0'0'3119,"-10"6"-2017,-2 11-139,5-14-723,5-3-188,1 0 0,-1 1-1,1-1 1,-1 1 0,1 0 0,-1-1 0,1 1-1,-1 0 1,1 0 0,-1 0 0,1 0 0,0 0-1,0 0 1,0 0 0,-1 0 0,1 1 0,0-1-1,0 0 1,1 1 0,-1-1 0,0 1-1,0-1 1,0 2 0,-9 7 469,8-10-441,1 1 0,-1 0 1,1 0-1,0 0 0,-1 0 1,1 1-1,0-1 0,-1 0 1,1 0-1,0 1 0,0-1 1,0 1-1,0-1 0,0 1 1,1-1-1,-2 4 0,-4 2 317,5-6-346,0-1 1,0 1 0,0 0-1,0 0 1,0 0 0,0 0-1,0 0 1,0 0 0,0 0 0,1 1-1,-1-1 1,1 0 0,-1 0-1,1 0 1,-1 1 0,0 1 0,-7 10 541,7-12-519,0 0 1,0 0-1,0 0 1,0 0-1,0 1 1,0-1-1,1 0 1,-1 0-1,0 0 0,1 1 1,-1-1-1,1 0 1,0 1-1,-1 1 1,-8 14 538,8-15-534,-1-1 0,1 1 0,0 0 0,0-1 0,0 1 0,1 0 0,-1 0 1,0 0-1,0-1 0,0 5 0,-4 4 527,5-9-557,-1 0-1,0 0 0,1 0 1,-1 0-1,1 0 0,-1-1 0,1 1 1,-1 0-1,1 0 0,0 0 1,-1 0-1,1 0 0,0 0 1,0 1-1,0 0 0,-1 1 61,1 0 1,-1-1-1,1 1 0,-1-1 0,0 1 0,0-1 0,0 0 0,0 1 1,0-1-1,-2 3 0,-6 15 515,1 14 107,-4 5-51,7-17-233,4-21-385,0 1 0,0 0 0,0 0 0,1 0 0,-1-1 0,1 1 0,-1 0 0,1 0 0,0 0 0,0 4 0,0 110 5247,11-89-4119,-11-14-692,0-11-394,-1 1 1,1-1 0,0 1-1,0-1 1,0 0 0,0 1 0,1-1-1,-1 1 1,1-1 0,-1 0-1,1 1 1,0-1 0,0 0 0,0 0-1,0 1 1,0-1 0,2 3-1,-2-4-72,-1-1 0,1 1-1,0 0 1,-1 0 0,0 1-1,1-1 1,-1 0-1,0 0 1,1 0 0,-1 0-1,0 0 1,0 0 0,0 0-1,0 0 1,0 1 0,0-1-1,0 0 1,-1 1-1,1-1-20,0 0 0,0 0 0,0 0 0,0 1 0,-1-1 0,1 0 0,1 0 0,-1 0 0,0 0-1,0 0 1,0 0 0,1 0 0,-1 0 0,0 0 0,1 0 0,-1 0 0,1 0 0,-1 0-1,2 1 1,-1 7 173,1-2-138,-1-7-40,-1 0 1,1 0-1,-1 1 1,1-1-1,-1 1 1,1-1-1,-1 0 1,1 1-1,-1-1 0,1 1 1,-1-1-1,1 1 1,-1 0-1,0-1 1,1 1-1,-1-1 1,0 1-1,1 0 1,-1-1-1,0 1 1,0 0-1,7 11 199,-6-11-173,0 0 0,0 0 1,0 0-1,0-1 0,0 1 0,0 0 1,0 0-1,-1 0 0,1 0 1,0 1-1,-1-1 0,1 0 1,-1 0-1,1 0 0,-1 0 0,0 1 1,1-1-1,-1 2 0,1-1-2,-1-1-1,1 0 1,0 0-1,-1 0 0,1 1 1,0-1-1,0 0 1,0 0-1,0 0 0,0 0 1,0 0-1,0-1 1,0 1-1,0 0 0,1 0 1,0 0-1,9 8 234,-11-8-228,13 12 867,-1-11-816,-10 0 203,-8-2-139,4 0 26</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1.969"/>
    </inkml:context>
    <inkml:brush xml:id="br0">
      <inkml:brushProperty name="width" value="0.05" units="cm"/>
      <inkml:brushProperty name="height" value="0.05" units="cm"/>
    </inkml:brush>
  </inkml:definitions>
  <inkml:trace contextRef="#ctx0" brushRef="#br0">1 85 128,'0'6'2070,"4"-16"-1285,-1-1 3294,-3 11-3946,31-1 1343,68-32 2227,-85 28-3559,0 0 0,21-12 0,-19 10-81,-11 5-133,-6 5-67,-3 12 91,-9-4-981,8-6-1416,14-10-4136,-9 0 5405</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20.386"/>
    </inkml:context>
    <inkml:brush xml:id="br0">
      <inkml:brushProperty name="width" value="0.05" units="cm"/>
      <inkml:brushProperty name="height" value="0.05" units="cm"/>
    </inkml:brush>
  </inkml:definitions>
  <inkml:trace contextRef="#ctx0" brushRef="#br0">30 96 32,'-7'7'13374,"8"-48"-8545,17 20-3711,-10-2 475,-7 23-1585,0 0 0,1 0 0,-1-1 0,0 1 0,0-1 0,0 1 0,0-1 0,0 1 0,0-1 0,0 0 0,0 0 0,0 1 0,0-1 0,0 0 0,0 0 0,0 0 0,1-1 0,-1 1-10,0 0 0,0 1 0,1-1 0,-1 0 0,0 1 1,1 0-1,-1-1 0,0 1 0,1 0 0,-1 0 0,1 0 1,-1 0-1,3 0 0,-3 0 4,0 0-1,0 0 1,0-1 0,0 1-1,0 0 1,0 0 0,0 0-1,-1 1 1,1-1 0,0 0 0,0 0-1,0 0 1,0 1 0,0-1-1,0 0 1,0 1 0,-1-1-1,1 1 1,0-1 0,0 1 0,0-1-1,1 2 1,-2 0 0,1 0 1,0 0-1,-1 0 0,1-1 0,0 1 1,0 0-1,1-1 0,-1 1 1,0-1-1,0 1 0,1-1 0,-1 0 1,3 2-1,8 34-10,-11-36 16,0 0 0,0 0-1,-1 0 1,1 0 0,0 0 0,0 0 0,-1 1-1,1-1 1,-1 0 0,1 0 0,-1 0-1,1 1 1,-1-1 0,0 0 0,1 1 0,-1-1-1,0 0 1,0 1 0,0-1 0,0 0 0,0 1-1,-1-1 1,1 0 0,0 1 0,0-1-1,-1 0 1,1 0 0,-1 1 0,1-1 0,-1 0-1,0 0 1,1 0 0,-1 0 0,0 0 0,0 0-1,-1 2 1,-10 19 254,8-20-253,4-1-5,-1-1 0,1 0 0,0 1 0,-1-1 0,1 0-1,-1 1 1,1-1 0,0 1 0,-1-1 0,1 0 0,0 1 0,0-1-1,-1 1 1,1-1 0,0 1 0,0-1 0,0 1 0,-1-1-1,1 1 1,0-1 0,0 1 0,0-1 0,0 1 0,0-1-1,0 1 1,0 0 0,0 0 0,-1 1 15,0 0 0,0 0 0,0 0 0,0 0 0,-1 0-1,1 0 1,-1 0 0,1-1 0,-1 1 0,-2 1 0,-18 21 563,16-19-395,5-4-176,0-1 0,1 0 0,-1 1 0,0-1 1,0 1-1,1-1 0,-1 1 0,0-1 0,0 1 0,1 0 0,-1-1 0,1 1 1,-1 0-1,1-1 0,-1 1 0,1 0 0,-1 0 0,1 0 0,0-1 1,-1 1-1,1 1 0,-22 16 285,-5 4-381,18 1 82,8-20 3,1 0 0,-1 0 0,0 1 0,1-1 0,0 1 0,-1-1 0,1 1 0,1-1-1,-1 0 1,1 5 0,0 7-127,-1-15 126,0 1-1,0-1 1,1 0-1,-1 1 1,0-1-1,0 0 1,0 0 0,0 1-1,1-1 1,-1 0-1,0 1 1,0-1 0,1 0-1,-1 0 1,0 0-1,0 1 1,1-1 0,-1 0-1,0 0 1,1 0-1,-1 1 1,0-1 0,0 0-1,1 0 1,-1 0-1,0 0 1,1 0 0,-1 0-1,1 0 1,-1 0-1,0 0 1,1 0 0,20-1 69,18-11 294,-19 6-25,-17 6-321,0-1 0,-1 1 0,1-1 0,-1 0 0,1 1-1,-1-1 1,1-1 0,3-1 0,-4 2-20,0 1 0,0-1 0,1 1 0,-1-1 0,0 1 0,0 0 0,0 0 0,0 0 0,1 0 1,-1 0-1,0 0 0,0 1 0,0-1 0,1 1 0,-1-1 0,0 1 0,0 0 0,2 1 0,3 0-54,-5-1 63,0-1 1,1 1-1,-1 0 1,0-1-1,0 1 0,0 0 1,0 0-1,0 1 1,0-1-1,-1 0 0,1 0 1,2 3-1,7 4-14,4 4 63,-15-11-46,1-1-1,-1 1 1,1 0-1,-1-1 0,1 1 1,-1-1-1,1 1 1,-1-1-1,1 1 1,0-1-1,-1 1 0,1-1 1,0 1-1,-1-1 1,1 0-1,0 0 0,0 1 1,-1-1-1,1 0 1,0 0-1,0 0 1,-1 0-1,2 0 0,0 0 196,-1-6-2167,-4 0-2312,-7-2-1408,-1 0-1731,5 4 6961</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21.386"/>
    </inkml:context>
    <inkml:brush xml:id="br0">
      <inkml:brushProperty name="width" value="0.05" units="cm"/>
      <inkml:brushProperty name="height" value="0.05" units="cm"/>
    </inkml:brush>
  </inkml:definitions>
  <inkml:trace contextRef="#ctx0" brushRef="#br0">13 166 96,'0'0'117,"0"12"6892,0-13-6561,0 1-425,0-1 0,0 1 0,0 0 0,0 0 0,0-1 0,0 1 0,0 0 0,0 0 0,0-1 0,0 1 0,0 0 0,0 0 0,0 0 0,0-1-1,0 1 1,0 0 0,0 0 0,0-1 0,-1 1 0,1 0 0,0 0 0,0 0 0,0-1 0,0 1 0,0 0 0,-1 0 0,1 0 0,0 0 0,0-1 0,0 1 0,-1 0 0,1 0 0,0 0 0,0 0 0,-1 0-1,1 0 1,0 0 0,0 0 0,-1 0 0,1 0 0,0 0 0,-1 0-12,1-1 0,0 1 0,-1 0 0,1 0 0,0 0 0,-1 0 0,1 0-1,0 0 1,0 0 0,-1-1 0,1 1 0,0 0 0,-1 0 0,1 0 0,0-1 0,0 1 0,0 0-1,-1 0 1,1-1 0,0 1 0,0 0 0,0 0 0,0-1 0,-1 1 0,1 0 0,0-1 0,0 1 0,0 0-1,0-1 1,0 1 0,0 0 0,0 0 0,0-1 0,0 1 0,0 0 0,0-1 0,0 1 0,0 0-1,0-1 1,0 1 0,0-1 0,0-66 589,20 50 1156,-20 16-1635,1 0 0,-1 0 0,1 0 0,-1-1 1,1 2-1,-1-1 0,1 0 0,0 0 0,-1 0 0,1 0 0,0 0 1,0 0-1,0 1 0,0-1 0,0 0 0,0 1 0,0-1 0,0 1 1,1-1-1,23-10 777,3 7-511,-27 4-331,37 0 91,45 11 101,-80-12-241,0 1 1,0-1-1,-1 0 0,1 1 0,0-2 1,0 1-1,0 0 0,2-2 0,15-5 11,-17 7-15,-1-1 1,1 1-1,0 0 0,0-1 1,-1 1-1,1-1 0,-1 0 1,5-4-1,5-3 10,-4 0-1072</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21.876"/>
    </inkml:context>
    <inkml:brush xml:id="br0">
      <inkml:brushProperty name="width" value="0.05" units="cm"/>
      <inkml:brushProperty name="height" value="0.05" units="cm"/>
    </inkml:brush>
  </inkml:definitions>
  <inkml:trace contextRef="#ctx0" brushRef="#br0">99 0 176,'-8'23'5645,"-17"21"-797,0 34 293,16-48-4040,6-24-929,1 0 0,1 0 0,-1-1 0,1 1 0,0 0 0,-1 7 0,-9 44 2146,3-19-463,8-37-1642,8-48-17167,3 22 14182,-9 18 1953,4 2 0</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22.576"/>
    </inkml:context>
    <inkml:brush xml:id="br0">
      <inkml:brushProperty name="width" value="0.05" units="cm"/>
      <inkml:brushProperty name="height" value="0.05" units="cm"/>
    </inkml:brush>
  </inkml:definitions>
  <inkml:trace contextRef="#ctx0" brushRef="#br0">53 18 112,'1'0'108,"0"0"1,0 0-1,0 0 0,0 0 0,-1 0 1,1-1-1,0 1 0,0 0 0,0 0 1,-1-1-1,1 1 0,0-1 0,0 1 1,-1-1-1,1 1 0,0-1 1,-1 1-1,1-1 0,-1 1 0,1-1 1,-1 0-1,1 1 0,-1-1 0,1 0 1,-1 0-1,0 1 0,1-1 0,-1 0 1,0 0-1,1-1 0,-1 1 15,8 0 3188,-8 2-3167,-8 16 1427,8-15-1448,0 0 0,0 0-1,0 0 1,0 0 0,0 0 0,0 0-1,-1 0 1,1 0 0,-1 0 0,0-1-1,1 1 1,-1 0 0,0 0-1,0-1 1,0 1 0,-2 2 0,2-1-7,0-1 1,0 0 0,1 1 0,-1-1-1,1 1 1,-1-1 0,1 0 0,0 1 0,0-1-1,0 1 1,0-1 0,1 1 0,0 4-1,0-4 138,-1 1-1,0-1 1,1 0-1,-1 1 1,0-1 0,-1 1-1,0 5 1,-6 18 1517,-2 7-34,0 6-230,4-16-450,-1 2-14,-2 19 795,6-38-1656,1-1 0,0 0 0,0 1 0,1-1 0,0 0-1,0 1 1,2 9 0,-1 6 924,-3-32-1287,2 10 181,-9-8-2079,9 8 1876,-1 0 0,1-1 0,0 1-1,0-1 1,-1 1 0,1-1 0,0 1 0,0-1 0,0 1 0,0-1-1,0 1 1,0-1 0,0 1 0,0 0 0,0-1 0,0 1 0,0-1-1,0 1 1,0-1 0,0 1 0,0-1 0,0 1 0,0-1 0,1 1 0,-1-1-1,0 1 1,0-1 0,1 1 0,-1 0 0,0-1 0,0 1 0,1 0-1,-1-1 1,4-2-133,-4 2-90,1 1 0,-1-1 1,1 1-1,-1-1 0,1 1 1,-1-1-1,1 1 0,-1-1 1,0 1-1,1-1 0,-1 0 1,0 1-1,1-1 0,-1 0 1,0 1-1,0-1 0,0 0 0,0 1 1,0-1-1,0 0 0,0 1 1,0-2-1,8-9-3688,-8 7 2986</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24.256"/>
    </inkml:context>
    <inkml:brush xml:id="br0">
      <inkml:brushProperty name="width" value="0.05" units="cm"/>
      <inkml:brushProperty name="height" value="0.05" units="cm"/>
    </inkml:brush>
  </inkml:definitions>
  <inkml:trace contextRef="#ctx0" brushRef="#br0">148 66 256,'0'0'1089,"1"-5"490,-3-17 9858,0 21-11383,1 1 41,1-1 0,-1 1 0,1 0 0,-1-1 0,1 1 0,-1 0 0,1-1 0,-1 1 1,1-1-1,-1 1 0,1-1 0,0 1 0,-1-1 0,1 1 0,0-1 0,0 1 0,-1-1 0,1 0 0,0 1 1,0-1-1,0 1 0,-1-1 0,1 0 0,0 1 0,0-1 0,0 1 0,0-1 0,0 0 0,0 1 1,1-2-1,-2 1-52,1 0 0,0 0-1,-1 0 1,1 0 0,-1 0 0,1 0 0,-1 0 0,0 0 0,1 0 0,-1 0 0,0 0 0,0 0 0,0 0 0,0 1 0,1-1 0,-1 0 0,0 1 0,0-1 0,0 1 0,-1-1-1,1 1 1,0-1 0,0 1 0,0 0 0,0-1 0,0 1 0,0 0 0,-1 0 0,1 0 0,0 0 0,0 0 0,0 0 0,0 0 0,-2 1 0,-2-1-49,0 0 1,0 1-1,1-1 1,-1 1-1,0 0 1,1 0-1,-9 4 1,9-3-9,2-1 12,-1 0-1,1 0 1,0 1-1,0-1 1,0 0 0,-1 1-1,1 0 1,1-1-1,-1 1 1,0 0 0,-2 2-1,4-3 1,0 0-1,0 0 1,0 0-1,0 0 1,-1-1-1,1 1 1,0 0-1,0 0 1,-1 0-1,1-1 1,-1 1-1,1 0 1,-1-1-1,1 1 1,-1 0-1,1-1 1,-1 1 0,0 0-1,1-1 1,-2 1-1,1 0 6,0-1-1,1 1 0,-1 0 1,0-1-1,1 1 1,-1-1-1,0 1 1,1 0-1,-1 0 1,1-1-1,-1 1 1,1 0-1,0 0 1,-1 0-1,1 0 1,0 0-1,-1-1 1,1 1-1,0 0 1,0 2-1,-8 43 273,16 13 1435,-2-47-899,-6-12-787,1 1 0,-1-1 1,1 1-1,-1-1 0,0 1 0,1-1 0,-1 1 0,0-1 0,1 1 1,-1-1-1,0 1 0,1-1 0,-1 1 0,0 0 0,0-1 0,0 1 1,0-1-1,0 1 0,1 0 0,-1 0 0,7 138 4821,-7-62-4098,0-76-776</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25.106"/>
    </inkml:context>
    <inkml:brush xml:id="br0">
      <inkml:brushProperty name="width" value="0.05" units="cm"/>
      <inkml:brushProperty name="height" value="0.05" units="cm"/>
    </inkml:brush>
  </inkml:definitions>
  <inkml:trace contextRef="#ctx0" brushRef="#br0">1 42 128,'13'-22'24083,"54"22"-23130,-39-6 60,-22 6-850,-1 0-103,0 1 0,1-1 0,-1-1-1,0 1 1,0-1 0,0 1 0,1-1 0,-1-1 0,0 1 0,7-4 0,-10 4-59,0 0 0,1 1 0,-1-1 1,0 1-1,1 0 0,-1 0 0,0 0 0,0 0 0,1 0 0,-1 0 0,4 1 0,5 0 7,3 2 176,-11-1 56,-9-1-258,5-1-153,-6 0-5425,-11 0-5473,12-5 8437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26.016"/>
    </inkml:context>
    <inkml:brush xml:id="br0">
      <inkml:brushProperty name="width" value="0.05" units="cm"/>
      <inkml:brushProperty name="height" value="0.05" units="cm"/>
    </inkml:brush>
  </inkml:definitions>
  <inkml:trace contextRef="#ctx0" brushRef="#br0">101 18 96,'7'-1'12761,"-25"-14"-9760,-12 14-1646,27 1-1347,0 1 0,0 0 1,-1 0-1,1 0 0,0 0 0,0 0 0,0 1 0,0 0 0,-2 1 0,-1 0 18,-9 10 54,15-13-72,0 0 0,-1 1 0,1-1-1,0 0 1,-1 0 0,1 0 0,0 1-1,-1-1 1,1 0 0,0 1-1,-1-1 1,1 0 0,0 0 0,0 1-1,-1-1 1,1 0 0,0 1 0,0-1-1,0 1 1,0-1 0,-1 0 0,1 1-1,0-1 1,0 0 0,0 1-1,0-1 1,0 1 0,0-1 0,0 0-1,0 1 1,0-1 0,0 1 0,0-1-1,0 0 1,1 1 0,-1-1 0,0 0-1,0 1 1,0-1 0,1 1-1,3 0 64,-4-1-48,0 0 0,1 0 0,-1 0 0,0 0 0,1 1 0,-1-1 0,0 0 0,0 0 0,1 0 0,-1 0 0,0 1 0,1-1 0,-1 0 0,0 0 0,0 0 0,1 1 0,-1-1 0,0 0 0,0 0 0,0 1 0,0-1-1,1 0 1,-1 1 0,0-1 0,0 0 0,0 1 0,0-1 0,0 0 0,0 1 0,0-1 0,0 0 0,0 1 0,0-1 0,0 0 0,0 1 0,0-1 0,0 0 0,0 1 0,0-1 0,0 0 0,0 1 0,0 1 207,1-1 0,-1 1 0,1 0 1,0-1-1,0 1 0,0-1 1,0 1-1,0-1 0,0 0 0,0 1 1,1-1-1,-1 0 0,0 0 1,1 0-1,-1 0 0,1 0 0,-1 0 1,1 0-1,-1-1 0,1 1 1,3 1-1,16 7 3188,-18-8-3055,0 1 1,0-1-1,0 0 0,0 0 0,-1 0 1,2 0-1,-1-1 0,0 1 0,0-1 1,6 0-1,3 0-144,0-1 0,1 0 0,-1-1 1,0 0-1,0-1 0,14-5 0,-16 7-219,-1 1 0</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26.356"/>
    </inkml:context>
    <inkml:brush xml:id="br0">
      <inkml:brushProperty name="width" value="0.05" units="cm"/>
      <inkml:brushProperty name="height" value="0.05" units="cm"/>
    </inkml:brush>
  </inkml:definitions>
  <inkml:trace contextRef="#ctx0" brushRef="#br0">1 0 32319,'0'0'-560</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27.416"/>
    </inkml:context>
    <inkml:brush xml:id="br0">
      <inkml:brushProperty name="width" value="0.05" units="cm"/>
      <inkml:brushProperty name="height" value="0.05" units="cm"/>
    </inkml:brush>
  </inkml:definitions>
  <inkml:trace contextRef="#ctx0" brushRef="#br0">53 1 368,'8'-1'5664,"-8"1"-5461,1 0-152,-1 0 0,1 0-1,-1 0 1,1 0-1,-1 1 1,1-1 0,-1 0-1,1 0 1,-1 0-1,0 0 1,1 1 0,-1-1-1,1 0 1,-1 0-1,0 1 1,1-1 0,-1 0-1,0 1 1,1-1 0,-1 0-1,0 1 1,1-1-1,-1 1 1,0-1 0,0 1-1,1-1 1,-1 0-1,0 1 1,0-1 0,0 1-1,0-1 1,0 1-1,0-1 1,0 1 0,0-1-1,0 1 1,0 0-1,0 1 341,1 2 6,-1 0 0,0 0 0,0 0 1,-1 0-1,1 0 0,-1 0 0,0 0 0,0-1 1,0 1-1,0 0 0,-4 6 0,5-9-310,-1 0-1,1 0 1,-1 0-1,1 0 1,0 1-1,0-1 0,-1 0 1,1 0-1,0 0 1,0 1-1,0-1 0,0 0 1,0 0-1,1 3 1,-2 10 817,-3 1 3,-8 15 422,7-3-373,1-5-188,4-1 894,0-20-1564,1 0 0,-1 1 0,0-1-1,0 0 1,0 0 0,0 0 0,0 1 0,0-1 0,0 0 0,0 0-1,0 0 1,0 0 0,-1 1 0,1-1 0,0 0 0,-1 0-1,1 0 1,-2 2 0,1-1 41,0-1 0,-1 1 0,1 0-1,0 0 1,0 1 0,1-1 0,-1 0 0,0 0 0,1 0-1,-1 1 1,1-1 0,0 0 0,-1 1 0,1-1 0,1 0-1,-1 0 1,0 3 0,0 4 388,-7 37 1257,2-41-1765,5-5-18,-1 0 1,1 0 0,0 0 0,-1 1 0,1-1 0,-1 0 0,1 0 0,0 0 0,-1 1 0,1-1 0,0 0 0,-1 0 0,1 1-1,0-1 1,0 0 0,-1 1 0,1-1 0,0 0 0,0 1 0,0-1 0,-1 0 0,1 1 0,0-1 0,0 1 0,0-1-1,0 0 1,0 1 0,0-1 0,0 1 0,0-1 0,0 1 0,0-1 0,0 0 0,0 1 0,0 5 165,0-5-158,-1-1-1,1 1 0,0 0 0,0 0 1,0 0-1,0-1 0,0 1 0,0 0 1,0 0-1,0 0 0,0-1 0,0 1 1,1 0-1,-1 0 0,0-1 0,0 1 1,1 0-1,-1 0 0,0-1 1,1 1-1,-1 0 0,1-1 0,-1 1 1,1-1-1,-1 1 0,1-1 0,-1 1 1,1-1-1,0 1 0,-1-1 0,1 1 1,1 0-1,1 13 141,8-8 176,-10-5-271,-1-1-1,1 1 1,0 0-1,0-1 0,0 1 1,0-1-1,0 1 0,0-1 1,0 1-1,0-1 1,0 0-1,0 1 0,0-1 1,0 0-1,2 0 1,44 11 143,23-6-29,-68-5-144,25-1-5853,-31-16-7948,1 3 8180,-7 7 2763,8 2 868</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28.316"/>
    </inkml:context>
    <inkml:brush xml:id="br0">
      <inkml:brushProperty name="width" value="0.05" units="cm"/>
      <inkml:brushProperty name="height" value="0.05" units="cm"/>
    </inkml:brush>
  </inkml:definitions>
  <inkml:trace contextRef="#ctx0" brushRef="#br0">0 27 112,'32'0'7185,"-15"-4"293,-15 4-6606,58 11 11470,46-11-8343,-104 0-3887,6-6 531,-8 7-730,0-1 0,-1 1 0,1-1 0,0 0 0,0 1 0,-1-1 0,1 0 0,0 1 1,-1-1-1,1 0 0,0 1 0,-1-1 0,1 0 0,0 0 0,-1 1 0,1-1 0,-1 0 0,1 0 0,0 0 0,-1 1 0,1-1 0,-1 0 0,1 0 0,-1 0 0,1 0 1,0 0-1,-1 0 0,1 0 0,-1 0 0,1 0 0,-1 0 0,1 0 0,-1 0 0,1-1 0,-1 1 0,-3 0-822,-5-28-23628,9 23 22723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04.279"/>
    </inkml:context>
    <inkml:brush xml:id="br0">
      <inkml:brushProperty name="width" value="0.05" units="cm"/>
      <inkml:brushProperty name="height" value="0.05" units="cm"/>
    </inkml:brush>
  </inkml:definitions>
  <inkml:trace contextRef="#ctx0" brushRef="#br0">51 146 176,'0'0'2308,"0"-5"-1744,0 1 1,1 0-1,-2 0 1,1 0-1,0 0 0,-2-4 1,-18 0-141,18 6-355,0 1 1,0 0-1,0 0 0,-1 0 0,1 0 0,0 0 0,0 1 0,-1-1 0,1 1 0,-5-1 1759,20-4-761,-8 0-733,0 1 1,0 0 0,1 0-1,-1 1 1,1-1 0,11-4-1,-13 7-257,-1-1 0,1 0-1,0 0 1,-1 0 0,0-1-1,0 1 1,4-4 0,-4 3-29,-1 1 0,1-1 0,0 1 0,1 0 0,-1 0 0,7-3 0,8-5-110,-16 9 59,-1 0 0,0 0 1,0 0-1,0 1 1,1-1-1,-1 0 0,0 1 1,1-1-1,-1 1 1,1-1-1,-1 1 1,2 0-1,-1 0 54,20 0 66,-12 2-115,-10-2-1,1 0-1,-1 1 0,1-1 0,-1 0 1,1 1-1,-1-1 0,1 0 1,0 0-1,-1 0 0,1 1 0,-1-1 1,1 0-1,0 0 0,-1 0 0,1 0 1,0 0-1,-1 0 0,1 0 0,-1 0 1,1 0-1,0-1 0,-1 1 0,1 0 1,-1 0-1,1 0 0,0-1 0,-1 1 1,1 0-1,-1-1 0,1 1 0,0-1 1</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3.369"/>
    </inkml:context>
    <inkml:brush xml:id="br0">
      <inkml:brushProperty name="width" value="0.05" units="cm"/>
      <inkml:brushProperty name="height" value="0.05" units="cm"/>
    </inkml:brush>
  </inkml:definitions>
  <inkml:trace contextRef="#ctx0" brushRef="#br0">5 450 192,'2'17'1310,"-1"-16"-1230,0 0 0,0 1 0,0-1 0,0 0 0,0 1-1,0-1 1,-1 1 0,1-1 0,-1 1 0,1-1 0,-1 1 0,1 0 0,-1-1 0,0 1 0,0-1-1,0 1 1,0 0 0,0-1 0,0 4 0,0-4 282,0 0 0,0 0-1,0 0 1,-1 0 0,1 1 0,0-1 0,0 0-1,-1 0 1,1 0 0,-1 0 0,1 0 0,-1 0-1,1-1 1,-2 3 0,-2-3 2603,2-11-3401,0 2 573,1 8-133,1 0 1,0 0-1,-1 0 0,1-1 1,0 1-1,0 0 1,-1 0-1,1 0 0,0 0 1,0 0-1,0 0 1,0 0-1,1 0 0,-1-1 1,0 1-1,0 0 1,1 0-1,-1 0 0,0 0 1,2-1-1,1-21 34,1 15-65,-2 5 40,0 0 0,-1 0 1,1 0-1,-1 0 0,0 0 1,0 0-1,0 0 0,0 0 1,1-6-1,4-14 54,1 6-27,12-37 64,1-3-56,-19 53-45,0 0 0,1-1 0,-1 1 0,1 0 0,0 0 0,4-5 0,-3 5 5,-1 0 1,1 0-1,-1 0 1,0-1 0,2-7-1,8-20 25,-10 27-3,1 0 0,-1 0 0,-1 0 0,1 0 0,-1-1 0,2-9 0,9-18 37,-5-34 680,-7 67-749,0-1 0,0 1 0,0 0 0,0 0 0,0-1 0,0 1 0,0 0 0,0 0 0,0-1 0,0 1 0,0 0 0,0 0 0,0-1 0,0 1 0,0 0 0,0 0 0,0-1 0,0 1 0,0 0 0,0 0 1,0-1-1,0 1 0,0 0 0,1 0 0,-1-1 0,0 1 0,0 0 0,0 0 0,0 0 0,1-1 0,-1 1 0,0 0 0,0 0 0,0 0 0,1 0 0,-1 0 0,0-1 0,0 1 0,1 0 0,-1 0 0,0 0 1,0 0-1,1 0 0,-1 0 0,0 0 0,0 0 0,1 0 0,-1 0 0,1 0-8,-1 1 1,1-1 0,-1 1-1,1-1 1,-1 1 0,1-1-1,-1 1 1,0 0 0,1-1-1,-1 1 1,0-1 0,0 1-1,1 0 1,-1-1 0,0 1-1,0 0 1,0-1-1,0 1 1,0 0 0,0-1-1,0 2 1,0 16 52,-1-4-26,1 0-1,0 0 0,1 0 0,1 0 1,0-1-1,1 1 0,8 23 0,8 23 332,-16-49-207,0 1 0,1-1 1,0 0-1,1 0 0,9 16 1,-10-20-43,0 0 0,-1 0 0,0 0 1,0 0-1,0 1 0,-1-1 0,0 1 1,-1-1-1,2 13 0,-3-18-91,0 0-1,1 0 0,-1 0 1,1 0-1,-1-1 0,1 1 1,0 0-1,0 0 1,0 0-1,0-1 0,1 3 1,0-2-3,-1 0 0,0 0 0,0-1 0,0 1 0,0 0 0,0 0 0,-1 0 0,1 0 0,-1 0 0,1 0 0,-1 3 1,12 39 58,-4-16 29,-8-27-144,0-1-148,0 1 150,0-1-1,-1 1 1,1-1-1,0 1 1,0-1 0,0 1-1,0-1 1,0 1-1,0-1 1,0 1-1,1-1 1,-1 1-1,0-1 1,0 1-1,0-1 1,0 0-1,1 1 1,-1-1-1,0 1 1,1 0-1,-1-1 14,1 0 0,-1-1-1,0 1 1,1 0-1,-1 0 1,0 0-1,1 1 1,-1-1 0,0 0-1,1 0 1,-1 0-1,0 0 1,1 0-1,-1 0 1,0 0 0,1 0-1,-1 1 1,0-1-1,1 0 1,-1 0-1,0 0 1,0 1 0,1-1-1,-1 0 1,0 1-1,0-1 1,1 0 0,-1 0-1,0 1 1,0-1-1,0 0 1,0 1-1,0-1 1,1 0 0,-1 1-1,0-1 1,0 0-1,0 1 1,0-1-1,0 0 1,0 1 0,0-1-1,0 0 1,0 1-1,0 0 1,0 0-271,-2-19-8612,-6 13 7764,6-1-667</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3:29.696"/>
    </inkml:context>
    <inkml:brush xml:id="br0">
      <inkml:brushProperty name="width" value="0.05" units="cm"/>
      <inkml:brushProperty name="height" value="0.05" units="cm"/>
    </inkml:brush>
  </inkml:definitions>
  <inkml:trace contextRef="#ctx0" brushRef="#br0">1 0 80,'6'5'12726,"-3"-3"-12894,-1-2 717,19 15 3451,24 19-575,-15 5 185,-18-17-2028,-8-17-1039,1 0 1,-1 1-1,-1-1 0,7 13 1,3 4 615,-11-19-949,-1 1 0,0-1 0,1 1 0,-1 0 0,0-1-1,-1 1 1,1 0 0,0 7 0,3 0 123,-3-11-296,0 1-1,0 0 0,-1 0 1,1 0-1,-1 0 1,1 0-1,-1 0 0,1 0 1,-1 0-1,0 0 0,1 0 1,-1 0-1,0 0 0,0 0 1,0 2-1,8 64 247,-8 56-283,-8-90 0,3-22 0,5-10 0,-1 0 0,0-1 0,1 1 0,-1 0 0,1 0 0,-1 0 0,1 0 0,-1 0 0,1 0 0,0 0 0,-1 0 0,1 0 0,0 1 0,0-1 0,0 1 0,-1 1 0,1 0 0,-1 0 0,1-1 0,-1 1 0,0 0 0,0 0 0,0-1 0,-1 1 0,1-1 0,-1 1 0,1-1 0,-1 0 0,-2 3 0,-1 11 0,4-15 0,1 1 0,0-1 0,0 0 0,0 0 0,0 0 0,-1 1 0,1-1 0,-1 0 0,1 0 0,-1 0 0,1 0 0,-1 0 0,-1 2 0,0-1 0,1-2 0,1 1 0,-1-1 0,1 1 0,-1-1 0,1 1 0,-1-1 0,1 1 0,-1-1 0,1 1 0,0 0 0,-1-1 0,1 1 0,0-1 0,-1 1 0,1 0 0,0 0 0,0-1 0,0 1 0,0 0 0,0-1 0,0 1 0,0 1 0,-5 3 0,5-5 0,-1 0 0,1 0 0,-1 0 0,1 1 0,0-1 0,-1 0 0,1 0 0,0 0 0,-1 1 0,1-1 0,0 0 0,-1 0 0,1 1 0,0-1 0,0 0 0,-1 1 0,1-1 0,0 0 0,0 1 0,0-1 0,-1 0 0,1 1 0,0-1 0,0 0 0,0 1 0,0-1 0,0 1 0,0-1 0,0 0 0,0 1 0,0-1 0,0 1 0,0 0 0,0 1 0,-1 0 0,1 0 0,-1 1 0,1-1 0,-1 0 0,0 0 0,0 0 0,0 0 0,0 0 0,0 0 0,-2 2 0,2-2 0,0-1 0,0 1 0,0 0 0,0 0 0,1-1 0,-1 1 0,0 0 0,1 0 0,-1 0 0,0 3 0,1-4 0,0 0 0,0-1 0,-1 1 0,1-1 0,0 1 0,-1 0 0,1-1 0,-1 1 0,1-1 0,-1 1 0,1-1 0,-1 1 0,1-1-1,-1 1 1,1-1 0,-1 0 0,0 1 0,1-1 0,-1 0 0,0 1 0,1-1 0,-1 0 0,0 0 0,1 0 0,-1 0 0,0 1 0,1-1 0,-1 0 0,0 0 0,1 0 0,-2-1 0,0 2-20,-3-8-5667,3-25-18405,2 26 21141</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00.526"/>
    </inkml:context>
    <inkml:brush xml:id="br0">
      <inkml:brushProperty name="width" value="0.05" units="cm"/>
      <inkml:brushProperty name="height" value="0.05" units="cm"/>
    </inkml:brush>
  </inkml:definitions>
  <inkml:trace contextRef="#ctx0" brushRef="#br0">24 13 48,'0'0'1699,"8"-1"2199,-8 2-3442,-8 21-167,8 16 92,0-37-207,10 6-33,-5-9-131,0 0 0,0 0 0,-1 0 0,1-1 0,-1 0 0,0 0 0,1 0 1,5-6-1,-9 8 24,-1 1 0,1-1 0,0 1 0,-1-1 0,1 0 0,-1 1 0,1-1 0,-1 0 0,1 0 0,-1 1 0,0-1 0,1 0 0,-1 0 0,0 0 0,0 0 0,1 1 0,-1-1 0,0 0 0,0 0 0,0 0 0,0 0 0,0 0 0,0 0 0,0 1 0,-1-1 0,1 0 0,0 0 0,0 0 0,-1 0 0,1 1 0,0-1 0,-1 0 0,1 0 0,-1 1 0,0-2 0,1 2 19,0 0-1,-1 0 0,1-1 1,0 1-1,0 0 1,-1 0-1,1 0 1,0-1-1,0 1 1,0 0-1,0 0 0,-1-1 1,1 1-1,0 0 1,0 0-1,0-1 1,0 1-1,0 0 0,0-1 1,0 1-1,-1 0 1,1-1-1,0 1 1,0 0-1,0 0 0,0-1 1,0 1-1,1 0 1,-1-1-1,0 1 1,0 0-48,0-1 0,0 1 1,0 0-1,0 0 0,0-1 1,0 1-1,0 0 1,0 0-1,0-1 0,0 1 1,0 0-1,0 0 0,0 0 1,0-1-1,0 1 1,0 0-1,-1 0 0,1 0 1,0-1-1,0 1 0,0 0 1,0 0-1,0 0 1,0-1-1,-1 1 0,1 0 1,0 0-1,0 0 0,0 0 1,-1 0-1,1-1 1,0 1-1,0 0 0,0 0 1,-1 0-1,1 0 0,0 0 1,0 0-1,-1 0 1,1 0-1,0 0 0,0 0 1,0 0-1,-1 0 0,1 0 1,0 0-1,0 0 0,-1 0 1,1 0-1,0 0 1,0 0-1,0 0 0,-1 0 1,-2-2 83,-6-2-125,6 4-2,2-1 11,0 1 0,0 0 0,0 0 0,0-1 0,0 1 0,0 0-1,-1 0 1,1 0 0,0 0 0,0 0 0,0 1 0,0-1 0,0 0 0,0 0 0,0 1 0,0-1-1,0 1 1,0-1 0,0 1 0,0-1 0,0 1 0,0-1 0,-1 2 0,-5 2-22,7-4 48,-1 0 1,1 0-1,-1 0 0,1 0 1,-1 0-1,0 0 0,1 0 1,-1 1-1,1-1 0,-1 0 1,1 0-1,-1 0 0,1 1 0,0-1 1,-1 0-1,1 1 0,-1-1 1,1 0-1,-1 1 0,1-1 1,0 1-1,-1-1 0,1 1 1,0-1-1,0 1 0,-1-1 0,1 1 1,0-1-1,0 1 0,-5 5 27,4-6-25,1 0 1,-1 1-1,1-1 0,0 0 0,-1 1 1,1-1-1,-1 0 0,1 1 1,-1-1-1,1 1 0,0-1 0,-1 1 1,1-1-1,0 1 0,-1-1 1,1 1-1,0-1 0,0 1 1,0-1-1,-1 1 0,1-1 0,0 1 1,0-1-1,0 1 0,0 0 1,0-1-1,0 1 0,0-1 1,0 1-1,0-1 0,0 1 0,1 0 1,-1-1-1,0 1 0,0-1 1,0 1-1,1-1 0,-1 1 0,1 0 1,4 6 17,-5-6-10,1 0 0,-1 0 0,1 0 1,0 0-1,-1 0 0,1 0 0,0 0 0,0-1 0,0 1 1,0 0-1,0 0 0,-1-1 0,1 1 0,1 0 0,-1-1 1,0 1-1,1 0 48,19-5 693,-21 4-748,1 0 0,-1 0 1,0 0-1,0 0 1,1 0-1,-1 0 0,0 0 1,0 0-1,1 0 1,-1 0-1,0-1 1,0 1-1,1 0 0,-1 0 1,0 0-1,0 0 1,0 0-1,1-1 0,-1 1 1,0 0-1,0 0 1,0 0-1,0-1 0,0 1 1,1 0-1,-1 0 1,0-1-1,0 1 1,0 0-1,0 0 0,0-1 1,0 1-1,0 0 1,0 0-1,0-1 0,0 1 1,0 0-1,0 0 1,0-1-1,0 1 0,0 0 1,0 0-1,0-1 1,0 1-1,0 0 1,0 0-1,0 0 0,-1-1 1,1 1-1,0 0 1,0 0-1,0-1 0,0 1 1,-1 0-1,1 0 1,-5-14-419,5 14 408,0 0 0,0 0 0,0-1 0,0 1-1,0 0 1,0 0 0,0 0 0,0-1-1,0 1 1,0 0 0,-1 0 0,1 0-1,0-1 1,0 1 0,0 0 0,0 0 0,0 0-1,0-1 1,-1 1 0,1 0 0,0 0-1,0 0 1,0 0 0,0 0 0,-1-1-1,1 1 1,0 0 0,0 0 0,0 0 0,-1 0-1,1 0 1,0 0 0,0 0 0,0 0-1,-1 0 1,1 0 1,-1 0 0,1-1 0,0 1 0,-1 0 0,1 0 0,0 0 0,-1 0 0,1-1 1,0 1-1,-1 0 0,1 0 0,0 0 0,-1-1 0,1 1 0,0 0 0,0-1 0,-1 1 0,1 0 0,0-1 0,0 1 0,0 0 0,-1-1 0,1 1 0,0 0 0,0-1 0,0 1 0,0 0 0,0-1 0,0 1 0,0-1 0,0 1 0,0 0 0,0-1 0,0 1 0,0-1 1,-19 12-939,18-2 856,2 8 207,-1-17-114,0 1 0,0-1 1,1 0-1,-1 1 0,0-1 0,0 1 1,1-1-1,-1 0 0,0 1 0,1-1 1,-1 0-1,0 1 0,1-1 0,-1 0 0,0 0 1,1 1-1,-1-1 0,1 0 0,-1 0 1,0 0-1,1 0 0,-1 1 0,1-1 1,-1 0-1,1 0 0,-1 0 0,0 0 0,1 0 1,-1 0-1,1 0 0,0 0 2,-1 1 1,0-1-1,0 0 0,1 1 1,-1-1-1,1 0 0,-1 1 1,0-1-1,1 0 0,-1 1 1,1-1-1,-1 0 0,0 0 0,1 0 1,-1 1-1,1-1 0,-1 0 1,1 0-1,-1 0 0,1 0 1,0 0-1,5-3 353,-5 3-442,-1 0 0,0 1-1,1-1 1,-1 0 0,0 0 0,0 0 0,1 0 0,-1 0 0,0-1 0,1 1 0,-1 0 0,0 0 0,0 0 0,1 0 0,-1 0 0,0 0 0,1 0 0,-1 0 0,0-1 0,0 1 0,0 0 0,1 0 0,-1 0-1,0-1 1,0 1 0,1 0 0,-1 0 0,0-1 0,0 1 0,0 0 0,0 0 0,0-1 0,0 1 0,1 0 0,-1 0 0,0-1 0,0 1 0,0 0 0,0-1 0,0 1 0,0 0 0,0 0 0,0-1 0,0 1 0,0 0-1,0-1 1,0 1 0,0 0 0,-1 0 0,1-1 0,0 1 0,0 0 0,0 0 0,0-1 0,0 1 0,-1 0 0,1 0 0,0-1 0,0 1 0,0 0 0,-1 0 0,1 0 0,0-1 0,0 1 0,-1 0 0,0-2-1110,1-2-42</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09.636"/>
    </inkml:context>
    <inkml:brush xml:id="br0">
      <inkml:brushProperty name="width" value="0.05" units="cm"/>
      <inkml:brushProperty name="height" value="0.05" units="cm"/>
    </inkml:brush>
  </inkml:definitions>
  <inkml:trace contextRef="#ctx0" brushRef="#br0">170 7 128,'-15'-2'14343,"9"1"-15296,-1-1 958,1 2-1,0-1 1,-1 1 0,1-1-1,-1 2 1,1-1-1,-1 1 1,1 0 0,-1 0-1,-7 3 1,2 2-19,11-6 16,-1 0 0,1 0 0,-1 1 0,1-1 0,-1 1 0,1 0 0,0-1 0,-1 1 0,1 0 0,0 0 0,-1 0 0,1 0 0,0 0 0,0 0 0,0 0 0,0 0 0,0 0 0,-1 2 0,-3 3 133,5-6-122,-1 0-1,1 0 0,0 1 0,-1-1 1,1 0-1,0 0 0,-1 0 1,1 1-1,0-1 0,-1 0 0,1 0 1,0 1-1,-1-1 0,1 0 0,0 1 1,0-1-1,-1 0 0,1 1 0,0-1 1,0 1-1,0-1 0,-1 0 0,1 1 1,0-1-1,0 1 0,0-1 0,0 0 1,0 1-1,0-1 0,0 1 0,0-1 1,0 1-1,0 0 0,-10 30 1447,10-30-1388,-1 0-1,0-1 0,0 1 1,0 0-1,1 0 0,-1 0 0,0 0 1,1 0-1,-1 0 0,0 0 1,1 0-1,0 0 0,-1 0 0,1 0 1,-1 0-1,1 0 0,0 0 1,0 0-1,0 0 0,0 0 0,0 3 1,0 34 2397,1-21-1109,2-13-1066,-2-4-272,-1 0-1,1 1 0,-1-1 1,1 0-1,-1 1 1,1-1-1,-1 0 1,1 1-1,-1-1 0,1 1 1,-1-1-1,0 1 1,1-1-1,-1 1 0,0 0 1,0-1-1,1 1 1,-1-1-1,0 1 1,0-1-1,0 1 0,0 0 1,0-1-1,0 1 1,0 0-1,1 0 12,-1 1 1,0-1-1,1 0 0,-1 0 0,0 0 1,1 0-1,-1 0 0,1 0 0,-1-1 1,1 1-1,0 0 0,-1 0 0,1 0 1,0 0-1,0-1 0,0 1 0,0 0 1,-1-1-1,1 1 0,0-1 1,0 1-1,0-1 0,0 1 0,0-1 1,0 0-1,0 1 0,0-1 0,1 0 1,-1 0-1,0 0 0,1 0 0,2 2 225,7 3-52,10-3 184,-19-1-353,0 0-1,1-1 1,0 1 0,-1-1-1,1 0 1,-1 0 0,1 0-1,-1 0 1,1-1 0,-1 1-1,1-1 1,-1 1 0,4-2-1,30 1 27,-35 1-14,19-7-707,-20-1-3346,0-10-11286,0 12 13679,0 1-1099</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10.596"/>
    </inkml:context>
    <inkml:brush xml:id="br0">
      <inkml:brushProperty name="width" value="0.05" units="cm"/>
      <inkml:brushProperty name="height" value="0.05" units="cm"/>
    </inkml:brush>
  </inkml:definitions>
  <inkml:trace contextRef="#ctx0" brushRef="#br0">118 12 976,'0'0'53,"0"0"-1,0 0 1,0-1-1,0 1 1,0 0-1,0 0 1,-1-1-1,1 1 1,0 0-1,0 0 0,0 0 1,0-1-1,0 1 1,-1 0-1,1 0 1,0 0-1,0-1 1,0 1-1,0 0 1,-1 0-1,1 0 0,0 0 1,0 0-1,-1 0 1,1-1-1,0 1 1,0 0-1,-1 0 1,1 0-1,0 0 1,0 0-1,-1 0 1,1 0-1,0 0 0,0 0 1,-1 0-1,1 0 1,0 0-1,0 0 1,0 0-1,-1 0 1,1 1-1,0-1 1,-1 0-1,1 0 80,0 0 0,-1 0 0,1 1 0,0-1 0,-1 0 0,1 0 0,0 0 0,0 0 0,-1 0 0,1 0 0,0 0 0,-1 0 0,1 0 0,0 0 0,-1 0 0,1 0 0,0 0 0,-1 0 0,1-1 0,0 1 0,0 0 0,-1 0 0,1 0 0,0 0 0,-1 0 0,1-1 0,0 1 0,0 0 0,-1 0 0,1 0 0,0-1 1,0 1-1,0 0 0,0 0 0,-1-1 0,1 1 0,0 0 0,0-1 0,0 1 0,0 0 0,0 0 0,0-1 0,0 1 0,-1 0 0,1-1 0,0 1 0,0-1 0,-1 1-38,0 0 1,0 0-1,0 0 0,-1 0 1,1 0-1,0 0 0,0 0 1,0 1-1,-1-1 1,1 0-1,0 1 0,0-1 1,0 1-1,0-1 1,0 1-1,-2 1 0,3-2-140,-12 5 534,11-5-413,-1 0-1,1 0 0,0 1 0,0-1 1,-1 0-1,1 1 0,0-1 0,0 1 1,0 0-1,0-1 0,-1 1 0,1 0 1,0 0-1,0-1 0,0 1 0,1 0 0,-1 0 1,0 0-1,0 0 0,0 0 0,1 1 1,-1-1-1,0 2 0,-4 4 207,5-6-255,-1-1-1,0 1 1,1-1-1,-1 1 0,1-1 1,-1 1-1,1-1 0,0 1 1,-1 0-1,1-1 0,0 1 1,-1 0-1,1-1 0,0 1 1,0 0-1,-1 0 0,1-1 1,0 1-1,0 0 1,0 0-1,-8 27 1250,3-17-948,5-10-313,-1-1 0,0 1-1,1 0 1,-1 0 0,1-1 0,-1 1-1,1 0 1,-1 0 0,1 0-1,0 0 1,-1 0 0,1 0 0,0 0-1,0 0 1,0 0 0,0 1-1,-8 59 564,18-38 410,-6-20-699,1-1 1,-1 0-1,1 0 1,0 0-1,0 0 1,0-1 0,0 0-1,0 0 1,0 0-1,0-1 1,0 0-1,7 0 1,-7 0-203,0-1-1,1 1 1,-1-1 0,0 0 0,0-1 0,0 1 0,0-1-1,0 0 1,0 0 0,0-1 0,5-3 0,2-7 143,15-14-93,-23 16 208,-3 10-230,0-1 0,0 0 0,-1 0 0,1 0 0,0 0 0,0 0 0,-1 0 0,0-1 0,1 1 0,-1 0 0,0 0 0,0 0 0,0 0-1,0 0 1,0-1 0,-1 1 0,1 0 0,-1 0 0,1 0 0,-1 0 0,0 0 0,0 0 0,-1-3 0,-2-16 740,2 19-802,1 1-59,-1 0 0,1 0 0,0-1 1,-1 1-1,1 0 0,0-1 0,0 1 0,0-1 0,0 1 0,0-1 0,0 1 0,0-3 0,-37-28-3650,37 31 3384,-5 1-833,6-1 808,-1 1 1,1 0-1,0 0 0,-1 0 1,1 0-1,-1 0 0,1 0 0,-1-1 1,1 1-1,-1 0 0,1 0 1,0 0-1,-1 0 0,1 1 0,-1-1 1,1 0-1,-1 0 0,1 0 1,0 0-1,-1 0 0,1 1 0,-1-1 1,1 0-1,0 0 0,-1 0 1,1 1-1,-3 2-2382,3 3-114</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11.596"/>
    </inkml:context>
    <inkml:brush xml:id="br0">
      <inkml:brushProperty name="width" value="0.05" units="cm"/>
      <inkml:brushProperty name="height" value="0.05" units="cm"/>
    </inkml:brush>
  </inkml:definitions>
  <inkml:trace contextRef="#ctx0" brushRef="#br0">146 35 256,'-2'-16'4752,"-4"13"-4225,0 0 1,0 1 0,1 0 0,-1 0-1,-1 1 1,1 0 0,0 0 0,0 0-1,0 0 1,-9 1 0,13 0-80,1 0-370,-1-1 0,0 1 0,1 0 0,-1-1-1,0 1 1,0 0 0,0 0 0,1 0 0,-1 0 0,0 1-1,0-1 1,1 0 0,-1 1 0,0-1 0,-3 2 0,-5 1-57,1 15-85,9-13 69,0-4-7,0 0 1,0 0-1,1-1 0,-1 1 1,0 0-1,0 0 0,0 0 0,0 0 1,0-1-1,0 1 0,0 0 1,-1 0-1,1 0 0,0-1 1,0 1-1,-1 0 0,1 0 1,0-1-1,-1 1 0,1 0 1,-1-1-1,1 1 0,-1 0 1,1-1-1,-1 1 0,1-1 1,-1 1-1,0 0 0,1-1 1,-1 0-1,0 1 0,0 0 1,1-1 3,-1 1 1,1 0 0,0 0 0,0-1-1,0 1 1,-1 0 0,1 0-1,0-1 1,0 1 0,0 0 0,0 0-1,1-1 1,-1 1 0,0 0 0,0 0-1,0-1 1,1 1 0,-1 0-1,0 0 1,0-1 0,1 1 0,-1 0-1,1-1 1,-1 1 0,1-1-1,-1 1 1,2 0 0,3 11 35,-5-11-18,0 0-1,1 1 1,-1-1-1,1 0 1,-1 0-1,1 0 1,0 0-1,-1 1 1,1-1-1,0 0 1,0 0-1,0 0 1,0-1-1,0 1 1,0 0-1,0 0 0,0 0 1,0-1-1,2 2 1,-1-1 52,8 15 472,0-12-222,0-2 0,1 1 0,-1-1 0,1-1 0,-1 0 0,1 0 0,0-1 0,10-1 0,0 0-328,-20 1 9,11 6-11,-12-6 7,0 0 1,0 1 0,0-1-1,0 0 1,0 0-1,0 0 1,0 1 0,0-1-1,0 0 1,0 0-1,0 0 1,0 1 0,0-1-1,0 0 1,0 0-1,1 0 1,-1 1 0,0-1-1,0 0 1,0 0-1,0 0 1,0 0 0,1 1-1,-1-1 1,0 0-1,0 0 1,0 0 0,1 0-1,-1 0 1,0 0 0,0 0-1,0 0 1,1 0-1,-1 0 1,0 0 0,1 1 1,-1-1 1,1 0 0,-1 0 0,0 0 0,1 0 0,-1 0 0,0 1 0,1-1 0,-1 0 0,0 0 0,1 0 0,-1 1 0,0-1 0,0 0 0,1 0 0,-1 1 0,0-1 0,0 0 0,0 1 0,1-1 0,-1 0 0,0 1-1,0-1 1,0 0 0,0 1 0,0-1 0,1 1 0,-1-1 0,0 0 0,0 1 0,0-1 0,0 0 0,0 1 0,0-1 0,-1 1 0,2 6 68,-1-3 36,1-1-1,-1 0 1,0 1 0,0-1 0,-1 1-1,1-1 1,0 1 0,-3 5 0,0-7 9,-1 0 0,1 1 1,0 0-1,0 0 1,0 0-1,0 0 0,-4 7 1,6-9-100,0 0-1,1 1 1,-1-1 0,0 0 0,0 0 0,-1 0 0,1 0-1,0 0 1,0 0 0,0 0 0,-1 0 0,1-1 0,0 1-1,-1-1 1,1 1 0,-1 0 0,1-1 0,-1 0 0,1 1-1,-1-1 1,1 0 0,-1 0 0,-2 0 0,1 0-116,0 1 1,0-1 0,0 0-1,0 1 1,1-2 0,-1 1-1,0 0 1,0 0-1,0-1 1,0 0 0,0 0-1,0 0 1,-3-1 0,4 0-69,0 1 0,0 0 0,0 0 1,0-1-1,0 1 0,0 0 0,0 1 0,-1-1 1,-2-1-1,-16-5-817,-2 0 299,4 1-3698,33 4-2367,-12 2 5569</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13.326"/>
    </inkml:context>
    <inkml:brush xml:id="br0">
      <inkml:brushProperty name="width" value="0.05" units="cm"/>
      <inkml:brushProperty name="height" value="0.05" units="cm"/>
    </inkml:brush>
  </inkml:definitions>
  <inkml:trace contextRef="#ctx0" brushRef="#br0">219 0 96,'0'0'1937,"-12"7"2753,2-2-4114,-17 15 966,15-1 513,5-14-1680,6-4-308,1-1 1,-1 1-1,0-1 1,0 1-1,1-1 1,-1 1-1,1-1 1,-1 1-1,0-1 1,1 1-1,-1 0 1,1-1-1,-1 1 1,1 0-1,0 0 1,-1-1-1,1 2 1,-1 0 52,0-1 0,1 1 0,-1-1 0,0 0 1,0 1-1,0-1 0,0 0 0,0 1 0,0-1 0,0 0 1,-1 0-1,1 0 0,-2 1 0,2-1 1,-1 0 0,1 0 0,0 0 0,0 0 0,-1 0 0,1 0-1,0 1 1,0-1 0,0 0 0,0 1 0,1-1 0,-1 1 0,-1 1 0,-19 37 1522,19-39-1572,1 0 4,0 0 1,-1 0-1,1 1 1,0-1-1,0 0 1,0 0-1,0 1 1,0-1-1,0 1 1,0-1-1,1 1 1,-1-1-1,0 1 1,1-1-1,-1 1 1,1 0-1,-1 2 1,1-3-29,0 0-1,0 0 1,0 0-1,-1 0 1,1 0 0,0 0-1,-1 0 1,1 0 0,-1-1-1,1 1 1,-1 0-1,0 0 1,1 0 0,-1 0-1,-1 1 1,1-1 12,0 0 1,0 0 0,0 0-1,0 0 1,0 0-1,1 0 1,-1 1-1,0-1 1,1 0-1,-1 0 1,1 1-1,-1-1 1,1 1-1,-1-1 1,1 0 0,0 3-1,-13 29 1465,-3 11 535,15-41-1991,0-1 0,0 0 0,0 0 0,1 1 0,-1-1 0,1 0 0,0 1 0,-1-1 0,1 0 0,0 1 0,1-1 0,-1 0 0,0 1 0,2 2 0,-2-2 146,1 1-1,-1-1 1,0 1 0,0-1-1,0 0 1,0 1 0,-2 6-1,0-3 63,1 1-1,-1-1 0,1 1 0,1 0 0,0 14 0,0-15-224,-5 4 45,4-10-86,0 0 1,1 0-1,-1-1 0,1 1 0,-1 0 1,1 0-1,-1 0 0,1 0 0,-1 0 1,1 0-1,0 0 0,0-1 0,-1 1 1,1 0-1,0 0 0,0 0 0,0 1 1,0 59 2819,2-57-2724,0 1-1,1-1 1,-1 0-1,1 0 1,0-1-1,0 1 1,0 0-1,5 4 1,15 13-106,-5-9 0,-16-10 0,1 0 0,-1 0 0,0 0 0,1 0 0,-1 0 0,1-1 0,0 1 0,0-1 0,-1 0 0,5 2 0,-2-1 0,-2 0 0,-2-2 0,-1 0 0,1 0 0,0 1 0,-1-1 0,1 1 0,0-1 0,-1 0 0,1 1 0,-1-1 0,1 1 0,0-1 0,-1 1 0,1 0 0,-1-1 0,0 1 0,1-1 0,-1 1 0,1 1 0,-1 3 0</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13.696"/>
    </inkml:context>
    <inkml:brush xml:id="br0">
      <inkml:brushProperty name="width" value="0.05" units="cm"/>
      <inkml:brushProperty name="height" value="0.05" units="cm"/>
    </inkml:brush>
  </inkml:definitions>
  <inkml:trace contextRef="#ctx0" brushRef="#br0">25 24 32767,'0'1'-20,"-1"-1"-1,1 0 1,0 0-1,-1 0 1,1 0-1,-1 0 1,1 0-1,-1 0 1,1 0-1,0 0 1,-1 0-1,1 0 1,-1 0-1,1 0 1,0-1-1,-1 1 1,1 0-1,0 0 1,-1 0-1,1 0 1,-1-1-1,1 1 1,0 0-1,-1-1 1,1 1-1,0 0 1,0 0-1,-1-1 1,1 1-1,0 0 1,0-1-1,-1 1 1,1-1-1,0 1 1,0 0-1,0-1 1,0 1-1,0 0 1,0-1-1,0 1 1,-1-1 0,1 1-1,0-1 1,0 1-1,0 0 1,1-1-1,-1 1 1,0-1-1,0 1 1,0 0-1,0-1 1,0 0-1,0 1-92,-1 0-1,1 0 1,-1 0-1,0 0 0,1-1 1,-1 1-1,1 0 1,-1 0-1,1-1 1,-1 1-1,0 0 1,1-1-1,-1 1 0,1 0 1,0-1-1,-1 1 1,1-1-1,-1 1 1,1-1-1,0 1 1,-1-1-1,1 1 0,0-1 1,-1 0-1,1 1 1,0-2-1</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16.976"/>
    </inkml:context>
    <inkml:brush xml:id="br0">
      <inkml:brushProperty name="width" value="0.05" units="cm"/>
      <inkml:brushProperty name="height" value="0.05" units="cm"/>
    </inkml:brush>
  </inkml:definitions>
  <inkml:trace contextRef="#ctx0" brushRef="#br0">64 97 144,'-6'1'-704,"0"1"4599,-3 1-125,7-3-3482,1-6 319,1 0 1,0 0 0,0 0 0,3-10-1,-3 16-601,1 0 0,0-1-1,-1 1 1,1 0-1,-1-1 1,1 1-1,-1-1 1,1 1 0,-1-1-1,1 1 1,-1-1-1,1 1 1,-1-1-1,1 1 1,-1-1 0,0 0-1,1 1 1,-1-1-1,0 0 1,0 1-1,1-1 1,-1 0 0,0 1-1,0-1 1,0 0-1,0 0 1,0 1-1,0-1 1,0 0 0,0 1-1,0-1 1,0 0-1,-1 0 1,3 0 11,-1 1-1,0 0 1,0-1 0,1 1-1,-1-1 1,0 0 0,0 1-1,0-1 1,1 0 0,-1 0-1,0 1 1,0-1 0,0 0-1,-1 0 1,3-2 0,-3 2-19,0 1 0,0 0 0,0-1 0,0 1 0,0 0 0,1-1 0,-1 1 0,0 0 0,0 0 0,0-1 0,0 1 0,1 0 0,-1-1 0,0 1 0,0 0 0,1 0 0,-1 0 0,0-1 0,1 1 0,-1 0 0,0 0 0,0 0 0,1 0 0,-1-1 0,0 1 0,1 0 0,-1 0 0,0 0 0,1 0 0,-1 0 0,0 0 0,1 0 0,0 0 0,-1 0 4,0 0 0,1 0 1,-1 0-1,1 0 0,-1 0 1,1 0-1,-1 0 0,1 0 1,-1-1-1,0 1 0,1 0 1,-1 0-1,1 0 0,-1-1 1,0 1-1,1 0 0,-1 0 1,0-1-1,1 1 0,-1 0 1,0-1-1,0 1 0,1 0 0,-1-1 1,0 1-1,0-1 0,1 1 1,-1 0-1,0-1 0,0 1 1,0-1-1,0 1 0,0 0 1,0-2-1,2 2-5,0 0-1,-1-1 1,1 1 0,0-1 0,-1 1-1,1-1 1,-1 0 0,1 0-1,-1 1 1,1-1 0,-1 0 0,2-2-1,-1 3 0,-1-1 0,1 1-1,0-1 1,0 1 0,-1 0 0,1 0-1,0 0 1,0 0 0,-1 0 0,1 0-1,0 0 1,0 1 0,-1-1 0,1 1-1,0-1 1,0 1 0,-1 0-1,1-1 1,2 3 0,16 14 31,-15-1 30,-4-14-44,-1-1 1,1 1 0,0-1 0,0 1 0,-1-1 0,1 1 0,-1-1 0,0 1-1,1 0 1,-1-1 0,0 1 0,0 3 0,0-5 0,1 1-1,-1-1 1,0 1-1,0-1 1,0 1 0,0-1-1,0 1 1,0 0-1,0-1 1,0 1-1,0-1 1,0 1 0,0-1-1,0 1 1,0-1-1,0 1 1,0-1 0,-1 1-1,1-1 1,0 1-1,0-1 1,-1 1-1,1-1 1,0 0 0,-1 1-1,1-1 1,0 1-1,-1-1 1,1 0 0,-1 1-1,1-1 1,0 0-1,-1 1 1,1-1-1,-1 0 1,1 0 0,-1 0-1,1 1 1,-1-1-1,0 0 1,0 0-13,-10 32 644,8-29-626,2-2-7,0-1 0,1 1 0,-1-1-1,1 1 1,-1-1 0,1 1 0,0 0 0,-1-1 0,1 1 0,0-1 0,-1 1 0,1 0 0,0-1 0,0 1 0,-1 0 0,1-1 0,0 1 0,0 0 0,0 0 0,0-1 0,0 1 0,0 1 0,-9 8 211,-2 2 117,9-9-176,0 1 1,0-1 0,-1 0 0,1 1-1,-1-1 1,0-1 0,0 1 0,0 0-1,0-1 1,0 1 0,-5 1 0,-31 23 878,24-10-531,8-14-404,7-3-104,-1 0 0,1 0 1,-1 1-1,1-1 0,-1 0 0,1 0 0,-1 0 1,1 0-1,-1 1 0,1-1 0,-1 0 0,1 0 1,-1 1-1,1-1 0,0 0 0,-1 1 0,1-1 1,0 0-1,-1 1 0,1-1 0,0 1 0,-1-1 1,1 1-1,0-1 0,0 1 0,-1 0 0,0 1-1,0 0 0,0 0 0,0 0 0,-1 0 0,1 0 0,-1 0 0,1-1 0,-1 1 0,1-1-1,-3 3 1,3-2 101,0 0 0,1 1-1,-1-1 1,1 0 0,0 1-1,0-1 1,0 1-1,0-1 1,0 0 0,0 1-1,1-1 1,1 4 0,6-2 327,-7-4-376,1 0 1,-1 0-1,0 1 1,0-1-1,0 0 1,0 1 0,0-1-1,0 1 1,0-1-1,0 1 1,0 0-1,0-1 1,0 1-1,0 0 1,0 0 0,0 0-1,0 0 1,-1 0-1,2 1 1,19-2 421,-7 3-304,-13-3-146,-1 1 0,1-1-1,-1 0 1,1 0-1,-1 0 1,1 0-1,-1 0 1,1 0-1,-1 1 1,1-1-1,0-1 1,-1 1-1,1 0 1,-1 0-1,1 0 1,-1 0-1,1 0 1,-1 0-1,1 0 1,-1-1-1,1 1 1,-1 0-1,1 0 1,-1-1-1,0 1 1,1 0-1,-1-1 1,1 1-1,0-1 1,1-1 56,1 1 0,0-1 0,0 1 0,0 0 0,0-1 0,0 2 0,0-1 0,0 0 0,1 0 0,-1 1 0,4 0 0,12-5 153,-15 5-134,-1 0 0,0 0 0,0 0-1,1 0 1,-1 0 0,0 0 0,0 1-1,1 0 1,-1-1 0,0 1 0,5 3-1,4-1 71,1 16 978,-12-18-1106,-1 0 0,1 0 1,0 0-1,-1 0 0,1 0 1,-1 0-1,1 0 0,0 0 0,0 0 1,0 0-1,0-1 0,0 1 1,-1 0-1,1-1 0,0 1 0,1 0 1,-1-1-1,0 1 0,1-1 1,0 0-1222,-8-7-4642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17.986"/>
    </inkml:context>
    <inkml:brush xml:id="br0">
      <inkml:brushProperty name="width" value="0.05" units="cm"/>
      <inkml:brushProperty name="height" value="0.05" units="cm"/>
    </inkml:brush>
  </inkml:definitions>
  <inkml:trace contextRef="#ctx0" brushRef="#br0">24 111 80,'0'0'96,"-10"7"1222,6 4 211,2-10-2519,2 0 1093,0-1 0,0 0 0,0 0 0,0 0 0,0 0 0,0 1 0,0-1 0,0 0 0,0 0 0,-1 0 0,1 0 0,0 0 0,0 1 0,0-1 0,0 0 0,0 0-1,-1 0 1,1 0 0,0 0 0,0 0 0,0 0 0,0 0 0,-1 0 0,1 0 0,0 0 0,0 0 0,0 0 0,0 0 0,-1 0 0,1 0 0,0 0 0,0 0 0,0 0 0,-1 0 0,1 0 0,0 0 0,0 0 0,0 0 0,0 0 0,-1 0 0,1 0 0,0 0 0,0-1 0,0 1 0,0 0 0,0 0 0,-1 0 0,1 0 0,0 0 0,0 0 0,0-1-1,0 1 1,0 0 0,0 0 0,0 0 0,0 0 0,0-1 0,0 1 0,0 0 0,-1 0 0,1-1 0,0 0 76,0-32 896,0 32-1056,0 0 1,1 0-1,-1 0 1,0 0-1,0 0 1,0 0-1,1 0 0,-1 0 1,0 0-1,1 0 1,-1 0-1,1 0 0,-1 0 1,1 0-1,1-1 1,3-10 509,-3 10-398,0 0-1,0 0 0,-1 0 1,1 0-1,1 0 0,-1 1 0,0-1 1,0 1-1,1 0 0,-1-1 1,4 0-1,6-8 206,24-2 35,-35 12-387,40 5 213,-39-4-142,0 0-8,0 1 0,0-1 0,0 0 0,0 0 0,0-1 0,0 1-1,0 0 1,1-1 0,-1 1 0,3-1 0,-2 2 158,9 3 28,74-12 797,-84 7-1038,1 0 14,0 0 0,0-1 0,0 0 0,1 0 1,-2 0-1,1 0 0,0 0 0,0 0 0,0-1 1,0 1-1,-1-1 0,4-2 0,10-5-207,-14-1 50,-10 8-6091,-4 2-349</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18.556"/>
    </inkml:context>
    <inkml:brush xml:id="br0">
      <inkml:brushProperty name="width" value="0.05" units="cm"/>
      <inkml:brushProperty name="height" value="0.05" units="cm"/>
    </inkml:brush>
  </inkml:definitions>
  <inkml:trace contextRef="#ctx0" brushRef="#br0">171 1 144,'0'0'1465,"-20"16"730,16-7-1426,3-8-632,0 0-1,1 0 1,-1 0 0,0 0-1,1 0 1,-1-1 0,1 1-1,-1 0 1,1 0 0,0 1-1,-1-1 1,1 0 0,0 0-1,0 0 1,0 0 0,0 2-1,-1 2 527,0 0 0,-1 0-1,1-1 1,-1 1 0,0 0-1,0-1 1,-5 8 0,-3 14 1678,9-23-2171,1 0 1,-1 0 0,0 0-1,0 0 1,0 0-1,-1 0 1,1-1-1,-2 4 1,-1-2 49,2 1 0,-1 0 0,0 0 1,1 0-1,0 0 0,-2 8 0,3-8-76,-1 0 0,1-1 1,-1 1-1,-1 0 0,1-1 0,0 0 0,-5 6 1,3-5 84,1 0-1,0 0 1,0 0 0,0 0 0,-3 12 0,-9 14 916,10-19-506,5-11-614,0 0-1,0 0 1,0 0-1,-1 0 1,1 0-1,0 0 1,0-1-1,-1 1 1,1 0-1,-1 0 0,1 0 1,-1-1-1,1 1 1,-1 0-1,1 0 1,-1-1-1,0 1 1,1 0-1,-3 0 1,-4 11 432,6-7-951,23-29-13068,-5-5 7114,-15 18 4175</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3.719"/>
    </inkml:context>
    <inkml:brush xml:id="br0">
      <inkml:brushProperty name="width" value="0.05" units="cm"/>
      <inkml:brushProperty name="height" value="0.05" units="cm"/>
    </inkml:brush>
  </inkml:definitions>
  <inkml:trace contextRef="#ctx0" brushRef="#br0">2 66 704,'-1'-2'140,"1"1"0,0 0 0,0 0 0,0 0 0,0 0 0,0-1 0,0 1 0,0 0 0,0 0 0,0 0 0,1 0 0,-1 0 0,0-1 0,1 1 0,-1 0 0,1 0 0,-1 0 0,1 0 0,-1 0 0,1 0 1,1-1-1,5-6 525,-6 6-461,1-1 0,1 1 1,-1-1-1,0 1 0,0 0 0,1 0 0,-1 0 0,1 0 1,0 1-1,0-1 0,-1 1 0,1-1 0,0 1 0,0 0 1,0 0-1,1 0 0,-1 1 0,0-1 0,6 0 0,2 2-30,0-1-1,0 1 1,0 1-1,14 4 1,-17-5-157,50 8-436,-17-7-4752,-39-3 3816,-2-5-1006</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19.156"/>
    </inkml:context>
    <inkml:brush xml:id="br0">
      <inkml:brushProperty name="width" value="0.05" units="cm"/>
      <inkml:brushProperty name="height" value="0.05" units="cm"/>
    </inkml:brush>
  </inkml:definitions>
  <inkml:trace contextRef="#ctx0" brushRef="#br0">136 6 160,'0'0'1513,"0"-6"1096,0 7-2530,0 0 0,-1 0-1,1 0 1,0 0 0,0 0 0,-1 0 0,1-1-1,-1 1 1,1 0 0,-1 0 0,1 0 0,-1-1 0,1 1-1,-1 0 1,1-1 0,-1 1 0,-1 1 0,1-2-11,0 1 1,0 0 0,1-1-1,-1 1 1,0 0 0,0 0 0,1 0-1,-1-1 1,1 1 0,-1 0-1,1 0 1,-1 0 0,1 0-1,-1 0 1,1 0 0,0 0-1,0 0 1,-1 2 0,1 1 148,-1 0 0,0 0 0,0 0-1,-1 0 1,1 0 0,-1-1 0,0 1 0,-3 4 0,3-4-42,0 0 0,0 0 1,0 0-1,0 0 0,1 0 1,-1 0-1,1 1 0,-1 6 0,-6 33 1312,-3 1 1487,3 1 967,8-44-3661,-1 1 1,1-1 0,-1 1-1,1-1 1,-1 0 0,0 1 0,0-1-1,0 0 1,-3 5 0,3-5-37,-1 0 0,1 0 0,0 0 0,0 1 0,0-1 0,1 0 0,-1 1 0,0-1 0,0 5 0,1-6-144,0 1 0,0-1 0,-1 1 0,1-1 0,-1 0 0,1 1 0,-1-1 0,0 0 0,1 0 0,-1 1 0,0-1 0,0 0 0,-2 2-1,2-2-41,0 0-1,1 0 1,-1 0-1,0 0 1,0 0-1,0 1 1,1-1-1,-1 0 1,1 0-1,-1 1 1,1-1-1,-1 0 1,1 3-1,-2-1 10,1-1-1,-1 0 1,1 1 0,-1-1 0,0 0-1,0 0 1,0 0 0,-2 2-1,5-4-276,16-8-1674,-9-2-2350,-4 6 1891,2 0 201,-5-3-2596,-1-10-2246,0 10 5044</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20.156"/>
    </inkml:context>
    <inkml:brush xml:id="br0">
      <inkml:brushProperty name="width" value="0.05" units="cm"/>
      <inkml:brushProperty name="height" value="0.05" units="cm"/>
    </inkml:brush>
  </inkml:definitions>
  <inkml:trace contextRef="#ctx0" brushRef="#br0">149 106 304,'0'0'1433,"12"-5"314,-7-16-319,-3 18-978,-1 1 0,0-1 0,-1 0 0,1 1 0,0-1 0,-1 0 0,0 1-1,1-6 1,-1 3 376,0 4-698,0 0 0,1 0 0,-1 1 0,0-1 0,0 0 0,0 0 0,0 0 0,0 0 0,0 1 0,0-1 1,0 0-1,0 0 0,-1 0 0,1 0 0,0 1 0,0-1 0,-1 0 0,1 0 0,-1 1 0,1-1 0,-1 0 0,1 1 0,-1-1 0,1 0 0,-1 1 0,1-1 0,-1 1 0,0-1 0,1 1 0,-1-1 0,-1 0 0,-3-5 813,5 5-921,0 1 0,0-1 0,-1 1 0,1 0 0,0-1 0,0 1 0,-1-1-1,1 1 1,0-1 0,-1 1 0,1 0 0,0-1 0,-1 1 0,1 0 0,-1-1 0,1 1 0,0 0 0,-1 0 0,1-1 0,-1 1-1,1 0 1,-1 0 0,1 0 0,-1 0 0,0-1 0,-8-1 205,6 1-229,1 0 1,-1 0-1,1 1 0,-1-1 0,0 1 0,1 0 1,-1-1-1,0 1 0,1 0 0,-1 1 1,0-1-1,-2 1 0,2 0 11,0 0 0,0 1 0,1-1 0,-1 1 0,0-1 0,1 1 0,-1 0 0,1 0 0,0 0-1,-1 1 1,1-1 0,0 0 0,0 1 0,-2 3 0,-1 4 55,4-10-55,1 0 0,-1 1 0,1-1 0,0 1 1,-1-1-1,1 0 0,-1 1 0,1-1 0,0 1 0,0-1 0,-1 1 1,1-1-1,0 1 0,0-1 0,-1 1 0,1 0 0,0-1 0,0 1 1,0-1-1,0 1 0,0 0 0,-1 2 58,1 0-1,0 0 1,-1-1 0,0 1 0,0 0 0,0 0-1,0-1 1,-3 6 0,3-5 15,-1-1 0,1 1 0,0 0-1,0 0 1,0 0 0,0 0 0,0 0 0,0 6 0,-4 7 452,4-15-477,0 1-1,0-1 1,1 0 0,-1 1-1,1-1 1,-1 0 0,1 1 0,-1-1-1,1 1 1,0-1 0,0 1-1,0 1 1,0 96 4521,6-84-3619,-5-14-891,-1-1 1,1 1-1,-1 0 0,1 0 0,0 0 1,-1 0-1,1 0 0,-1 0 0,0 0 1,1 0-1,-1 0 0,0 0 0,0 0 1,1 0-1,-1 0 0,0 0 0,0 0 1,0 0-1,0 0 0,0 0 0,-1 0 1,1 0-1,0 0 0,0 0 0,-1 0 0,1 0 1,-1 0-1,0 1 0,0 0 31,0 0-1,0 0 1,-1 0-1,2 0 1,-1 0-1,0 0 1,0 1 0,1-1-1,-1 0 1,1 0-1,-1 1 1,1-1-1,0 0 1,0 0-1,1 5 1,-9 33 255,3-30-258,4-9-86,0 0 1,1 0-1,-1 0 1,0 0-1,1 0 1,-1 0-1,1 0 1,0 0-1,-1 0 1,1 0-1,0 0 1,-1 0-1,1 0 1,0 3-1,0 4 4347,-1-2-4566,1 0-4626</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20.576"/>
    </inkml:context>
    <inkml:brush xml:id="br0">
      <inkml:brushProperty name="width" value="0.05" units="cm"/>
      <inkml:brushProperty name="height" value="0.05" units="cm"/>
    </inkml:brush>
  </inkml:definitions>
  <inkml:trace contextRef="#ctx0" brushRef="#br0">0 17 224,'19'0'4117,"-18"0"-3421,20-7 3047,-8 4-1901,1 1 0,-1 1 0,0 0 0,1 0 0,-1 2 0,14 1 0,15-1-1701,-39 0-166,-2-1 1,-1 0-1,1 0 1,-1 0-1,0 0 1,1 0-1,-1 0 1,1 0 0,-1 1-1,1-1 1,-1 0-1,1-1 1,-1 1 0,0 0-1,1 0 1,-1 0-1,1 0 1,-1 0-1,1 0 1,-1 0 0,0-1-1,1 1 1,-1 0-1,1 0 1,-1-1-1,0 1 1,1 0 0,-1 0-1,0-1 1,1 1-1,-1-1 1,0 1 0,0 0-1,1-1 1,-1 1-1,0-1 1,3 1-1793</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21.786"/>
    </inkml:context>
    <inkml:brush xml:id="br0">
      <inkml:brushProperty name="width" value="0.05" units="cm"/>
      <inkml:brushProperty name="height" value="0.05" units="cm"/>
    </inkml:brush>
  </inkml:definitions>
  <inkml:trace contextRef="#ctx0" brushRef="#br0">14 0 80,'0'0'3794,"8"8"642,-8 8-2066,1-7-1580,-1 0 0,0 0 0,-1 0 0,0-1 0,0 1 0,-3 9 0,0 0 241,4-17-939,0 0 1,0 1-1,0-1 0,0 0 0,0 0 1,0 0-1,-1 0 0,1 1 1,0-1-1,-1 0 0,1 0 0,-1 0 1,1 0-1,-1 0 0,0 0 0,0 0 1,0 1-1,0 0 19,0-1 1,1 1-1,-1-1 0,1 1 1,-1 0-1,1-1 0,0 1 1,0 0-1,0-1 0,0 1 0,0 2 1,1 0 326,0-19-606,-1 15 162,0-1 1,0 0-1,0 0 1,0 0-1,0 1 0,0-1 1,1 0-1,-1 0 0,0 0 1,0 1-1,1-1 0,-1 0 1,1 0-1,-1 1 1,1-1-1,-1 1 0,2-2 1,-2 1-2,1 1 1,-1-1 0,1 1 0,-1-1-1,1 0 1,-1 1 0,0-1 0,1 0 0,-1 1-1,0-1 1,1 0 0,-1 0 0,0 1 0,0-1-1,0 0 1,0 0 0,0-1 0,1 1-5,-1 0 0,0-1 0,1 1 1,-1 0-1,1 0 0,0 0 0,-1 0 1,1 0-1,0 0 0,0 0 0,-1 0 1,1 0-1,0 0 0,0 0 0,0 0 1,2-1-1,-2 2-1,0-1-1,0 0 1,0 0 0,0 0-1,0 0 1,0 0 0,0 0-1,0 0 1,-1 0 0,1 0-1,0 0 1,-1 0 0,1 0-1,-1-1 1,1 1 0,0-2-1,0 1-21,0-1 0,1 1 0,-1 0 0,1 0 0,-1 0 0,1 0 0,0 0 0,0 0 0,0 0 0,0 1 0,3-3 0,9-9-206,-10 10 238,-1 0 0,0 0-1,0 1 1,1-1 0,-1 1-1,8-3 1,-9 4 5,10 6-25,-4 15 452,-6-18-267,-1 0 0,0 1-1,1-1 1,-1 0 0,0 1-1,-1-1 1,1 1 0,0-1 0,-1 1-1,1 3 1,-1 48 6227,0-53-5913,0 3 2577,0-7-2117,0 3-940,1 0-1,-1 0 1,0 0-1,0 0 0,0 0 1,0 0-1,0 0 0,1 1 1,-1-1-1,0 0 1,0 0-1,0 0 0,0 0 1,0 0-1,1 0 0,-1 0 1,0 0-1,0 0 1,0 0-1,0 0 0,1 0 1,-1-1-1,0 1 0,0 0 1,0 0-1,0 0 1,0 0-1,1 0 0,-1 0 1,0 0-1,0 0 1,0 0-1,0 0 0,0-1 1,0 1-1,1 0 0,-1 0 1,0 0-1,0 0 1,0 0-1,0-1 0,0 1 1,0 0-1,0 0 0,0 0 1,0 0-1,0 0 1,0-1-1,0 1 0,0 0 1,0 0-1,0 0 0,0 0 1,0-1-1,0 1 1,0 0-1,0 0 0,4-9-898,23-11-725,-23 16 1326,1 0 0,-1 0-1,1 1 1,0-1 0,0 1 0,10-4 0,14-7-147,-23 11 264,-1 0 1,1 0 0,-1 1-1,1 0 1,0 0-1,0 1 1,11-3-1,-15 4 8,-1 2 83,-1 1 146,0-1 1,0 0-1,0 0 0,0 0 1,0 1-1,-1-1 0,1 0 1,-1 0-1,1 0 0,-1 0 1,0 0-1,0 0 1,0 0-1,0 0 0,0 0 1,-2 2-1,2 0 52,0 1-1,0-1 1,1 1 0,-1-1 0,1 1-1,0-1 1,0 1 0,0 0 0,2 5-1,-1 5 164,-2-14-261,1-1 0,0 1-1,0 0 1,0-1 0,0 1 0,0-1-1,0 1 1,0 0 0,0-1-1,0 1 1,0-1 0,1 1 0,-1 0-1,0-1 1,0 1 0,1-1 0,-1 1-1,0-1 1,1 1 0,-1-1-1,0 1 1,1-1 0,-1 1 0,1-1-1,-1 1 1,1-1 0,-1 0 0,1 1-1,-1-1 1,1 0 0,-1 1-1,1-1 1,-1 0 0,1 0 0,-1 1-1,1-1 1,0 0 0,-1 0 0,1 0-1,0 0 1,-1 0 0,1 0-1,-1 0 1,1 0 0,0 0 0,-1 0-1,2-1 1,-1 1 89,1 1-244,0-1-1,0 0 0,0 0 1,1-1-1,-1 1 1,0 0-1,0-1 1,0 1-1,0-1 0,3-1 1,-2 1-499,-2 0 259,0 1 1,-1-1-1,1 1 0,0-1 1,-1 1-1,1-1 1,-1 0-1,1 0 0,-1 1 1,1-1-1,-1 0 0,0 0 1,1 1-1,-1-1 0,0 0 1,1 0-1,-1 0 0,0-1 1,1-12-11611,-1 9 9434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23.716"/>
    </inkml:context>
    <inkml:brush xml:id="br0">
      <inkml:brushProperty name="width" value="0.05" units="cm"/>
      <inkml:brushProperty name="height" value="0.05" units="cm"/>
    </inkml:brush>
  </inkml:definitions>
  <inkml:trace contextRef="#ctx0" brushRef="#br0">92 1 64,'0'0'251,"-12"5"1083,4 17 1243,8-21-2417,1 0-69,-1 0 0,0 0 0,0 0 0,0 0-1,0 0 1,0 0 0,0-1 0,0 1 0,0 0 0,-1 0 0,1 0 0,0 0-1,0 0 1,-1-1 0,0 2 0,1-2-12,-1 1 0,0-1 0,1 1-1,-1-1 1,0 0 0,1 1 0,-1 0 0,1-1 0,-1 1-1,1-1 1,-1 1 0,1 0 0,-1-1 0,1 1 0,-1 0-1,1-1 1,0 1 0,0 0 0,-1 0 0,1-1 0,0 1-1,0 0 1,0 0 0,0-1 0,0 1 0,0 0 0,0 0-1,0 0 1,0-1 0,0 1 0,0 0 0,1 1 0,-1 4 568,-8 35 3355,3-28-3144,4-12-770,0 0-1,1 0 1,-1 0 0,0 0 0,1 0 0,-1 0-1,1 0 1,-1 1 0,1-1 0,0 0 0,0 0-1,-1 0 1,1 1 0,0-1 0,0 2 0,-8 50 3276,3-34-972,4-18-2160,0 0 0,0 1 0,1-1 0,-1 1 0,1-1 0,-1 1 0,1 0 0,-1-1 0,1 1 0,0-1 0,0 1 0,0 2 0,0-3-122,0 0 0,0 1 0,0-1 0,0 0 0,0 0-1,0 1 1,0-1 0,0 0 0,-1 0 0,1 1 0,0-1 0,-1 0 0,1 0 0,-1 0 0,0 1 0,1-1 0,-1 0 0,0 0 0,1 0 0,-1 0 0,0 0 0,-1 1 0,1-1-20,1 0 0,-1 0-1,1 0 1,-1 0 0,1 0 0,0 1 0,0-1 0,0 0 0,-1 0-1,1 1 1,0-1 0,0 0 0,0 0 0,1 3 0,-1 8 208,-3-4 228,1 0 0,1-1 0,0 1 0,0 0 0,0 0 0,1 0 0,1 14 0,0 4-641,1-22 26,4 18 196,-6-18-92,0-4-16,-1 1 0,1 0 0,0-1 0,0 1 1,0 0-1,0-1 0,0 1 0,0 0 0,0-1 0,0 1 1,0 0-1,0-1 0,0 1 0,0 0 0,1-1 0,-1 1 0,0 0 1,0-1-1,1 1 0,-1-1 0,0 1 0,1-1 0,-1 1 0,1 0 1,-1-1-1,1 1 0,-1-1 0,1 0 0,-1 1 0,1-1 0,-1 1 1,1-1-1,-1 0 0,1 1 0,1-1 0,2 20 135,0-18-127,-4-2-7,0 0 0,1 1 0,-1-1 0,0 0 0,1 0 0,-1 0 0,0 1 0,1-1 0,-1 0 0,0 0 0,0 1 0,1-1-1,-1 0 1,0 0 0,0 1 0,1-1 0,-1 0 0,0 1 0,0-1 0,0 1 0,0-1 0,0 0 0,0 1 0,1-1 0,-1 0-1,0 1 1,0-1 0,0 0 0,0 1 0,0-1 0,0 1 0,-1-1 0,31 11 96,-18-10-35,-8-1-54,0 0 1,0 0-1,0 0 1,1 0-1,-1-1 1,0 1-1,0-1 1,0 0-1,5-2 1,39-13-440,-47 15 186,15-12-1728,-14 9-1230,-7 2 1572,-8-24-19936</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24.816"/>
    </inkml:context>
    <inkml:brush xml:id="br0">
      <inkml:brushProperty name="width" value="0.05" units="cm"/>
      <inkml:brushProperty name="height" value="0.05" units="cm"/>
    </inkml:brush>
  </inkml:definitions>
  <inkml:trace contextRef="#ctx0" brushRef="#br0">29 7 128,'0'0'288,"-13"-7"1350,-3 17 7519,25-9-6252,1 7 806,-2-6-2837,1-1 1,0 0 0,0 0-1,0 0 1,0-1-1,0-1 1,0 1 0,9-3-1,18 0 2343,-34 3-2422,35-7 245,-3 4 977</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4:26.736"/>
    </inkml:context>
    <inkml:brush xml:id="br0">
      <inkml:brushProperty name="width" value="0.05" units="cm"/>
      <inkml:brushProperty name="height" value="0.05" units="cm"/>
    </inkml:brush>
  </inkml:definitions>
  <inkml:trace contextRef="#ctx0" brushRef="#br0">77 1 112,'0'0'96,"-30"0"1668,-6 0 2968,35 0-4318,-9 4 1397,11-4-1690,0 1 0,0-1 0,0 0 0,0 0 0,-1 0 0,1 1 0,0-1 0,0 0 0,-1 1 0,1-1 0,0 1 0,0-1 0,-1 1 0,1-1 0,0 1 0,-1 0 0,1-1 0,-1 1 0,1 0 0,-1-1 0,1 1 0,-1 0 0,0 0 0,1-1 0,-1 1 0,0 0 0,1 0 0,-1 1 0,8 4 1521,-7-6-1563,-1 0 0,1 0 1,0 0-1,-1 1 0,1-1 1,-1 0-1,1 0 0,-1 1 1,1-1-1,-1 0 0,1 1 1,-1-1-1,1 1 0,-1-1 0,1 0 1,-1 1-1,0-1 0,1 1 1,-1-1-1,0 1 0,1 0 1,-1-1-1,1 2 0,31 21 5372,-7 5-2255,-11-11-1734,-6-12-1020,-8-5-404,1 0 0,-1 1 0,1-1 1,0 0-1,-1 0 0,1 1 0,-1-1 0,1 1 0,-1-1 1,1 0-1,-1 1 0,1-1 0,-1 1 0,1-1 0,-1 1 1,0-1-1,1 1 0,-1-1 0,0 1 0,1-1 0,-1 1 1,0 0-1,0 0 0,9 11 684,-8-12-673,0 1-1,-1 0 1,1-1-1,0 1 1,0 0-1,-1-1 1,1 1-1,0 0 1,-1 0-1,1-1 1,-1 1-1,1 0 0,-1 0 1,0 0-1,1 0 1,-1 0-1,0 0 1,1 2-1,6 6 575,-6-9-571,0 0 0,0 1 0,0-1 0,-1 1 0,1-1 0,0 1 0,-1 0 0,1-1 0,-1 1 0,1 0 0,0-1 0,-1 1 0,1 0 0,-1 0 0,0-1 0,1 1 0,-1 0 0,0 0 0,1 0 0,-1-1 0,0 1 0,0 0 0,0 2 0,5 1 379,-4-4-422,-1 0-1,0 0 1,1 1 0,-1-1-1,0 0 1,1 0-1,-1 0 1,0 0 0,1 1-1,-1-1 1,0 0 0,1 0-1,-1 1 1,0-1-1,0 0 1,1 0 0,-1 1-1,0-1 1,0 0 0,0 1-1,0-1 1,1 0-1,-1 1 1,0-1 0,0 1-1,0-1 1,20 46 1130,-20 188-1139,-6-225 0,6-8 0,-1-1 0,1 1 0,-1-1 0,1 1 0,-1-1 0,1 1 0,0-1 0,-1 1 0,1-1 0,0 1 0,-1 0 0,1-1 0,0 1 0,0 0 0,-1-1 0,1 1 0,0 0 0,0-1 0,0 2 0,-8 31 0,3-22 0,5-11 0,-1 1 0,0 0 0,1 0 0,-1 0 0,0 0 0,1 0 0,-1 0 0,1 0 0,0 0 0,-1 0 0,1 0 0,0 0 0,0 0 0,0 1 0,-1 0 0,1 2 0,-2 1 0,1-1 0,0 0 0,-1 0 0,0 0 0,0 0 0,0 0 0,0 0 0,-4 4 0,-5 4 0,0 0 0,-20 18 0,17-17 0,-27 20 0,41-33 1,0 1-1,0-1 1,0 0-1,0 0 1,0 1 0,0-1-1,-1 0 1,1 0-1,0 1 1,0-1 0,0 0-1,0 1 1,0-1-1,0 0 1,0 0 0,0 0-1,-1 1 1,1-1-1,0 0 1,0 0 0,0 1-1,0-1 1,-1 0-1,1 0 1,0 0 0,0 0-1,-1 0 1,1 1-1,0-1 1,0 0 0,-1 0-1,1 0 1,0 0-1,0 0 1,-1 0 0,1 0-1,0 0 1,0 0-1,-1 0 1,1 0-1,-1-1-55,9 0-253,-1-13-10052,4-10-8592,-10 18 15932</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45.136"/>
    </inkml:context>
    <inkml:brush xml:id="br0">
      <inkml:brushProperty name="width" value="0.05" units="cm"/>
      <inkml:brushProperty name="height" value="0.05" units="cm"/>
    </inkml:brush>
  </inkml:definitions>
  <inkml:trace contextRef="#ctx0" brushRef="#br0">160 47 128,'0'0'1307,"12"-7"4952,-12 7-6226,-1 0 0,1 0 0,0 1 0,-1-1 0,1 0 0,0 0 0,-1 0 0,1 0-1,0 0 1,-1 0 0,1 0 0,0 0 0,-1 0 0,1 0 0,-1 0 0,1 0 0,0-1 0,-1 1 0,1 0 0,0 0 0,-1 0-1,1 0 1,0-1 0,-1 1 0,1 0 0,0 0 0,0 0 0,-1-1 0,1 1 0,0 0 0,0-1 0,-1 1 0,1 0-1,0 0 1,0-1 0,0 1 0,0 0 0,-1-1 0,1 1 0,0 0 0,0-1 0,0 1 0,0-1 0,0 1 0,0 0 0,0-1-1,0 1 1,0 0 0,0-1 0,0 1 0,0-2 1554,-1-16 1905,-27 7-2878,26 11-529,-27 0 32,24 0-118,0 1-1,0-1 1,0 1-1,0 0 0,0 0 1,1 0-1,-1 1 1,0 0-1,1 0 0,-1 0 1,1 0-1,0 1 1,-1 0-1,-4 4 0,8-7-1,0 1-1,0 0 0,1-1 1,-1 1-1,0 0 0,0 0 1,1 0-1,-1-1 0,0 1 0,1 0 1,-1 0-1,1 0 0,-1 0 1,1 0-1,-1 0 0,1 0 1,0 0-1,0 0 0,-1 0 1,1 1-1,0-1 0,0 0 1,0 0-1,0 0 0,0 0 1,0 0-1,1 0 0,-1 0 0,0 0 1,0 0-1,1 0 0,-1 0 1,1 0-1,-1 0 0,1 0 1,-1 0-1,1 0 0,0 0 1,-1 0-1,1-1 0,1 2 1,3 14-48,1 0 94,-1-14-37,-5-2-6,0 0 0,1 0-1,-1 0 1,0 1 0,0-1 0,1 0-1,-1 0 1,0 0 0,0 0 0,1 0-1,-1 1 1,0-1 0,0 0 0,1 0-1,-1 1 1,0-1 0,0 0 0,0 0-1,1 1 1,-1-1 0,0 0 0,0 0-1,0 1 1,0-1 0,0 0 0,0 1-1,0-1 1,1 0 0,-1 1 0,0-1-1,0 0 1,0 1 0,0-1 0,0 0-1,-1 1 1,1-1 0,3 3 76,0-1-1,0 1 1,0-1 0,0 0-1,0 0 1,0 0 0,6 2 0,18 6 975,-25-10-905,27 0 879,-18 0-878,-4 0-98,-1-1 0,1 2 1,-1-1-1,1 1 0,8 2 1,-13-3-26,-1 1-13,1-1 0,-1 1 0,1-1 0,-1 1 0,1-1 0,-1 1 0,1 0 0,-1 0 0,0 0 0,1 0 0,-1 0 0,0 0 0,3 2 0,3 3 104,-6-5-80,0 0-1,0 0 0,0 1 1,0-1-1,0 0 0,0 1 1,0-1-1,0 1 0,-1-1 1,1 1-1,0-1 0,-1 1 1,1 0-1,-1-1 0,0 1 1,0 0-1,0-1 0,0 1 1,0 0-1,0-1 0,0 1 1,0-1-1,0 1 0,-2 2 1,2 10 283,-6-4-174,6-10-142,-1 1 1,1-1-1,-1 0 1,1 1 0,0-1-1,-1 1 1,1-1-1,-1 1 1,1-1-1,0 1 1,0-1-1,-1 1 1,1-1-1,0 1 1,0-1 0,-1 1-1,1-1 1,0 1-1,0-1 1,0 1-1,0 0 1,-1 1 10,1 1 0,-1-1-1,0 0 1,0 0 0,0 0 0,0 0 0,-1 0 0,1-1-1,0 1 1,-1 0 0,0 0 0,1-1 0,-1 1 0,0-1 0,1 0-1,-4 2 1,-10 12 126,13-13-112,1-1-1,-1 1 0,0 0 1,0-1-1,1 1 0,-1-1 1,0 1-1,0-1 1,0 0-1,0 0 0,-1 0 1,1 0-1,0 0 0,0-1 1,-1 1-1,1-1 0,0 1 1,-1-1-1,1 0 0,-4 0 1,-4 0-20,0-1 1,0-1-1,-15-3 0,19 4-40,-40-18-367,23 8-2407,21 11 2578</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45.686"/>
    </inkml:context>
    <inkml:brush xml:id="br0">
      <inkml:brushProperty name="width" value="0.05" units="cm"/>
      <inkml:brushProperty name="height" value="0.05" units="cm"/>
    </inkml:brush>
  </inkml:definitions>
  <inkml:trace contextRef="#ctx0" brushRef="#br0">19 12 944,'-13'-6'1644,"10"4"-1678,0 0 2065,10 1 363,12 16-577,-19-14-1792,0-1-1,0 0 1,0 1-1,0-1 1,0 0 0,1 1-1,-1-1 1,0 0 0,0 1-1,0-1 1,0 0-1,0 1 1,0-1 0,1 0-1,-1 0 1,0 1-1,0-1 1,0 0 0,1 0-1,-1 1 1,0-1-1,0 0 1,1 0 0,-1 1-1,0-1 1,0 0-1,1 0 1,-1 0 0,1 0-1,-1 1 7,1-1-1,-1 0 0,0 0 0,1 0 0,-1 0 1,0 1-1,1-1 0,-1 0 0,0 0 1,1 1-1,-1-1 0,0 0 0,0 1 1,1-1-1,-1 0 0,0 1 0,0-1 0,0 0 1,1 1-1,-1-1 0,0 0 0,0 1 1,0-1-1,0 0 0,0 1 0,0-1 1,0 1-1,0-1 0,0 0 0,0 1 0,8 64 5253,-8 75-2498,0-139-2854,0-19-11498,0 4 8711,0 6 1215,0-3-701</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46.016"/>
    </inkml:context>
    <inkml:brush xml:id="br0">
      <inkml:brushProperty name="width" value="0.05" units="cm"/>
      <inkml:brushProperty name="height" value="0.05" units="cm"/>
    </inkml:brush>
  </inkml:definitions>
  <inkml:trace contextRef="#ctx0" brushRef="#br0">40 13 592,'-22'-10'2364,"22"9"-2251,0 1 1,-1 0-1,1 0 0,-1-1 1,1 1-1,-1 0 1,1 0-1,-1 0 0,1-1 1,-1 1-1,1 0 0,-1 0 1,1 0-1,-1 0 0,1 0 1,-1 0-1,1 0 1,-1 0-1,1 0 0,-1 0 1,1 0-1,0 1 0,-1-1 1,1 0-1,-1 0 0,1 0 1,-1 1-1,1-1 1,-1 0-1,1 0 0,0 1 1,-1 0-1,-1 21-495,2-12-2689,0-4 1751,0-2 501</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5.069"/>
    </inkml:context>
    <inkml:brush xml:id="br0">
      <inkml:brushProperty name="width" value="0.05" units="cm"/>
      <inkml:brushProperty name="height" value="0.05" units="cm"/>
    </inkml:brush>
  </inkml:definitions>
  <inkml:trace contextRef="#ctx0" brushRef="#br0">0 21 384,'10'0'3284,"-12"0"-3305,0 1 902,2 0-804,1-1 1,0 1-1,-1 0 0,1-1 1,-1 1-1,1 0 0,-1 0 1,0-1-1,1 1 0,-1 0 1,0 0-1,0 0 0,1 0 1,-1-1-1,0 1 0,0 0 1,0 0-1,0 1 0,1 3 215,0-1-1,1 1 0,-1-1 0,1 1 0,0-1 0,0 0 0,5 6 0,-6-5-101,0 0-1,0 0 0,0 0 0,-1 0 1,1 0-1,-1 1 0,0-1 0,-1 0 1,0 6-1,0 7 312,-1 39 2428,0-58-2932,1-1 1,0 0-1,0 1 1,0-1 0,0 0-1,0 0 1,0 0-1,0 0 1,1 0-1,-1 0 1,1 0-1,-1 0 1,1 0-1,0 0 1,0 0-1,0 0 1,0 0-1,0 0 1,0 0-1,1-3 1,0-7-66,-1 11-55,0 0 108,-1 0-1,1 0 1,0 1-1,0-1 1,0 0-1,0 0 1,0 0-1,0 0 1,1 0-1,-1 0 1,0 1-1,0-1 1,1 0-1,-1 0 1,1-1-1,26-22-27,-3-9 54,-19 28-2,0-1 0,0 1 0,-1-1 1,1 0-1,-1-1 0,5-9 0,-8 15-12,1-1 0,-1 1 0,1 0 0,0-1-1,0 1 1,0 0 0,-1 0 0,1 0 0,0 0 0,0 0 0,0 1 0,1-1 0,-1 1-1,0-1 1,0 1 0,0 0 0,3 0 0,-3 0 1,-1 1-1,0 0 1,0 0 0,0 0 0,0 0-1,0 0 1,0 0 0,0 0 0,0 0-1,0 0 1,0 0 0,-1 0 0,1 1-1,-1-1 1,1 0 0,0 0 0,-1 2-1,7 9-12,-3-9 29,-4-3-8,1 1-1,-1-1 1,1 1-1,-1-1 1,0 1-1,1-1 1,-1 1-1,1-1 1,-1 1-1,0-1 1,1 1-1,-1-1 1,0 1-1,0-1 1,1 1-1,-1 0 1,0-1-1,0 1 1,0-1-1,0 1 1,0 0 0,0-1-1,0 1 1,0 1-1,8 32 726,-8-27-594,0-5-66,0 1-1,0 0 0,0-1 1,0 1-1,0 0 0,-1-1 0,1 1 1,-1 0-1,1-1 0,-1 1 1,0-1-1,-2 3 0,-1 9 56,-3 0-76,0-5 21,6-8-30,1-1 0,0 1 0,0-1 0,-1 0 0,1 1 0,-1-1 0,1 1-1,0-1 1,-1 0 0,1 1 0,-1-1 0,1 0 0,0 1 0,-1-1 0,1 0-1,-1 0 1,1 0 0,-1 1 0,1-1 0,-1 0 0,1 0 0,-1 0 0,1 0-1,-1 0 1,0 0 0,-1 0 37,2-4-120,0 0 1,0 1-1,0-1 1,1 0 0,-1 0-1,1 0 1,0 1 0,0-1-1,1 0 1,-1 1 0,1-1-1,-1 1 1,1 0 0,0-1-1,1 1 1,-1 0 0,0 0-1,1 0 1,3-2-1,14-28-296,8 2 330,-23 25-6,0 0 1,0 0 0,0 1-1,1 0 1,-1 0 0,1 1-1,8-6 1,-13 10 15,0-1-1,-1 1 1,1-1 0,0 1-1,0-1 1,0 1 0,-1 0 0,1-1-1,0 1 1,0 0 0,0 0-1,0-1 1,0 1 0,0 0-1,-1 0 1,1 0 0,0 0 0,0 0-1,0 0 1,0 0 0,0 1-1,0-1 1,0 0 0,-1 0-1,1 1 1,0-1 0,0 1 0,0-1-1,-1 1 1,1-1 0,0 1-1,0-1 1,-1 1 0,1-1-1,-1 1 1,1 0 0,0-1 0,-1 1-1,1 0 1,-1 0 0,1 0-1,-1-1 1,0 1 0,1 0-1,-1 0 1,0 0 0,0 0 0,0 0-1,1 1 1,0 8 155,1 0 0,-1 0 0,-1 19 1,0-19 59,-8 51 485,8-61-716,0 1-1,0-1 1,0 0 0,0 0 0,0 0 0,0 0 0,0 0 0,0 1 0,0-1 0,0 0-1,0 0 1,0 0 0,0 0 0,0 0 0,0 0 0,1 0 0,-1 1 0,0-1 0,0 0-1,0 0 1,0 0 0,0 0 0,0 0 0,0 0 0,0 0 0,1 0 0,-1 0 0,0 0 0,0 0-1,0 0 1,0 0 0,0 1 0,0-1 0,1 0 0,-1 0 0,0 0 0,0 0 0,0 0-1,0 0 1,0 0 0,1 0 0,-1-1 0,0 1 0,0 0 0,0 0 0,0 0 0,0 0-1,0 0 1,1 0 0,-1 0 0,10-6-1824,-8 5 1287,-1 0 1,0 0-1,1 0 0,-1-1 1,0 1-1,0 0 1,0 0-1,0-1 1,0 1-1,0-1 0,0 1 1,-1-1-1,2-2 1,5-6-2569,-6 5 1625</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47.016"/>
    </inkml:context>
    <inkml:brush xml:id="br0">
      <inkml:brushProperty name="width" value="0.05" units="cm"/>
      <inkml:brushProperty name="height" value="0.05" units="cm"/>
    </inkml:brush>
  </inkml:definitions>
  <inkml:trace contextRef="#ctx0" brushRef="#br0">0 11 80,'12'-11'1878,"-9"11"-1551,0 1-1,0-1 0,0 1 0,0 0 1,0 0-1,0 0 0,-1 0 1,1 1-1,0-1 0,2 3 0,-1-2-81,-3-2-160,0 1-1,0 0 1,0 0 0,0 0-1,0 0 1,0 1 0,0-1 0,0 0-1,0 0 1,-1 0 0,1 1-1,0-1 1,-1 0 0,1 3-1,9 12 1084,17 27 1186,-25-40-2065,-1 0 0,1 0 1,-1 0-1,1 0 1,-1 0-1,0 1 1,0 3-1,8 15 1032,-9-21-1216,1 1-1,0-1 1,-1 0 0,1 1 0,-1-1-1,1 1 1,-1-1 0,0 0-1,0 1 1,1-1 0,-1 1 0,0-1-1,-1 3 1,5 14 763,-3-14-788,0-1-1,0 1 1,-1 0 0,1 0-1,-1-1 1,0 1-1,0 0 1,0-1 0,-2 7-1,1 1 56,1-9-84,0 36-128,5-44 12,-5 6 63,1-1-1,-1 1 0,1-1 0,-1 1 1,1 0-1,-1-1 0,1 1 0,-1-1 1,0 1-1,1-1 0,-1 1 0,0-1 1,1 1-1,-1-1 0,0 1 0,0-1 0,1 0 1,-1 1-1,0-1 0,0 1 0,0-1 1,0 0-1,0 1 0,0-1 0,0 0 1,0 0-1,0-121-379,6 105 312,-6 16 70,1 0 0,0-1 0,0 1 0,-1 0 0,1-1 1,-1 1-1,1-1 0,-1 1 0,0-1 0,1 1 0,-1-1 0,0-1 0,1-1-2,0-1 0,0 1 0,0 0 1,1-1-1,-1 1 0,1 0 0,0 0 0,1 0 0,4-6 0,-6 9-1,0-1 0,0 1 0,0 0 0,1 0 0,-1-1-1,0 1 1,1 0 0,-1 0 0,1 0 0,-1 0 0,1 1 0,0-1-1,-1 0 1,1 1 0,0-1 0,-1 1 0,1-1 0,0 1-1,0 0 1,-1 0 0,1 0 0,0 0 0,0 0 0,0 0 0,-1 0-1,1 1 1,0-1 0,-1 1 0,1-1 0,0 1 0,-1 0 0,4 1-1,7 25 316,-10-24-244,0 0-1,0 0 1,-1 0-1,1 1 1,-1-1-1,0 0 1,1 1-1,-1-1 1,-1 0-1,1 1 1,-1-1-1,1 7 1,0 54 1681,-1-49-1043,0-11-531,0-2-144,0 0 1,-1-1-1,1 1 1,0 0-1,0-1 0,0 1 1,1 0-1,-1-1 1,0 1-1,1 0 1,-1-1-1,1 1 0,-1-1 1,1 1-1,0-1 1,-1 1-1,1-1 0,0 1 1,0-1-1,2 2 1,-3-2-34,1-1 1,-1 1-1,1-1 1,-1 1-1,0-1 0,1 1 1,-1-1-1,0 1 1,0-1-1,1 1 1,-1 0-1,0-1 1,0 1-1,0-1 0,0 1 1,0 0-1,0-1 1,0 1-1,0-1 1,0 1-1,0 0 1,0-1-1,0 1 1,-1 0-1,1 0 1,0-1 1,0 0-1,0 0 0,0 1 1,0-1-1,0 0 1,0 0-1,0 1 0,0-1 1,0 0-1,0 0 0,0 1 1,0-1-1,0 0 0,0 1 1,0-1-1,0 0 1,0 0-1,0 1 0,0-1 1,0 0-1,0 0 0,0 1 1,1-1-1,-1 0 1,0 0-1,0 0 0,0 1 1,0-1-1,1 0 0,-1 0 1,0 0-1,0 1 1,1-1-1,-1 0 0,0 0 1,0 0-1,1 0 0,-1 0 1,0 0-1,0 1 0,1-1 1,-1 0-1,0 0 1,0 0-1,1 0 0,-1 0 1,0 0-1,0 0 0,1 0 1,-1 0-1,0 0 1,1 0-1,-1-1 0,0 1 1,1 0-1,1 0 52,17-1-4800,-12-19-5096,-4 13 8071,7 0-99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48.096"/>
    </inkml:context>
    <inkml:brush xml:id="br0">
      <inkml:brushProperty name="width" value="0.05" units="cm"/>
      <inkml:brushProperty name="height" value="0.05" units="cm"/>
    </inkml:brush>
  </inkml:definitions>
  <inkml:trace contextRef="#ctx0" brushRef="#br0">39 121 496,'-17'-7'1545,"15"7"-841,-18-4 2018,22-19 378,4 13-2359,-4 7-332,0-1 0,1 0 0,-1 1 0,1 0 0,0-1 0,0 1 0,0 1 0,0-1 0,5-3 0,14-10 579,-18 12-851,0 0 0,1 1 0,0 0-1,0 0 1,10-5 0,-13 8-96,1 0 0,0-1 0,-1 1 0,1 0 0,-1 1 0,1-1 0,-1 0 0,1 1 0,-1 0 0,1-1 0,-1 1 0,1 0 0,-1 0 0,0 0 0,1 1 0,-1-1 0,0 0 0,0 1 0,0 0-1,0-1 1,2 4 0,5 3 164,-1 0 0,-1 0 0,13 18 0,-19-22-47,1 1 0,0 0 1,-1-1-1,0 1 0,0 0 1,0 0-1,-1 0 0,0 7 0,12 53 966,-12-54-1094,-1-9-5,1 1 0,0 0 0,0 0-1,0 0 1,1 0 0,-1 0-1,0 0 1,1 0 0,0 0 0,0 0-1,0 0 1,2 2 0,0 12 161,1-14-175,-4-3-10,1 1 0,-1-1 0,0 0 0,1 1-1,-1-1 1,0 0 0,1 1 0,-1-1-1,0 0 1,1 1 0,-1-1 0,0 1 0,0-1-1,1 1 1,-1-1 0,0 0 0,0 1-1,0-1 1,0 1 0,1-1 0,-1 1 0,0-1-1,0 1 1,0-1 0,0 1 0,0 0 0,0 0 2,1 0 1,-1 0 0,1 0-1,-1-1 1,1 1 0,0 0 0,-1 0-1,1-1 1,0 1 0,0-1 0,-1 1-1,1-1 1,0 1 0,0-1 0,0 1-1,0-1 1,0 1 0,0-1-1,0 0 1,-1 0 0,1 0 0,0 1-1,0-1 1,0 0 0,0 0 0,0 0-1,0 0 1,0-1 0,2 1 0,-1-1-211,0 0 0,1 1-1,-1-1 1,0 0 0,0-1 0,0 1 0,1 0 0,-1-1 0,0 1 0,-1-1 0,1 1 0,0-1 0,0 0 0,1-3 0,7-5-1767,0-4-1373,-10 14 3190,0 0 0,0 0-1,0-1 1,0 1 0,0 0-1,0 0 1,0-1 0,0 1-1,0 0 1,0 0 0,0-1-1,0 1 1,0 0 0,0 0-1,0-1 1,0 1 0,0 0-1,0 0 1,0-1 0,0 1-1,0 0 1,0 0 0,0 0-1,-1-1 1,1 1 0,0 0-1,0 0 1,0 0 0,-1-1-315,1 1 314,0 0 1,0 0 0,-1 0-1,1-1 1,0 1 0,0 0-1,0 0 1,-1 0 0,1 0-1,0 0 1,0 0 0,-1 0-1,1 0 1,0 0 0,0 0-1,-1 0 1,1 0 0,0 0-1,-1 0 1,0 0-617,-1 0-29,-8 0-50</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48.596"/>
    </inkml:context>
    <inkml:brush xml:id="br0">
      <inkml:brushProperty name="width" value="0.05" units="cm"/>
      <inkml:brushProperty name="height" value="0.05" units="cm"/>
    </inkml:brush>
  </inkml:definitions>
  <inkml:trace contextRef="#ctx0" brushRef="#br0">0 320 112,'0'0'1137,"0"-41"9131,31-1-6746,-11 21-2399,0 0 1,26-39-1,-33 42-798,-1 2-153,1-1 114,19-32 0,-26 38-348,0 0-270,-5-1-3318,-9 13 955,-7 3-2446,14-4 4990,1 0 0,0 0 1,0 0-1,-1 0 0,1 0 0,0 0 1,0 0-1,-1 0 0,1 0 0,0 0 1,0 0-1,-1 0 0,1 0 1,0 0-1,0 0 0,-1 0 0,1 0 1,0 0-1,0 0 0,-1 0 0,1 0 1,0 0-1,0-1 0,0 1 1,-1 0-1,1 0 0,0 0 0,0 0 1,0-1-1,-1 1 0,1 0 1,0 0-1,0 0 0,0-1 0,0 1 1,0 0-1,0 0 0,0-1 0,-1 1 1,1-1-475</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51.196"/>
    </inkml:context>
    <inkml:brush xml:id="br0">
      <inkml:brushProperty name="width" value="0.05" units="cm"/>
      <inkml:brushProperty name="height" value="0.05" units="cm"/>
    </inkml:brush>
  </inkml:definitions>
  <inkml:trace contextRef="#ctx0" brushRef="#br0">71 1 496,'0'0'1129,"-30"1"1933,9 15-1957,13-3-713,7-12-385,0 0 1,0 0-1,0 0 0,0 0 1,0 0-1,0 0 0,1 0 1,-1 1-1,0-1 0,1 0 1,-1 0-1,1 1 1,-1-1-1,1 0 0,-1 2 1,1-2-2,0-1 1,0 1 0,0 0 0,0-1 0,0 1 0,0-1-1,0 1 1,0 0 0,0-1 0,1 1 0,-1-1 0,0 1 0,0 0-1,0-1 1,1 1 0,-1-1 0,0 1 0,1-1 0,-1 1 0,0-1-1,1 1 1,-1-1 0,1 1 0,-1-1 0,1 0 0,-1 1-1,1-1 1,-1 0 0,2 1 0,-1 0-4,1 0 58,24-2 825,-3-15-323,-23 16-482,1 0 0,-1 0 0,1 0 0,-1 0 0,0 0 1,1 0-1,-1-1 0,1 1 0,-1 0 0,0 0 0,1 0 0,-1-1 1,0 1-1,1 0 0,-1 0 0,0-1 0,0 1 0,1 0 0,-1-1 1,0 1-1,0 0 0,1-1 0,-1 1 0,0 0 0,0-1 0,0 1 1,0-1-1,0 1 0,0 0 0,1-1 0,-1 1 0,0-1 0,0 1 1,0 0-1,0-1 0,0 1 0,0-1 0,-1 1 0,1 0 1,0-1-1,0 1 0,0-1 0,0 1 0,0 0 0,-1-1 0,1 1 1,0 0-1,0-1 0,0 1 0,-1 0 0,1-1 0,0 1 0,-1 0 1,-2-8 882,2 7-959,-1 0 0,1 0 0,-1 0 0,0 0 0,1 0 0,-1 1 0,0-1 0,1 0 0,-1 1 0,0-1 0,0 1 0,1 0 0,-1 0 0,0-1 0,-3 2 0,4-1-22,1 0-1,-1 0 0,1 0 1,-1 0-1,1 0 1,-1 0-1,1 0 1,-1 0-1,1 0 0,0 1 1,-1-1-1,1 0 1,-1 0-1,1 1 1,-1-1-1,1 0 0,0 1 1,-1-1-1,1 0 1,0 1-1,-1-1 1,1 1-1,0-1 0,-1 0 1,1 1-1,0-1 1,0 1-1,0-1 1,-1 1-1,1-1 0,0 2 1,-1 19-546,1-15 314,0-5 242,0-1 0,0 1 0,0-1 0,0 1 0,0-1 0,0 1 1,0-1-1,1 1 0,-1-1 0,0 1 0,0-1 0,0 1 0,1-1 0,-1 0 0,0 1 0,1-1 0,-1 1 0,0-1 0,1 0 0,-1 1 0,0-1 0,1 0 0,-1 1 0,1-1 0,-1 0 0,1 0 0,-1 0 0,1 1 1,-1-1-1,1 0 0,20 0 277,13-11 123,-27 9-374,-6 2 9,-1 0-1,1 0 0,-1 0 1,0 0-1,1 0 0,-1 0 0,1 0 1,-1 0-1,0 0 0,1 0 1,-1-1-1,0 1 0,1 0 0,-1 0 1,0 0-1,1 0 0,-1-1 1,0 1-1,1 0 0,-1 0 0,0-1 1,1 1-1,-1 0 0,0 0 1,0-1-1,1 1 0,-1 0 0,0-1 1,0 1-1,0 0 0,0-1 1,1 1-1,-1 0 0,0-1 0,0 1 1,0-1-1,0 1 0,0-1 1,-20-10 86,13 9-140,5 0-16,-1 1 0,0 0 0,1 0 0,-1 0 0,0 1 0,0-1 1,0 1-1,0-1 0,0 1 0,0 0 0,0 0 0,0 0 0,0 0 0,0 1 0,1-1 0,-6 2 0,6 0-70,-6 3-1352,8-4 1440,1 0 1,-1 1 0,1-1 0,-1 0 0,1 0 0,0 0-1,-1 0 1,1 0 0,0 0 0,0 0 0,-1 0-1,1 0 1,0 0 0,0-1 0,0 1 0,0 0 0,0-1-1,0 1 1,0 0 0,1-1 0,-1 1 0,0-1 0,0 0-1,0 1 1,1-1 0,-1 0 0,0 0 0,0 0 0,0 0-1,1 0 1,-1 0 0,2 0 0,-1 0 47,0 0-1,1 0 1,-1 0 0,0 0 0,0 0 0,1-1 0,-1 1-1,0-1 1,1 1 0,-1-1 0,0 0 0,0 0-1,0 0 1,0 0 0,0-1 0,0 1 0,0 0 0,3-4-1,6-11 407,-20 10-416,8 5-42,0 0-1,0 0 0,0 0 1,-1 0-1,1 0 0,0 0 1,-1 0-1,1 1 0,0-1 1,-1 0-1,1 1 1,-1 0-1,1-1 0,-1 1 1,0 0-1,1-1 0,-1 1 1,1 0-1,-1 0 0,1 0 1,-1 1-1,0-1 1,1 0-1,-3 1 0,-6 8-2972,10-9 2915,0 0 0,0 0 0,0 0 0,0 1 0,0-1 1,0 0-1,0 0 0,0 0 0,0 0 0,0 0 1,0 0-1,0 1 0,0-1 0,0 0 0,1 0 0,-1 0 1,0 0-1,0 0 0,0 0 0,0 0 0,0 0 1,0 1-1,0-1 0,1 0 0,-1 0 0,0 0 0,0 0 1,0 0-1,0 0 0,0 0 0,1 0 0,-1 0 1,0 0-1,0 0 0,0 0 0,0 0 0,0 0 0,1 0 1,-1 0-1,0 0 0,0 0 0,0 0 0,0 0 1,0 0-1,0 0 0,1 0 0,-1 0 0,0-1 0,0 1 1,0 0-1,0 0 0,0 0 0,0 0 0,1 0 1,-1 0-1,0 0 0,0 0 0,0-1 0,0 1 0,0 0 1,0 0-1,0 0 0,0 0 0,0-1 0,2-4-2056</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52.426"/>
    </inkml:context>
    <inkml:brush xml:id="br0">
      <inkml:brushProperty name="width" value="0.05" units="cm"/>
      <inkml:brushProperty name="height" value="0.05" units="cm"/>
    </inkml:brush>
  </inkml:definitions>
  <inkml:trace contextRef="#ctx0" brushRef="#br0">87 0 96,'0'0'368,"27"0"6113,-66 5-615,36-4-5814,-1 1 0,1 0 0,-1 0 0,1 1 0,0-1 0,-1 1 0,1-1 0,-5 7 0,-5 4 905,12-12-876,0 0-1,0 1 1,0-1 0,1 0 0,-1 1-1,1-1 1,-1 1 0,1 0 0,-1-1-1,1 1 1,0-1 0,-1 1 0,1 1-1,-4 13 335,3-14-388,-1 0 1,1 0-1,-1 0 1,1 0-1,0 0 1,0 0 0,0 0-1,0 1 1,0-1-1,1 0 1,-1 0-1,1 1 1,-1-1 0,1 0-1,0 1 1,0-1-1,0 0 1,0 1-1,0-1 1,1 1-1,-1-1 1,1 0 0,0 3-1,2 23 445,4-19-250,-3-3-59,1 0 1,0 0-1,-1 0 1,2-1-1,-1 0 1,10 7-1,-12-10-94,1-1 0,-1 0 0,1 0-1,0 0 1,0 0 0,0 0 0,0-1-1,0 0 1,-1 0 0,1 0-1,0 0 1,0 0 0,0-1 0,0 0-1,0 0 1,5-2 0,-4 0-400,1 0-1,0 1 1,0 0 0,0 0 0,10-2-1,-25-15-13253,-1 13 11998</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53.096"/>
    </inkml:context>
    <inkml:brush xml:id="br0">
      <inkml:brushProperty name="width" value="0.05" units="cm"/>
      <inkml:brushProperty name="height" value="0.05" units="cm"/>
    </inkml:brush>
  </inkml:definitions>
  <inkml:trace contextRef="#ctx0" brushRef="#br0">60 36 336,'-11'-18'1777,"11"14"-1893,0 3 256,0 1 1,0 0 0,1-1 0,-1 1 0,0 0 0,0-1 0,0 1-1,0 0 1,0-1 0,0 1 0,0-1 0,0 1 0,0 0 0,0-1-1,0 1 1,0-1 0,-1 1 0,1 0 0,0-1 0,0 1 0,0 0-1,0-1 1,-1 1 0,1 0 0,0-1 0,0 1 0,0 0-1,-1-1 1,1 1 0,0 0 0,-1 0 0,1-1 0,0 1 0,-1 0-1,1 0 1,0 0 0,-1 0 0,1-1 0,0 1 0,-1 0 0,1 0-1,0 0 1,-1 0 0,1 0 0,-1 0 0,1 0-21,0 0 0,0 1 0,1-1-1,-1 0 1,0 0 0,0 1 0,0-1 0,0 0 0,0 0 0,0 1 0,0-1 0,0 0 0,0 1-1,0-1 1,0 0 0,0 0 0,0 1 0,0-1 0,0 0 0,0 1 0,0-1 0,0 0 0,0 0-1,-1 1 1,1-1 0,0 0 0,0 0 0,0 1 0,0-1 0,-1 0 0,1 0 0,0 0-1,0 1 1,0-1 0,-1 0 0,1 0 0,0 0 0,0 0 0,-1 0 0,1 1 0,-7 6 1575,5-3-964,0-1 0,0 0 0,1 1 0,-1 0 0,1-1 0,-2 8-1,-3 8 1016,-3 25 1111,8-40-2785,1 0-1,-1 0 1,1 1 0,0-1-1,0 0 1,0 0 0,0 1-1,1-1 1,0 0 0,2 7-1,1 14 155,-3-22-177,1 0 0,0 0 0,0 0 0,0-1 0,0 1 0,1 0 0,-1-1 1,1 0-1,-1 0 0,1 1 0,0-1 0,0-1 0,0 1 0,5 2 0,-5-4-7,1 1 0,-1 0-1,1-1 1,-1 0 0,1 0 0,-1 0-1,1 0 1,-1-1 0,1 1 0,-1-1-1,1 0 1,-1 0 0,0 0 0,1 0-1,-1-1 1,4-1 0,21-14-16,-27 14-41,1 1 0,-1-1 0,0 0 0,0 1 0,0-1 0,0 0 0,0 0 0,-1 0 0,1 1 0,-1-1 0,0 0 0,0 0 0,0 0 0,0 0 0,0 0 0,0 0 0,-1 0 0,0 0 0,1 1 0,-1-1 0,0 0-1,0 0 1,-1 1 0,-1-5 0,-8-20-537,-4 8-19,13 15 536,0 0-1,-1 1 1,1-1-1,-1 1 1,0 0-1,0 0 1,0 0-1,0 0 1,-1 1-1,1-1 1,-1 1-1,0 0 0,1 0 1,-1 0-1,-5-1 1,2 0-466,-9-2 1993,11 7-4105,2 8-5105,4-9 7371,0 0 1,0 0 0,0 0 0,0 0-1,0 0 1,0 0 0,0-1 0,1 1-1,-1 0 1,0-1 0,0 1 0,1-1 0,-1 1-1,0-1 1,1 1 0,-1-1 0,0 0-1,1 0 1,1 0 0,33 5-5439,-25-5 4512,6 0-533</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53.666"/>
    </inkml:context>
    <inkml:brush xml:id="br0">
      <inkml:brushProperty name="width" value="0.05" units="cm"/>
      <inkml:brushProperty name="height" value="0.05" units="cm"/>
    </inkml:brush>
  </inkml:definitions>
  <inkml:trace contextRef="#ctx0" brushRef="#br0">141 21 320,'7'-2'1126,"-14"0"1427,-13-6-137,15 6-1100,0 0-1,0 1 0,0 0 1,-1 0-1,1 0 1,-1 0-1,-9 1 0,-24 21 553,32-16-1832,6-5-33,0 1 0,1-1 0,-1 0 0,1 1 1,-1-1-1,0 1 0,1-1 0,-1 1 0,1-1 0,-1 1 0,1-1 0,-1 1 0,1 0 0,0-1 0,-1 1 1,1-1-1,0 1 0,-1 0 0,1-1 0,0 1 0,0 0 0,-1 0 0,1-1 0,0 1 0,0 0 0,0 0 1,0 0-1,0 0-2,0-1 1,0 0 0,0 0-1,0 1 1,0-1-1,0 0 1,0 0 0,0 1-1,0-1 1,0 0 0,0 0-1,0 1 1,-1-1-1,1 0 1,0 0 0,0 1-1,0-1 1,0 0 0,-1 0-1,1 0 1,0 1-1,0-1 1,0 0 0,-1 0-1,1 0 1,0 0-1,0 0 1,-1 0 0,1 1-1,0-1 1,0 0 0,-1 0-1,1 0-2,-1 0-1,1 0 0,0 0 1,-1 1-1,1-1 0,0 0 1,-1 0-1,1 0 1,0 1-1,-1-1 0,1 0 1,0 0-1,-1 1 1,1-1-1,0 0 0,0 1 1,0-1-1,-1 0 0,1 1 1,0-1-1,0 0 1,0 1-1,0-1 0,0 1 1,-1-1-1,1 0 0,0 1 1,0-1-1,0 1 1,0-1-1,0 0 0,0 1 1,1 1-5,-1 0 1,0 0 0,1 0 0,-1 0 0,1 0-1,-1 0 1,1-1 0,0 1 0,0 0-1,0 0 1,0-1 0,0 1 0,0-1-1,0 1 1,1-1 0,-1 1 0,0-1-1,1 0 1,0 0 0,-1 1 0,1-1 0,-1 0-1,1 0 1,0-1 0,0 1 0,3 1-1,8 2 68,1 0 0,27 4-1,7 2-48,-11 1 179,-25-4 51,-11-7-171,-1 0 0,1 0 0,-1 0 0,1 0 1,-1 1-1,1-1 0,-1 0 0,1 0 0,-1 1 0,0-1 0,1 0 0,-1 0 0,0 1 0,1-1 0,-1 1 0,0-1 1,1 0-1,-1 1 0,0-1 0,1 1 0,-1-1 0,0 1 0,0-1 0,0 1 0,0-1 0,1 1 0,-1-1 0,0 1 1,0-1-1,0 1 0,0-1 0,0 1 0,0-1 0,0 1 0,0-1 0,-1 1 0,1-1 0,0 0 0,0 1 0,-1 0 1,1 5 316,-2 0 0,1-1 0,-1 1 0,0-1 0,0 1 1,0-1-1,-1 0 0,0 0 0,0 0 0,0 0 0,-1 0 0,1-1 1,-1 1-1,-7 5 0,8-8-376,0 0 0,-1 0 0,1 0 0,-1 0 0,1-1 0,-1 0 0,1 1 0,-1-1 0,0 0 0,1-1 0,-1 1 0,0-1 0,0 0 0,0 0 0,0 0 0,1 0 0,-1-1 0,-6-1 0,-17 0-980,1-7-2064,25 9 2481,-1-1 0,1 1 0,-1-1 0,1 0 0,0 1 1,0-1-1,-1 0 0,1 0 0,0 0 0,0 0 0,0 0 0,0 0 0,0 0 1,0 0-1,0 0 0,0-1 0,-1-1 0,-8-7-6032</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55.436"/>
    </inkml:context>
    <inkml:brush xml:id="br0">
      <inkml:brushProperty name="width" value="0.05" units="cm"/>
      <inkml:brushProperty name="height" value="0.05" units="cm"/>
    </inkml:brush>
  </inkml:definitions>
  <inkml:trace contextRef="#ctx0" brushRef="#br0">32 32 128,'0'0'1278,"0"-22"355,0 12 3398,-5 31-1939,4-18-2909,0-1 0,0 1 0,0-1 0,0 1 0,0 0 0,1-1 0,0 1 0,-1 4 0,1-4-53,0-1 1,0 0 0,0 1 0,0-1 0,0 1 0,1-1 0,-1 0 0,1 0 0,-1 1-1,1-1 1,0 0 0,0 0 0,0 0 0,0 0 0,2 3 0,6 29 1776,-6-17-880,16 4-231,-9-10-557,-10-11-235,1 1-1,-1-1 0,0 0 1,0 1-1,0-1 1,0 0-1,1 1 1,-1-1-1,0 0 0,0 1 1,1-1-1,-1 0 1,0 0-1,0 0 1,1 1-1,-1-1 0,0 0 1,1 0-1,-1 0 1,0 1-1,1-1 1,-1 0-1,0 0 1,1 0-1,-1 0 0,0 0 1,1 0-1,-1 0 1,1 0-1,-1 0 1,1 0-1,11 10 571,-8-8-530,-3-2-27,0 1 0,0 0 1,0-1-1,0 1 0,0-1 1,1 0-1,-1 1 0,0-1 1,0 0-1,1 0 0,-1 0 1,0 1-1,1-1 0,-1-1 1,0 1-1,0 0 0,1 0 1,-1 0-1,0-1 0,0 1 1,1-1-1,-1 1 0,0-1 1,1 0-1,5-4 54,-6 5-73,0-1 0,0 1 0,0-1 0,0 1 0,-1-1 0,1 1 0,0-1-1,0 0 1,-1 0 0,1 1 0,0-1 0,-1 0 0,1 0 0,-1 0 0,1 1-1,-1-1 1,1 0 0,-1 0 0,0 0 0,1-2 0,4-1 73,-5 4-69,1-1 1,-1 1 0,1 0-1,-1 0 1,0 0-1,1 0 1,-1 0 0,0-1-1,0 1 1,1 0 0,-1 0-1,0-1 1,1 1-1,-1 0 1,0 0 0,0-1-1,1 1 1,-1 0-1,0-1 1,0 1 0,0 0-1,0-1 1,1 1-1,-1 0 1,0-1 0,0 0-1,0 0-4,0 1 1,0-1-1,0 0 0,1 0 0,-1 0 1,0 0-1,0 1 0,1-1 0,-1 0 1,1 0-1,-1 1 0,0-1 0,1 0 1,-1 1-1,1-1 0,0 0 0,-1 1 1,1-1-1,0 1 0,0-2 0,0 2-1,0-1 0,0 1 0,-1-1 0,1 1 0,0-1 0,-1 0 0,1 1 0,-1-1 0,1 0 0,-1 0 0,1 1 0,-1-1-1,1 0 1,-1 0 0,0 0 0,1 0 0,-1 0 0,0 0 0,0 1 0,0-3 0,5-8 114,-4 10-98,0 0 0,-1 0 0,1 1 0,0-1 0,-1 0 0,1 0 0,-1 0 0,1 0 0,-1 0 0,0 0 1,1 0-1,-1 0 0,0-1 0,0 1 0,0-1 0,0-59 659,-4 56-330,4 5-227,-1 0-1,1 0 1,-1-1-1,1 1 1,-1 0-1,1-1 1,-1 1-1,1-1 1,0 1-1,-1-1 1,1 1-1,0-1 1,-1 1-1,1-1 1,0 1-1,-1-1 1,1 1-1,0-1 1,0 1-1,0-1 1,0 1-1,0-1 1,-1 0-1,1 1 1,0-2-1,0 2-101,0 0 1,0 0-1,0-1 0,0 1 0,0 0 1,0 0-1,0-1 0,0 1 1,0 0-1,0 0 0,-1 0 0,1-1 1,0 1-1,0 0 0,0 0 0,0 0 1,-1-1-1,1 1 0,0 0 0,0 0 1,0 0-1,-1 0 0,1 0 0,0-1 1,0 1-1,-1 0 0,1 0 0,0 0 1,0 0-1,-1 0 0,1 0 0,0 0 1,0 0-1,-1 0 0,1 0 1,0 0-1,0 0 0,-1 0 0,1 0 1,0 0-1,0 0 0,-1 0 0,1 0 1,0 1-1,0-1 0,0 0 0,-1 0 1,1 0-1,0 0 0,0 0 0,0 1 1,-1-1-1,1 0 0,0 0 0,0 0 1,0 1-1,0-1 0,-1 0 0,1 0 1,0 0-1,0 1 0,0-1 1,0 0-1,0 0 0,0 1 0,0-1 1,0 2 522,0 25-515,0-20 158,0-1 0,0 1-1,1-1 1,0 1 0,0-1 0,1 0-1,2 9 1,0 13 389,12 14 393,-1 2-1,10 55 1,-20-71-895,0-6 91,-1 0 1,3 44 0,-7-41-54,1-16-69,-1 0 0,0 0 0,-1 0 0,0 1 0,0-1 0,-4 13 0,1-10-9,4-10-8,-1 1 1,1-1-1,-1 1 1,0-1-1,0 1 1,0-1-1,0 1 0,0-1 1,-1 0-1,1 0 1,-1 0-1,1 0 1,-1 0-1,0 0 0,0 0 1,0 0-1,-4 2 1,3-3-59,-1 0 1,0 0-1,0 0 1,1-1-1,-1 0 1,0 0-1,0 0 1,0 0-1,0 0 1,0-1-1,1 0 1,-1 0-1,0 0 1,0 0-1,1 0 1,-1-1-1,-3-2 1,-8-4-99,0-2 0,-21-17 0,4 3 113,28 22-13,1-1 0,0 1 0,-1-1 0,1 0 0,1 0 0,-1 0 0,0 0 0,1 0 0,0-1 1,-1 1-1,1-1 0,1 1 0,-4-7 0,0 1-114,5 8 137,-1 1 1,1-1-1,-1 1 1,1-1-1,-1 1 1,1-1-1,-1 1 1,1-1-1,0 0 1,-1 1-1,1-1 1,0 1 0,0-1-1,-1 0 1,1 1-1,0-1 1,0 0-1,0 1 1,0-1-1,0-1 1,3-13-674,-2 15 155,0-1 0,-1 1 0,1 0 1,0 0-1,-1 0 0,1-1 0,0 1 0,-1 0 0,1 0 1,0 0-1,-1 0 0,1 0 0,0 0 0,-1 0 0,1 1 1,0-1-1,-1 0 0,1 0 0,0 0 0,-1 1 0,2 0 1,17 3-7460,-8-4 2056,-9 0 4333</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57.336"/>
    </inkml:context>
    <inkml:brush xml:id="br0">
      <inkml:brushProperty name="width" value="0.05" units="cm"/>
      <inkml:brushProperty name="height" value="0.05" units="cm"/>
    </inkml:brush>
  </inkml:definitions>
  <inkml:trace contextRef="#ctx0" brushRef="#br0">0 62 176,'0'0'1347,"14"-11"10056,-8 12-10529,-1-1 0,1 0 0,-1-1 0,1 0 0,0 0-1,7-2 1,-11 2-712,-1 1-1,1-1 0,0 0 1,0 1-1,0 0 1,0-1-1,-1 1 0,1 0 1,0 0-1,0 0 0,0 0 1,3 1-1,-4-1-100,1 1 0,-1-1 0,1 0 0,-1 0 0,1 0 1,-1 0-1,1 0 0,-1-1 0,1 1 0,-1 0 0,3-2 0,33-3 2207,-23 4-1777,32-11 1200,-35 8-1535,0 1 1,0 0-1,0 1 0,21-1 1,-5-4-168,-26 7 184,37 11-23,-37-11-126</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5:58.206"/>
    </inkml:context>
    <inkml:brush xml:id="br0">
      <inkml:brushProperty name="width" value="0.05" units="cm"/>
      <inkml:brushProperty name="height" value="0.05" units="cm"/>
    </inkml:brush>
  </inkml:definitions>
  <inkml:trace contextRef="#ctx0" brushRef="#br0">20 3 48,'10'0'2604,"-37"10"-1478,25-10 400,4 6 800,7-1-836,1-1-1,0 0 0,0-1 1,0 0-1,1 0 1,-1-1-1,1 0 1,20 0-1,-16-2-377,-1-1 0,1 0 0,0-1-1,0 0 1,27-9 0,-21 7-258,-19 4-798,0 0-1,-1 0 1,1 0-1,0 0 1,0-1 0,0 1-1,0-1 1,-1 0-1,1 1 1,0-1 0,-1 0-1,3-1 1,-2 1-36,-1 0-1,1 0 1,0 1 0,0-1 0,0 0-1,0 1 1,0-1 0,0 1 0,0 0-1,0 0 1,0 0 0,0 0 0,0 0-1,3 1 1,16-3 36,12-2 15,-29 4-58,0-1 0,0 1 0,0 0 0,-1-1 0,1 0 1,7-3 2273,-18 5-3133,-3 0-5731</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6.299"/>
    </inkml:context>
    <inkml:brush xml:id="br0">
      <inkml:brushProperty name="width" value="0.05" units="cm"/>
      <inkml:brushProperty name="height" value="0.05" units="cm"/>
    </inkml:brush>
  </inkml:definitions>
  <inkml:trace contextRef="#ctx0" brushRef="#br0">209 49 176,'0'0'1358,"-8"-8"-237,7 6-1016,0 0 0,1 0 1,-1 0-1,0 0 1,-1 1-1,1-1 1,0 0-1,0 0 0,-1 1 1,1-1-1,-1 1 1,1-1-1,-1 1 1,0-1-1,0 1 0,1 0 1,-1 0-1,0 0 1,0 0-1,0 0 1,0 1-1,0-1 0,0 0 1,0 1-1,-3-1 1,-1 0-3,1-1 1,-1 1-1,1 1 1,-1-1-1,0 1 0,1-1 1,-1 2-1,1-1 1,-1 1-1,-5 1 1,6-1-63,0 0-30,-1 1 0,1 0 0,-1 0 0,1 1 0,0-1 0,-1 1 0,1 0 0,1 0 0,-1 1 0,0 0 0,-4 4 0,-2-1-11,11-7 0,0 1 1,-1-1-1,1 0 0,-1 0 0,1 0 0,-1 1 0,1-1 0,0 0 0,-1 0 0,1 1 0,-1-1 0,1 0 0,0 1 0,-1-1 0,1 0 0,0 1 0,0-1 1,-1 1-1,1-1 0,0 0 0,0 1 0,-1-1 0,1 1 0,0-1 0,0 1 0,0-1 0,0 1 0,0-1 0,0 1 0,0-1 0,0 1 0,0-1 0,0 1 0,0-1 1,0 1-1,0-1 0,1 1 0,-1 1 15,0 0 1,1-1 0,-1 1-1,1-1 1,-1 1-1,1 0 1,0-1 0,0 1-1,0-1 1,0 0 0,0 1-1,0-1 1,0 0-1,0 0 1,0 0 0,1 1-1,-1-1 1,1-1 0,-1 1-1,0 0 1,1 0-1,-1 0 1,1-1 0,0 1-1,2 0 1,54 13 875,-38-10-710,-4-1-69,-8-2-56,0 1 0,1 0 0,-1 0 0,0 0 0,-1 1 0,1 1 0,0-1 0,-1 1 0,14 10 0,-20-14-16,0 1 0,0 0 0,0 0 0,-1 0 0,1 0 0,0-1 0,-1 1 0,1 0 0,-1 0 0,1 0 0,-1 0 0,1 0 0,-1 0 0,0 0 0,0 1 0,1-1 0,-1 0 0,0 0 0,0 0 0,0 0 0,0 0 0,0 0 0,0 0 0,-1 2 0,0-1 10,1 0-1,-1 0 1,-1 0-1,1 0 1,0 0-1,0 0 1,-1 0-1,1 0 1,-1 0-1,-2 2 1,-5 3-38,0-1 0,0-1 0,0 1 0,0-1 0,-1-1 0,-16 6 0,5-2-24,9-4-374,0-1 0,0 0 0,-1-1 0,1 0 0,-21 0 0,32-3 255,1 1 0,0 0-1,0-1 1,-1 1 0,1 0-1,0-1 1,0 1 0,0-1 0,0 1-1,-1 0 1,1-1 0,0 1 0,0-1-1,0 1 1,0 0 0,0-1-1,0 1 1,0-1 0,0 1 0,0-1-1,0 1 1,1 0 0,-1-1 0,0 1-1,0-1 1,0 1 0,0 0-1,1-1 1,-1 1 0,0 0 0,0-1-1,1 1 1,-1 0 0,0-1 0,8-13-891,0 12 443,-6-1-154</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01.116"/>
    </inkml:context>
    <inkml:brush xml:id="br0">
      <inkml:brushProperty name="width" value="0.05" units="cm"/>
      <inkml:brushProperty name="height" value="0.05" units="cm"/>
    </inkml:brush>
  </inkml:definitions>
  <inkml:trace contextRef="#ctx0" brushRef="#br0">7 14 272,'0'0'1225,"-6"-5"-548,16 0 768,-4 1 1590,-4 14-621,9 21 187,-10-2-601,0-20-1538,-1 1-1,0 0 0,0 0 1,-1 0-1,0 0 0,-1 0 1,-5 17-1,6-24-375,0 0 0,1-1-1,-1 1 1,1 0 0,0-1 0,0 1-1,0 0 1,0 0 0,1 3 0,0-3-29,-1-1 1,0 1-1,1 0 1,-1-1-1,0 1 1,-1 0-1,1-1 0,0 1 1,-1 0-1,1-1 1,-2 3-1,1-3-42,-1 0 0,1-1 0,0 1 0,1 0-1,-1 0 1,0-1 0,0 1 0,1 0 0,-1 0-1,1 0 1,-1 0 0,1 0 0,0 0 0,0 0 0,0 0-1,0 0 1,0 0 0,0 0 0,1 0 0,-1 0-1,1 0 1,-1 0 0,1-1 0,0 1 0,0 0-1,0 0 1,0 0 0,2 2 0,-2 1 141,0-1 1,0 1-1,0 0 1,-1 0-1,0-1 1,0 1-1,0 0 1,-2 8-1,2-3-244,0-9 678,5-13-446,-4 11-322,-1 1 0,1-1 1,0 0-1,-1 0 0,1 0 1,-1 0-1,1 0 1,-1 1-1,0-1 0,1 0 1,-1 0-1,0 0 1,0 0-1,0 0 0,0 0 1,0-2-1,4-7-2483,-3 10 2250,0-1 1,-1 0-1,1 1 0,-1-1 1,0 0-1,1 0 0,-1 1 0,0-1 1,1 0-1,-1 0 0,0 0 0,0 1 1,1-1-1,-1 0 0,0 0 1,0 0-1,0 0 0,0 0 0,0 1 1,-1-1-1,1 0 0,0 0 1,0 0-1,-1 0 0,1 1 0,0-1 1,-1-1-1,-6-4-1398</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02.056"/>
    </inkml:context>
    <inkml:brush xml:id="br0">
      <inkml:brushProperty name="width" value="0.05" units="cm"/>
      <inkml:brushProperty name="height" value="0.05" units="cm"/>
    </inkml:brush>
  </inkml:definitions>
  <inkml:trace contextRef="#ctx0" brushRef="#br0">27 30 144,'0'0'363,"-8"-7"5397,-10 3 9636,21 4-14814,0 1 0,0-1 0,0 1 0,0 0 0,0 0-1,0 1 1,0-1 0,4 3 0,-4-2-306,1 0 1,0 0-1,0 0 1,0-1-1,0 1 1,0-1-1,0 0 0,0 0 1,5 0-1,64 6-190,-19-16 1,-41 6-101,1 1 0,22-2 0,-29 4 48,1 0-1,0 0 1,-1-1 0,1 0-1,0-1 1,-1 1 0,8-4-1,-12 4-44,0 0 0,0 0-1,0 0 1,-1 0 0,2 1-1,-1 0 1,0-1 0,0 1 0,6 1-1,-6-1 16,-2 0 9,29-6-39,-25 8 30,1 0 1,-1 0 0,1-1 0,0 0-1,-1 0 1,1 0 0,0-1 0,8 0-1,-13 0-41,9 0 437,-49-4-14774,29-14 626</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03.696"/>
    </inkml:context>
    <inkml:brush xml:id="br0">
      <inkml:brushProperty name="width" value="0.05" units="cm"/>
      <inkml:brushProperty name="height" value="0.05" units="cm"/>
    </inkml:brush>
  </inkml:definitions>
  <inkml:trace contextRef="#ctx0" brushRef="#br0">20 23 96,'0'0'96,"7"0"3268,-14 5-2880,7-5-442,-1 0 0,1 1 1,0-1-1,0 1 0,-1-1 0,1 0 1,0 1-1,-1-1 0,1 0 1,0 1-1,-1-1 0,1 0 0,0 0 1,-1 1-1,1-1 0,-1 0 1,1 0-1,-1 0 0,1 1 0,-1-1 1,1 0-1,0 0 0,-1 0 1,1 0-1,-1 0 0,1 0 0,-2 0 1,-6 25 8756,9-26-8549,-1 0 0,0 0 0,0 0 0,0 0 0,0 0 0,1 1 0,-1-1 0,0 0 0,1 0 0,-1 0 0,0 1 0,1-1 0,-1 0-1,1 0 1,-1 1 0,2-2 0,1-9 2917,-1 11-3250,-2 0 220,1 0 0,-1-1 1,0 1-1,1 0 0,-1 0 0,1 0 0,-1 0 0,0-1 0,1 1 0,-1 0 0,0 0 0,1 0 0,-1-1 0,0 1 1,1 0-1,-1-1 0,0 1 0,0 0 0,1-1 0,-1 1 0,0 0 0,0-1 0,0 1 0,1-1 0,-1 1 1,0 0-1,0-1 0,0 1 0,0-1 0,0 1 0,0 0 0,0-1 0,0 0 0,2-1-97,0-1 0,1 1 0,-1-1 0,1 1 0,0 0 0,-1 0 0,7-3 0,-8 5-24,40 0-53,-38 0 37,21 1-35,-24-1 37,1 0 0,0 0 0,-1 0 1,1 0-1,-1 0 0,1 0 0,0 0 0,-1 1 0,1-1 0,-1 0 0,1 0 1,-1 0-1,1 1 0,0-1 0,-1 0 0,1 1 0,-1-1 0,1 0 0,-1 1 1,0-1-1,1 1 0,-1-1 0,1 1 0,-1-1 0,0 1 0,1-1 0,-1 1 1,0 0-1,1-1-1,0 0 1,-1 1-1,1-1 1,-1 0-1,1 1 1,-1-1-1,1 0 1,-1 1-1,1-1 1,-1 1-1,1-1 1,-1 0-1,0 1 1,1-1-1,-1 1 1,0 0-1,1-1 1,-1 1-1,0-1 1,0 1-1,1-1 1,-1 1-1,0 0 1,0 0-1,1-1 6,-1 0-1,1 0 1,-1 0 0,0 0-1,1 0 1,-1 0-1,1 0 1,-1 1 0,1-1-1,-1 0 1,0 0 0,1 0-1,-1 1 1,1-1-1,-1 0 1,0 0 0,1 1-1,-1-1 1,0 0 0,1 1-1,-1-1 1,0 0-1,1 1 1,-1-1 0,0 1-1,0-1 1,0 0 0,1 1-1,-1-1 1,0 1 0,0-1-1,0 1 1,0-1-1,0 0 1,0 1 0,0-1-1,0 1 1,0-1 0,0 1-1,0-1 1,0 1-1,0-1 1,0 1 0,0-1-1,0 0 1,-1 2 0,1-2 4,0 2 56,0 36 1066,0-36-915,0-1-159,0 0 0,1 0 0,-1-1 0,0 1 1,0 0-1,0 0 0,0 0 0,0 0 0,0 0 0,0-1 0,0 1 1,0 0-1,0 0 0,-1 0 0,1 0 0,0-1 0,-1 1 1,1 0-1,0 0 0,-1-1 0,1 1 0,-1 0 0,1 0 0,-1-1 1,1 1-1,-1-1 0,0 1 0,1 0 0,-1-1 0,0 1 1,-1 0-1,-1 10 445,-15 7-299,11-12-221,6-5 22,0-1 0,0 0 0,1 1 0,-1-1 0,0 1 0,1-1 0,-1 1 0,0-1 0,1 1 0,-1 0 0,0-1 0,1 1 1,-1 0-1,1-1 0,0 1 0,-1 0 0,1 0 0,-1 0 0,1-1 0,0 1 0,0 0 0,-1 1 0,1-1-2,0-1-1,0 0 1,0 1-1,0-1 1,0 1-1,-1-1 1,1 0-1,0 0 1,0 1-1,0-1 1,-1 0-1,1 1 1,0-1-1,0 0 1,-1 1-1,1-1 1,0 0-1,0 0 1,-1 0-1,1 1 1,0-1-1,-1 0 1,1 0-1,0 0 1,-1 0-1,1 0 1,0 1-1,-1-1 1,1 0-1,0 0 1,-2 0-1,2 0-2,-1 0 1,1 0-1,0 0 0,-1 0 1,1 0-1,-1 0 0,1 0 1,-1 1-1,1-1 0,-1 0 1,1 0-1,0 0 0,-1 1 1,1-1-1,-1 0 0,1 1 1,0-1-1,-1 0 0,1 1 1,0-1-1,0 0 0,-1 1 1,1-1-1,0 1 1,0-1-1,-1 0 0,1 1 1,0-1-1,0 1 0,0-1 1,0 1-1,0-1 0,0 1 1,-30 24-42,11-1 85,16-13-117,-14 5-115,17-15 175,-1-1 1,1 1-1,0 0 1,0 0-1,-1-1 0,1 1 1,0 0-1,0 0 0,0 0 1,0 0-1,0-1 0,0 1 1,0 0-1,0 0 0,0 0 1,0 0-1,0-1 1,1 1-1,-1 0 0,0 0 1,1 1-1,0-2 4,0 1 0,0 0 0,0-1 0,-1 1 0,1 0 0,0 0 0,-1 0 0,1 0 0,0-1 0,-1 1 0,1 0 0,-1 0 0,1 0 0,-1 0 0,0 0 0,0 0 0,1 0 0,-1 0 0,0 0 1,0 1-1,0-1 0,0 0 0,0 0 0,0 0 0,0 0 0,0 0 0,-1 2 0,1 2-87,0-4 44,1 0 0,-1 0-1,1 0 1,0 0 0,-1 0-1,1 0 1,0 0 0,0 0-1,-1 0 1,1 0 0,0 0-1,0-1 1,0 1 0,0 0-1,0-1 1,0 1-1,0-1 1,0 1 0,2 0-1,8-13 103,14-4 332,-16 9-336,1 1 0,1 0 0,12-5 0,-21 10-36,0 0-1,0 0 1,0 0 0,0 0-1,0 1 1,0-1 0,0 1-1,1-1 1,-1 1 0,0 0-1,0 0 1,0 0 0,0 0-1,0 0 1,0 1 0,5 0-1,20 6 73,-24-5-79,0-1 1,-1 1-1,1 0 0,0-1 0,-1 1 0,1-1 1,0 0-1,0 0 0,0 0 0,0 0 1,6 0-1,-8-1 30</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07.396"/>
    </inkml:context>
    <inkml:brush xml:id="br0">
      <inkml:brushProperty name="width" value="0.05" units="cm"/>
      <inkml:brushProperty name="height" value="0.05" units="cm"/>
    </inkml:brush>
  </inkml:definitions>
  <inkml:trace contextRef="#ctx0" brushRef="#br0">211 0 96,'0'0'3794,"-20"6"-2391,12 5-16,7-10-1334,0-1-1,0 1 1,0-1 0,1 1-1,-1 0 1,0-1 0,1 1-1,-1 0 1,0 0 0,1 0-1,-1-1 1,1 1 0,0 0-1,-1 0 1,1 0 0,-1 0 0,1 0-1,0 2 1,-1-3-27,1 1 1,0 0-1,0-1 1,0 1-1,-1-1 1,1 1 0,0 0-1,-1-1 1,1 1-1,0-1 1,-1 1-1,1-1 1,-1 1-1,1-1 1,-1 1-1,1-1 1,-1 0-1,1 1 1,-2-1-1,2 1 12,-1-1 0,0 1 0,0-1-1,1 1 1,-1-1 0,0 1 0,1 0-1,-1-1 1,0 1 0,1 0 0,-1 0-1,1-1 1,-1 1 0,1 0 0,0 0-1,-1 0 1,1-1 0,0 1 0,0 0-1,-1 2 1,-3 1 378,3-4-396,1 0-1,-1 0 0,1 0 1,0 1-1,-1-1 0,1 0 0,0 0 1,-1 0-1,1 1 0,0-1 1,-1 0-1,1 0 0,0 1 1,0-1-1,-1 0 0,1 0 0,0 1 1,0-1-1,-1 0 0,1 1 1,0-1-1,0 0 0,0 1 0,0-1 1,0 1-1,0-1 0,-1 0 1,1 1-1,0 0 0,0 1 103,-1 0 1,1 0-1,-1 0 0,0-1 0,0 1 0,0 0 1,0 0-1,0 0 0,0-1 0,0 1 0,-3 2 1,3-3-10,-1 1 1,1 0 0,-1-1-1,1 1 1,0 0 0,0 0-1,0 0 1,0 0 0,0 0-1,1 0 1,-2 4 0,2-4-63,0-1 0,-1 0 0,1 1 0,-1-1 1,1 0-1,-1 0 0,1 1 0,-1-1 0,0 0 0,1 0 1,-1 0-1,0 0 0,0 0 0,0 0 0,-1 1 0,1-1 5,0 0 0,0 0 0,0 0 0,0 1 0,0-1 0,0 0 0,0 0 0,0 1-1,1-1 1,-1 0 0,1 1 0,-1-1 0,1 0 0,-1 1 0,1 2 0,-1-3-11,1 0 1,0 0 0,0 1-1,0-1 1,-1 0-1,1 0 1,-1 0 0,1 0-1,-1 1 1,1-1-1,-1 0 1,0 0 0,1 0-1,-1 0 1,0 0 0,-1 0-1,1 0-5,0 0-1,0 0 0,0 0 1,1 0-1,-1 0 1,0 1-1,1-1 1,-1 0-1,0 0 1,1 0-1,0 0 0,-1 1 1,1-1-1,0 0 1,-1 1-1,1 1 1,0 0 48,-1 1 0,0-1 0,1 1 1,-1-1-1,-1 0 0,1 1 0,0-1 1,-1 0-1,0 0 0,0 0 1,-3 4-1,5-5 1,-1-1 0,1 1 1,-1-1-1,1 1 0,-1-1 1,1 1-1,0-1 0,0 1 1,-1-1-1,1 1 0,0-1 1,1 1-1,-1-1 0,1 4 0,-2 12 1058,-7 29 2017,6-44-3066,1-1-36,0 0 0,1 0 0,-1 0 0,0 0 0,0 0 0,1 1 0,-1-1 0,1 0 0,-1 0 0,1 0 0,0 1 0,-1-1 0,1 0 0,0 1 0,0-1 0,0 0 0,0 1 0,0 1 0,0 1 67,-1 0 1,1 0-1,-1 0 1,0 0 0,0 0-1,0 0 1,-1-1-1,-1 5 1,1-5 19,1 0 0,-1 1 0,1-1 0,0 0 0,0 1 0,1-1 0,-2 7 0,3 9 947,-1-14-850,1 1-1,-1-1 1,0 1-1,-1-1 1,1 1-1,-1-1 1,0 0-1,0 1 1,-3 5-1,3-6-192,0 0 0,0 0 0,0 0 0,1 0 0,-1 0 0,1 1 0,1-1 0,0 8 0,1 7-68,5 30-36,-2-40 87,-4-9-35,0-1 1,-1 1-1,1 0 1,0 0-1,-1 0 0,1 0 1,-1 0-1,0 0 1,1 0-1,-1 0 0,0 0 1,1 0-1,-1 0 1,0 0-1,0 2 1,8 42 166,-8-44-175,0 0 1,0-1 0,0 1-1,0 0 1,0 0 0,0-1-1,1 1 1,-1 0 0,0 0-1,0-1 1,1 1 0,-1 0-1,0-1 1,1 1 0,-1 0-1,1-1 1,-1 1 0,1-1-1,0 2 1,-1-2 2,1 1-1,-1-1 1,1 1 0,-1-1 0,1 1 0,-1 0-1,1-1 1,-1 1 0,0 0 0,1-1 0,-1 1-1,0 0 1,0-1 0,0 1 0,1 0 0,-1 0-1,0-1 1,0 1 0,0 1 0,9 24 68,-8-26-61,0 0-1,-1 0 1,1 1 0,-1-1 0,1 0 0,0 1-1,-1-1 1,1 0 0,-1 1 0,1-1-1,-1 1 1,1-1 0,-1 1 0,0-1 0,1 1-1,-1-1 1,0 1 0,1 0 0,-1-1-1,0 1 1,1-1 0,-1 1 0,0 0 0,0-1-1,0 1 1,0 0 0,0-1 0,0 1-1,0 0 1,0-1 0,0 1 0,0 0-1,0-1 1,0 1 0,0-1 0,-1 2 0,1 0 1,8 23 49,-8-23-35,0-1-18,0 0 0,-1-1 0,1 1 0,0-1 0,0 1 0,0 0-1,0-1 1,0 1 0,0 0 0,0-1 0,0 1 0,0 0 0,0-1 0,0 1 0,1 0 0,-1-1 0,0 1 0,0-1 0,1 1 0,-1-1 0,0 1 0,1 0 0,-1-1 0,0 1 0,1-1 0,-1 1-1,1-1 1,-1 0 0,1 1 0,-1-1 0,1 1 0,-1-1 0,1 0 0,0 1 0,-1-1 0,2 0 0,-2 1 1,0-1 0,1 1 1,-1-1-1,0 0 0,1 1 0,-1-1 1,0 1-1,0-1 0,0 1 0,0-1 0,1 1 1,-1-1-1,0 1 0,0-1 0,0 1 1,0 0-1,0-1 0,0 1 0,0-1 0,0 1 1,-1-1-1,1 1 0,0-1 0,0 1 1,1 11-148,2-10 110,-3-2 37,1 0-1,-1 0 0,0 0 0,1 1 1,-1-1-1,0 0 0,0 0 0,1 1 1,-1-1-1,0 0 0,0 0 0,0 1 1,1-1-1,-1 0 0,0 1 0,0-1 1,0 0-1,0 1 0,0-1 0,0 0 1,1 1-1,-1-1 0,0 1 1,0-1-1,0 0 0,0 1 0,0-1 1,0 0-1,-1 1 0,1-1 0,0 0 1,0 1-1,0-1 0,0 0 0,0 1 1,4 5-71,-3-6 72,-1 0 0,0 0 0,1 0 0,-1 0 0,1 1 0,-1-1 0,0 0 0,1 0 0,-1 0 0,0 1 1,1-1-1,-1 0 0,0 1 0,0-1 0,1 0 0,-1 1 0,0-1 0,0 0 0,1 1 0,-1-1 0,0 0 0,0 1 0,0-1 0,0 0 0,0 1 0,0-1 0,0 1 0,0-1 0,1 0 0,-1 1 0,0-1 0,-1 1 1,1 0-1,8 12 2,-7-12 4,0 0 0,0 0 0,0 0 0,0 0 0,0 0 0,0 0 0,0 0 0,-1 0 0,1 1 1,0-1-1,-1 0 0,0 1 0,1-1 0,-1 0 0,1 3 0,4 4-56,-5-8 50,1 0 0,-1 1 0,1-1 0,-1 1 0,1-1 0,-1 0 0,1 1 0,-1-1 1,0 1-1,1-1 0,-1 1 0,0-1 0,0 1 0,1 0 0,-1-1 0,0 1 0,0-1 0,0 1 0,0-1 0,0 1 0,1 1 0,-1-1-3,0 0-1,0 0 0,1 0 0,-1 0 1,1 0-1,-1 0 0,1 0 0,0 0 1,-1-1-1,1 1 0,0 0 0,-1 0 1,1 0-1,0-1 0,0 1 0,1 0 1,6 9 52,0 12-158,-1-22 247,-5 0-128,-9 0 9,5 0 182,-19-33-23856,21 33 23573,-1 0 1,1 0-1,0 0 1,0 0-1,-1-1 1,1 1-1,0 0 1,0 0-1,-1 0 1,1 0-1,0 0 1,0 0-1,-1 0 1,1-1-1,0 1 1,0 0-1,-1 0 1,1 0-1,0 0 1,0-1-1,0 1 1,-1 0-1,1 0 1,0-1-1,0 1 1,0 0-1,0 0 1,0-1-1,0 1 1,-1 0-1,1-1 1,0 1 25,0-1 0,0 1 1,0-1-1,0 1 0,-1 0 1,1-1-1,0 1 1,0-1-1,-1 1 0,1 0 1,0-1-1,0 1 0,-1 0 1,1 0-1,0-1 0,-1 1 1,1 0-1,-1 0 1,1-1-1,0 1 0,-1 0 1,1 0-1,-1 0 0,1 0 1,0 0-1,-1-1 0,1 1 1,-1 0-1,1 0 1,-1 0-1,1 0 0,-1 0 1,1-4-1927</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10.256"/>
    </inkml:context>
    <inkml:brush xml:id="br0">
      <inkml:brushProperty name="width" value="0.05" units="cm"/>
      <inkml:brushProperty name="height" value="0.05" units="cm"/>
    </inkml:brush>
  </inkml:definitions>
  <inkml:trace contextRef="#ctx0" brushRef="#br0">130 15 208,'0'0'1865,"9"-5"1320,-11 4-3059,0-1 0,0 1 0,0 0 0,0 0-1,-1 0 1,1 1 0,0-1 0,-1 1 0,1-1-1,0 1 1,-1 0 0,1 0 0,-1-1-1,1 2 1,0-1 0,-1 0 0,1 1 0,-1-1-1,-2 2 1,3-2-126,-3 1 9,-1 0 0,2 0 0,-1 0 0,0 1 0,0 0 0,0 0-1,1 0 1,-5 3 0,3-1-17,5-4 8,0 1 0,0-1 0,0 0 0,1 1 0,-1-1 0,0 1-1,0-1 1,1 1 0,-1-1 0,0 1 0,1 0 0,-1-1 0,0 1-1,1 0 1,-1 0 0,1-1 0,-1 1 0,1 0 0,-1 1 0,1 48 410,0-49-385,0 0 0,1-1-1,-1 1 1,0-1 0,0 1-1,1 0 1,-1-1-1,0 1 1,1-1 0,-1 1-1,1-1 1,-1 1 0,0-1-1,1 1 1,-1-1 0,1 0-1,0 1 1,-1-1-1,2 1 1,-2-1-8,1 1-1,0-1 1,0 1 0,-1-1-1,1 1 1,0 0 0,-1-1-1,1 1 1,-1 0 0,1-1-1,-1 1 1,1 0 0,-1 0-1,1-1 1,-1 1 0,0 0-1,1 0 1,-1 0 0,0 0-1,0-1 1,1 2 0,20 15 452,-20-17-457,-1 0 1,0 0-1,1 0 0,-1 0 0,0 0 1,1 0-1,-1 0 0,0 0 1,1 0-1,-1 0 0,0 0 0,1 0 1,-1 1-1,0-1 0,1 0 1,-1 0-1,0 0 0,1 1 0,-1-1 1,0 0-1,0 0 0,1 1 1,-1-1-1,0 0 0,0 0 0,0 1 1,1-1-1,-1 1 0,11 8 889,5 0-40,-15-8-634,23 5 496,-19-2-662,1 0-1,0 0 1,1 0 0,-1 0-1,1-1 1,12 5-1,-7 3 79,-11-11-124,1 1 1,-1 0-1,0-1 1,0 1-1,0 0 0,0 0 1,0 0-1,0 0 0,0 0 1,0 0-1,0 0 1,0 1-1,0-1 0,-1 0 1,1 0-1,1 3 1,2 2 3,-4-6-3,1 1 1,-1-1-1,1 0 1,-1 1 0,1-1-1,-1 1 1,1-1-1,-1 1 1,1 0 0,-1-1-1,1 1 1,-1-1 0,0 1-1,0 0 1,1-1-1,-1 1 1,0 0 0,0-1-1,0 1 1,0 0-1,1 0 1,-1-1 0,0 1-1,0 0 1,-1 0-1,1 4 59,1-3-29,-1 0 0,0 1 0,0-1 0,0 0 0,0 0 0,0 0 0,-1 1 0,1-1 0,-1 0 0,1 0 0,-1 0 0,0 0 0,0 0 0,0 0 0,0 0 0,-2 4 0,-3 4 359,0 1-159,1-9-160,0 0 0,0 0 1,0-1-1,0 1 1,0-1-1,0 0 0,0-1 1,-1 1-1,1-1 0,0 0 1,0 0-1,-1-1 1,1 0-1,0 0 0,-6-1 1,-11-2-23,19 4-32,1 0 1,-1 0-1,1 0 0,-1-1 0,1 1 0,-1-1 1,1 0-1,0 0 0,-1 0 0,-2-1 1,-31-9 1431,34 9-1101,-17-16 477,19 18-1204,1-1-1,-1 1 1,1-1 0,-1 1-1,1-1 1,0 1-1,-1 0 1,1-1-1,0 1 1,-1 0-1,1 0 1,0 0-1,-1-1 1,1 1-1,0 0 1,-1 0-1,1 0 1,0 0-1,0 0 1,-1 0-1,1 0 1,0 0-1,-1 1 1,1-1-1,0 0 1,-1 0-1,2 1 1,10-2-6345</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10.806"/>
    </inkml:context>
    <inkml:brush xml:id="br0">
      <inkml:brushProperty name="width" value="0.05" units="cm"/>
      <inkml:brushProperty name="height" value="0.05" units="cm"/>
    </inkml:brush>
  </inkml:definitions>
  <inkml:trace contextRef="#ctx0" brushRef="#br0">2 18 880,'0'-4'-176,"-1"3"341,1 1 0,0 0-1,0-1 1,0 1 0,0 0 0,0-1 0,0 1 0,0 0 0,0-1-1,0 1 1,0-1 0,0 1 0,0 0 0,0-1 0,0 1-1,0-1 1,0 1 0,0 0 0,0-1 0,0 1 0,1 0-1,-1-1 1,0 1 0,0 0 0,0-1 0,1 1 0,-1 0-1,0-1 1,1 1 0,-1 0 0,0 0 0,0-1 0,1 1-1,-1 0 1,0 0 0,1 0 0,-1 0 0,0-1 0,1 1-1,-1 0 1,1 0 0,-1 0 0,0 0 0,2 0 794,9 11 767,-3 24 2449,4 2-1419,-12 114 2308,0-150-5115,0-30-14112,0 7 9094,0 11 3652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11.146"/>
    </inkml:context>
    <inkml:brush xml:id="br0">
      <inkml:brushProperty name="width" value="0.05" units="cm"/>
      <inkml:brushProperty name="height" value="0.05" units="cm"/>
    </inkml:brush>
  </inkml:definitions>
  <inkml:trace contextRef="#ctx0" brushRef="#br0">1 0 384,'0'0'4720,"12"6"-1980,-11-4-2109,0-2-608,-1 0 0,1 0 0,-1 1-1,0-1 1,1 0 0,-1 0 0,1 1-1,-1-1 1,0 1 0,0-1 0,1 0-1,-1 1 1,0-1 0,0 1 0,1-1-1,-1 0 1,0 1 0,0-1 0,0 1-1,0-1 1,0 1 0,1-1 0,-1 1-1,0-1 1,0 1 0,0 0-1,0 13-508</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12.276"/>
    </inkml:context>
    <inkml:brush xml:id="br0">
      <inkml:brushProperty name="width" value="0.05" units="cm"/>
      <inkml:brushProperty name="height" value="0.05" units="cm"/>
    </inkml:brush>
  </inkml:definitions>
  <inkml:trace contextRef="#ctx0" brushRef="#br0">1 12 160,'9'-10'6286,"-8"10"-6194,-1 0 0,0 0 0,0-1-1,1 1 1,-1 0 0,0 0 0,1 0 0,-1 0 0,0 0 0,1 0 0,-1 0 0,0 0 0,0 0 0,1 0 0,-1 0 0,0 0-1,1 0 1,-1 0 0,0 0 0,1 1 0,-1-1 0,0 0 0,0 0 0,1 0 0,-1 0 0,0 0 0,0 1 0,1-1 0,-1 0-1,0 0 1,0 0 0,0 1 0,1-1 0,-1 0 0,0 0 0,0 1 0,0-1 0,0 0 0,0 1 0,1-1 0,-1 0 0,0 0-1,0 1 1,0-1 0,0 0 0,0 1 0,0-1 0,0 0 0,0 1 0,0-1 0,0 0 0,0 1 0,0-1 0,0 0-1,-1 0 1,1 1 0,10 21 2544,11 23-479,-6-11-768,-13-29-1139,0-1 0,0 1 0,0 0 0,-1 0 0,1 0 0,0 5 0,16 23 996,-15-23-613,-5-18-644,2 8-86,-2-5 31,1 0 0,-1 0 0,1 0 0,0 0 0,1-1 0,-1 1 0,1 0 0,0-10-1,0 8 17,1 5 126,0 1 0,0-1 0,0 1 0,0-1 0,0 1 0,0-1 0,0 1 0,0 0 0,0-1 0,1 1 0,-1 0 0,1 0 0,1-1 0,9-16 42,-2 5 413,7-4 1021,-5-4 521,-7 17-1841,7-8 113,-11 12-345,-1-1 1,0 1-1,0-1 1,0 1-1,1-1 1,-1 1 0,0-1-1,1 1 1,-1-1-1,0 1 1,1 0-1,-1-1 1,1 1 0,-1 0-1,1-1 1,-1 1-1,1 0 1,-1 0-1,1-1 1,-1 1 0,1 0-1,-1 0 1,1 0-1,-1 0 1,1-1-1,-1 1 1,1 0 0,-1 0-1,1 0 1,0 0-1,-1 0 1,1 1 0,-1-1-1,1 0 1,-1 0-1,1 0 1,-1 0-1,1 1 1,-1-1 0,1 0-1,-1 0 1,1 1-1,-1-1 1,1 1-1,23 10 311,-24-11-307,1 1-4,1 0-1,-1 0 1,1 1 0,-1-1 0,0 0-1,0 0 1,0 1 0,0-1 0,0 1-1,0-1 1,0 1 0,0-1 0,0 1-1,-1 0 1,1-1 0,0 4 0,7 8 24,-7-12-12,0-1 0,0 2 0,0-1 0,0 0 0,0 0 0,-1 0 0,1 0 0,0 0 0,-1 1 0,1-1 0,0 0 0,-1 1 0,0-1 0,1 0 0,-1 3 0,8 40 852,-2-27-450,-6-16-294,1 1 0,0-1 1,0 0-1,-1 1 0,1-1 0,-1 1 1,1-1-1,-1 0 0,0 1 0,1-1 0,-1 1 1,0-1-1,0 3 0,0-1-85,0-2-28,0-1 0,-1 1 0,1 0-1,0-1 1,0 1 0,0 0 0,0 0 0,0-1-1,1 1 1,-1 0 0,0 0 0,0-1 0,0 1-1,1 0 1,-1-1 0,0 1 0,0 0 0,1-1-1,-1 1 1,1 0 0,-1-1 0,1 1 0,-1-1 0,1 1-1,-1-1 1,1 1 0,1 14-19,0-1-21,-1-13 32,0 0 1,0 0 0,1 0-1,-1-1 1,0 1 0,0 0-1,0 1 1,0-1 0,0 0-1,-1 0 1,1 0 0,0 0-1,0 1 1,-1-1 0,1 0-1,-1 1 1,1-1 0,-1 0-1,1 1 1,-1-1 0,0 1 0,0-1-1,0 0 1,0 4 0,0-5 245,12-5-880,-17-5-2083,0 2-2277,-3-13-10671,6 15 12892</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14.426"/>
    </inkml:context>
    <inkml:brush xml:id="br0">
      <inkml:brushProperty name="width" value="0.05" units="cm"/>
      <inkml:brushProperty name="height" value="0.05" units="cm"/>
    </inkml:brush>
  </inkml:definitions>
  <inkml:trace contextRef="#ctx0" brushRef="#br0">0 0 96,'0'0'558,"0"12"5467,2-7-6186,1-3 316,0 7 2125,-3-8-2144,12 4 969,-4 28 2998,-8-31-4049,-1 1 235,1 1 1,0 0 0,0 0-1,1 0 1,-1 0 0,2 4-1,2-5-255,-4-3-25,1 0 0,-1 0 0,1 0-1,-1 1 1,0-1 0,1 0-1,-1 0 1,0 1 0,1-1-1,-1 0 1,0 1 0,0-1-1,1 0 1,-1 1 0,0-1-1,0 0 1,1 1 0,-1-1-1,0 1 1,0-1 0,0 1-1,0-1 1,0 0 0,0 1 0,0-1-1,0 1 1,0-1 0,0 1-1,0-1 1,0 0 0,0 1-1,0-1 1,0 1 0,0-1-1,-1 1 1,1 0 207,0 38 1977,0-25 251,-3-32-16932,-5 7 10922,8 4 1931</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26.546"/>
    </inkml:context>
    <inkml:brush xml:id="br0">
      <inkml:brushProperty name="width" value="0.05" units="cm"/>
      <inkml:brushProperty name="height" value="0.05" units="cm"/>
    </inkml:brush>
  </inkml:definitions>
  <inkml:trace contextRef="#ctx0" brushRef="#br0">258 1 96,'0'1'153,"0"-1"-1,0 1 1,0 0 0,0-1-1,0 1 1,0 0 0,0-1-1,-1 1 1,1 0 0,0-1-1,0 1 1,-1 0-1,1-1 1,0 1 0,-1-1-1,1 1 1,-1 0 0,1-1-1,-2 1 1,2 0-92,-1-1-1,1 1 1,-1-1-1,1 1 1,0-1-1,-1 1 1,1-1-1,0 1 1,-1-1-1,1 1 1,0-1-1,-1 1 1,1 0-1,0-1 1,0 1-1,0 0 1,0-1-1,0 1 1,0 1-1,0-2 122,-18 18 421,16-18-563,2 1 3,1 0 1,-1 0 0,0 1 0,0-1-1,0 0 1,0 0 0,-1 0-1,1 1 1,0-1 0,0 0 0,-1 0-1,0 2 1,1-3-36,-1 0 0,1 0-1,0 0 1,-1 0 0,1 0 0,0 0-1,-1 0 1,1 0 0,0 0 0,-1 0-1,1 1 1,0-1 0,-1 0 0,1 0 0,0 0-1,-1 0 1,1 0 0,0 1 0,-1-1-1,1 0 1,0 0 0,0 1 0,-1-1-1,1 0 1,0 0 0,0 1 0,-1-1 0,1 0-1,0 0 1,0 1 0,0-1 0,0 0-1,0 1 1,-1-1 0,1 0 0,0 1 0,0-1-1,0 1 1,0-1 0,0 0 0,0 1-1,0-1 1,0 0 0,0 1 0,0-1-1,0 1 73,-7 14 377,7-14-308,0-1-143,0 0-1,0 1 1,0-1 0,0 0 0,0 1-1,0-1 1,1 0 0,-1 1-1,0-1 1,0 0 0,0 1-1,0-1 1,0 0 0,0 0-1,0 1 1,0-1 0,0 0 0,-1 1-1,1-1 1,0 0 0,0 1-1,0-1 1,0 0 0,0 1-1,-1-1 1,1 0 0,0 0-1,0 1 1,0-1 0,-1 0-1,1 0 1,0 0 0,0 1 0,-1-1-1,1 0 1,0 0 0,0 0-1,-1 1 1,1-1 0,-1 0-1,1 0 0,-1 0-1,1 1 0,-1-1 1,1 0-1,-1 0 0,1 1 0,0-1 1,-1 0-1,1 1 0,0-1 1,-1 1-1,1-1 0,0 1 0,-1-1 1,1 0-1,0 1 0,0-1 1,0 1-1,-1-1 0,1 1 0,0-1 1,0 1-1,0 0 0,0 0 44,-8 16 243,8-17 77,-2 2-240,-1 1-1,1-1 0,0 0 1,0 1-1,0-1 1,0 1-1,-2 3 0,4-5-120,0-1 0,0 1 0,0-1 1,0 0-1,0 1 0,0-1 0,0 0 0,0 1 0,0-1 0,-1 0 0,1 1 0,0-1 0,0 0 0,0 1 0,0-1 0,0 0 0,-1 1 0,1-1 0,0 0 0,0 1 0,0-1 0,-1 0 0,1 0 0,0 1 0,-1-1 0,1 0 0,0 0 0,0 1 0,-1-1 0,1 0 0,0 0 0,-1 0 0,0 1 18,1-1 0,0 0 0,-1 0 0,1 0 0,0 0 0,-1 1 0,1-1 0,0 0 0,-1 0 0,1 0 0,0 1 0,0-1 0,-1 0 0,1 1 0,0-1 0,0 0 0,0 1 0,-1-1 0,1 0 0,0 1 0,0-1 0,0 0 0,0 1 0,0-1 0,0 0 0,0 1 0,0-1 0,0 1 0,0-1 0,0 0 0,0 1 0,0 0 0,0-1 260,-7 7 134,4 9 211,0-15-616,2-1 3,1 0 0,0 0 0,0 0 0,0 0 0,-1 0 0,1 0 0,0 0 0,0 0 0,-1 0 0,1 0 0,0 0 0,0 0 0,-1 0 0,1 0 0,0 0 0,0 1 0,0-1 0,-1 0 0,1 0 0,0 0 0,0 0 0,0 0 0,0 1 0,-1-1 0,1 0 0,0 0 0,0 0 1,0 0-1,0 1 0,0-1 0,0 0 0,0 0 0,-1 0 0,1 1 0,0-1 0,0 0 0,0 0 0,0 1 0,0-1 0,0 0 0,0 0 0,0 1 0,0-1 0,0 1 1,0-1-1,0 1 1,-1 0 0,1 0 0,0-1 0,0 1-1,-1 0 1,1-1 0,-1 1 0,1-1 0,-1 1 0,1-1-1,-1 1 1,1-1 0,-1 1 0,1-1 0,-1 1-1,0-1 1,0 1 0,0-1 15,1 1 0,-1-1 0,0 1-1,1-1 1,-1 1 0,0-1 0,1 1 0,-1 0 0,1-1 0,-1 1 0,1 0 0,-1-1-1,1 1 1,-1 0 0,1 0 0,0-1 0,-1 1 0,1 0 0,0 1 0,0-2-29,-1 0-1,1 0 1,0 0 0,0 0 0,0 0 0,0 0 0,0 0 0,-1 0 0,1 0 0,0 0 0,0 0-1,0 0 1,0 0 0,-1 0 0,1 0 0,0 0 0,0 0 0,0 0 0,0 0 0,0 0 0,-1 0-1,1 0 1,0 0 0,0 0 0,0 0 0,0 0 0,0 0 0,-1 0 0,1 0 0,0 0 0,0 1-1,0-1 1,0 0 0,0 0 0,0 0 0,-1 0 0,1 0 0,0 0 0,0 1 0,0-1 0,0 0-1,0 0 1,0 0 0,0 0 0,0 0 0,0 1 0,0-1 0,0 0 0,0 0 0,0 0 0,0 0-1,0 1 1,0-1 0,0 0 0,0 0 0,0 0 0,0 1 0,-4 7 271,2-7-278,2-1 10,0 0 1,-1 0-1,1 0 1,-1 0-1,1 0 0,0 1 1,-1-1-1,1 0 1,0 0-1,-1 0 1,1 1-1,0-1 1,-1 0-1,1 0 1,0 1-1,-1-1 1,1 0-1,0 1 1,0-1-1,-1 0 1,1 1-1,0-1 1,0 1-1,0-1 1,0 0-1,-1 1 1,1-1-1,0 1 1,0-1-1,0 0 1,0 1-1,0-1 0,0 1 1,-18 16 173,17-17-42,-1 5 208,1-4-326,0-1-1,-1 1 1,1-1-1,0 1 1,0 0 0,0-1-1,0 1 1,1 0-1,-1 0 1,0 0 0,0-1-1,0 1 1,1 0 0,-1 0-1,0 0 1,1 0-1,-1 0 1,1 1 0,-1-1-1,1 0 1,-1 2-1,1-4-20,0 1 0,0 0 0,0 0 0,-1 0 0,1 0 0,0 0 0,0-1 0,0 1 0,0 0 0,-1 0 0,1 0 0,0 0 0,0 0 0,0 0-1,-1 0 1,1 0 0,0 0 0,0 0 0,0 0 0,-1 0 0,1 0 0,0 0 0,0 0 0,0 0 0,-1 0 0,1 0 0,0 0 0,0 0-1,0 0 1,-1 0 0,1 0 0,0 0 0,0 0 0,0 0 0,-1 0 0,1 1 0,0-1 0,0 0 0,0 0 0,0 0 0,0 0 0,-1 0-1,1 1 1,0-1 0,0 0 0,0 0 0,0 0 0,0 1 0,0-1 0,0 0 0,0 0 0,0 0 0,0 1 0,-1-1 0,1 0 0,0 0 1,0 1 0,-1-1-1,1 0 1,0 0 0,0 0 0,-1 0-1,1 1 1,0-1 0,0 0 0,-1 0-1,1 0 1,0 1 0,0-1-1,0 0 1,0 0 0,-1 1 0,1-1-1,0 0 1,0 1 0,0-1-1,0 0 1,0 1 0,0-1 0,0 0-1,0 0 1,0 1 0,0-1-1,0 0 1,0 1 0,0-1 0,0 0-1,0 1 1,0-1 0,-1 1-1,0-1 0,0 1 0,-1-1 0,1 1 1,0 0-1,0-1 0,0 1 0,0 0 0,0 0 0,0 0 0,0 0 1,0 0-1,1 0 0,-1 0 0,0 0 0,0 0 0,0 2 1,1-2 12,-8 15-53,8-15 40,0-1-1,0 0 1,0 0 0,0 1-1,0-1 1,0 0 0,0 0 0,0 1-1,0-1 1,0 0 0,0 0-1,-1 1 1,1-1 0,0 0 0,0 0-1,0 0 1,0 1 0,0-1-1,-1 0 1,1 0 0,0 0 0,0 0-1,0 1 1,-1-1 0,1 0-1,0 0 1,0 0 0,-1 0 0,1 0-1,0 0 1,0 0 0,-1 0-1,1 1 1,-1-1 1,1 0-1,0 0 0,-1 0 0,1 0 0,0 0 0,-1 1 0,1-1 0,0 0 0,-1 0 0,1 0 0,0 1 0,0-1 0,-1 0 0,1 0 0,0 1 0,0-1 0,-1 0 0,1 1 0,0-1 0,0 0 0,0 1 0,0-1 0,0 0 0,-1 1 1,1-1-1,0 0 0,0 1 0,0-1 0,0 0 0,0 1 0,0-1 0,0 1 0,0 0 2,-7 15-154,7-15 115,7-18-12310</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6.649"/>
    </inkml:context>
    <inkml:brush xml:id="br0">
      <inkml:brushProperty name="width" value="0.05" units="cm"/>
      <inkml:brushProperty name="height" value="0.05" units="cm"/>
    </inkml:brush>
  </inkml:definitions>
  <inkml:trace contextRef="#ctx0" brushRef="#br0">0 1 976,'0'0'3245,"2"15"-1871,0-12-1183,-1-1 0,1 1 0,-1-1 1,0 1-1,0 0 0,0-1 1,0 1-1,0 0 0,-1 0 0,1 0 1,-1 0-1,1-1 0,-1 6 0,-2 52 947,1-29-920,1 19-466,0-49-139,-2-13-5669,-8 2 4736</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29.326"/>
    </inkml:context>
    <inkml:brush xml:id="br0">
      <inkml:brushProperty name="width" value="0.05" units="cm"/>
      <inkml:brushProperty name="height" value="0.05" units="cm"/>
    </inkml:brush>
  </inkml:definitions>
  <inkml:trace contextRef="#ctx0" brushRef="#br0">310 441 112,'7'4'15733,"-23"-9"-3606,14 1-10507,2 3-1081,-7-1-378,0 0-1,0 0 1,0-1 0,-11-5-1,14 2-140,4 6-20,0-1 0,0 1 0,0 0 1,0 0-1,0 0 0,0-1 0,-1 1 0,1 0 0,0 0 0,0 0 0,0-1 0,0 1 1,0 0-1,-1 0 0,1 0 0,0 0 0,0 0 0,0-1 0,0 1 0,-1 0 0,1 0 0,0 0 1,0 0-1,-1 0 0,1 0 0,0 0 0,0 0 0,0 0 0,-1 0 0,1 0 0,0 0 0,0 0 1,-1 0-1,1 0 0,0 0 0,0 0 0,0 0 0,-1 0 0,-13-12 102,14 11-96,0 0 0,-1 1 0,1-1 0,-1 0 1,1 1-1,-1-1 0,1 0 0,-1 1 1,0-1-1,1 0 0,-1 1 0,0-1 0,0 1 1,1-1-1,-1 1 0,0 0 0,0-1 1,0 1-1,1 0 0,-1 0 0,0-1 0,0 1 1,-1 0-1,0 0-65,-8-10-11,10 10 69,-1-1-1,0 1 0,1 0 0,-1-1 0,1 1 1,-1-1-1,0 1 0,1-1 0,-1 1 0,1-1 1,-1 1-1,1-1 0,-1 1 0,1-1 0,0 0 1,-1 1-1,1-1 0,-1-1 0,1 2 1,-1 0 0,1-1-1,-1 1 1,1 0 0,-1 0 0,0-1-1,1 1 1,-1-1 0,1 1-1,0 0 1,-1-1 0,1 1 0,-1-1-1,1 1 1,0-1 0,-1 1-1,1-1 1,0 1 0,0-1 0,-1 0-1,1 1 1,0-1 0,0 1-1,0-2 1,-1 2-4,1 0 1,0 0-1,-1 0 0,1 0 0,0 0 1,-1 0-1,1 0 0,-1 0 0,1 0 0,0 0 1,-1 0-1,1 0 0,0 0 0,-1 0 1,1 0-1,0 0 0,0-1 0,-1 1 0,1 0 1,0 0-1,-1 0 0,1-1 0,0 1 1,0 0-1,-1 0 0,1-1 0,0 1 0,0 0 1,0 0-1,-1-1 0,1 1 0,0 0 0,0-1 1,0 1-1,0 0 0,0-1 0,0 1 1,0 0-1,-1-1 0,1 1 0,0 0 0,0-1 1,0 1-1,0 0 0,1-1 0,-1 1 1,0-1-1,0 0-54,-8-14-26,8 15 39,-12-17 193,12 16-139,0 0-1,-1 0 0,1 0 1,0 0-1,-1 0 1,1 0-1,-1 0 1,1 0-1,-1 1 1,1-1-1,-1 0 1,0 0-1,1 0 1,-1 1-1,0-1 1,0 1-1,0-1 1,1 0-1,-1 1 0,0-1 1,0 1-1,0 0 1,0-1-1,-1 1 1,-2-16-240,4 16 227,-1 0 1,1 0 0,0-1-1,-1 1 1,1 0 0,-1 0-1,1-1 1,-1 1 0,1 0-1,0-1 1,-1 1 0,1 0-1,0-1 1,-1 1 0,1 0-1,0-1 1,0 1 0,-1-1-1,1 1 1,0-1 0,0 1-1,0-1 1,0 1 0,-1-1-1,1 0 1,-8-10-166,6 10 213,2-29-225,-5 25 153,5 5 33,0 0 0,-1 0-1,1 0 1,0-1 0,-1 1 0,1 0-1,0 0 1,-1 0 0,1 0-1,0-1 1,-1 1 0,1 0 0,0 0-1,0-1 1,-1 1 0,1 0 0,0 0-1,0-1 1,-1 1 0,1 0-1,0-1 1,0 1 0,0 0 0,0-1-1,0 1 1,0 0 0,-1-1 0,1 1-1,0-1 1,0 1 0,0 0-1,0-1 1,0 1 0,0-1 0,0 0 54,-17-25 86,15 26-144,-5-17 243,6 16-198,1 1-44,0-1-1,0 1 0,0 0 0,0-1 0,0 1 0,0 0 0,0-1 0,0 1 1,0 0-1,0-1 0,0 1 0,0 0 0,-1-1 0,1 1 0,0 0 1,0-1-1,0 1 0,0 0 0,-1 0 0,1-1 0,0 1 0,0 0 0,-1 0 1,1-1-1,0 1 0,0 0 0,-1 0 0,0-1 0,-6-8 18,0-16-373,3 20 329,-4-8-55,8 10 89,-1 1 1,1-1-1,0 1 0,-1-1 0,0 1 0,0 0 0,0-1 1,0 1-1,0 0 0,0 0 0,0-1 0,-1 1 0,1 0 1,-1 0-1,-2-2 0,2 3 43,3 0-51,-1 1 0,0-1 0,0 1 1,0-1-1,0 1 0,0-1 1,0 1-1,0-1 0,0 0 0,0 1 1,0-1-1,0 1 0,0-1 0,0 1 1,-1-1-1,1 1 0,0-1 1,0 1-1,-1-1 0,1 1 0,0-1 1,-1 1-1,1-1 0,0 1 0,-1-1 1,1 1-1,-1-1 0,-1 0 54,-1-23-203,2 23 148,0 1 1,1 0 0,-1 0 0,0-1 0,1 1 0,-1-1 0,1 1-1,-1 0 1,1-1 0,-1 1 0,1-1 0,-1 1 0,1-1-1,0 0 1,-1 1 0,1-1 0,0 1 0,-1-1 0,1 0 0,0 1-1,0-1 1,-1 0 0,1 1 0,0-1 0,0 0 0,0 1-1,0-7 5122</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34.376"/>
    </inkml:context>
    <inkml:brush xml:id="br0">
      <inkml:brushProperty name="width" value="0.05" units="cm"/>
      <inkml:brushProperty name="height" value="0.05" units="cm"/>
    </inkml:brush>
  </inkml:definitions>
  <inkml:trace contextRef="#ctx0" brushRef="#br0">91 11 32,'0'0'376,"12"-5"558,-12 4-694,6-4 1996,-19 13 2892,11-6-4855,-1 0-1,1 1 1,0-1-1,-1 1 1,1-1-1,0 1 1,1 0-1,-1 0 1,0 0 0,-2 6-1,0-5 263,3-3-512,1-1 0,0 0 0,-1 0 0,1 0-1,0 0 1,-1 0 0,1 1 0,0-1 0,-1 0 0,1 0 0,0 0 0,-1 1 0,1-1 0,0 0 0,0 1 0,-1-1 0,1 0 0,0 1 0,0-1 0,0 0 0,-1 1 0,1-1-1,0 0 1,0 1 0,0-1 0,0 0 0,0 1 0,0-1 0,0 1 0,0 0 0,-8 25 1252,4-21-761,3-5-493,1 0 0,-1 0 0,1 1 0,-1-1 1,1 1-1,-1-1 0,1 0 0,-1 1 0,1-1 0,0 1 1,-1-1-1,1 1 0,0 0 0,-1-1 0,1 1 1,0-1-1,0 1 0,0-1 0,-1 1 0,1 0 0,0-1 1,0 2-1,-8 32 1870,-3-2-760,3 47 822,8 5 5096,-5-69-6646,4-13-367,0-1-1,0 1 1,0 0 0,1 0 0,-1-1 0,1 1-1,-1 0 1,1 0 0,-1 0 0,1-1 0,0 5-1,0-5-25,0 0 0,0 1 0,0-1 0,0 0 0,0 0 1,0 1-1,0-1 0,1 0 0,-1 1 0,0-1 0,1 0 0,-1 0 0,1 1 0,0-1 0,-1 0 0,1 0 0,0 0 0,0 0 0,-1 0 0,3 2 0,-3-2 21,1 0 0,0 1 0,-1-1-1,1 0 1,-1 1 0,0-1 0,1 1 0,-1-1-1,0 0 1,0 1 0,0-1 0,0 1 0,0-1 0,0 1-1,0-1 1,-1 1 0,1-1 0,-1 2 0,1-1 42,-1-1 1,1 1 0,0 0-1,-1 0 1,1-1 0,0 1-1,0 0 1,0 0 0,0-1-1,1 1 1,-1 0-1,0-1 1,2 4 0,0 1-32,0-1 0,-1 1 0,1-1 0,-1 1 0,-1-1 1,1 1-1,-1 0 0,0 0 0,0-1 0,-2 10 0,2 10 10,3-20-111,-2-4 53,0-1-1,-1 1 1,1-1 0,-1 1-1,1 0 1,0-1-1,-1 1 1,0 0 0,1-1-1,-1 1 1,1 0-1,-1 0 1,0-1 0,1 1-1,-1 0 1,0 0 0,0 0-1,0-1 1,0 1-1,0 0 1,0 0 0,0 1-1,8 34-83,-8-35 86,0 0 1,1 1 0,-1-1 0,0 0 0,1 0 0,-1 0 0,1 0 0,-1 0 0,1 0 0,-1 0-1,1 0 1,0-1 0,0 1 0,-1 0 0,3 1 0,-2-1-9,-1 0 0,1 0 1,0-1-1,0 1 0,0 0 1,-1 0-1,1 0 0,-1 0 0,1 0 1,-1 0-1,1 0 0,-1 0 0,1 1 1,-1-1-1,1 2 0,20 4-49,-18-2 88,-3-5-27,0 0 0,0 1-1,0-1 1,0 0 0,0 0 0,0 0 0,0 1-1,0-1 1,0 0 0,0 0 0,0 0-1,1 1 1,-1-1 0,0 0 0,0 0-1,0 0 1,0 0 0,0 1 0,0-1-1,1 0 1,-1 0 0,0 0 0,0 0-1,0 0 1,0 0 0,1 1 0,-1-1-1,0 0 1,0 0 0,0 0 0,1 0-1,-1 0 1,0 0 0,0 0 0,0 0-1,1 0 1,-1 0 0,0 0 0,0 0-1,0 0 1,1 0 0,-1 0 0,0 0-1,0 0 1,0 0 0,1-1 101,12 19 2441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36.606"/>
    </inkml:context>
    <inkml:brush xml:id="br0">
      <inkml:brushProperty name="width" value="0.05" units="cm"/>
      <inkml:brushProperty name="height" value="0.05" units="cm"/>
    </inkml:brush>
  </inkml:definitions>
  <inkml:trace contextRef="#ctx0" brushRef="#br0">37 1 64,'-1'0'16,"1"0"0,-1 0-1,1 0 1,-1 0 0,1 0 0,-1 0-1,1 0 1,-1 0 0,1 0 0,-1 1 0,1-1-1,0 0 1,-1 0 0,1 0 0,-1 1 0,1-1-1,0 0 1,-1 0 0,1 1 0,-1-1-1,1 0 1,0 1 0,-1-1 0,1 1 0,0-1-1,0 0 1,-1 1 0,-6 4 727,4 13 6777,3-17-7480,-1-1 0,0 0-1,1 0 1,-1 1-1,1-1 1,-1 1 0,0-1-1,1 0 1,-1 1 0,1-1-1,-1 1 1,1-1-1,0 1 1,-1 0 0,1-1-1,-1 1 1,1-1 0,0 1-1,0 0 1,-1-1-1,1 1 1,0 0 0,0-1-1,0 1 1,0 0 0,0-1-1,0 1 1,0 0-1,0-1 1,0 1 0,0 0-1,0 0 1,0 0 0,-5 1 3280,9-2-1889,-3 0-695,-1-1-528,0 1 0,0-1 0,0 1-1,0-1 1,0 1 0,0-1 0,0 1-1,0-1 1,0 1 0,0-1 0,0 1-1,0-1 1,0 1 0,0-1-1,1 1 1,-1-1 0,0 1 0,0-1-1,0 1 1,1-1 0,-1 1 0,17-9 1660,-14 8-1759,-1-1-1,0 1 1,0-1 0,1 1 0,-1 0 0,0 0 0,1 0 0,-1 0 0,1 0 0,-1 1-1,6-1 1,39 1-45,-45 1-26,-1 0 0,1 0 0,0 1 0,-1-1 0,1 1 0,-1-1 0,0 1 0,1-1 0,-1 1 0,0 0 0,0 0 0,0 0 0,0 0 0,-1 0 0,1 0-1,0 0 1,0 2 0,6 30 533,5 20 683,-12-40-884,-1-10-260,1-1 0,0 1 0,0 0 0,0-1 0,0 1 1,1-1-1,-1 1 0,1-1 0,0 1 0,0-1 0,3 6 1,0 4-152,-4-13 41,0 1 0,0-1 0,0 0 0,0 1 0,0-1-1,0 1 1,0-1 0,0 1 0,0-1 0,0 0 0,1 1-1,-1-1 1,0 0 0,0 1 0,0-1 0,1 1 0,-1-1-1,0 0 1,0 0 0,1 1 0,-1-1 0,0 0 0,1 1-1,-1-1 1,0 0 0,1 0 0,-1 0 0,1 1-1,0-1 1,1 6 110,-2-6-109,0 1 1,0-1 0,0 0-1,0 0 1,0 1-1,0-1 1,0 0-1,0 1 1,0-1-1,1 0 1,-1 0-1,0 0 1,0 1-1,0-1 1,0 0-1,0 0 1,0 1 0,0-1-1,1 0 1,-1 0-1,0 0 1,0 1-1,0-1 1,1 0-1,-1 0 1,0 0-1,0 0 1,0 0-1,1 1 1,-1-1-1,0 0 1,0 0 0,1 0-1,-1 0 1,0 0-1,0 0 1,1 0-1,-1 0 1,0 0-1,0 0 1,1 0-1,-1 0 1,0 0-1,0 0 1,1 0-1,-1 0 1,0 0 0,0 0-1,1-1 1,-1 1-1,0 0 1,4 0-10,-3 0-16,-1 1 0,1-1 0,0 0 0,-1 0 0,1 0 0,-1 0 0,1 0 0,0 0 0,-1 0 0,1 0 0,-1 0 0,1 0 0,0 0 0,-1 0 0,1 0 0,-1 0 0,1-1 0,0 1 0,-1 0 0,1-1 0,-1 1 0,1 0 0,-1-1-1,1 1 1,-1 0 0,1-1 0,-1 1 0,1-1 0,-1 1 0,1-1 0,-1-1-485,6 0-4292,-4-23-15332</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37.316"/>
    </inkml:context>
    <inkml:brush xml:id="br0">
      <inkml:brushProperty name="width" value="0.05" units="cm"/>
      <inkml:brushProperty name="height" value="0.05" units="cm"/>
    </inkml:brush>
  </inkml:definitions>
  <inkml:trace contextRef="#ctx0" brushRef="#br0">0 241 128,'0'0'520,"8"-7"4162,11-9 2420,19-18 1934,-35 30-8584,1 0-1,0 0 0,-1 1 0,1-1 1,0 1-1,1 0 0,4-3 0,17-13 93,-11 5-494,-9 7-27,1 1 1,-1 0 0,1 1 0,11-7-1,-17 11-9,0 0-1,-1 0 0,1 0 1,0 0-1,0 0 1,-1 0-1,1-1 0,0 1 1,-1 0-1,1 0 0,-1-1 1,0 1-1,1 0 0,-1-1 1,0 1-1,0-2 0,24-15-637,-23 16 470,-1 0 0,1 0 0,0 0 0,1 0 0,-1 0 0,0 0-1,0 0 1,1 0 0,0 0 0,-1 1 0,1-1 0,0 1 0,-1-1 0,1 1 0,4-3 0,-5 4 181,1-11 101,8 9-919,-14 3-1361,-4 0-4256,-11 4-3856,19 1 9005</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37.816"/>
    </inkml:context>
    <inkml:brush xml:id="br0">
      <inkml:brushProperty name="width" value="0.05" units="cm"/>
      <inkml:brushProperty name="height" value="0.05" units="cm"/>
    </inkml:brush>
  </inkml:definitions>
  <inkml:trace contextRef="#ctx0" brushRef="#br0">7 39 352,'-7'0'3359,"21"-2"7829,0-1-6739,15-3-995,10-1-1397,-27 5-2006,-1-1 0,1 0-1,-1 0 1,12-6 0,-51 25-22648,26-16 21554</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38.916"/>
    </inkml:context>
    <inkml:brush xml:id="br0">
      <inkml:brushProperty name="width" value="0.05" units="cm"/>
      <inkml:brushProperty name="height" value="0.05" units="cm"/>
    </inkml:brush>
  </inkml:definitions>
  <inkml:trace contextRef="#ctx0" brushRef="#br0">2 30 576,'0'-17'22005,"7"67"-17045,1-38-4577,-7-11-329,0 0 1,0 0-1,0 1 1,0-1 0,0 0-1,0 0 1,0 1-1,0-1 1,-1 1-1,1-1 1,-1 1 0,1-1-1,0 4 1,-1-5-44,0 1 1,1 0-1,-1 0 0,0 0 1,0-1-1,1 1 0,-1 0 1,1 0-1,-1-1 1,1 1-1,-1 0 0,1-1 1,-1 1-1,1 0 1,0-1-1,-1 1 0,1-1 1,0 1-1,-1-1 0,1 1 1,0-1-1,0 0 1,1 1-1,22 4 425,-23-5-305,20-3 133,-14 0-244,0 1 0,-1-1 0,1 0-1,-1 0 1,0-1 0,0 0-1,0 0 1,-1-1 0,7-5 0,-10 6 45,1-1 0,0 0 1,-1 0-1,0 0 0,0 0 0,-1 0 1,1 0-1,-1 0 0,0-1 0,0 1 1,-1 0-1,0-6 0,0 10 101,-19 6-319,11 35 119,8-20 100,-1-12-53,1-1 0,0 1 0,0 0 0,1 0 0,0 0 0,0 0 0,4 10 1,-4 2 4,-1-19-15,-1 1 1,1-1 0,0 1 0,0-1-1,0 0 1,0 1 0,0-1 0,1 0-1,-1 1 1,0-1 0,1 1-1,0 1 1,0 0 21,1 0 1,-1-1-1,0 1 0,0 0 0,0 0 1,0 0-1,-1 0 0,1 1 0,-1-1 0,1 5 1,6 48 505,-14-21-203,6-33-320,1-1 1,-1 1-1,0-1 1,1 1 0,-1-1-1,0 0 1,0 1-1,0-1 1,1 0-1,-2 0 1,1 0 0,0 1-1,0-1 1,0 0-1,0 0 1,-1-1-1,1 1 1,0 0 0,-1 0-1,1-1 1,-4 2-1,1 0 49,1 0-61,1-1-1,-1 0 0,0 0 1,0 0-1,0 0 1,-1 0-1,1-1 1,0 1-1,0-1 1,0 0-1,0 0 0,0 0 1,-1 0-1,1 0 1,0-1-1,-5-1 1,-1-1-54,0-1 0,1 0-1,-16-9 1,13 7-67,6 3 70,4 3 42,0 0 1,0 0-1,0 0 0,1-1 0,-1 1 0,0 0 0,1-1 0,-1 1 0,0-1 1,1 1-1,-1-1 0,0 1 0,1-1 0,-1 1 0,1-1 0,-1 1 1,1-1-1,-1 0 0,1 1 0,-1-1 0,1 0 0,0 0 0,-1 1 1,1-1-1,-2-4 3551</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40.116"/>
    </inkml:context>
    <inkml:brush xml:id="br0">
      <inkml:brushProperty name="width" value="0.05" units="cm"/>
      <inkml:brushProperty name="height" value="0.05" units="cm"/>
    </inkml:brush>
  </inkml:definitions>
  <inkml:trace contextRef="#ctx0" brushRef="#br0">63 1 128,'-30'0'2033,"29"0"-1732,-21 6 1732,22-6-2022,-1 0 0,1 0 0,0 0-1,-1 0 1,1 0 0,0 0 0,-1 0 0,1 0-1,0 0 1,-1 0 0,1 0 0,-6 11 9667,6-6-8835,2 9 1731,0-14-2403,-1 1 1,0 0-1,0-1 0,0 1 1,0 0-1,0 0 0,0 0 1,0 0-1,0 0 0,0 0 0,0 0 1,0 0-1,-1 0 0,1 0 1,0 1-1,-1-1 0,1 0 1,0 3-1,28 18 2894,-2 2-1407,5 7 945,-17-16-1477,-12-14-1048,-1 1-1,0 0 0,0 0 1,0 0-1,0 0 0,0 0 1,0 0-1,0 0 0,-1 1 1,1-1-1,-1 1 0,2 3 1,-3-5-62,0 0 0,0 0 0,1 0 0,-1 0 0,0 0 1,1 0-1,-1 0 0,1 0 0,-1 0 0,1-1 1,0 1-1,-1 0 0,1 0 0,1 1 0,-1-1 12,0 0 0,0 0 0,0 0 0,0 0 0,0 1 0,0-1 0,-1 0 0,1 0 0,0 1 0,-1-1 0,1 0 1,-1 1-1,0-1 0,1 1 0,-1 2 0,5 7 135,-4-10-161,0 0 1,-1 0 0,1 0 0,0-1 0,-1 1 0,1 0 0,-1 0 0,0 0 0,1 0 0,-1 0 0,0 0 0,1 0 0,-1 0 0,0 0 0,0 2 0,5 8-40,-4-10 42,-1 0-1,1-1 0,0 1 1,-1 0-1,1 0 0,-1 0 1,1 0-1,-1 0 0,0 0 1,1 0-1,-1 0 0,0 0 0,0 0 1,1 0-1,-1 2 0,0 97 581,-6-88-589,6-11 8,-1 0-1,1 0 1,-1-1 0,0 1-1,1 0 1,-1 0 0,1 0-1,0-1 1,-1 1 0,1 0-1,0 0 1,0 0 0,-1 0-1,1 0 1,0 0 0,0 1-1,-6 20 58,5-20-55,1 0-1,-1-1 1,0 1 0,0 0-1,1 0 1,-1 1 0,1-1-1,0 0 1,-1 4 0,1-5 1,0 1 1,0 0-1,-1-1 0,1 1 1,-1 0-1,1-1 1,-1 1-1,0-1 0,1 1 1,-1-1-1,0 1 1,0-1-1,-2 3 0,2-3-1,0 0 0,0 0 0,0 0 0,0 0 0,1 1 0,-1-1 0,0 0 0,1 1 0,-1-1 0,1 0 0,0 1 0,-1-1 0,1 3-1,0-3-2,-1 0 0,1 0-1,0 0 1,0-1 0,-1 1-1,1 0 1,-1 0-1,1 0 1,-1 0 0,1 0-1,-1-1 1,1 1 0,-1 0-1,0 0 1,1-1-1,-1 1 1,0 0 0,-1 0-1,-7 10 37,9-10-41,0 0 0,-1 0 0,1 0 0,0 0 0,-1 0 0,1 0 0,-1 0 0,0 0 0,1-1 0,-1 1 1,0 0-1,1 0 0,-1-1 0,0 1 0,0 0 0,1-1 0,-1 1 0,-2 0 0,2 0 9,0-1 0,0 1 0,0-1 0,1 1 0,-1 0 0,0-1 0,0 1 0,0 0 0,0 0 0,1 0 0,-1 0 0,0 0 0,1 0 0,-1 0 0,1 0 0,-1 0 1,1 0-1,0 0 0,-1 2 0,1-3-30,0 0 1,-1 0-1,1 0 1,0 1-1,0-1 1,-1 0 0,1 0-1,0 0 1,0 1-1,-1-1 1,1 0-1,0 0 1,0 0-1,-1 0 1,1 0 0,0 0-1,-1 0 1,1 0-1,0 0 1,-1 0-1,1 0 1,0 0 0,0 0-1,-1 0 1,1 0-1,0 0 1,-1 0-1,1 0 1,0 0-1,-1 0 1,0-2-537,9 2 568,-6 0-97,-3-13-7820,0-13-6618,4 14 10772,4 5 1587</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42.346"/>
    </inkml:context>
    <inkml:brush xml:id="br0">
      <inkml:brushProperty name="width" value="0.05" units="cm"/>
      <inkml:brushProperty name="height" value="0.05" units="cm"/>
    </inkml:brush>
  </inkml:definitions>
  <inkml:trace contextRef="#ctx0" brushRef="#br0">0 20 256,'0'-7'-441,"0"-6"11059,0 21-8709,8 18 769,-8 130 6148,-8-64-5534,8-68-3007,0-53-24061,0 25 22322</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43.216"/>
    </inkml:context>
    <inkml:brush xml:id="br0">
      <inkml:brushProperty name="width" value="0.05" units="cm"/>
      <inkml:brushProperty name="height" value="0.05" units="cm"/>
    </inkml:brush>
  </inkml:definitions>
  <inkml:trace contextRef="#ctx0" brushRef="#br0">7 17 48,'0'0'2292,"-7"11"6752,10-11-8205,60-1 11356,-49 1-11364,1-2 1,-1 0 0,0 0-1,19-7 1,-23 7-737,-1 0 0,1 1 1,0 0-1,14 1 0,-19 0-67,-3 0-71,17-5-15,-18 12 2192</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44.426"/>
    </inkml:context>
    <inkml:brush xml:id="br0">
      <inkml:brushProperty name="width" value="0.05" units="cm"/>
      <inkml:brushProperty name="height" value="0.05" units="cm"/>
    </inkml:brush>
  </inkml:definitions>
  <inkml:trace contextRef="#ctx0" brushRef="#br0">194 23 304,'0'0'1281,"-7"-5"421,7 4-1398,-19-5 3108,18 5-3065,-1 0 0,0 0 0,0 0 0,0 0-1,0 0 1,0 0 0,0 0 0,0 1 0,0-1 0,0 1 0,0-1-1,0 1 1,-1 0 0,1 0 0,0 0 0,-4 0 0,5 0-305,0 0 147,0 1-142,0 0 0,0-1-1,1 1 1,-1-1 0,0 1 0,0-1-1,0 1 1,0-1 0,0 0-1,0 0 1,0 1 0,0-1 0,0 0-1,0 0 1,0 0 0,-1 0-1,1 0 1,0 0 0,0-1-1,0 1 1,-1-1 0,-19 3 1078,18-1-997,1 1 0,-1-1 0,1 0 0,-1 0-1,0 0 1,1 0 0,-1 0 0,-3 0 0,3-1-111,1 0 1,0 0 0,0 1 0,-1 0 0,1-1 0,0 1 0,0 0 0,0 0-1,0 0 1,0 0 0,0 0 0,0 0 0,0 1 0,0-1 0,0 1-1,-1 1 1,-17 15-39,20 8 165,2-25-114,-1-1-20,-1 0 1,0 0-1,1 0 1,-1 1-1,0-1 0,0 0 1,1 0-1,-1 0 1,0 1-1,0-1 1,1 0-1,-1 0 0,0 1 1,0-1-1,0 0 1,1 0-1,-1 1 1,0-1-1,0 0 0,0 1 1,0-1-1,0 0 1,0 1-1,0-1 1,0 0-1,0 1 0,0-1 1,0 0-1,0 1 1,0-1-1,0 0 1,0 1-1,0-1 0,0 1 1,21 16 1112,-8-12-683,10 7 1711,-18-10-1919,1-1 1,-1 0-1,0 0 1,0 0-1,10-1 1,-6 0-128,13 0-42,-21 0-62,-1-1 0,1 1 0,-1 0 0,0 0-1,1 0 1,-1 0 0,1 0 0,-1 1 0,1-1 0,-1 0 0,0 0 0,1 0 0,-1 0-1,1 0 1,-1 1 0,0-1 0,1 0 0,-1 0 0,1 1 0,-1-1 0,0 0 0,1 0-1,-1 1 1,0-1 0,0 0 0,1 1 0,-1-1 0,0 0 0,1 1 0,1 0-66,0-1 73,-1 0 0,1 1 0,-1-1 0,1 0 0,-1 1 0,1-1 0,-1 1 0,1 0 0,-1-1 0,0 1 0,1 0 0,-1 0 1,0 0-1,1 0 0,1 2 0,3 2 19,-5-4-19,0-1 0,-1 0 0,1 1 0,0-1 0,0 1 0,0-1 0,-1 1 0,1-1 0,0 1 0,-1 0 0,1-1 0,-1 1 0,1 0-1,0 0 1,-1-1 0,0 1 0,1 0 0,-1 0 0,1 0 0,-1 1 0,5 3-38,-4-5 32,-1 0-1,0 0 1,1 0 0,-1 0-1,0 0 1,1 1 0,-1-1-1,0 0 1,1 0 0,-1 0-1,0 1 1,0-1 0,1 0-1,-1 0 1,0 1 0,0-1-1,1 0 1,-1 1 0,0-1-1,0 0 1,0 1 0,1-1-1,-1 0 1,0 1-1,0-1 1,0 0 0,0 1-1,0 5 113,1-2 4,-1 0 1,0 0-1,0 0 0,0 0 0,0 0 0,-1 0 0,-1 6 1,-6-6 52,-11 3 114,-22 4-469,40-11 181,-5 1-91,0 0 0,0-1 1,-1 0-1,1-1 0,0 1 0,0-1 1,0 0-1,0-1 0,0 0 1,0 0-1,0 0 0,1 0 1,-1-1-1,-6-3 0,3-1-725,2 3 717</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6.999"/>
    </inkml:context>
    <inkml:brush xml:id="br0">
      <inkml:brushProperty name="width" value="0.05" units="cm"/>
      <inkml:brushProperty name="height" value="0.05" units="cm"/>
    </inkml:brush>
  </inkml:definitions>
  <inkml:trace contextRef="#ctx0" brushRef="#br0">20 17 1233,'-20'-17'3801,"20"48"-7186</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44.866"/>
    </inkml:context>
    <inkml:brush xml:id="br0">
      <inkml:brushProperty name="width" value="0.05" units="cm"/>
      <inkml:brushProperty name="height" value="0.05" units="cm"/>
    </inkml:brush>
  </inkml:definitions>
  <inkml:trace contextRef="#ctx0" brushRef="#br0">3 27 496,'0'-8'1671,"-1"8"-1593,1-1-1,0 1 0,0-1 1,-1 1-1,1-1 0,0 1 1,0-1-1,0 1 0,0-1 1,0 1-1,0-1 0,0 0 1,0 1-1,0-1 1,0 1-1,0-1 0,0 1 1,0-1-1,1 1 0,-1-1 1,0 1-1,0-1 0,1 1 1,-1-1-1,0 1 0,1-1 1,-1 1-1,0-1 0,1 1 1,-1 0-1,0-1 0,1 1 1,-1 0-1,1-1 0,-1 1 1,1 0-1,2-1 2495,-1 13 2225,-1-11-4574,0 0 0,0 1 0,0-1 0,0 1 0,0-1 0,0 1 0,0 0 0,0-1 0,-1 1 0,1 0 0,-1-1 0,1 1 0,-1 0 0,0 0 0,0 0 0,1-1 0,-1 1 0,-1 4 0,0 49 5524,0-34-3963,1 7-755,-1 6 551,2-25-4685,5-25-10640,-6 15 13223,0-1 0,0 1 0,0-1 1,0 1-1,-1-1 0,1 1 1,-1-1-1,1 1 0,-1-1 1,0-1-1,-1-8-1503</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45.196"/>
    </inkml:context>
    <inkml:brush xml:id="br0">
      <inkml:brushProperty name="width" value="0.05" units="cm"/>
      <inkml:brushProperty name="height" value="0.05" units="cm"/>
    </inkml:brush>
  </inkml:definitions>
  <inkml:trace contextRef="#ctx0" brushRef="#br0">21 24 1040,'0'-1'154,"0"0"-48,0 0 0,0 0 0,0 1-1,0-1 1,0 0 0,0 0 0,0 0 0,0 0-1,0 1 1,0-1 0,0 0 0,0 0 0,-1 0-1,1 1 1,0-1 0,-1 0 0,1 1 0,-1-1-1,1 0 1,0 0 0,-1 1 0,0-1-1,1 1 1,-2-2 0,-2-1 271,7 3 180,-3 0-542,0 0 0,0 1 0,0-1 0,1 0 1,-1 0-1,0 0 0,0 0 0,0 0 0,0 0 0,0 0 0,0 1 0,1-1 0,-1 0 0,0 0 0,0 0 0,0 0 0,0 0 0,0 1 0,0-1 0,0 0 0,0 0 0,0 0 0,0 0 0,0 1 0,0-1 0,0 0 0,0 0 0,0 0 0,0 1 0,0-1 0,0 0 0,0 0 0,0 0 0,0 0 0,0 1 0,0-1 0,0 0 0,0 0 0,0 0 0,0 0 0,-1 0 0,1 1 0,0-1 0,0 0 1,0 0-1,0 0 0,0 0 0,0 0 0,-1 0 0,1 0 0,0 1 0,0-1 0,0 0 0,0 0 0,-1 0 0,1 0 0,0 0 0,0 0 0,0 0 0,0 0 0,-1 0 0,1 0 0,-1 1-114,0-1-1,0 1 1,1 0 0,-1 0-1,0-1 1,0 1 0,1 0 0,-1 0-1,1 0 1,-1 0 0,1 0-1,-1 0 1,1 0 0,-1 0-1,1 0 1,0 0 0,0 0-1,0 0 1,-1 1 0,1-1 0,0 0-1,0 0 1,0 0 0,1 0-1,-1 0 1,0 1 0,10-2-1003,-8 0 382</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46.006"/>
    </inkml:context>
    <inkml:brush xml:id="br0">
      <inkml:brushProperty name="width" value="0.05" units="cm"/>
      <inkml:brushProperty name="height" value="0.05" units="cm"/>
    </inkml:brush>
  </inkml:definitions>
  <inkml:trace contextRef="#ctx0" brushRef="#br0">0 0 160,'1'0'187,"0"0"-1,-1 0 1,1 1 0,0-1-1,0 0 1,-1 0 0,1 0 0,0 0-1,0 1 1,-1-1 0,1 0-1,0 1 1,-1-1 0,1 0-1,-1 1 1,1-1 0,0 1-1,-1-1 1,1 1 0,-1-1-1,1 1 1,-1 0 0,1-1-1,-1 1 1,0 0 0,1-1-1,-1 1 1,0 0 0,1-1 0,-1 1-1,0 1 1,2 28 2357,-2-19-2012,5 3 193,-4-14-668,-1 1 1,1 0-1,0-1 1,-1 1-1,0 0 1,1-1-1,-1 1 1,1 0-1,-1 0 1,0 0 0,1-1-1,-1 1 1,0 0-1,0 0 1,0 0-1,0 0 1,0 1-1,8 102 9903,-8-121-9735,-1 12-239,0 1 1,1 0-1,0 0 0,0 0 1,0 0-1,0-1 1,1 1-1,0 0 0,0 0 1,0 0-1,0 0 1,0 0-1,1 0 1,2-4-1,4-19-85,31-23-82,-35 47 200,-1 1 0,1-1 1,-1 1-1,1 0 0,0 0 0,-1 1 1,1-1-1,0 1 0,0 0 0,0 0 1,7-1-1,-8 2 0,1-1-1,-1 0 1,1 1 0,-1-1 0,1 1-1,-1 0 1,1 0 0,-1 1 0,1-1-1,-1 1 1,1 0 0,-1 0 0,0 0-1,7 3 1,-9-3-4,1 1 0,-1 0 0,1 1 0,-1-1 0,0 0 0,0 0 0,0 1 0,0-1 0,0 0 0,0 4 0,-1 65 4099,-12-36-2302,12-35-1802,0 1 1,0-1-1,-1 1 1,1-1 0,0 1-1,0 0 1,0-1-1,0 1 1,0-1-1,0 1 1,0-1-1,0 1 1,0-1-1,0 1 1,0 0-1,1-1 1,-1 1 0,0-1-1,0 1 1,1-1-1,-1 1 1,0-1-1,0 1 1,1-1-1,-1 0 1,1 1-1,-1-1 1,0 1-1,1-1 1,-1 0 0,1 1-1,-1-1 1,1 0-1,-1 1 1,1-1-1,-1 0 1,1 0-1,-1 0 1,1 1-1,0-1 1,2 5 149,-3-5-202,0 1 1,0-1-1,0 0 1,0 0-1,0 1 0,0-1 1,0 0-1,0 0 1,0 0-1,0 1 1,0-1-1,1 0 0,-1 0 1,0 0-1,0 1 1,0-1-1,0 0 1,0 0-1,0 0 0,1 1 1,-1-1-1,0 0 1,0 0-1,0 0 0,1 0 1,-1 0-1,0 1 1,0-1-1,0 0 1,1 0-1,-1 0 0,0 0 1,0 0-1,0 0 1,1 0-1,-1 0 1,0 0-1,0 0 0,1 0 1,-1 0-1,0 0 1,0 0-1,1 0 1,-1 0-1,0 0 0,0 0 1,0 0-1,1 0 1,-1 0-1,0-1 1,0 1-1,1 0 0,4 0-650,-1 1-3029,-3-1 3307,-1 0 1,1 0-1,-1 0 1,1 0-1,-1 0 1,1 0-1,-1 0 1,8-19-14439</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49.346"/>
    </inkml:context>
    <inkml:brush xml:id="br0">
      <inkml:brushProperty name="width" value="0.05" units="cm"/>
      <inkml:brushProperty name="height" value="0.05" units="cm"/>
    </inkml:brush>
  </inkml:definitions>
  <inkml:trace contextRef="#ctx0" brushRef="#br0">189 0 128,'0'0'2940,"-8"6"-2673,8-5 416,-20 20 1758,18-20-2275,2-1-148,-1 0 0,1 0 0,-1 0 0,1 0 0,-1 1 0,1-1 0,0 0 0,-1 0 0,1 1 0,-1-1 0,1 0 0,0 0 1,-1 1-1,1-1 0,0 0 0,-1 1 0,1-1 0,0 1 0,-1-1 0,1 0 0,0 1 0,0-1 0,0 1 0,-1-1 0,1 1 0,0-1 0,0 0 0,0 1 0,0 0 0,0 0 16,0-1-1,0 1 1,-1-1 0,1 0-1,0 1 1,0-1-1,0 1 1,0-1 0,-1 1-1,1-1 1,0 0 0,0 1-1,-1-1 1,1 1 0,0-1-1,-1 0 1,1 1 0,0-1-1,-1 0 1,1 0 0,0 1-1,-1-1 1,1 0 0,-1 0-1,1 1 1,-1-1-1,1 0 1,-1 0 0,0 0 19,1 0 0,-1 1 0,1-1 0,-1 0 0,1 0 0,-1 1 1,0-1-1,1 0 0,-1 1 0,1-1 0,0 0 0,-1 1 0,1-1 0,-1 1 0,1-1 1,0 1-1,-1-1 0,1 1 0,0-1 0,-1 1 0,1-1 0,0 1 0,0 0 0,0-1 1,-1 1-1,1-1 0,0 1 0,0 0 0,0 0 0,-8 11 521,7-11-509,0 0-1,0 0 1,0 0 0,0 0 0,0 0-1,0 1 1,1-1 0,-1 0-1,0 1 1,1-1 0,-1 0 0,1 1-1,-1-1 1,1 2 0,0-2-47,-1-1 1,1 1-1,0 0 0,0-1 1,0 1-1,0-1 0,-1 1 1,1-1-1,0 1 1,-1-1-1,1 1 0,0-1 1,-1 1-1,1-1 0,0 0 1,-1 1-1,1-1 0,-1 1 1,1-1-1,-1 0 1,1 0-1,-1 1 0,1-1 1,-2 1-1,1-1 4,1 0 1,-1 0-1,1 0 1,-1 1-1,1-1 1,-1 0-1,1 1 1,-1-1-1,1 1 1,-1-1-1,1 0 1,-1 1-1,1-1 0,0 1 1,-1-1-1,1 1 1,0-1-1,-1 1 1,1-1-1,0 1 1,0 0-1,0-1 1,-1 1-1,1-1 1,0 2-1,-9 13 822,8-14-773,0 0 1,0 0-1,0 0 0,0 0 0,0 0 0,1 0 1,-1 1-1,0-1 0,1 0 0,-1 0 0,1 0 0,-1 1 1,1 1-1,-9 14 850,7-16-865,1 1 1,0-1 0,0 1 0,0-1 0,0 1 0,1-1 0,-1 1 0,0 0 0,1-1-1,-1 1 1,0 2 0,1-3-46,0-1 0,0 1 0,0 0 0,0-1 0,0 1 0,0-1 0,0 1 1,0-1-1,-1 1 0,1-1 0,0 1 0,0-1 0,0 0 0,-1 1 0,1-1 0,0 1 0,-1-1 0,1 1 0,0-1 0,-1 0 0,1 1 0,0-1 0,-1 0 0,0 1 0,1-1-7,-1 1 0,1-1 0,0 0 1,-1 1-1,1-1 0,-1 0 0,1 1 0,0-1 0,-1 1 0,1-1 0,0 1 1,0-1-1,-1 1 0,1-1 0,0 1 0,0-1 0,0 1 0,-1-1 0,1 1 0,0-1 1,0 1-1,0-1 0,0 1 0,0 0 0,-7 39 650,2-26-229,4-12-348,0-1 0,0 1 1,0-1-1,1 1 0,-1-1 1,0 1-1,1 0 0,0-1 0,-1 1 1,1 0-1,0 3 0,-8 50 2941,8-46-2858,0-8-93,1 1 0,-1-1 0,0 1 0,0 0 0,0-1 0,0 1 0,0-1-1,0 1 1,0-1 0,0 1 0,-1-1 0,1 1 0,-1-1 0,1 1 0,-1-1 0,0 1 0,1-1 0,-1 1 0,0-1-1,0 0 1,0 0 0,-2 2 0,3 0-45,-1-1 0,0 0 0,1 0 1,0 0-1,-1 1 0,1-1 0,0 0 0,0 0 0,0 1 0,1-1 0,-1 0 0,1 0 1,0 4-1,1-4-3,-1 0 1,0 0-1,0 0 1,0 0-1,0 1 1,0-1-1,0 0 1,0 1-1,-1-1 1,1 0-1,-1 1 1,0-1-1,0 1 1,0-1-1,0 1 1,0-1-1,-1 3 1,1 7 269,8 15 276,-4-20-451,-3-6-110,-1-1 0,1 0 0,-1 1 1,1-1-1,-1 1 0,1-1 1,-1 1-1,1-1 0,-1 1 0,0-1 1,1 1-1,-1-1 0,0 1 1,1 0-1,-1-1 0,0 1 1,0-1-1,0 1 0,0 0 0,0-1 1,1 1-1,-1 0 0,0 0 1,20 14 595,16 5-269,-34-19-433,-1-1 104,0 0-1,0 0 0,0 0 0,0 0 1,-1 0-1,1 1 0,0-1 1,0 0-1,0 0 0,0 1 0,0-1 1,-1 0-1,1 1 0,0-1 1,0 1-1,-1-1 0,1 1 0,0 0 1,-1-1-1,1 1 0,0 0 0,-1-1 1,1 1-1,0 1 0,-1-1 13,1 0 1,-1 0-1,1 0 0,-1 0 0,1 0 0,0 0 0,-1-1 0,1 1 1,0 0-1,0 0 0,0 0 0,-1-1 0,1 1 0,0-1 0,0 1 1,0 0-1,0-1 0,0 0 0,2 1 0,-1-1 149,-2 6-48</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50.126"/>
    </inkml:context>
    <inkml:brush xml:id="br0">
      <inkml:brushProperty name="width" value="0.05" units="cm"/>
      <inkml:brushProperty name="height" value="0.05" units="cm"/>
    </inkml:brush>
  </inkml:definitions>
  <inkml:trace contextRef="#ctx0" brushRef="#br0">12 36 176,'-12'-7'17728,"34"-13"-12056,-19 18-5564,0 1 0,0-1-1,1 1 1,-1 0 0,1 1 0,-1-1-1,0 1 1,1-1 0,-1 1 0,1 0-1,-1 0 1,1 0 0,-1 1 0,1-1-1,-1 1 1,1 0 0,5 2 0,-7-2-73,-1 1-1,1-1 1,-1 0 0,1 0 0,-1 1 0,0-1 0,1 1-1,-1-1 1,0 1 0,0 0 0,0-1 0,0 1 0,0 0-1,0 0 1,-1 0 0,2 2 0,9 30 200,-11-22-141,0-9-83,-1 0-1,1 0 0,0 1 0,1-1 0,-1 0 0,0 0 0,1 0 0,0 1 0,-1-1 1,1 0-1,3 5 0,-3 8 36,-1-15-39,-1 0 0,1 0-1,0 0 1,0 0 0,0 0 0,0-1 0,0 1 0,0 0-1,0 0 1,0 0 0,0 0 0,0 0 0,0 0 0,1 0 0,-1 0-1,0 0 1,1-1 0,0 3 0,0-3 22,0 1 1,0 0 0,0 0-1,-1 0 1,1 0-1,0 0 1,-1-1-1,1 1 1,-1 0 0,1 1-1,-1-1 1,1 0-1,-1 0 1,1 0-1,-1 0 1,0 0 0,0 0-1,0 0 1,0 1-1,0-1 1,0 0-1,0 0 1,0 2 0,8 20 170,-8-22-200,0 0 0,1 0 1,-1 0-1,0 0 1,1-1-1,-1 1 0,1 0 1,-1 0-1,1 0 0,0 0 1,-1-1-1,1 1 1,0 0-1,-1 0 0,1-1 1,0 1-1,0-1 1,0 1-1,0-1 0,-1 1 1,1-1-1,2 1 0,22 6 61,-23-7-26,24 0-5403,-13-25-15033,-13 21 18549</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50.706"/>
    </inkml:context>
    <inkml:brush xml:id="br0">
      <inkml:brushProperty name="width" value="0.05" units="cm"/>
      <inkml:brushProperty name="height" value="0.05" units="cm"/>
    </inkml:brush>
  </inkml:definitions>
  <inkml:trace contextRef="#ctx0" brushRef="#br0">0 207 240,'8'-6'8094,"13"-6"-4836,-17 11-2805,0-1-1,0 0 1,-1 0-1,1 0 1,-1 0 0,0-1-1,1 1 1,-1-1-1,5-5 1,21-15 3193,-2 4-2162,-22 15-1407,1 0 1,-1 0 0,1 0 0,0 1-1,8-4 1,-10 5-88,1 0-1,-1-1 1,1 1 0,-1-1 0,0 0 0,0 0-1,0-1 1,0 1 0,-1-1 0,0 0-1,6-7 1,16-12-1604,-19 15 923,-6 8 393,1-1 0,0 0 0,-1 1 0,1-1 0,-1 0 0,1 0 0,-1 0 0,1 0 0,-1 0 0,1 0 0,-1 1 0,0-1 1,0 0-1,1 0 0,-1 0 0,0 0 0,0 0 0,0-2 0,-20 2-11166</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51.256"/>
    </inkml:context>
    <inkml:brush xml:id="br0">
      <inkml:brushProperty name="width" value="0.05" units="cm"/>
      <inkml:brushProperty name="height" value="0.05" units="cm"/>
    </inkml:brush>
  </inkml:definitions>
  <inkml:trace contextRef="#ctx0" brushRef="#br0">1 0 576,'0'0'10160,"2"23"-6335,0-18-3193,0-1 0,0 1 0,0 0 0,-1-1 0,0 1 0,0 0 0,0 0 0,0 0 0,-1 8 0,-2 57 3504,1-30-3517,1-15-322,0-15-2064,0-38-20638</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51.626"/>
    </inkml:context>
    <inkml:brush xml:id="br0">
      <inkml:brushProperty name="width" value="0.05" units="cm"/>
      <inkml:brushProperty name="height" value="0.05" units="cm"/>
    </inkml:brush>
  </inkml:definitions>
  <inkml:trace contextRef="#ctx0" brushRef="#br0">0 29 704,'1'-2'5328,"6"-7"-2009,23 9 6377,-20 0-8035,-7 0-1067,47-1 5501,-3-8-4839,-17 2-1237,-10 6-1782,-12 1-4990</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52.576"/>
    </inkml:context>
    <inkml:brush xml:id="br0">
      <inkml:brushProperty name="width" value="0.05" units="cm"/>
      <inkml:brushProperty name="height" value="0.05" units="cm"/>
    </inkml:brush>
  </inkml:definitions>
  <inkml:trace contextRef="#ctx0" brushRef="#br0">14 16 288,'0'-9'15946,"-4"18"-13669,3-9-2030,0 1 1,1 0-1,-1 0 1,0 0-1,1 0 0,-1 0 1,1 0-1,0 0 1,-1 0-1,1 0 1,-1 0-1,1 0 0,0 0 1,0 0-1,0 0 1,0 2-1,-1 14 2082,1-14-2179,-1 0 0,1 0 0,0 1 0,0-1 0,0 0 1,0 0-1,0 1 0,1-1 0,0 0 0,-1 0 0,1 0 0,0 0 0,1 0 0,-1 0 0,3 5 0,0 4-121,-4-11-6,0 0-1,0 0 1,0-1-1,0 1 1,1 0-1,-1-1 1,0 1 0,0 0-1,0-1 1,0 1-1,1 0 1,-1-1-1,0 1 1,1-1-1,-1 1 1,0 0-1,1-1 1,-1 1-1,1-1 1,-1 1-1,1-1 1,-1 1-1,1-1 1,0 1 0,2 0 54,1 0 1,-1 0 0,0 0-1,1 0 1,-1-1 0,0 1 0,1-1-1,-1 0 1,1 0 0,-1 0-1,1-1 1,-1 1 0,0-1 0,1 0-1,-1 0 1,0 0 0,0 0-1,1-1 1,-1 1 0,0-1 0,0 0-1,4-3 1,-4 3-102,0 0-1,-1-1 1,1 1 0,0-1 0,-1 1-1,0-1 1,5-6 0,7-8 26,5-12 238,-16 26-108,0-1-1,0 0 0,0 0 1,-1 0-1,0-1 1,2-4-1,-4-5 352,0 11-309,0 7-193,0-3 43,-11 17 163,3 55-297,8 109 455,-6-163-300,5-18-40,0 1 1,1-1-1,-1 1 0,0 0 1,1-1-1,-1 1 0,1 0 1,0-1-1,-1 1 0,1 0 1,0 2-1,0-1 21,-1 0-1,1 0 1,-1 0 0,0 1-1,0-1 1,0 0 0,0 0-1,-1 0 1,1 0 0,-1-1-1,1 1 1,-4 4-1,0 3-49,5-9 31,0 0-1,-1-1 1,1 1 0,0 0 0,0-1 0,0 1 0,-1 0 0,1-1 0,0 1 0,-1 0 0,1-1 0,0 1 0,-1-1 0,1 1-1,-1-1 1,1 1 0,-1-1 0,0 1 0,-1 1-2,0-1 1,0 0-1,0 0 0,0 0 0,0-1 0,0 1 1,0 0-1,0-1 0,0 1 0,0-1 1,0 0-1,0 0 0,-1 0 0,1 0 0,0 0 1,0 0-1,0-1 0,0 1 0,0-1 0,0 1 1,-3-2-1,4 2-36,-23-16-441,23 15 464,0 1-1,0-1 1,0 0-1,-1 0 1,1 0-1,0 0 0,1-1 1,-1 1-1,0 0 1,0 0-1,0 0 1,1-1-1,-1 1 1,1 0-1,-1-1 1,1 1-1,-1-2 1,-4-3-17,5 6 18,-1 0-1,1 0 1,0 0 0,-1 0-1,1 0 1,0-1 0,-1 1 0,1 0-1,0 0 1,-1 0 0,1-1 0,0 1-1,-1 0 1,1-1 0,0 1-1,0 0 1,-1-1 0,1 1 0,0 0-1,0-1 1,0 1 0,0 0-1,-1-1 1,1 1 0,0 0 0,0-1-1,0 1 1,0-1 0,0 1 0,0 0-1,0-1 1,0 1 0,0-1-1,-1-4-1926,-1 0 5324,0 3-3848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53.906"/>
    </inkml:context>
    <inkml:brush xml:id="br0">
      <inkml:brushProperty name="width" value="0.05" units="cm"/>
      <inkml:brushProperty name="height" value="0.05" units="cm"/>
    </inkml:brush>
  </inkml:definitions>
  <inkml:trace contextRef="#ctx0" brushRef="#br0">20 12 272,'0'0'683,"-20"-11"15647,30 18-15332,-7 7 1419,33 16 1985,-6-1-1038,-21-19-2409,7 3-384,14 15-230,-28-27-328,-1 1 0,0-1 0,1 1 0,-1 0 0,0 0 0,0 0 0,0-1 0,0 1 0,0 0 0,0 0 1,-1 0-1,1 1 0,-1-1 0,1 2 0,-1-3-7,0-1 1,0 1 0,0 0-1,0-1 1,0 1 0,0-1-1,0 1 1,0-1-1,0 1 1,1-1 0,-1 1-1,0-1 1,0 0 0,1 1-1,-1-1 1,0 1 0,0-1-1,1 1 1,-1-1 0,1 0-1,-1 1 1,0-1-1,1 0 1,0 1 0,-1-1 4,1 1 0,-1-1 0,0 0 0,1 1 0,-1-1 0,1 0-1,-1 1 1,0-1 0,1 1 0,-1-1 0,0 1 0,0-1 0,1 1 0,-1-1 0,0 1 0,0-1 0,0 1 0,0-1 0,1 1 0,-1-1 0,0 1 0,0-1 0,0 1 0,0 0 0,7 75 618,-6-57-616,-1-4 65,0-1 0,-1 0 0,0 0 0,-4 17 0,-1-12-33,-1 0 0,-1 0-1,-10 18 1,9-23-18,8-13-23,-1 1 0,1-1 0,0 1 1,0-1-1,0 1 0,0 0 0,1-1 0,-1 1 0,0 0 1,1 0-1,-1-1 0,1 1 0,-1 2 0,-11 19-20,12-22 19,0-1 0,0 1 0,0-1 0,0 1 0,0-1 0,-1 1 0,1-1 0,0 1 0,0-1 0,-1 1 0,1-1 0,0 1 0,-1-1 0,1 0 0,0 1 0,-1-1-1,1 1 1,-1-1 0,1 0 0,-1 1 0,1-1 0,-1 0 0,1 0 0,-1 1 0,1-1 0,-1 0 0,0 0-2,1 1 0,-1-1 0,0 0 0,1 0 0,-1 0 1,1 1-1,-1-1 0,1 0 0,0 1 0,-1-1 0,1 0 0,-1 1 0,1-1 0,0 1 1,-1-1-1,1 1 0,0-1 0,-1 1 0,1-1 0,0 1 0,0-1 0,-1 1 0,1-1 0,0 1 1,0-1-1,0 2 0,-5 3 46,5-5-45,-1 0-1,1 0 1,-1 1 0,1-1 0,0 0 0,-1 0 0,1 0 0,0 0 0,-1 1 0,1-1 0,0 0 0,0 0 0,-1 1 0,1-1-1,0 0 1,0 0 0,-1 1 0,1-1 0,0 0 0,0 1 0,0-1 0,0 0 0,-1 1 0,1-1 0,0 0 0,0 1-1,0-1 1,0 0 0,0 1 0,0-1 0,0 1 0,0-1 0,0 1 0,0-1-26,2-20-3540,6 13-1164,-6-11-8839,-2 15 12295,0-4-2441</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7.779"/>
    </inkml:context>
    <inkml:brush xml:id="br0">
      <inkml:brushProperty name="width" value="0.05" units="cm"/>
      <inkml:brushProperty name="height" value="0.05" units="cm"/>
    </inkml:brush>
  </inkml:definitions>
  <inkml:trace contextRef="#ctx0" brushRef="#br0">0 1 128,'1'10'3116,"2"-9"-2933,-1 0 0,0 1 1,0-1-1,0 0 0,-1 0 0,1 1 0,0-1 1,0 1-1,-1 0 0,1-1 0,-1 1 0,1 0 0,-1 0 1,0 0-1,0 0 0,1 2 0,1 0 80,-1 1 0,0-1-1,0 0 1,0 0 0,0 1-1,-1-1 1,2 9 0,2 4 427,-4-16-639,0 0-1,0 1 1,-1-1-1,1 0 1,0 1-1,-1-1 1,0 1-1,1-1 1,-1 1 0,0-1-1,1 1 1,-1 1-1,7 94 2271,-7-96-2323,-1 16 741,0-16-740,0 0-1,1 0 1,-1 1 0,0-1 0,1 0 0,-1 1 0,1-1 0,-1 0 0,1 1 0,0-1 0,-1 1 0,1-1 0,0 1 0,0-1 0,0 1 0,0-1 0,1 3 0,-1 2 22,0-5-47,-9-2 212,11-1 215,-2 1-373,1 1 0,-1-1 0,1 1 0,0-1 0,-1 0 0,0 1 0,1-1 0,-1 0-1,1 1 1,-1-1 0,0 0 0,1 0 0,-1 1 0,0-1 0,0 0 0,0 0 0,1 1-1,-1-2 1,0-4-28,0 1-1,1-1 0,0 1 0,0-1 0,1 1 0,-1-1 0,1 1 0,0 0 0,4-7 0,10-28-14,-14 37 16,-1-1-1,1 1 0,0 0 0,-1 0 0,1 0 0,1 0 0,4-4 0,12-21 13,-17 26-17,-1-1 1,0 1-1,1 0 1,0 0 0,-1 0-1,1-1 1,0 2-1,4-4 1,-6 4 3,1 1 0,-1-1 1,1 1-1,-1-1 0,1 1 1,0-1-1,-1 1 0,1 0 1,0-1-1,-1 1 0,1 0 1,0-1-1,0 1 0,-1 0 1,1 0-1,0 0 0,-1 0 1,1 0-1,0 0 0,0 0 1,-1 0-1,1 0 0,0 0 1,0 0-1,-1 0 0,1 1 1,0-1-1,0 1 0,1 0-11,0 0 8,0 0 0,-1 1 0,1-1 0,0 1 0,-1-1 0,1 1 0,-1 0 0,1 0 0,-1-1 0,0 1 0,0 0 0,0 0 0,0 0 0,0 0 0,0 1 0,-1-1 0,1 0 0,-1 0 0,1 0 0,-1 1 0,0 3 0,12 20 86,0 7-97,-8-11 99,-4-21-19,1 1-1,-1-1 1,1 1 0,-1-1-1,1 1 1,-1-1-1,0 1 1,0-1 0,0 1-1,0-1 1,0 1 0,0-1-1,0 1 1,-1-1 0,1 1-1,0-1 1,-1 1-1,1-1 1,-1 0 0,0 1-1,-1 1 1,1 14 398,1-17-455,1 1 1,-1 0 0,0 0 0,0 0 0,0 0 0,0 0 0,0 0 0,0 0 0,0-1 0,0 1 0,0 0-1,0 0 1,0 0 0,-1 0 0,1 0 0,0 0 0,-1-1 0,1 1 0,-1 1 0,-1 0-7,1-2-1,1 1 0,-1-1 0,0 1-1,1-1 1,-1 1 0,1 0 0,-1-1-1,1 1 1,-1 0 0,1 0 0,0-1 0,-1 1-1,1 0 1,0 0 0,-1-1 0,1 1-1,0 0 1,0 0 0,0 0 0,0 0 0,0-1-1,0 1 1,0 0 0,0 1 0,0-1-53,2-1-77,-1 0 0,0 0 0,1-1 0,-1 1 0,1-1 0,-1 1 0,0-1 0,1 1 0,-1-1 0,0 0 0,0 0 1,1 1-1,-1-1 0,0 0 0,1-2 0,17-20-8019,-9 11 6029</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6:57.916"/>
    </inkml:context>
    <inkml:brush xml:id="br0">
      <inkml:brushProperty name="width" value="0.05" units="cm"/>
      <inkml:brushProperty name="height" value="0.05" units="cm"/>
    </inkml:brush>
  </inkml:definitions>
  <inkml:trace contextRef="#ctx0" brushRef="#br0">1 0 48,'0'0'8078,"27"29"-93,-6-7-3132,-1 2-1961,-17-19-2303,1 0 0,0-1-1,0 1 1,0 0 0,6 3 0,21 26 1507,-27-31-2051,-1 0-1,1 1 0,0 0 0,-1-1 0,5 9 0,4 3 70,27 35 239,-28-21-361,-8-26 29,0 0 0,0 0 0,-1 0 0,1 0 0,-1 1 0,0-1 0,3 7 0,2 2 28,-5-10-24,-1 0 0,0 0 0,0 0 0,0 0 0,0 0 1,0 0-1,0 0 0,0 1 0,-1-1 0,1 0 0,-1 0 1,0 5-1,8 33 7,-3-26 38,-4-13-69,0 0 0,0 1 0,-1-1 0,1 1 0,0-1 0,-1 1 0,1-1 0,-1 1 0,0-1 0,1 1 0,-1-1 0,0 3-1,0 2-17,0-4 27,-1 1 1,1 0 0,0 0-1,1-1 1,-1 1-1,0 0 1,1 0 0,0-1-1,-1 1 1,1 0-1,2 4 1,-2-5 4,0 0 0,-1 0 0,1 0 0,-1 0 1,1 0-1,-1 0 0,0 0 0,0 1 0,0-1 0,0 0 0,0 0 1,-1 0-1,0 4 0,0-4-16,1 0 1,-1 0-1,1 0 1,0 0 0,0 0-1,0 0 1,0 0-1,0 0 1,0 1-1,0-1 1,1 0 0,-1 0-1,1 0 1,1 2-1,-1-2 4,0 0 1,1 1-1,-1-1 0,0 0 0,-1 0 0,1 1 0,0-1 1,0 0-1,-1 1 0,0-1 0,1 1 0,-1-1 0,0 1 1,0-1-1,-1 4 0,1 88 643,-5-82-579,5-11-65,-1-1 1,0 1-1,1 0 1,-1 0-1,1-1 1,-1 1-1,1 0 1,-1 0-1,1 0 1,0 0-1,0 0 1,-1-1-1,1 1 1,0 0-1,0 0 1,0 0-1,0 1 1,-8 31 127,2-22-160,6-11 29,-1 1 1,1-1 0,-1 0-1,1 1 1,-1-1 0,1 1-1,0-1 1,-1 1 0,1 0-1,0-1 1,-1 1 0,1-1-1,0 1 1,0 0 0,0-1-1,-1 1 1,1-1 0,0 1-1,0 1 1,0-1-2,0 1 0,-1-1 0,1 1 0,0-1 0,-1 1 0,0-1 0,1 1 0,-1-1 0,0 1 0,1-1 0,-1 0 0,-2 3 0,2-3 6,0 0-1,0 1 1,0-1 0,0 1 0,0-1 0,0 1-1,0-1 1,1 1 0,-1 0 0,1-1-1,-1 1 1,1 0 0,0 1 0,-1-1-4,0 0 0,1 0 1,-1 0-1,0 0 1,0 0-1,0 0 0,0 0 1,-1 0-1,1 0 1,0-1-1,-1 1 0,1-1 1,-3 2-1,0 9 24,1-9-13,2-3-13,1 1-1,-1-1 1,1 0-1,-1 1 1,1-1-1,0 1 1,-1-1-1,1 1 1,0-1-1,-1 1 1,1-1-1,0 1 1,-1 0-1,1-1 1,0 1 0,0-1-1,0 1 1,-1 0-1,1-1 1,0 1-1,0-1 1,0 1-1,0 0 1,0 0-1,-7 16-10,1-2-15,5-14 18,1 0 0,-1 0 0,0 0 1,1 0-1,-1 0 0,1 0 0,-1 0 0,1 0 0,0 0 0,-1 0 0,1 0 1,0 0-1,0 0 0,0 3 0,-8 30 82,8-33-67,0 0-1,0 0 1,0 1-1,0-1 1,0 0-1,-1 0 1,1 0-1,0 0 1,-1 0 0,1 0-1,-1 0 1,1 0-1,-1 0 1,1 0-1,-2 1 1,1-2 5,1 1 0,-1 0 0,1 0 0,-1 0 0,1 0 1,-1 0-1,1 0 0,0 0 0,-1 0 0,1 0 0,0 0 0,0 0 0,-1 0 1,1 0-1,0 1 0,0 0-6,0-1 1,0 0-1,-1 1 0,1-1 1,-1 0-1,1 0 1,-1 0-1,1 1 1,-1-1-1,0 0 0,0 0 1,1 0-1,-1 0 1,-1 1-1,1-1-10,0 0 0,0 0 1,0 0-1,0 0 0,0 1 0,1-1 0,-1 0 0,0 0 1,1 0-1,-1 1 0,1-1 0,0 0 0,-1 1 0,1 1 0,-20 25 22,20-27-12,0 0 0,-1 1-1,1-1 1,-1 0 0,0 0-1,1 1 1,-1-1 0,0 0-1,0 0 1,0 0 0,0 0-1,0 0 1,0 0 0,0 0-1,0 0 1,0 0-1,0 0 1,-2 1 0,2-2-9,1 0 0,0 1 0,-1-1 0,1 0 0,0 1 0,0-1 0,0 1 0,-1-1 0,1 1 0,0-1 0,0 1 0,0-1-1,0 0 1,0 1 0,0-1 0,0 1 0,0-1 0,0 1 0,0-1 0,0 1 0,0-1 0,0 1 0,0-1 0,0 1 0,0-1 0,1 1 0,-1 0 1,0-1 0,0 0 0,0 1 0,1-1 0,-1 1-1,0-1 1,0 0 0,0 1 0,0-1 0,0 1 0,0-1 0,0 1 0,0-1-1,0 1 1,0-1 0,0 0 0,-1 1 0,1-1 0,0 1 0,0-1 0,0 0-1,-1 1 1,1-1 0,0 1 0,-1-1 0,-8 17 7,2-2 2,6-12-26,0 1 0,1-1 1,-1 0-1,1 1 0,0-1 0,0 1 1,0-1-1,0 0 0,1 4 0,-1 2 18,0-9 8,0 0 0,0 1 0,0-1 1,0 0-1,0 1 0,0-1 0,0 1 0,0-1 0,0 0 0,0 1 0,0-1 0,0 0 0,0 1 0,0-1 0,0 0 0,-1 1 1,1-1-1,0 0 0,0 1 0,-1-1 0,1 0 0,0 0 0,0 1 0,-1-1 0,1 0 0,0 0 0,0 1 0,-1-1 0,1 0 1,0 0-1,-1 0 0,0 1 0,1-1-6,0 0 0,-1 0 0,1 0 0,0 0 0,-1 1 0,1-1 0,0 0 0,-1 0 0,1 0 0,0 1 0,0-1 0,-1 0 0,1 0 0,0 1 0,0-1 1,-1 0-1,1 1 0,0-1 0,0 0 0,0 1 0,0-1 0,0 0 0,-1 1 0,1-1 0,0 1 0,0-1 0,0 0 0,0 1 0,0-1 0,0 0 0,0 1 0,0 0 0,0-1 113</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01.946"/>
    </inkml:context>
    <inkml:brush xml:id="br0">
      <inkml:brushProperty name="width" value="0.05" units="cm"/>
      <inkml:brushProperty name="height" value="0.05" units="cm"/>
    </inkml:brush>
  </inkml:definitions>
  <inkml:trace contextRef="#ctx0" brushRef="#br0">1 0 64,'1'3'5898,"8"11"-4980,-9-12-794,1-1-1,-1 0 0,1 0 1,-1 0-1,1 0 1,-1 1-1,0-1 0,1 0 1,-1 0-1,0 1 0,0-1 1,0 0-1,0 1 0,0-1 1,-1 0-1,1 0 0,-1 2 1,2 18 1222,15 29 559,-11-23-880,-1-3-353,7 3-112,8 11 147,-16-33-626,-2-4-63,0 1 1,0-1-1,0 0 0,0 1 0,0-1 0,0 0 1,0 0-1,0 0 0,0 1 0,1-1 0,-1 0 1,3 1-1,5 4 14,2 0 56,-10-6 3,19-27 151,-20 27-241,0-1-1,0 1 1,0 0-1,0-1 1,0 1-1,0 0 1,0-1-1,0 1 1,0 0-1,0-1 1,1 1-1,-1 0 1,0-1-1,0 1 1,0 0-1,0 0 1,1-1-1,-1 1 1,0 0-1,0 0 1,1-1-1,-1 1 1,0 0 0,0 0-1,1 0 1,-1-1-1,0 1 1,1 0-1,-1 0 1,1 0-1,-1-1 1,1 1-1,-1 0 1,0 0-1,1 0 1,-1 0-1,0-1 1,0 1 0,1 0-1,-1 0 1,0-1-1,1 1 1,-1 0-1,0-1 1,0 1 0,0 0-1,1-1 1,-1 1-1,0 0 1,0-1-1,0 1 1,0-1-1,0 1 1,1 0 0,-1-1-1,0 1 1,0 0-1,0-1 1,0 0-1,0-3 2,0 0 0,1 1 0,0-1 0,0 0 0,0 1 0,3-7 0,-2 6 12,0 0-1,0-1 1,-1 1 0,0-1-1,0 1 1,0-1-1,0-5 1,-5 4 67,3 6-74,1-1 0,-1 1 0,1 0 0,-1-1 0,1 1 0,-1-1 1,1 1-1,-1-1 0,1 1 0,0-1 0,-1 0 0,1 1 0,0-1 0,-1 1 0,1-1 0,0 0 0,0 1 0,0-1 0,0 0 1,-1 1-1,1-1 0,0 0 0,0 0 0,0 0 33,-6 2-384,22 18 309,-15-16 61,1-1-1,0 1 1,-1-1 0,1 1 0,1-1 0,-1 1 0,0-1-1,4 3 1,9 4 44,-13-8 4,0 1 0,1-1 0,-1 0 1,1 1-1,-1-1 0,1 0 0,0 0 0,0-1 0,-1 1 0,1 0 1,0-1-1,0 0 0,-1 0 0,7 0 0,0 0 171,-7 1-148,1-1-1,-1 0 1,1 0 0,0 0-1,-1 0 1,1 0 0,-1 0-1,1-1 1,0 1 0,-1-1-1,1 0 1,-1 1 0,0-1-1,1-1 1,-1 1 0,0 0-1,4-2 1,5-5 410,-11 8-491,1 0 0,-1-1-1,1 1 1,-1 0-1,1 0 1,-1 0 0,1-1-1,-1 1 1,1 0 0,-1-1-1,0 1 1,1 0-1,-1-1 1,0 1 0,1 0-1,-1-1 1,0 1-1,1-1 1,-1 1 0,0-1-1,1 1 1,-1-1-1,0 1 1,0-1 0,0 1-1,0-1 1,0 1-1,0-1 1,1 1 0,-1-1-1,0 1 1,0-1 0,0 1-1,-1-1 1,6-10 101,-4 10-106,0 0 0,-1 0 0,1-1 0,0 1 0,-1 0 0,1 0 0,-1 0 0,1 0 0,-1 0 1,0-1-1,1 1 0,-1 0 0,0-2 0,0-5 55,0 0-1,0-1 1,-1 1-1,-2-11 1,1 16 95,1 0 0,0-1 0,-1 1-1,0 0 1,1 0 0,-1 0 0,0 1-1,-1-1 1,1 0 0,-5-4 0,5 5-134,0 0 0,0 0 0,-1 1 0,1-1 1,0 0-1,-1 1 0,1-1 0,-1 1 0,0 0 0,1 0 0,-1 0 1,0 0-1,0 0 0,0 1 0,1-1 0,-6 1 0,47 4-21789,-32-4 20103</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02.296"/>
    </inkml:context>
    <inkml:brush xml:id="br0">
      <inkml:brushProperty name="width" value="0.05" units="cm"/>
      <inkml:brushProperty name="height" value="0.05" units="cm"/>
    </inkml:brush>
  </inkml:definitions>
  <inkml:trace contextRef="#ctx0" brushRef="#br0">0 1 192,'0'0'1107,"3"1"-818,6 5 5988,6 28-2024,-13-29-3728,3 3 59,0 0-1,-1 1 1,-1 0-1,1 0 1,-1 0-1,3 16 1,-1-9-362,-4-15-202,0 0 0,-1 0 1,1 0-1,0 0 0,-1 1 0,1-1 0,-1 0 0,0 1 0,1-1 0,-1 0 1,0 1-1,0-1 0,0 3 0,8 31-223,-8-34 115,1-1-1,-1 0 0,0 0 1,0 0-1,1 0 1,-1 0-1,0 1 1,1-1-1,-1 0 0,0 0 1,0 0-1,1 0 1,-1 0-1,0 0 1,1 0-1,-1 0 1,0 0-1,1 0 0,-1 0 1,0 0-1,0 0 1,1 0-1,-1-1 1,0 1-1,1 0 0,-1 0 1,0 0-1,0 0 1,1 0-1,-1-1 1,0 1-1,0 0 0,1 0 1,-1 0-1,0-1 1,0 1-1,0 0 1,1 0-1,-1-1 1,0 1-1,0 0 0,0 0 1,0-1-1,0 1 1,0 0-1,0-1 1,0 1-1,0 0 0,1-1 1,-1 1-1,0 0 1,0 0-1,0-1 1,-1 1-1,1 0 0,0-1 1,0 1-1,0 0 1,0-1-1,0 1 1,0 0-1,0 0 0,0-1 1,-1 1-1,1 0 1,-2-2-471,1 0 0,0 0 0,0 0 0,0 0 0,-1-1 0,2 1 0,-1 0 0,0 0 0,0-1 0,0-3 0,-3-11-1347,2 6 666</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02.626"/>
    </inkml:context>
    <inkml:brush xml:id="br0">
      <inkml:brushProperty name="width" value="0.05" units="cm"/>
      <inkml:brushProperty name="height" value="0.05" units="cm"/>
    </inkml:brush>
  </inkml:definitions>
  <inkml:trace contextRef="#ctx0" brushRef="#br0">59 25 1857,'-14'-8'1696,"12"6"-1082,-1 0 0,0 0 0,0 0 0,0 1 1,0-1-1,-1 1 0,1 0 0,0 0 0,0 0 0,-1 1 0,-5-1 0,7 1-320,2 1-424,1 0 0,-1 0 1,0 0-1,0 0 0,0 0 1,1 0-1,-1 0 0,1 0 1,-1 0-1,1 0 0,-1 0 1,1 0-1,0 0 0,-1 0 1,1-1-1,0 1 0,0 0 0,-1 0 1,1-1-1,0 1 0,0-1 1,0 1-1,0 0 0,0-1 1,0 0-1,0 1 0,2 0 1,1 0-740,1 0 1,0 0 0,-1 0-1,1 0 1,9-1-1,-12 0-64</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02.966"/>
    </inkml:context>
    <inkml:brush xml:id="br0">
      <inkml:brushProperty name="width" value="0.05" units="cm"/>
      <inkml:brushProperty name="height" value="0.05" units="cm"/>
    </inkml:brush>
  </inkml:definitions>
  <inkml:trace contextRef="#ctx0" brushRef="#br0">0 39 48,'0'0'64,"8"-17"1457,-8 6-807,1 0 4590,8 17-3415,-8-4-1450,0 0 0,0 0 0,0 0 0,0 0-1,-1 0 1,1 0 0,0 0 0,-1 0 0,1 4-1,2 9 1279,9 5-28,-9-14-1092,1 0-1,-1-1 0,-1 1 1,5 12-1,21 38 901,-24-48-1442,0-1 1,1 0 0,-1 0-1,1 0 1,1 0 0,6 6-1,10 21 47,-14-25-240,-8-9 48,1 1 0,0 0 0,0 0 0,0-1 0,0 1 0,-1 0 0,1 0 0,-1 0 0,1 0 0,0 0 0,-1 0 0,0 0 0,1 0 0,-1 0 0,0 0-1,1 1 1,-1 0 0,5 6-1499</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03.766"/>
    </inkml:context>
    <inkml:brush xml:id="br0">
      <inkml:brushProperty name="width" value="0.05" units="cm"/>
      <inkml:brushProperty name="height" value="0.05" units="cm"/>
    </inkml:brush>
  </inkml:definitions>
  <inkml:trace contextRef="#ctx0" brushRef="#br0">0 229 544,'0'0'1580,"8"-7"3318,5 13-990,-11-6-3651,0 1 0,0 0 0,-1-1 0,1 0 0,0 1 0,0-1 0,0 0 0,0 0 0,0 0 0,0 0 0,0 0 0,0-1 0,0 1 0,3-1 0,29-11 2443,3-6-1491,26-15-765,-58 31-693,-1-1 0,0 0 0,0-1 0,0 1 0,0-1 0,-1 0-1,1 0 1,-1 0 0,0 0 0,0 0 0,2-6 0,2-4-848,-4 8 681,-1 1 0,1-1 0,-1 0 0,0 0 0,0 0 1,-1 0-1,0 0 0,0 0 0,0-11 0,-1 12 276,0 4 61,1 0-1,-1 0 1,0 0-1,0 0 1,0 0-1,0 0 0,0 0 1,0 0-1,0 0 1,0 0-1,-1 0 1,1 0-1,0 0 1,0 0-1,-1 0 1,1 0-1,-1 0 1,1 0-1,-1 0 1,1 0-1,-1 0 1,0 0-1,1 1 1,-1-1-1,0 0 1,0 1-1,-1-2 1,0 1-287,-16 1 246,20 1 396,1 0 0,-1 0 0,0 0 0,0 0 0,0 0 0,0 0 0,0 1 0,0-1 0,0 1 0,0-1 0,-1 1 0,1 0 0,0 0-1,-1 0 1,0 0 0,1 0 0,0 3 0,23 41 3809,-9-21-1884,-14-22-1877,1 1-1,-1-1 0,1 1 1,-1 0-1,0 0 1,0 0-1,-1 0 0,2 5 1,2 8 1517,0 0 0,16 32-1,-13-32-1397,-5-7-275,5 2-29,-5-6 1083,-4-17-1094,1 9-225,0 0 0,0 0 0,0 0 0,0 0 1,1 0-1,-1 0 0,0 0 0,1 0 0,0 0 0,-1 0 0,1 0 0,0 0 1,0 0-1,0 0 0,2-2 0,4-19-1105,-2 6 614,-3 12 248,0 0 1,1 0 0,0 0-1,0 1 1,1-1-1,-1 1 1,1 0-1,7-7 1,-10 11 332,0 0 0,0 0 1,0 0-1,0 0 0,0 0 0,0 0 0,-1 0 1,1 1-1,0-1 0,0 0 0,0 0 0,0 1 1,-1-1-1,1 1 0,0-1 0,0 1 0,-1-1 1,1 1-1,0-1 0,-1 1 0,1-1 0,-1 1 0,2 1 1,12 15-58,11 17 488,8 14 1145,-33-47-1633,7-4-2609,5-12-10496,-12 14 12649,0 0 1,1 0 0,-1 0 0,0 0 0,0 0 0,-1 0 0,1-1-1,0-4-1609</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21.876"/>
    </inkml:context>
    <inkml:brush xml:id="br0">
      <inkml:brushProperty name="width" value="0.05" units="cm"/>
      <inkml:brushProperty name="height" value="0.05" units="cm"/>
    </inkml:brush>
  </inkml:definitions>
  <inkml:trace contextRef="#ctx0" brushRef="#br0">6 12 128,'-5'7'12442,"5"-7"-12377,1 0-1,-1 0 0,0-1 0,0 1 0,1 0 1,-1 0-1,0 0 0,0 0 0,0 0 0,1 0 1,-1-1-1,0 1 0,0 0 0,0 0 0,1 0 1,-1-1-1,0 1 0,0 0 0,0 0 1,0-1-1,0 1 0,0 0 0,1 0 0,-1-1 1,0 1-1,0 0 0,0 0 0,0-1 0,0 1 1,0 0-1,0 0 0,0-1 0,0 1 0,21-11 1326,57 11 2337,-76 0-3438,26 22 1733,-28-21-1990,0-1 1,0 1-1,0 0 0,1-1 1,-1 1-1,0 0 1,1-1-1,-1 1 0,0 0 1,1-1-1,-1 1 1,1-1-1,-1 1 0,1-1 1,-1 1-1,1-1 1,-1 1-1,2 0 0,-1-1 29,0 1 0,0-1-1,-1 1 1,1 0 0,0-1-1,-1 1 1,1 0-1,0-1 1,-1 1 0,1 0-1,-1 0 1,1 0 0,-1-1-1,1 1 1,-1 0 0,0 0-1,0 0 1,1 0-1,-1 0 1,0 1 0,5 11 627,-4-12-627,0 0 0,0 0 1,-1 1-1,1-1 1,-1 0-1,1 0 0,-1 0 1,1 0-1,-1 0 0,0 1 1,1-1-1,-1 0 1,0 0-1,0 1 0,0 0 1,5 12 500,-4-13-493,0 0 0,-1 0 0,1 0 0,0 0 0,-1 0 0,1 1 0,-1-1 0,0 0 0,1 0 0,-1 0 1,0 1-1,0-1 0,1 0 0,-1 2 0,7 57 1889,-1-48-1717,-6-11-244,1-1-1,0 1 0,-1 0 0,1 0 1,-1 0-1,1 0 0,-1 0 0,1 0 1,-1 0-1,0 0 0,1 0 0,-1 0 1,0 0-1,0 0 0,0 2 1,0-2 0,0 0 1,0 0-1,0 0 1,0 0-1,0 0 1,1-1-1,-1 1 1,0 0-1,0 0 1,1 0-1,-1 0 1,0-1-1,1 1 1,-1 0-1,1 0 1,-1-1-1,1 1 1,0 0-1,-1-1 1,1 1-1,-1 0 1,1-1-1,0 1 1,0-1-1,-1 1 1,1-1-1,0 0 1,0 1 0,0-1-1,-1 0 1,1 1-1,0-1 1,0 0-1,0 0 1,0 0-1,0 0 1,0 0-1,-1 0 1,1 0-1,0 0 1,0 0-1,1-1 1,7-4-180,-8 4-185,1 0 1,-1 0-1,1 0 0,-1 0 1,1 0-1,-1 1 0,1-1 0,-1 0 1,1 1-1,0 0 0,-1-1 1,3 1-1,-2 0-535</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22.676"/>
    </inkml:context>
    <inkml:brush xml:id="br0">
      <inkml:brushProperty name="width" value="0.05" units="cm"/>
      <inkml:brushProperty name="height" value="0.05" units="cm"/>
    </inkml:brush>
  </inkml:definitions>
  <inkml:trace contextRef="#ctx0" brushRef="#br0">0 423 272,'0'0'2377,"2"-5"-1472,0 4-671,-1 0 0,0 0 0,1 0 0,-1 0 0,0 0 0,0 0 0,1-1 0,-1 1 0,0 0 0,0 0 0,0-1 0,-1 1 0,1-1 1,1-2 1114,9-13 609,-3-1-944,-7 17-924,-1-1-1,1 1 1,-1 0 0,1-1 0,-1 1-1,1 0 1,0 0 0,0 0 0,0-1 0,0 1-1,-1 0 1,3-1 0,-2 1 0,1 0 0,-1-1 0,0 1 0,0 0 0,0 0 0,0-1 0,-1 1 0,1 0 0,0-1 0,0 1 0,-1-1 0,1 1 1,0-3-1,0 0 18,0 0 1,0 0-1,0 1 1,0-1-1,1 0 1,0 1 0,4-7-1,5-11 205,-5 6 351,1 1 0,1 0 0,1 0 0,12-16-1,8-27 535,-16 35-859,-11 17-227,0 1 1,0 0 0,0 0-1,1 0 1,0 0 0,0 1-1,0-1 1,4-3 0,-6 6 28,-1 1 0,0-1 0,1 1 0,-1-1 0,0 0 1,1 1-1,-1-1 0,0 0 0,0 1 0,0-1 0,1 1 0,-1-1 1,0 0-1,0 1 0,0-1 0,0 0 0,0 1 0,0-1 0,0 0 1,-1 1-1,1-1 0,0-1 0,0-10-239,17-17 34,-14 25-1468</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23.316"/>
    </inkml:context>
    <inkml:brush xml:id="br0">
      <inkml:brushProperty name="width" value="0.05" units="cm"/>
      <inkml:brushProperty name="height" value="0.05" units="cm"/>
    </inkml:brush>
  </inkml:definitions>
  <inkml:trace contextRef="#ctx0" brushRef="#br0">1 18 144,'0'0'843,"0"26"12356,0-26-13042,19 1 4194,24-5-1958,-6-5-1383,-30 9-981,-1-1 0,1-1 1,-1 0-1,0 1 0,0-2 0,7-2 0,4 0-85,-16 5 40,1 0 0,-1 0 1,1-1-1,-1 1 0,0 0 0,1-1 0,-1 1 0,0 0 0,0-1 0,1 0 0,-1 1 1,0-1-1,0 0 0,0 0 0,0 1 0,0-1 0,0 0 0,2-2 0,-3 2-306,7 2-1982,-34 11-16933</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23.926"/>
    </inkml:context>
    <inkml:brush xml:id="br0">
      <inkml:brushProperty name="width" value="0.05" units="cm"/>
      <inkml:brushProperty name="height" value="0.05" units="cm"/>
    </inkml:brush>
  </inkml:definitions>
  <inkml:trace contextRef="#ctx0" brushRef="#br0">1 80 272,'0'-1'436,"0"0"-1,-1 0 1,2 1-1,-1-1 0,0 0 1,0 0-1,0 0 1,0 1-1,0-1 1,1 0-1,-1 0 1,0 1-1,1-1 1,-1 0-1,1 1 1,-1-1-1,0 0 0,1 1 1,-1-1-1,1 1 1,0-1-1,-1 1 1,1-1-1,-1 1 1,1-1-1,0 1 1,0-1-1,1 1 1,24-3 3681,-17 2-3372,0 1 0,-1-2-1,1 1 1,8-3 0,-2-1-602,0 0 1,0-1 0,17-10-1,-29 14-142,0 0-25,0 0 0,0 0 0,0 1 0,1-1 0,-1 1 0,0 0 0,1 0 0,-1 0 0,1 0-1,-1 0 1,7 1 0,-8 0-283,-23 11-16239,19-11 14964</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8.699"/>
    </inkml:context>
    <inkml:brush xml:id="br0">
      <inkml:brushProperty name="width" value="0.05" units="cm"/>
      <inkml:brushProperty name="height" value="0.05" units="cm"/>
    </inkml:brush>
  </inkml:definitions>
  <inkml:trace contextRef="#ctx0" brushRef="#br0">235 24 416,'0'-1'59,"0"0"0,0 0 0,0 0 1,0 1-1,0-1 0,1 0 0,-1 0 0,0 1 0,1-1 0,-1 0 0,0 1 0,1-1 0,-1 0 1,1 1-1,-1-1 0,1 0 0,0 1 0,-1-1 0,1 1 0,-1-1 0,1 1 0,0 0 0,-1-1 1,1 1-1,0-1 0,0 1 0,-1 0 0,1 0 0,0-1 0,0 1 0,0 0 0,0 0 0,1 0 150,-2 0-172,0 0 1,0 0-1,0 0 1,1-1 0,-1 1-1,0 0 1,0 0 0,0 0-1,0 0 1,0 0 0,0-1-1,0 1 1,0 0-1,0 0 1,0 0 0,0 0-1,0 0 1,0-1 0,0 1-1,0 0 1,0 0 0,0 0-1,0 0 1,0 0 0,0-1-1,0 1 1,-1 0-1,1 0 1,0 0 0,0 0-1,0 0 1,0 0 0,0-1-1,0 1 1,0 0 0,0 0-1,-1 0 1,1 0-1,0 0 1,0 0 0,0 0-1,0 0 1,0 0 0,0 0-1,-1 0 1,-6 4 501,1 1-1,-1 0 1,1 0 0,-9 11-1,-25 20 894,33-30-1211,1 1 0,-1-1 0,2 1 1,-1 0-1,-8 15 0,-5 6 204,-20 30 482,30-43-555,0-1 0,1 2 0,0-1 0,1 1 0,-6 25-1,5-20 1,6-10-170,0-1-1,1 0 1,0 1-1,1-1 1,0 1 0,2 13-1,0 12 293,-2-28-363,0-1-1,1 0 1,0 0 0,0 0 0,1 0 0,3 10 0,-3-9 32,0-1 1,0 1-1,-1-1 0,1 1 1,-2 0-1,1 9 0,10 22 802,-10-36-886,-1 0 0,1 0 0,0 0 0,0 1 0,0-1 0,1 0 1,-1 0-1,0 0 0,1 0 0,0-1 0,3 5 0,-1 8-56,4-11-11,-8-3 42,1-1 1,0 1-1,-1-1 1,1 1-1,0-1 1,0 1-1,-1-1 1,1 1-1,0-1 1,0 0-1,0 0 1,-1 1-1,1-1 1,0 0-1,0 0 1,0 0-1,0 0 1,0 0-1,-1 0 1,1 0-1,0 0 1,0 0-1,0-1 1,0 1-1,-1 0 0,2-1 1,4-2-74,3-2-3192</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26.776"/>
    </inkml:context>
    <inkml:brush xml:id="br0">
      <inkml:brushProperty name="width" value="0.05" units="cm"/>
      <inkml:brushProperty name="height" value="0.05" units="cm"/>
    </inkml:brush>
  </inkml:definitions>
  <inkml:trace contextRef="#ctx0" brushRef="#br0">21 98 128,'0'0'990,"-19"-6"5250,19 4-6179,-1 0-9,1 0 0,0 0 0,0 0 0,0 0-1,0 0 1,0 0 0,1 0 0,-1 0 0,0 0 0,1 1 0,0-1 0,-1 0 0,1 0 0,0 0-1,0 0 1,0 1 0,2-4 0,9-12 577,7-11-463,-18 27-160,-1 0 0,1 0 0,0 1 0,0-1 0,-1 1 0,1-1 0,0 1 0,0-1 0,0 1 0,0 0 0,0-1 0,0 1 0,0 0-1,-1 0 1,1-1 0,0 1 0,0 0 0,0 0 0,0 0 0,0 0 0,0 0 0,0 1 0,0-1 0,0 0 0,0 0 0,0 1 0,0-1-1,0 0 1,0 1 0,1 0 0,48 26 693,-29 6 1278,-21 23 702,-5-46-2289,4-10-380,1 0 0,-1 1 0,1-1 0,-1 0 0,1 1 0,0-1 0,-1 1-1,1-1 1,0 1 0,-1-1 0,1 1 0,0-1 0,-1 1 0,1-1 0,0 1 0,0-1 0,0 1-1,0 0 1,0-1 0,0 1 0,-1 0 0,1 1 26,0-1 0,0 1 1,-1 0-1,1 0 0,-1 0 0,0-1 1,1 1-1,-1 0 0,0-1 0,0 1 1,-2 2-1,2-2 2,-1-1-1,1 1 1,0-1 0,1 1 0,-1-1 0,0 1-1,0 0 1,1-1 0,-1 1 0,1 0 0,-1 3-1,1-4-14,0 0 0,-1 0 0,1 0 0,0 0 0,-1-1 1,1 1-1,0 0 0,-1 0 0,1 0 0,-1-1 0,1 1 0,-1 0 0,1-1 0,-1 1 0,0 0 0,1-1 0,-1 1 0,0-1 0,0 1 0,0 0-4,0-1-1,1 0 1,-1 1 0,0-1-1,1 1 1,-1-1 0,1 1 0,-1 0-1,1-1 1,-1 1 0,1-1 0,-1 1-1,1 0 1,0-1 0,-1 1 0,1 0-1,0 0 1,-1 0 0,1 1-15,0 0 0,-1-1 0,1 1 1,-1-1-1,1 1 0,-1-1 0,0 1 0,1-1 0,-1 0 1,0 1-1,0-1 0,0 0 0,0 0 0,0 0 1,-3 2-1,3-2-1,0 0 1,0 0-1,0 0 1,0 0-1,0 1 1,0-1-1,0 0 1,0 0-1,1 1 1,-1-1-1,0 0 1,1 1-1,-1-1 1,1 0-1,-1 3 1,-4 1-38,5-5 32,0 0-1,-1 1 1,1-1-1,-1 0 1,1 0-1,0 0 1,-1 0 0,1 1-1,0-1 1,-1 0-1,1 0 1,0 1-1,0-1 1,-1 0-1,1 1 1,0-1-1,0 0 1,-1 1-1,1-1 1,0 0-1,0 1 1,0-1-1,0 0 1,-1 1-1,1-1 1,0 1-1,0-1 1,0 0 0,0 1-1,0-1 1,0 1-1,0-1 1,0 1-1,-5 10 26,5-11-21,-1 1 1,0 0-1,1 0 0,-1 0 1,1 0-1,-1 0 1,1 0-1,-1-1 1,1 1-1,0 0 1,-1 0-1,1 0 0,0 0 1,0 1-1,0-1 1,0 2-1,0 3-7,-1-5 7,1 0 0,0 0 0,0 0 0,0 0 0,0 0 0,-1 0 0,2 0 0,-1 0 1,0 0-1,0 0 0,0 0 0,0 0 0,1 0 0,-1 0 0,0 0 0,1 0 0,-1 0 0,1 0 1,-1 0-1,1 0 0,0 0 0,-1 0 0,1-1 0,0 1 0,0 0 0,-1 0 0,2 0 1,0 0 70,-1 0 0,1-1 0,-1 1 0,0 0 1,1 0-1,-1 0 0,0 0 0,0 1 1,0-1-1,0 0 0,0 0 0,0 1 1,0-1-1,0 0 0,0 1 0,0-1 0,-1 1 1,1-1-1,0 4 0,-1-4 15,12-7 3311,-12 5-3180,17-20 1096,-8 16-1165,-6 3-83,-1 1-1,0-1 1,1 1 0,-1 0-1,1 0 1,-1 0 0,1 1-1,-1-1 1,1 0 0,0 1-1,-1 0 1,1 0 0,0-1-1,3 2 1,61 3 325,-56 7-707,-15-11-1854</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27.526"/>
    </inkml:context>
    <inkml:brush xml:id="br0">
      <inkml:brushProperty name="width" value="0.05" units="cm"/>
      <inkml:brushProperty name="height" value="0.05" units="cm"/>
    </inkml:brush>
  </inkml:definitions>
  <inkml:trace contextRef="#ctx0" brushRef="#br0">13 150 128,'0'4'-1142,"0"8"11840,0-16-9433,0 4-1194,-1 0-60,1 0-1,-1 0 1,1 0 0,0 0-1,-1 0 1,1 0-1,-1 0 1,1 0 0,-1 0-1,1-1 1,-1 1 0,1 0-1,0 0 1,-1 0 0,1 0-1,-1-1 1,1 1 0,0 0-1,-1 0 1,1-1-1,0 1 1,-1 0 0,1-1-1,0 1 1,0 0 0,-1-1-1,1 1 1,0 0 0,0-1-1,-1 1 1,1-1 0,0 1-1,0 0 1,0-1-1,0 1 1,0-1 0,0 1-1,0-1 1,0 1 0,0-1-1,0 1 1,0 0 0,0-1-1,0 1 1,0-1 0,0 1-1,0-1 1,0 1-1,0 0 1,1-1 0,-1 1-1,0-1 1,0 1 0,0 0-1,1-1 1,0 0 31,0 0 0,0 0 0,0 0-1,0 0 1,-1 0 0,1 0 0,0 0 0,-1 0 0,1 0 0,-1-1 0,1 1-1,-1 0 1,1 0 0,-1-1 0,0 1 0,0 0 0,0 0 0,0-1 0,0 1-1,0 0 1,0-1 0,0 0 0,1-2 91,0 0-1,1 1 1,0-1 0,-1 1 0,1 0-1,0-1 1,1 1 0,-1 0-1,0 0 1,1 0 0,0 1-1,0-1 1,0 1 0,4-4-1,-2 3-124,1 1 0,-1 0 0,1 0 1,0 0-1,-1 0 0,1 1 0,0 0 0,0 0 0,0 1 0,0 0 0,6 0 0,7 2-4,-1 0 0,21 7 1,-31-8 5,-4 0-2,1 0 0,-1-1 0,0 0 0,1 0-1,-1 0 1,1-1 0,-1 1 0,0-1 0,1 0-1,-1-1 1,6-1 0,46-26-213,-41 21-52,4-5 155,-13 7-1650,-20 3-9173</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27.976"/>
    </inkml:context>
    <inkml:brush xml:id="br0">
      <inkml:brushProperty name="width" value="0.05" units="cm"/>
      <inkml:brushProperty name="height" value="0.05" units="cm"/>
    </inkml:brush>
  </inkml:definitions>
  <inkml:trace contextRef="#ctx0" brushRef="#br0">63 0 656,'-12'7'3399,"11"12"4330,-2 0-3553,-1 14-463,-7 12 230,10-39-3635,1-1 0,-1 0 0,0 0 0,-1 1 0,1-1 0,-3 6-1,2-6-175,0 0 0,0 0 0,1 0 0,0 0 0,0 0 0,0 6 0,-11 56 714,12-47-1562,0-15-1777,0-13-693,6-2-451,-6 10 3362,1-1 0,-1 1 0,1-1 0,-1 1 0,1-1 0,-1 1 0,0-1 0,1 0 0,-1 1 0,0-1 0,1 0 0,-1 1 0,0-1 0,0 0 0,1 1 0,-1-1-1,0 0 1,0 1 0,0-1 0,0-1 0,3-23-6853,4 11 5242,-5 4 704</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28.496"/>
    </inkml:context>
    <inkml:brush xml:id="br0">
      <inkml:brushProperty name="width" value="0.05" units="cm"/>
      <inkml:brushProperty name="height" value="0.05" units="cm"/>
    </inkml:brush>
  </inkml:definitions>
  <inkml:trace contextRef="#ctx0" brushRef="#br0">2 17 336,'10'-11'3042,"-4"5"1525,-11 10-1431,2 13-2441,-5 23 3240,8-20-1614,-1-14-1447,1 1 0,0 0 0,0 0 0,0 0 0,1 0-1,0-1 1,1 1 0,2 8 0,-1 12 1207,-1-23-1849,-1 0-1,1-1 0,-1 1 1,0 0-1,0 0 0,0 0 1,-1 0-1,1 0 1,-1 1-1,0 7 0,8 60 562,-16-34-609,8-37-256,-12-18-5363,8-14-7177,0-1 4025,4 23 6664,0 3-900</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30.406"/>
    </inkml:context>
    <inkml:brush xml:id="br0">
      <inkml:brushProperty name="width" value="0.05" units="cm"/>
      <inkml:brushProperty name="height" value="0.05" units="cm"/>
    </inkml:brush>
  </inkml:definitions>
  <inkml:trace contextRef="#ctx0" brushRef="#br0">112 29 176,'-2'-7'13173,"-3"-7"-10880,4 13-1423,-21-6 181,19 7-1043,0 1 1,0-1 0,0 1-1,0 0 1,-1 0 0,1 0-1,0 0 1,0 1 0,1-1-1,-1 1 1,0-1-1,0 1 1,1 0 0,-1 0-1,1 1 1,0-1 0,-1 0-1,1 1 1,0-1 0,1 1-1,-1 0 1,0-1 0,1 1-1,-1 0 1,1 0 0,0 0-1,0 0 1,-1 6-1,-3 2 79,5-11-73,-1 1-1,0 0 1,1 0 0,-1 0 0,0 0-1,1 0 1,-1 0 0,1 0 0,0 0-1,-1 0 1,1 0 0,0 0 0,0 0-1,-1 0 1,1 0 0,0 2 0,0 12 162,-1-10-62,1-1-1,0 1 0,0-1 0,0 0 1,0 1-1,1-1 0,0 0 0,0 1 0,0-1 1,0 0-1,1 0 0,2 6 0,2 10 614,-6-19-656,0 0 0,0 0 0,0 1 1,0-1-1,0 0 0,1 1 0,-1-1 0,0 0 0,1 0 0,-1 0 0,1 0 0,0 1 0,-1-1 0,2 1 0,45 54 5108,-46-54-5046,1 0 0,-1 0 1,1 0-1,-1 0 1,0 0-1,0 0 0,0 0 1,0 0-1,0 0 1,-1 1-1,1 2 0,7 40 713,-8-45-845,0 1 0,0 0 0,0-1 0,0 1 0,0-1 1,0 1-1,0 0 0,1-1 0,-1 1 0,0-1 0,0 1 0,0-1 0,1 1 0,-1-1 0,0 1 0,1-1 0,-1 1 1,0-1-1,1 1 0,-1-1 0,1 1 0,0 0 0,-1-1 1,1 1 0,-1-1 0,1 1 0,-1-1 0,1 1 0,-1-1 0,1 1 0,-1 0 0,0-1 0,1 1 0,-1 0 1,0-1-1,0 1 0,1 0 0,-1-1 0,0 1 0,0 0 0,0-1 0,0 1 0,0 0 0,0 0 0,0 0 0,0 15-811</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31.206"/>
    </inkml:context>
    <inkml:brush xml:id="br0">
      <inkml:brushProperty name="width" value="0.05" units="cm"/>
      <inkml:brushProperty name="height" value="0.05" units="cm"/>
    </inkml:brush>
  </inkml:definitions>
  <inkml:trace contextRef="#ctx0" brushRef="#br0">1 116 432,'0'-1'324,"-1"0"-1,1-1 1,0 1 0,0 0-1,0 0 1,0-1 0,1 1-1,-1 0 1,0 0-1,0-1 1,1 1 0,-1 0-1,1 0 1,-1 0 0,1-1-1,-1 1 1,16-22 19258,6 6-15327,-14 15-4207,0-1-1,0 1 1,0 1-1,0-1 1,10 1-1,-16 1-71,28-11 8,36-11 80,-63 21-2383,8-6 6768,-7 4-6061</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31.736"/>
    </inkml:context>
    <inkml:brush xml:id="br0">
      <inkml:brushProperty name="width" value="0.05" units="cm"/>
      <inkml:brushProperty name="height" value="0.05" units="cm"/>
    </inkml:brush>
  </inkml:definitions>
  <inkml:trace contextRef="#ctx0" brushRef="#br0">60 1 96,'10'0'14780,"-14"-1"-14353,-17 3 7683,17 2-7592,-14 3 923,16-5-1316,0 0 1,0 0-1,0 0 1,0 0-1,1 1 1,-1-1-1,1 0 1,-1 1-1,1-1 1,0 1-1,0 0 1,0-1-1,1 1 1,-1 0-1,0 0 1,1 0-1,0-1 1,0 1-1,0 0 1,0 0-1,1 5 1,0-6-87,0 1 1,0-1-1,0 0 1,1 1-1,-1-1 1,1 0-1,-1 0 1,1 0-1,0 0 0,0 0 1,0 0-1,0 0 1,0-1-1,0 1 1,1-1-1,-1 1 1,0-1-1,5 2 1,-3-2 3,43 5 436,-41-6-577,-1-1 0,1 1-1,-1-1 1,1-1 0,-1 1-1,8-4 1,-11 4-374,-2 1 424,0 0-1,-1 0 1,1 0 0,0-1 0,0 1-1,0 0 1,0 0 0,0 0 0,0-1-1,1 1 1,-1 0 0,0 0 0,0 0-1,0 0 1,0-1 0,0 1 0,0 0-1,0 0 1,0 0 0,0 0 0,0-1-1,1 1 1,-1 0 0,0 0 0,0 0-1,0 0 1,0 0 0,0 0 0,1-1-1,-1 1 1,0 0 0,0 0 0,0 0-1,0 0 1,1 0 0,-1 0 0,0 0-1,0 0 1,0 0 0,0 0 0,1 0-1,-1 0 1,0 0 0,0 0 0,0 0-1,1 0 1,-1 0 0,0 0 0,0 0-1,0 0 1,0 0 0,1 0 0,-1 0-1,0 0 1,0 1 0,0-1 0,0 0-1,1 0 1,-1 0 0,0 0 0,0 0-1,0 0 1,0 1 0,0-1 0,0 0-1,0 0 1,1 0 0,-1 1 0,2-10-5389,-1-9-9224,-1 12 12740</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32.436"/>
    </inkml:context>
    <inkml:brush xml:id="br0">
      <inkml:brushProperty name="width" value="0.05" units="cm"/>
      <inkml:brushProperty name="height" value="0.05" units="cm"/>
    </inkml:brush>
  </inkml:definitions>
  <inkml:trace contextRef="#ctx0" brushRef="#br0">9 12 560,'-2'-12'5115,"2"12"-4996,-1 1 0,1-1 0,0 0 0,-1 0 0,1 0 0,0 1 0,-1-1 0,1 0 0,0 0 0,-1 1 0,1-1 0,0 0 0,0 0 1,-1 1-1,1-1 0,0 0 0,0 1 0,0-1 0,-1 0 0,1 1 0,0-1 0,0 1 0,0-1 0,0 0 0,0 1 0,0-1 0,0 0 0,0 1 1,0-1-1,0 1 0,0-1 0,0 0 0,0 1 0,0-1 0,0 1 0,0-1 0,0 0 0,1 1 0,-1-1 0,0 0 0,0 1 0,0-1 1,1 0-1,-1 1 0,0-1 0,0 0 0,1 1 0,-1-1 0,0 0 0,0 0 0,1 1 0,3 5 2619,14 12 2334,-12-8-3483,-4-7-1144,0 0 0,1 0 0,-2 1 0,1-1 0,0 1 1,-1-1-1,1 1 0,-1 0 0,0-1 0,0 9 0,7 66 4619,-16 34-4677,-3-62-251,6-29-116,3-18-19,1 0 0,0 0 1,0 0-1,1-1 0,-1 1 0,1 0 0,-1 6 0,3 29-710,57-31 135,-56-9 452,5-3-7,-5 4-73,0 0 0,-1 0 0,1 0 0,0 0 0,-1-1-1,1 1 1,-1-1 0,0 1 0,1-1 0,-1 0 0,0 0 0,3-4 0,7-5-3118,-10 4 1738,-4-17-18160,-6 23 18499</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32.916"/>
    </inkml:context>
    <inkml:brush xml:id="br0">
      <inkml:brushProperty name="width" value="0.05" units="cm"/>
      <inkml:brushProperty name="height" value="0.05" units="cm"/>
    </inkml:brush>
  </inkml:definitions>
  <inkml:trace contextRef="#ctx0" brushRef="#br0">7 43 480,'-6'1'2469,"6"-1"-2381,0 0 0,0 0 0,1 0 0,-1 0 0,0 0 0,1 0 0,-1-1 0,0 1 0,0 0-1,1 0 1,-1 0 0,0 0 0,0 0 0,1 0 0,-1-1 0,0 1 0,0 0 0,1 0 0,-1 0 0,0-1 0,0 1 0,0 0-1,0 0 1,1-1 0,-1 1 0,0 0 0,0-1 0,0 1 0,0 0 0,0 0 0,0-1 0,0 0 1099,22-5 16090,2-1-11445,2-1-5602,-24 7-229,0 0-1,0 0 1,0 0 0,0 1 0,0-1 0,0 1 0,0 0 0,0-1 0,1 1 0,-1 0 0,3 0 0,-3 0 2,0 1 0,0-1 0,0-1 0,1 1 0,-1 0 0,0-1 0,0 1 0,0-1 0,0 1 0,0-1 1,3-1-1,-2 1-3,1 0 1,-1 0 0,0 1 0,1-1 0,-1 1 0,0 0-1,1 0 1,-1 0 0,0 1 0,5 0 0,2 0 99,-2-1 3366,4-1-7874</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34.166"/>
    </inkml:context>
    <inkml:brush xml:id="br0">
      <inkml:brushProperty name="width" value="0.05" units="cm"/>
      <inkml:brushProperty name="height" value="0.05" units="cm"/>
    </inkml:brush>
  </inkml:definitions>
  <inkml:trace contextRef="#ctx0" brushRef="#br0">178 16 512,'-2'-11'13979,"2"11"-13314,-23-2 3320,19 1-3837,0 0-1,-1 1 1,1 0-1,-1 0 1,1 0-1,-1 0 1,1 0 0,0 1-1,-1 0 1,1 0-1,0 0 1,0 1-1,-6 2 1,-13 8 99,18-10-215,0 0 0,1 0 0,-1 1-1,0 0 1,1 0 0,-1 0 0,1 1 0,0-1 0,0 1 0,-4 5 0,7-8-35,0 0 0,0 0 0,0 0 0,1 0 0,-1 0 0,0 0 0,0 0 0,1 1 0,-1-1 0,1 0 0,-1 0 0,1 1 0,-1-1 0,1 0 0,0 0 0,-1 1 0,1-1 0,0 0 0,0 1 0,0-1 0,0 0 0,0 1 0,1-1 0,-1 0 0,0 1 0,1-1 0,-1 0 0,1 0 0,-1 1 0,1-1 1,-1 0-1,1 0 0,0 0 0,1 2 0,3 5 24,-4-7-19,-1 1-1,1-1 0,0 0 0,0 1 1,0-1-1,0 0 0,0 0 0,0 0 1,1 0-1,-1 1 0,0-2 0,1 1 0,-1 0 1,0 0-1,1 0 0,-1-1 0,1 1 1,2 0-1,3 1 7,0-1 1,1 0-1,-1-1 0,1 1 0,-1-1 1,1-1-1,-1 1 0,1-1 1,-1-1-1,0 1 0,0-1 1,1-1-1,-1 1 0,-1-1 0,1 0 1,0-1-1,8-5 0,8-16 6220,-18 27-6597,7 15 345,-6-14-92,-1-1-1,1 0 1,-1 0 0,1 0-1,0-1 1,0 1 0,0-2-1,0 1 1,11 0 0,-15-1-925,4-4-2305,-4-21-15232,-2 21 16961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39.919"/>
    </inkml:context>
    <inkml:brush xml:id="br0">
      <inkml:brushProperty name="width" value="0.05" units="cm"/>
      <inkml:brushProperty name="height" value="0.05" units="cm"/>
    </inkml:brush>
  </inkml:definitions>
  <inkml:trace contextRef="#ctx0" brushRef="#br0">64 62 208,'-1'1'120,"1"-1"-1,-1 1 0,1 0 1,-1 0-1,0 0 1,1-1-1,-1 1 1,0 0-1,0-1 0,1 1 1,-1-1-1,0 1 1,0-1-1,0 1 1,0-1-1,0 0 1,0 1-1,0-1 0,0 0 1,0 0-1,0 1 1,-1-1-1,-29-2 10348,31 1-10443,0 1-1,0 0 1,0 0-1,0-1 1,0 1 0,0 0-1,0 0 1,0 0-1,0-1 1,0 1-1,0 0 1,0 0-1,0-1 1,0 1 0,0 0-1,0 0 1,-1 0-1,1-1 1,0 1-1,0 0 1,0 0 0,0 0-1,0 0 1,-1-1-1,1 1 1,0 0-1,0 0 1,0 0-1,-1 0 1,1 0 0,0 0-1,0 0 1,0 0-1,-1-1 1,1 1-1,0 0 1,0 0-1,-1 0 1,1 0 0,0 0 11,-1 0 0,1 0 1,0 0-1,-1 0 0,1 0 1,0 0-1,0 0 0,-1 0 1,1-1-1,0 1 0,-1 0 1,1 0-1,0 0 0,0 0 1,-1-1-1,1 1 0,0 0 1,0 0-1,0-1 0,-1 1 1,1 0-1,0 0 0,0-1 1,0 1-1,0 0 0,0 0 1,-1-1-1,1 1 0,0 0 1,0-1-1,0 1 0,0 0 1,0-1-1,0 1 0,0 0 1,0-1-1,0 1 0,0 0 1,0-1-1,0 0 693,0 0-672,0 0 0,0 0 0,0-1 0,0 1 0,0 0 0,0 0 0,0 0 0,0-1 0,0 1 0,1 0 1,-1 0-1,1-3 0,2 4-73,0 0 1,0-1 0,0 0 0,0 0-1,0 0 1,-1 0 0,1 0 0,4-3-1,23-8 52,-13 6-41,5 2 6,-8 1-3,-12 3-8,-1 0 0,1-1 0,-1 1 0,1 0 0,-1 0 0,1-1 0,-1 1 0,1 0 0,-1 1 0,1-1 0,0 0 0,-1 0 0,1 1 0,-1-1 0,3 2 0,15 10-55,-15-5 27,-3-7 40,-1 0-1,1 1 0,-1-1 0,1 1 1,-1-1-1,1 1 0,-1-1 0,0 1 1,1-1-1,-1 1 0,1-1 0,-1 1 1,0 0-1,0-1 0,1 1 0,-1-1 1,0 1-1,0 0 0,0-1 0,0 1 1,0 0-1,0-1 0,0 1 0,0 1 1,4 10-14,-3-11 13,0 1-1,0-1 0,-1 0 1,1 1-1,-1-1 0,1 0 1,-1 1-1,0-1 1,1 1-1,-1-1 0,0 1 1,0-1-1,0 1 0,0-1 1,0 1-1,0-1 0,-1 0 1,1 1-1,0-1 0,-1 1 1,0 1-1,-19 42 76,-8 0-57,21-32 24,7-11-40,0-1-1,-1 1 1,0-1-1,1 0 1,-1 1-1,0-1 1,0 0 0,0 1-1,0-1 1,0 0-1,0 0 1,0 0-1,0 0 1,0 0 0,-2 1-1,-13 11 67,14-11-63,0 0 0,-1 1 0,0-1 1,0 0-1,0 0 0,0 0 0,0-1 1,-6 3-1,6-2-13,0-1 0,0 0 0,0 1 1,0 0-1,0-1 0,0 1 0,1 0 0,-1 1 0,0-1 1,1 0-1,0 1 0,-3 3 0,-17 14-37,22-17 26,-1-1 1,1 1-1,-1-1 0,1 1 1,0-1-1,0 1 0,0-1 1,0 1-1,0-1 0,1 1 1,0 3-1,14-5 115,32-1 734,59-19-225,-90 14-1012,6 0-733,-21 5 1119,-1-1 0,0 1 0,1 0 0,-1 0 0,0 0 0,1 0 0,-1 0 0,0 0 0,1 0 0,-1 0 0,0 0 0,1 0 0,-1 0 0,0 0 0,1 1 0,-1-1 0,0 0 0,1 0 0,-1 0-1,0 0 1,1 0 0,-1 1 0,0-1 0,0 0 0,1 0 0,-1 1 0,0-1 0,0 0 0,1 0 0,-1 1 0,0-1 0,0 0 0,0 0 0,1 1 0,-1-1 0,0 0 0,0 1 0,0-1 0,0 0 0,0 1 0,0-1 0,0 1 0,6 5-2219,-5-6 1856,0 1-1,0-1 1,0 1-1,0-1 0,0 1 1,0-1-1,1 0 1,-1 1-1,0-1 0,0 0 1,0 0-1,0 0 0,0 0 1,0 0-1,0 0 1,0 0-1,1 0 0,-1 0 1,0-1-1,0 1 1,0 0-1,0-1 0,0 1 1,0-1-1,0 1 1,0-1-1,0 1 0,1-2 1,-1-3-1988</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34.686"/>
    </inkml:context>
    <inkml:brush xml:id="br0">
      <inkml:brushProperty name="width" value="0.05" units="cm"/>
      <inkml:brushProperty name="height" value="0.05" units="cm"/>
    </inkml:brush>
  </inkml:definitions>
  <inkml:trace contextRef="#ctx0" brushRef="#br0">0 5 784,'20'-4'8145,"-12"10"-3496,28 19 2844,-27-19-5789,-8-5-1464,1 0-1,-1-1 1,0 1 0,0 0 0,0 0 0,0 0-1,0 0 1,0 0 0,0 0 0,0 0 0,-1 0 0,1 0-1,0 0 1,1 2 0,8 11 2054,-9-14-2186,0 1 0,0 0 0,-1-1 0,1 1 0,0 0 0,-1 0-1,1 0 1,0-1 0,-1 1 0,1 0 0,-1 0 0,1 0 0,-1 0-1,0 0 1,1 0 0,-1 0 0,0 0 0,0 0 0,0 0 0,0 2 0,5 9 148,-4-12-237,0 1 0,-1 0 0,1 0-1,0 0 1,-1 0 0,1 0 0,-1 0 0,1 0-1,-1 0 1,0 0 0,0 0 0,1 0 0,-1 0-1,0 0 1,0 2 0,0-9-138,1 1 0,-1-1 1,1 1-1,0-1 0,0 1 0,1-1 0,0 1 0,0 0 1,0 0-1,4-7 0,-3 7 104,0 1 0,1-1 1,-1 0-1,1 1 0,9-8 1,-12 11 5,0 0 0,1 0 0,-1 1 0,1-1 0,-1 0 0,1 1 0,-1-1 0,1 1 1,-1-1-1,1 1 0,0 0 0,-1 0 0,1-1 0,-1 1 0,1 0 0,0 1 1,-1-1-1,1 0 0,0 0 0,-1 1 0,1-1 0,-1 1 0,1-1 0,-1 1 0,1 0 1,1 1-1,1 0-7,-1 0 1,0 1-1,0-1 1,0 1-1,0 0 1,-1 0 0,1 0-1,-1 0 1,0 0-1,1 1 1,-1-1-1,-1 1 1,3 4 0,4 25-2456,-8-32 1543,19-30-23310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35.336"/>
    </inkml:context>
    <inkml:brush xml:id="br0">
      <inkml:brushProperty name="width" value="0.05" units="cm"/>
      <inkml:brushProperty name="height" value="0.05" units="cm"/>
    </inkml:brush>
  </inkml:definitions>
  <inkml:trace contextRef="#ctx0" brushRef="#br0">111 131 560,'-3'-10'31110,"-4"9"-30992,4 2-126,-1 0 1,0 0-1,0 0 1,1 0-1,-1 1 1,1-1-1,-1 1 1,1 0-1,0 0 1,0 0-1,0 0 1,0 1-1,0-1 0,-3 5 1,-2 1-43,1 0 0,0 0 0,0 1 0,-8 16 0,14-20-461,0-1 1,0 1-1,1-1 0,0 1 0,0 0 1,0-1-1,0 1 0,3 8 0,-2-12 468,1 0-1,0-1 1,0 1-1,0 0 1,0-1-1,0 0 1,0 1-1,0-1 1,0 0-1,0 0 1,0 0-1,1 0 1,-1 0-1,0-1 1,0 1-1,0 0 1,0-1-1,0 0 1,-1 1-1,1-1 0,0 0 1,0 0-1,0 0 1,-1 0-1,1-1 1,0 1-1,-1 0 1,3-3-1,1-1 0,34-34-551,-37 36 538,0 0 1,0 0-1,0 0 0,0 0 1,-1-1-1,0 1 0,1 0 1,-1-1-1,0 1 0,-1 0 1,1-1-1,-1 1 0,1-5 1,7-61-339,-8 8 1192,0 39 133,0 34 448,0 123 3118,1-127-4531,0 0 1,0 0 0,1 1-1,1-1 1,0-1 0,4 11 0,-6-17 5,0 1 1,0-1-1,0 1 1,0-1-1,0 1 1,0-1-1,0 0 1,1 1-1,-1-1 1,1 0-1,-1 0 1,1 0-1,-1 0 1,1 0-1,-1 0 1,1-1-1,0 1 1,0 0-1,-1-1 1,1 0-1,0 1 1,0-1-1,0 0 1,3 0-1,-1 0-454,0 0-1,0-1 1,0 0 0,0 1-1,-1-2 1,1 1-1,0 0 1,0-1-1,3-2 1,-5 3-237,0 0-1,0 0 1,0-1-1,0 1 1,0-1 0,-1 1-1,1-1 1,-1 0 0,1 1-1,-1-1 1,0 0-1,0 0 1,0 0 0,1-2-1,2-20-10352,-4 18 7479</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37.316"/>
    </inkml:context>
    <inkml:brush xml:id="br0">
      <inkml:brushProperty name="width" value="0.05" units="cm"/>
      <inkml:brushProperty name="height" value="0.05" units="cm"/>
    </inkml:brush>
  </inkml:definitions>
  <inkml:trace contextRef="#ctx0" brushRef="#br0">1 8 336,'0'-2'21378,"4"32"-18983,0-2-559,-4-24-1771,1-1-1,0 1 1,1 0 0,-1-1-1,0 1 1,1-1-1,0 1 1,0-1-1,0 0 1,0 0 0,5 6-1,0-1 167,-6-6-181,1-1 1,-1 0-1,1 1 1,0-1-1,-1 0 1,1 0-1,0 0 1,0 0-1,0-1 1,-1 1-1,1 0 1,0-1-1,0 1 1,0-1-1,0 0 1,0 0-1,0 0 1,0 0-1,0 0 1,0 0-1,0 0 0,0 0 1,0-1-1,0 1 1,3-2-1,8-2 27,0 0-1,19-10 0,-31 13-83,26-20-34,-16 10 85,-7 7-72,-3 4 28,1-1 1,-1 0-1,0 0 1,0 0-1,0 0 1,0 0-1,0 0 1,0 0-1,0 0 1,0-1-1,0 1 1,-1 0-1,1 0 1,0-1-1,-1 1 1,1 0-1,-1-1 1,1-2-1,8-15 57,-8 17-32,0 0-1,0 1 0,0-1 1,1 0-1,-2 0 0,1 0 1,0-1-1,0 1 0,-1 0 1,1 0-1,0-3 1,-2 6-15,1-1 1,0 0 0,0 0 0,0 0 0,0 0 0,0 0 0,0 0 0,0 0 0,0 0 0,0 0 0,0 0 0,0 0 0,-1 0 0,1 0-1,0 0 1,0 0 0,0 0 0,0 0 0,0 1 0,0-1 0,0 0 0,0 0 0,-1 0 0,1 0 0,0 0 0,0-1 0,0 1 0,0 0-1,0 0 1,0 0 0,0 0 0,0 0 0,0 0 0,-1 0 0,1 0 0,0 0 0,0 0 0,0 0 0,0 0 0,0 0 0,0 0 0,0 0 0,0 0-1,0 0 1,0-1 0,0 1 0,0 0 0,-1 0 0,1 0 0,0 0 0,0 0 0,0 0 0,0 0 0,0 0 0,0-1 0,0 1 0,0 0-1,-9 16 250,6-10-95,1-1 0,0 0-1,0 1 1,1-1 0,-1 1-1,0 9 1,2-9-75,0 1 0,-1-1 0,0 1 0,0-1 0,0 1-1,-5 9 1,5-9-73,0-1 0,0 0-1,0 0 1,1 1-1,0-1 1,0 1 0,1-1-1,0 0 1,0 0-1,3 11 1,3 31-61,1 75 116,4-57 112,-12-63-165,0 0 0,0-1 0,0 1 0,0 0 0,0 0-1,0-1 1,-1 1 0,1 0 0,-1 0 0,0-1 0,0 1-1,0-1 1,0 1 0,-1-1 0,-1 4 0,1-5-28,0 0-1,0-1 1,0 1 0,0 0-1,0-1 1,0 1 0,0-1 0,0 1-1,0-1 1,0 0 0,0 0-1,0 0 1,0 0 0,0 0 0,-1-1-1,1 1 1,0-1 0,0 1-1,0-1 1,0 0 0,0 0 0,-2-1-1,-3-1-94,-1-1 0,0 0 0,1-1 0,0 0 0,0 0 0,1 0 0,-11-11-1,4 4 37,-7-17-109,0 5-2296,51 8-23968</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37.966"/>
    </inkml:context>
    <inkml:brush xml:id="br0">
      <inkml:brushProperty name="width" value="0.05" units="cm"/>
      <inkml:brushProperty name="height" value="0.05" units="cm"/>
    </inkml:brush>
  </inkml:definitions>
  <inkml:trace contextRef="#ctx0" brushRef="#br0">12 18 288,'-11'11'23139,"41"0"-17651,89-22-4285,-63 4-1211,-54 7-152,10 6-2233,-12-5 2011,0-30-24552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38.646"/>
    </inkml:context>
    <inkml:brush xml:id="br0">
      <inkml:brushProperty name="width" value="0.05" units="cm"/>
      <inkml:brushProperty name="height" value="0.05" units="cm"/>
    </inkml:brush>
  </inkml:definitions>
  <inkml:trace contextRef="#ctx0" brushRef="#br0">0 25 160,'18'4'22656,"-14"-4"-23291,6 0 2211,6 1-731,0-1-1,1-1 0,-1-1 0,27-6 0,-38 7-717,1 0 0,-1 1 0,0-1 0,0 1 1,0 0-1,8 1 0,1 0 128,-12-1-87,4-3 211,-44-11-29953</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41.216"/>
    </inkml:context>
    <inkml:brush xml:id="br0">
      <inkml:brushProperty name="width" value="0.05" units="cm"/>
      <inkml:brushProperty name="height" value="0.05" units="cm"/>
    </inkml:brush>
  </inkml:definitions>
  <inkml:trace contextRef="#ctx0" brushRef="#br0">8 91 752,'-8'-12'10808,"12"1"-10706,0-7 802,0 14-202,-3 4-680,-1 0 1,1 0 0,-1 0 0,0 0 0,1 0-1,-1-1 1,0 1 0,1 0 0,-1 0-1,0 0 1,1-1 0,-1 1 0,0 0 0,0 0-1,1-1 1,-1 1 0,0 0 0,0-1 0,1 1-1,-1 0 1,0-1 0,0 1 0,0 0 0,0-1-1,0 1 1,1-1 0,-1 1 0,0 0 0,0-1-1,0 1 1,0-1 0,0 0 0,21-21 708,-18 22-659,-3-1-32,1 1 1,0 0-1,0 0 1,0 0-1,-1 0 1,1-1 0,0 1-1,-1 0 1,1-1-1,0 1 1,-1-1 0,1 1-1,0-1 1,-1 1-1,1-1 1,-1 1-1,1-1 1,-1 0 0,1 1-1,-1-1 1,1 0-1,-1 1 1,1-2 0,40 1 1215,-37 1-1258,0 0 1,0 1-1,1 0 0,-1 0 1,0 1-1,7 2 0,0 0 59,-10-2-36,1-1-1,0 0 1,-1 1-1,1-1 1,-1 1-1,1-1 0,-1 1 1,0 0-1,0-1 1,0 1-1,0 0 0,0 0 1,0 0-1,0 0 1,-1 0-1,1 0 0,-1 0 1,1 0-1,-1 2 1,0-3-20,0-1-1,0 0 1,0 1 0,0-1 0,0 0 0,0 0-1,0 1 1,0-1 0,1 0 0,-1 0 0,0 1 0,0-1-1,0 0 1,0 0 0,0 1 0,0-1 0,1 0 0,-1 0-1,0 0 1,0 1 0,0-1 0,1 0 0,-1 0 0,0 0-1,0 0 1,1 1 0,-1-1 0,0 0 0,0 0 0,1 0-1,-1 0 1,1 0 1,-1 0 0,0 0-1,1 1 1,-1-1 0,0 0-1,1 0 1,-1 0 0,0 1 0,1-1-1,-1 0 1,0 0 0,1 1-1,-1-1 1,0 0 0,0 1-1,1-1 1,-1 0 0,0 1 0,0-1-1,0 0 1,0 1 0,1-1-1,-1 0 1,0 1 0,0-1-1,0 0 1,0 1 0,0-1 0,0 1-1,0-1 1,0 0 0,0 1-1,8 29 1077,-8-27-938,0 0 0,0-1-1,0 1 1,0 0 0,0 0-1,-1 0 1,1 0 0,-1-1 0,0 1-1,1 0 1,-1 0 0,-1-1-1,1 1 1,0-1 0,-1 1 0,1-1-1,-1 0 1,-3 4 0,2 2-103,3-7-30,0-1-1,0 0 1,0 1-1,0-1 1,0 1-1,0-1 1,-1 1-1,1-1 1,0 1-1,0-1 1,0 0-1,-1 1 1,1-1-1,0 1 1,0-1-1,-1 0 1,1 1-1,0-1 1,-1 0-1,1 0 1,-1 1-1,1-1 0,0 0 1,-1 0-1,1 1 1,-1-1-1,1 0 1,0 0-1,-2 0 1,0 2 17,-1 0 0,0-1-1,1 1 1,-1 0 0,1 0 0,-1 0 0,-3 5-1,-12 11 427,3-5-272,1 1 0,-21 26 0,32-25-202,2-14 30,-1 0 1,1 0-1,0 0 1,-1 0-1,1 0 1,0 1-1,0-1 0,0 0 1,0 1-1,0-1 1,0 1-1,1-1 1,-1 1-1,0-1 1,1 1-1,-1 0 1,1-1-1,-1 1 1,1 0-1,0-1 0,0 1 1,0 0-1,0 0 1,0-1-1,0 3 1,30-4 2245,58-11-513,20 7-867,-104 4-872,-1 0 0,1 0 0,-1 1 0,1 0 0,-1-1 0,0 1 0,1 1 0,-1-1 0,5 3 0,9 0 87,-16-5-87,-1 1 1,1 0-1,-1 0 0,1 0 1,-1 0-1,1 0 1,-1 0-1,1 0 0,-1 0 1,1 0-1,-1 0 0,1 0 1,-1 0-1,1 1 0,-1-1 1,1 0-1,-1 0 1,1 0-1,-1 1 0,1-1 1,-1 0-1,1 1 0,-1-1 1,0 0-1,1 1 0,-1-1 1,0 0-1,1 1 1,-1-1-1,0 1 0,1-1 1,-1 2-1,0-1 107,7 5-812,-6-40-22855,-1 29 21869</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41.916"/>
    </inkml:context>
    <inkml:brush xml:id="br0">
      <inkml:brushProperty name="width" value="0.05" units="cm"/>
      <inkml:brushProperty name="height" value="0.05" units="cm"/>
    </inkml:brush>
  </inkml:definitions>
  <inkml:trace contextRef="#ctx0" brushRef="#br0">33 106 384,'0'0'1596,"-12"6"39,12-6-1558,0 1 70,1 0 0,-1 0 0,0 0 0,0 0 0,0 0 0,0 0 0,0 0 0,0 0 0,-9 15 13641,9-25-14465,-6-4 717,6 12-31,-1 1-1,0-1 1,1 1 0,-1-1 0,1 0 0,-1 1-1,1-1 1,0 0 0,-1 0 0,1 1 0,-1-1-1,1 0 1,0 0 0,0 0 0,0 1 0,-1-1 0,1 0-1,0 0 1,0 0 0,0 0 0,0 1 0,0-1-1,0 0 1,1 0 0,-1 0 0,0 0 0,0 1-1,1-1 1,-1 0 0,0 0 0,1 0 0,0 0-1,2-2 20,-2 3-18,-1 0 1,1-1-1,-1 1 1,1 0-1,-1-1 1,0 1 0,1-1-1,-1 1 1,0 0-1,1-1 1,-1 1-1,0-1 1,0 1-1,1-1 1,-1 1 0,0-1-1,0 1 1,0-1-1,0 1 1,1-1-1,-1 1 1,0-1-1,0 1 1,0-1 0,0 0-1,0 1 1,-1-1-1,2-1 24,-1 1 0,0 0-1,0-1 1,1 1 0,-1-1-1,1 1 1,-1 0-1,1-1 1,0 1 0,-1 0-1,1-1 1,0 1 0,0 0-1,0 0 1,0 0 0,0 0-1,0 0 1,0 0 0,0 0-1,3-1 1,33-16 1079,-13 6-758,-20 10-356,-1 1 0,1-1 0,0 1 0,0-1 0,0 1 1,0 0-1,0 0 0,0 1 0,0-1 0,0 1 0,0 0 1,0 0-1,0 0 0,0 1 0,5 0 0,31 30 73,-29-23-45,-11-7-40,1 0-1,0-1 0,0 1 1,0 0-1,0-1 0,0 1 0,0-1 1,0 1-1,0-1 0,0 0 1,0 1-1,0-1 0,0 0 0,0 0 1,0 0-1,0 1 0,0-1 1,0 0-1,0-1 0,0 1 1,0 0-1,0 0 0,0 0 0,0-1 1,0 1-1,0 0 0,0-1 1,0 1-1,2-2 0,75-34-7667,-76 36 6750,-2 0 642,1-1 0,-1 1 0,1 0 0,-1 0 1,0-1-1,1 1 0,-1 0 0,2-3-2023,-2 3 2023,1-1 0,-1 1 0,0 0 1,0-1-1,0 1 0,0-1 0,0 1 0,1 0 0,-1-1 0,0 1 0,0-1 0,0 1 0,0-1 0,-7 1-946</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42.316"/>
    </inkml:context>
    <inkml:brush xml:id="br0">
      <inkml:brushProperty name="width" value="0.05" units="cm"/>
      <inkml:brushProperty name="height" value="0.05" units="cm"/>
    </inkml:brush>
  </inkml:definitions>
  <inkml:trace contextRef="#ctx0" brushRef="#br0">91 0 144,'-18'12'2804,"14"9"-584,2-16-1398,-1 0 0,1-1 1,-1 1-1,1 0 1,1 0-1,-1 0 0,1 1 1,0-1-1,0 0 0,0 9 1,-7 23 3217,3-21-2547,1-7-678,1-1 0,0 1 0,1 1 0,-2 16 0,-4 34 924,-4-25-1496,12-25-2774,2-36-12392,-1 24 14711,0 2 11,0-1 0,-1 1 0,1-1 0,0 0 0,-1 1 0,1-1 1,-1 0-1,1 1 0,-1-1 0,1 0 0,-1 0 0,0 0 0,1 1 0,-1-1 0,0 0 0,1 0 1,-1 0-1,0 0 0,0 0 0,0 0 0,0 0 0,0 0 0,0-1 0,0-5-1194</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42.666"/>
    </inkml:context>
    <inkml:brush xml:id="br0">
      <inkml:brushProperty name="width" value="0.05" units="cm"/>
      <inkml:brushProperty name="height" value="0.05" units="cm"/>
    </inkml:brush>
  </inkml:definitions>
  <inkml:trace contextRef="#ctx0" brushRef="#br0">5 13 512,'0'-12'4592,"0"19"-2381,1-7-2097,0 0 0,0 0-1,-1 1 1,1-1-1,0 0 1,-1 1 0,1-1-1,-1 0 1,1 1 0,-1-1-1,1 1 1,-1-1 0,1 1-1,-1-1 1,1 1-1,-1 0 1,1-1 0,-1 1-1,0-1 1,1 1 0,-1 1-1,0-1 698,10 17 3607,-7-12-3655,-1 1-1,0-1 0,-1 1 1,1 0-1,-1 0 1,0-1-1,-1 1 1,0 0-1,0 0 0,-2 11 1,2 6 700,-1-20-1286,1 0 0,-1 0-1,0 0 1,0-1 0,0 1 0,0 0 0,-3 4 0,3-4-91,-1-1-1,0 1 1,1 0 0,0 0 0,0 0 0,0 0 0,0 7 0,-12 23 114,9-31-3006,6-14-3004,1-5 220,-2 14 5045,-1 0 1,1 1-1,-1-1 1,1 1-1,0-1 0,0 0 1,0 1-1,0-1 0,0 1 1,0 0-1,1-2 1,6-8-2061,-7 5 996</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43.346"/>
    </inkml:context>
    <inkml:brush xml:id="br0">
      <inkml:brushProperty name="width" value="0.05" units="cm"/>
      <inkml:brushProperty name="height" value="0.05" units="cm"/>
    </inkml:brush>
  </inkml:definitions>
  <inkml:trace contextRef="#ctx0" brushRef="#br0">161 95 176,'8'-17'3065,"-4"12"-2626,-3 5-390,-1 0 0,0 0 0,1-1 1,-1 1-1,1 0 0,-1 0 0,0 0 0,1-1 1,-1 1-1,0 0 0,1 0 0,-1-1 1,0 1-1,0 0 0,1-1 0,-1 1 0,0 0 1,0-1-1,1 1 0,-1 0 0,0-1 1,0 1-1,0-1 0,0 1 0,1 0 0,-1-1 1,0 1-1,0-1 0,0 1 0,0 0 1,0-1-1,0 1 0,0-1 0,-1 0 0,2-10 2011,-1 8-526,0 1 0,0-1 0,0 1 0,0-1 0,0 1 0,0-1 0,-1 1 0,1-1 0,-2-2 0,-5-2 1543,4 2-609,3 4-2405,0 1-1,0 0 1,0-1-1,0 1 1,0 0-1,0-1 1,0 1 0,0 0-1,0-1 1,0 1-1,0 0 1,0-1-1,0 1 1,-1 0-1,1-1 1,0 1-1,0 0 1,0 0 0,-1-1-1,1 1 1,0 0-1,0 0 1,-1-1-1,1 1 1,0 0-1,0 0 1,-1 0 0,1-1-1,0 1 1,-1 0-1,1 0 1,0 0-1,-1 0 1,1 0-1,0 0 1,-1 0-1,1 0 1,0 0 0,-1 0-1,1 0 1,-1 0-1,-5-1-35,-1 1 1,1 0-1,0 1 0,-1-1 1,1 1-1,0 1 0,0-1 0,-10 5 1,13-4-18,0 1-1,0-1 1,0 1 0,1 0 0,-1 0 0,1 1 0,0-1 0,0 0 0,0 1-1,1-1 1,-1 1 0,1 0 0,0-1 0,0 1 0,0 0 0,-1 8 0,-5 30 142,-5 9-83,4 72-178,16 15 223,-8-137-175,0 0-1,0-1 0,0 1 0,0 0 0,0-1 0,0 1 0,-1 0 0,1-1 0,0 1 0,0-1 0,0 1 0,-1-1 1,1 1-1,0 0 0,-1-1 0,1 1 0,0-1 0,-1 1 0,1-1 0,-1 1 0,1-1 0,-1 0 0,1 1 0,-1-1 1,1 0-1,-1 1 0,1-1 0,-1 0 0,0 1 0,0-1 0,-6 1-3856,-14-29-20226</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40.619"/>
    </inkml:context>
    <inkml:brush xml:id="br0">
      <inkml:brushProperty name="width" value="0.05" units="cm"/>
      <inkml:brushProperty name="height" value="0.05" units="cm"/>
    </inkml:brush>
  </inkml:definitions>
  <inkml:trace contextRef="#ctx0" brushRef="#br0">57 149 224,'-20'11'8100,"9"-27"-7062,1-3-521,6 17-468,4 2-39,0 0-1,-1 0 1,1-1 0,0 1-1,-1 0 1,1 0 0,0 0-1,-1-1 1,1 1 0,0 0-1,-1-1 1,1 1 0,0 0-1,0 0 1,-1-1-1,1 1 1,0-1 0,0 1-1,0 0 1,0-1 0,-1 1-1,1 0 1,0-1 0,0 1-1,0-1 1,0 0 0,-3-7 189,3 7-188,-1 1 0,1-1-1,0 1 1,-1-1 0,1 1 0,0-1 0,0 1 0,0-1 0,-1 0-1,1 1 1,0-1 0,0 1 0,0-1 0,0 1 0,0-1 0,0 0-1,0 1 1,0-1 0,0 1 0,0-1 0,1 1 0,-1-1 0,0 1-1,0-1 1,0 0 0,1 1 0,-1-1 0,0 1 0,1-1 0,-1 1-1,0 0 1,1-1 0,0 0 0,25-23 188,-22 21-110,0 0 0,0 0 0,-1-1 0,1 1 0,4-7 1,31-17 1089,-36 25-1168,-1 1 1,1 0-1,0 0 1,-1 0-1,1 0 1,0 0-1,0 1 1,0-1-1,-1 1 1,1 0-1,0 0 1,0 0-1,0 0 0,0 0 1,0 1-1,-1-1 1,1 1-1,0 0 1,3 1-1,5 2 8,0 0 0,0 0-1,12 8 1,-18-10-11,0-1-1,1 1 1,-1-1 0,1 0-1,0 0 1,-1-1 0,1 1 0,0-1-1,9-1 1,1 0-170,-15 1 52,0 0 0,0 0 0,-1 0 0,1 0 0,0-1 0,0 1 1,0 0-1,-1 0 0,1-1 0,0 1 0,0 0 0,-1-1 0,1 1 1,0-1-1,-1 1 0,1-1 0,0 1 0,-1-1 0,1 0 0,-1 1 0,1-1 1,0-1-1,4-16-6930,-5 13 5687</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43.726"/>
    </inkml:context>
    <inkml:brush xml:id="br0">
      <inkml:brushProperty name="width" value="0.05" units="cm"/>
      <inkml:brushProperty name="height" value="0.05" units="cm"/>
    </inkml:brush>
  </inkml:definitions>
  <inkml:trace contextRef="#ctx0" brushRef="#br0">0 49 912,'2'-5'7240,"3"-5"-985,16 0 5606,-16 8-11407,-1 0 0,0 1 1,1 0-1,-1 0 0,1 1 0,0-1 0,5 1 1,108-4-159,-61-7-552,-56 11-136,-38 11-24545</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45.696"/>
    </inkml:context>
    <inkml:brush xml:id="br0">
      <inkml:brushProperty name="width" value="0.05" units="cm"/>
      <inkml:brushProperty name="height" value="0.05" units="cm"/>
    </inkml:brush>
  </inkml:definitions>
  <inkml:trace contextRef="#ctx0" brushRef="#br0">0 1 192,'4'0'13970,"-3"0"-13859,-1 0 0,1 0 1,0 0-1,-1 0 1,1 0-1,-1 0 0,1 0 1,-1 0-1,1 0 0,0 0 1,-1 0-1,1 1 1,-1-1-1,1 0 0,-1 0 1,1 1-1,-1-1 0,1 0 1,-1 1-1,0-1 0,1 1 1,-1-1-1,1 0 1,-1 1-1,0-1 0,1 1 1,-1-1-1,0 1 0,0-1 1,1 1-1,-1-1 1,0 1-1,0-1 0,0 1 1,1 0-1,-1 0-90,0-1 0,0 0 0,0 1 0,0-1-1,0 0 1,0 1 0,0-1 0,0 0 0,0 1 0,0-1 0,0 0 0,0 1 0,0-1-1,0 0 1,1 0 0,-1 1 0,0-1 0,0 0 0,0 0 0,1 1 0,-1-1 0,0 0-1,0 0 1,1 0 0,-1 1 0,0-1 0,0 0 0,1 0 0,-1 0 0,1 0 0,-1 1 22,1-1 1,-1 0 0,0 0 0,1 0 0,-1 1 0,0-1 0,1 0 0,-1 0-1,0 1 1,1-1 0,-1 0 0,0 1 0,1-1 0,-1 0 0,0 1 0,0-1-1,0 0 1,1 1 0,-1-1 0,0 0 0,0 1 0,0-1 0,0 1 0,0-1-1,0 1 1,0-1 0,0 0 0,0 1 0,0-1 0,0 1 0,0 0 0,4 19 1668,-2-17-1383,-1 0-1,0 1 0,-1-1 0,1 0 0,-1 1 0,1-1 0,-1 0 1,0 1-1,0-1 0,0 1 0,-1-1 0,1 0 0,-2 5 0,-3 9 696,4-14-875,1-1-1,-1 0 1,1 0 0,-1 1 0,0-1-1,0 0 1,0 0 0,0 0 0,0 0 0,-2 3-1,-4 12 513,5-9-179,1-17-184,1 6-344,1 0 0,-1 0 0,1 1 0,0-1-1,0 0 1,0 1 0,0-1 0,0 1 0,1-1 0,-1 1 0,1-1 0,-1 1 0,3-2-1,1-7 22,-5 10 23,-1 1 0,2-1-1,-1 0 1,0 1 0,0-1 0,0 1-1,0-1 1,0 1 0,0-1-1,0 0 1,1 1 0,-1-1 0,0 1-1,1-1 1,-1 1 0,0-1-1,1 1 1,-1-1 0,0 1 0,1 0-1,-1-1 1,1 1 0,0-1-1,12-16-172,-13 15 174,1 0 1,0 0-1,0 1 0,1-1 0,-1 0 1,0 1-1,0-1 0,1 1 0,-1 0 1,1-1-1,2-1 0,-1 2 10,-1-1 0,1 1 0,-1-1 0,0 0 0,1 0 0,-1 0 1,3-4-1,11-9 313,-1 10-409,-15 6 94,1-1 0,-1 0-1,0 0 1,1 1 0,-1-1 0,1 0 0,-1 1 0,0-1 0,1 1 0,-1-1-1,0 1 1,1-1 0,-1 1 0,0-1 0,1 1 0,-1-1 0,0 1-1,0-1 1,0 1 0,0-1 0,0 1 0,1-1 0,-1 1 0,0-1-1,0 1 1,0-1 0,0 1 0,-1 0 0,1-1 0,0 2 0,0 80 1076,0-81-955,0-2-352,1-1 142,-1 1 1,0-1-1,1 1 0,0-1 0,-1 1 0,1-1 0,0 1 0,0 0 0,0-1 0,0 1 0,0 0 0,2-2 0,-1-1 59,0 0 0,0 0 0,1 0 0,0 1 0,0-1 0,0 1 0,0-1 0,0 1 0,7-5 0,-6 5-35,34-21-294,-36 23 309,16 8 270,-17-3-85,0 0 0,0 1 0,0-1 0,-1 0 0,0 1 0,0-1 0,0 1 0,-2 7 0,1 8-14,-6 35-109,7-54-71,0 0 1,1 1 0,0-1 0,-1 0 0,1-1 0,0 1 0,-1 0 0,1 0 0,0 0-1,0 0 1,0-1 0,0 1 0,0 0 0,0-1 0,0 1 0,0 0 0,0-1 0,2 1-1,-1-1-134,14-10-4552,-6 4-1364,-7-10-79,1 12 4843,-3 3 963,0 0 0,-1 0 0,1 1-1,-1-1 1,1 0 0,-1 0 0,1 0-1,-1 1 1,0-1 0,1 0 0,-1 0-1,0 0 1,0 0 0,0 0 0,0 0-1,0 0 1,0 0 0,0 0 0,0 1-1,0-3 1,0-7-1391</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48.106"/>
    </inkml:context>
    <inkml:brush xml:id="br0">
      <inkml:brushProperty name="width" value="0.05" units="cm"/>
      <inkml:brushProperty name="height" value="0.05" units="cm"/>
    </inkml:brush>
  </inkml:definitions>
  <inkml:trace contextRef="#ctx0" brushRef="#br0">12 22 80,'-1'0'16,"1"-1"0,0 1-1,0 0 1,0-1 0,0 1 0,0 0-1,0-1 1,0 1 0,0-1-1,0 1 1,0 0 0,0-1 0,0 1-1,0-1 1,0 1 0,0 0 0,0-1-1,0 1 1,0 0 0,0-1 0,1 1-1,-1 0 1,0-1 0,0 1 0,0 0-1,1-1 1,-1 1 0,0 0 0,0-1-1,1 1 1,-1 0 0,16-11 14156,-15 15-13534,-1-3-51,0 38 4810,-8 26 11,3-50-4881,4-15-480,0 1 0,1 0 0,-1 0 0,1-1 1,-1 1-1,1 0 0,0 0 0,-1 0 0,1 0 0,0 0 0,-1-1 1,1 1-1,0 0 0,0 0 0,0 0 0,0 1 0,0 10 541,0-9-459,0 1 0,0 0 1,0 0-1,0-1 0,-1 1 0,1 0 0,-1-1 1,0 1-1,0 0 0,-2 3 0,2-2-71,0 1 0,0 0 0,0 0 1,1 0-1,-1 0 0,1 0 0,1 0 0,0 6 0,1 12 145,-2 93-371,0-115 125,1-1 0,0 1 1,-1 0-1,1-1 0,0 0 1,0 1-1,0-1 0,0 0 1,0 1-1,0-1 0,0 0 0,0 0 1,0 0-1,1 0 0,1 2 1,-1-3-33,28 0 30,17-11-9,-44 10 44,-1 1 0,0-1-1,1 0 1,-1 1 0,0-1-1,0 0 1,1 0-1,-1-1 1,3-1 0,8-4 132,-5 5 3241,-2-3-7368</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7:48.986"/>
    </inkml:context>
    <inkml:brush xml:id="br0">
      <inkml:brushProperty name="width" value="0.05" units="cm"/>
      <inkml:brushProperty name="height" value="0.05" units="cm"/>
    </inkml:brush>
  </inkml:definitions>
  <inkml:trace contextRef="#ctx0" brushRef="#br0">19 40 80,'-18'11'28784,"33"-11"-28604,-1-1 0,1 0 0,0-2 0,-1 1 0,20-7 0,-21 5-179,0 1-1,-1 1 1,18-1-1,-18 2 16,0 0 1,0-1-1,13-4 0,4 1 178,-26 5-184,0 0 0,0-1-1,0 1 1,-1-1 0,1 1 0,0-1-1,5-2 1,-6 2 614,-11 6-147,4-1-2155,-4-2-600,7-3 536</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8:48.076"/>
    </inkml:context>
    <inkml:brush xml:id="br0">
      <inkml:brushProperty name="width" value="0.05" units="cm"/>
      <inkml:brushProperty name="height" value="0.05" units="cm"/>
    </inkml:brush>
  </inkml:definitions>
  <inkml:trace contextRef="#ctx0" brushRef="#br0">1 19 32,'0'0'1048,"7"5"-879,-7-4 743,0-6 3378,30 31-3594,-9 4 574,-15-20-877,-6-10-369,1 0-1,-1 1 1,1-1-1,-1 1 1,1-1 0,-1 1-1,0-1 1,1 1-1,-1-1 1,0 1 0,1-1-1,-1 1 1,0 0-1,0-1 1,0 1 0,1-1-1,-1 1 1,0 0-1,0-1 1,0 2 0,0 0 71,1 0 1,-1 0 0,1-1-1,-1 1 1,1 0 0,0 0-1,0 0 1,0 0 0,0-1-1,2 3 1,-2-2-41,0 0-1,0-1 1,0 1 0,0 0-1,0-1 1,0 1 0,-1 0 0,1 0-1,0 0 1,-1 2 0,0-2-12,1 0 0,-1-1 0,0 1 0,0 0 1,1-1-1,-1 1 0,0-1 0,1 1 0,0-1 0,-1 1 0,1-1 1,0 1-1,0-1 0,0 1 0,2 1 0,-2-2-13,0 0-1,0 0 1,-1 1-1,1-1 1,0 0 0,0 0-1,-1 1 1,1-1-1,-1 0 1,1 1-1,-1-1 1,0 1-1,1-1 1,-1 1-1,0 1 1,0-1-6,0-1 0,1 0 0,-1 0 0,0 0 0,1 0 0,-1 0 0,1 0 0,-1 0 0,1-1 0,0 1 0,-1 0-1,1 0 1,0 0 0,-1 0 0,2 0 0,-1 0 10,0 0-1,0-1 1,0 1-1,0 0 0,-1 0 1,1 0-1,0 0 0,-1 0 1,1 0-1,-1 0 1,1 0-1,-1 0 0,1 1 1,-1-1-1,1 2 1,-1-2 23,0 0 0,0 0 0,0 0 0,0 0 0,1 0 0,-1 0 0,1 0 0,-1 0 0,0 0 0,1 0 1,0-1-1,-1 1 0,1 0 0,-1 0 0,1 0 0,0-1 0,0 2 0,0-1 16,0 0 0,0 0 0,0-1 0,0 1 0,0 1 0,-1-1 0,1 0 1,0 0-1,-1 0 0,1 0 0,-1 0 0,1 1 0,-1-1 0,0 0 0,1 0 0,-1 1 0,0 1 0,1 2-22,1-1 0,-1 1 0,1-1 0,0 1 0,0-1 0,0 0 0,1 0 0,3 5 0,10 26 376,-2-12-70,-14-21-331,1 0 0,-1 1 0,1-1 0,0 0 0,0 0 0,0 1 0,0-1 0,0 0 0,0 0 0,0 0 0,1 0 0,-1-1 0,1 1 0,1 2 0,7 28 505,-10-31-521,0-1 0,0 1 1,-1-1-1,1 1 0,0 0 1,0-1-1,0 1 0,0-1 1,0 1-1,0-1 1,0 1-1,0-1 0,0 1 1,0 0-1,1-1 0,-1 1 1,0-1-1,0 1 0,0-1 1,1 1-1,-1-1 0,0 1 1,1-1-1,-1 1 0,0-1 1,1 0-1,-1 1 0,0-1 1,1 1-1,-1-1 0,1 0 1,-1 1-1,1-1 0,-1 0 1,1 0-1,-1 1 0,1-1 1,-1 0-1,1 0 1,0 0-1,-1 1 1,1 0 0,-1-1 1,1 1-1,-1 0 0,0-1 0,0 1 0,1 0 1,-1 0-1,0-1 0,0 1 0,0 0 0,0 0 1,0-1-1,0 1 0,0 0 0,0 0 0,0-1 1,0 1-1,0 0 0,-1 1 0,2 13 71,0-14-73,0 0-1,0 0 0,-1 0 0,1 0 1,0 0-1,-1 0 0,1 0 0,-1 0 1,0 0-1,1 0 0,-1 1 0,0-1 1,1 0-1,-1 0 0,0 0 0,0 1 1,0-1-1,0 0 0,0 0 0,-1 1 1,1 0-1,0 5 32,0-7-72,2 11 53,-2-11-18,1 0 0,0 1 0,0-1 0,-1 1 0,1-1 0,-1 1 0,1-1 0,0 1 0,-1 0-1,1-1 1,-1 1 0,1 0 0,-1-1 0,0 1 0,1 0 0,-1 0 0,0-1 0,1 1 0,-1 0 0,0 0 0,0-1 0,0 1 0,1 0 0,-1 0 0,0 0-1,0 0 1,0-1 0,-1 1 0,1 0 0,0 0 0,-1 1 0,1 3 13,0-4 616,2-34-429,0 28-205,-1 0 0,1 0 1,-1 0-1,0 0 0,0 0 1,-1-1-1,0 1 0,0 0 1,0 0-1,-1-8 0,0-7 5,6 10 16,-4 9-24,-1 0 1,1 0 0,0 0 0,-1 0 0,1 0-1,-1 0 1,1 0 0,-1 0 0,1 0 0,-1 0-1,0 0 1,1 0 0,-1 0 0,0 0 0,0-2 0,8-70 70,-3 51-125,-4 19 60,0 1-1,0-1 1,0 1 0,0-1 0,-1 1 0,1-1 0,-1 1 0,0-1 0,1-3 0,-1-110 12,7 72-40,-7-11 249,4 51-168,-3 3-55,-1 1-1,1 0 1,-1-1-1,1 1 1,-1 0-1,1-1 0,-1 1 1,0-1-1,1 1 1,-1-1-1,1 1 1,-1-1-1,0 1 1,0-1-1,1 1 1,-1-1-1,0 1 0,0-1 1,1 0-1,-1 1 1,0-1-1,0 1 1,0-1-1,0 0 1,0-44 446,4 43 391,3 0 1145,-16 1-1949,7 1 198,2-4 1780</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8:49.086"/>
    </inkml:context>
    <inkml:brush xml:id="br0">
      <inkml:brushProperty name="width" value="0.05" units="cm"/>
      <inkml:brushProperty name="height" value="0.05" units="cm"/>
    </inkml:brush>
  </inkml:definitions>
  <inkml:trace contextRef="#ctx0" brushRef="#br0">71 0 112,'7'0'8551,"-14"18"-6964,-2-2-824,8-15-704,0 0 0,0 0 0,0 0 1,0 1-1,0-1 0,0 0 0,1 0 1,-1 1-1,0-1 0,1 1 0,-1-1 1,1 1-1,0-1 0,-1 3 0,-4 6 234,4-9-267,1 0-1,-1 0 0,1 0 0,-1 0 1,0 0-1,1 0 0,-1-1 1,1 1-1,0 0 0,-1 0 1,1 1-1,0-1 0,0 0 1,0 0-1,-1 0 0,1 1 0,0 0 39,0 0-1,0 1 1,-1-1-1,1 0 0,-1 0 1,0 0-1,1 0 1,-1 0-1,0 0 0,0 0 1,-3 3-1,3-4-1,0 1-1,0 0 0,0 0 1,0 0-1,0 0 0,1 0 1,-1 0-1,0 0 0,1 0 0,-1 0 1,1 3-1,0-4-44,0 0-1,0 0 0,0-1 1,0 1-1,-1 0 0,1 0 1,0 0-1,0-1 0,-1 1 1,1 0-1,0 0 1,-1-1-1,1 1 0,-1 0 1,1 0-1,-2 0 0,2 0 4,-1 0 1,0-1-1,1 1 0,-1 0 0,1 0 0,-1 0 0,1 0 0,0-1 0,-1 1 1,1 0-1,0 0 0,0 0 0,-1 0 0,1 0 0,0 0 0,0 0 0,0 1 0,-8 103 786,16-45 240,4-27-563,-12-32-471,0 0 1,0 0 0,0 1-1,0-1 1,1 0-1,-1 0 1,0 0-1,1 1 1,-1-1 0,1 0-1,-1 0 1,1 0-1,1 2 1,-2-2 5,1 0 0,0 0 0,-1 0 0,1 0 0,-1 0 1,1 1-1,-1-1 0,1 0 0,-1 0 0,0 0 0,0 1 0,0-1 0,1 2 0,-1 0 23,1 1 1,0-1-1,-1 0 0,1 0 0,1 0 0,-1 0 0,0 0 0,1-1 1,0 1-1,-1 0 0,4 3 0,3 6 44,-8-11-72,1 0-1,-1 0 1,0 0-1,1 0 1,-1-1-1,1 1 1,-1 0-1,1 0 1,-1-1-1,1 1 1,0 0-1,-1-1 1,1 1-1,0-1 1,-1 1-1,1-1 1,0 1-1,1 0 1,16 16 409,-7-5 1445,-18-19-3452,4-2-5437,-1 6 5945,3 3 851,1 0 0,-1 0-1,1 0 1,0-1-1,-1 1 1,1 0-1,0-1 1,-1 1 0,1 0-1,0-1 1,-1 1-1,1 0 1,0-1-1,0 1 1,-1-1 0,1 1-1,0 0 1,0-1-1,0 1 1,0-1-1,-1 1 1,1-1 0,0 1-1,0-1 1,0 1-1,0-1 1,0 1-1,0 0 1,0-1 0,0 1-1,1-1 1,-1 1-1,0-1 1,0 1-1,0-1 1,0-6-1097</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8:49.766"/>
    </inkml:context>
    <inkml:brush xml:id="br0">
      <inkml:brushProperty name="width" value="0.05" units="cm"/>
      <inkml:brushProperty name="height" value="0.05" units="cm"/>
    </inkml:brush>
  </inkml:definitions>
  <inkml:trace contextRef="#ctx0" brushRef="#br0">0 30 256,'1'-1'59,"0"1"-1,-1 0 1,1-1-1,0 1 1,-1 0-1,1-1 1,0 1-1,-1-1 1,1 1-1,-1-1 1,1 1-1,-1-1 1,1 0-1,-1 1 1,1-1-1,-1 1 1,0-1-1,1 0 1,-1 0-1,0 1 1,0-1-1,1 0 1,-1 1-1,0-1 1,0 0-1,0-1 1,8-10 5543,5 19-4431,-12-5-1000,1-1 0,-1 0 0,0 1 0,0-1-1,0 1 1,0-1 0,0 1 0,0-1 0,0 1 0,0 0 0,0 0-1,-1-1 1,1 1 0,-1 0 0,0 0 0,1 0 0,-1 0-1,0 2 1,4 16 1463,0-5-1082,-2 0 0,0 0 0,0-1 0,-2 1 1,0 0-1,-2 17 0,1 9-50,13 15-131,-13-53-362,1-1 0,0 1 0,0-1 0,1 1-1,-1-1 1,0 1 0,1-1 0,-1 1 0,1-1 0,0 1 0,0-1 0,0 1 0,0-1 0,2 3-1,1 8 3,1 1 16,-3-13 28,-1 0 0,1 0 0,0-1 0,-1 1 0,1-1 0,0 1 0,0-1-1,0 0 1,0 1 0,0-1 0,-1 0 0,1 0 0,0 0 0,0 0 0,0-1 0,0 1 0,0-1 0,1 0 0,14-1-13,-14 1-38,0 0 0,0 0 1,-1 0-1,1 0 1,-1-1-1,1 1 1,-1-1-1,1 1 1,3-5-1,9-5-718,-14 11 386,6-7-1333</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8:50.416"/>
    </inkml:context>
    <inkml:brush xml:id="br0">
      <inkml:brushProperty name="width" value="0.05" units="cm"/>
      <inkml:brushProperty name="height" value="0.05" units="cm"/>
    </inkml:brush>
  </inkml:definitions>
  <inkml:trace contextRef="#ctx0" brushRef="#br0">0 81 80,'0'0'2166,"13"-11"5392,12-4-4898,-3 0-1059,-6 6-992,7-2 17,-8 6-228,11-1 109,1-1-435,-21 5-43,1 4-88,-3-2-924</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8:51.266"/>
    </inkml:context>
    <inkml:brush xml:id="br0">
      <inkml:brushProperty name="width" value="0.05" units="cm"/>
      <inkml:brushProperty name="height" value="0.05" units="cm"/>
    </inkml:brush>
  </inkml:definitions>
  <inkml:trace contextRef="#ctx0" brushRef="#br0">18 1 304,'-2'0'-493,"-13"4"8993,15-3-7321,22 11 989,-6-4-880,0 0 1,-1 2 0,21 15 0,54 41 1752,-82-55-2402,5 2 16,-11-11-449,1 0 1,-1 0-1,0 0 0,0 1 0,0-1 0,0 1 0,0-1 0,-1 1 0,3 5 0,13 18 775,-12-21-786,-1 1 0,-1-1 0,1 1 0,-1 0 0,0 0 0,-1 0 0,1 0 0,2 14 0,1-3 720,5 11 1150,-10-25-1826,0 1-1,0-1 0,0 1 0,-1-1 1,1 0-1,-1 1 0,0-1 0,0 1 1,-1-1-1,0 7 0,0 2 457,2 4-306,-1-13-381,1 1 1,-1-1 0,0 1-1,0-1 1,0 0-1,0 1 1,-1-1-1,1 1 1,-1-1 0,0 1-1,0-1 1,0 0-1,-1 0 1,1 1-1,-3 2 1,4-5-9,-1 0 0,0 0 0,1 0 0,-1 0 0,1 0 0,0 0 0,-1 0 0,1 1 0,0-1 0,-1 0 0,1 0 0,0 0 0,0 0 0,0 2 0,0-2 0,0 1 0,0-1 0,0 0 0,0 1 0,0-1 0,-1 0 0,1 1 0,-1-1 0,1 0 0,0 0 0,-1 1 0,0-1 0,1 0 0,-2 2 0,-37 41 0,31-37-1021,14-29-14808,-2 14 10612,-3 7 4772,0 0 1,-1 0-1,1 0 0,0 0 1,-1 0-1,1 0 1,-1 0-1,1 0 1,-1 0-1,0 0 0,1 0 1,-1 0-1,0 0 1,0-2-1,2-6-1273,8 3-499</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8:52.336"/>
    </inkml:context>
    <inkml:brush xml:id="br0">
      <inkml:brushProperty name="width" value="0.05" units="cm"/>
      <inkml:brushProperty name="height" value="0.05" units="cm"/>
    </inkml:brush>
  </inkml:definitions>
  <inkml:trace contextRef="#ctx0" brushRef="#br0">59 29 112,'0'1'231,"1"-1"-191,-1 0 0,0 1 0,0-1 0,0 0 0,0 0 0,0 1 0,0-1 0,0 0 0,0 1 0,0-1 0,0 0 0,0 0 0,0 1 0,0-1 0,0 0 0,0 1 0,0-1 0,0 0 0,0 0 0,0 1 0,0-1 0,0 0 0,0 0 0,0 1 0,0-1 0,-1 0 0,1 0 0,0 1 0,0-1 0,0 0 0,-1 0 0,1 0 0,0 1 0,0-1 0,0 0 0,-1 0 0,1 0 0,0 0 0,0 1-1,-1-1 1,1 0 0,0 0 0,0 0 0,-1 0 0,1 0 0,0 0 0,-1 0 0,1 0 0,0 0 0,0 0 0,-1 0 0,0 0 697,-32 4 1669,30-4-2342,2 0-43,1 0-1,-1 0 1,1 0-1,-1 0 1,1-1 0,-1 1-1,1 0 1,-1 0-1,1 0 1,-1 0-1,1 0 1,-1 0-1,1 1 1,-1-1 0,1 0-1,-1 0 1,1 0-1,0 0 1,-1 1-1,1-1 1,-1 0 0,1 0-1,-1 1 1,1-1-1,0 0 1,-1 1-1,1-1 1,-1 0-1,1 1 1,0-1 0,0 0-1,-1 1 1,1 0-1,0 0 933,39-1 3846,3-7-1733,-38 7-2573,0 0 0,0-1 1,1 1-1,-1-1 0,0 0 1,7-4-1,-8 4-96,1 0 1,-1 0-1,1 0 0,0 0 1,-1 0-1,8 0 0,50-10 2776,-28 7-2240,-29 3-853,0 0 1,0 0-1,0 0 1,0 1-1,0 0 0,0-1 1,0 1-1,1 1 1,-1-1-1,0 1 1,0-1-1,0 1 0,0 0 1,6 3-1,-5-2-20,1-1 0,0 0 0,-1 0-1,1 0 1,0-1 0,0 0 0,5-1 0,-6 1 190,-4 0-61,6 0 3657,-14 0-4127,-1 0-6739,-11-9-7483,5-2 7636,4 9 4114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05.049"/>
    </inkml:context>
    <inkml:brush xml:id="br0">
      <inkml:brushProperty name="width" value="0.05" units="cm"/>
      <inkml:brushProperty name="height" value="0.05" units="cm"/>
    </inkml:brush>
  </inkml:definitions>
  <inkml:trace contextRef="#ctx0" brushRef="#br0">67 5 256,'0'0'1257,"-21"-4"442,20 4-1682,0 0-1,1 0 0,-1 0 1,0 0-1,1 0 0,-1 0 1,0 0-1,1 0 1,-1 1-1,0-1 0,1 0 1,-1 0-1,0 1 0,1-1 1,-1 0-1,0 1 1,1-1-1,-1 1 0,1-1 1,-1 0-1,1 1 0,-1-1 1,1 1-1,0 0 1,-1-1-1,1 1 0,-1-1 1,1 1-1,0 0 0,0-1 1,-1 1-1,1 0 1,0-1-1,0 1 0,0 1 1,-1-1 7,1 0 0,-1 0 0,1 1 0,-1-1 1,1 0-1,-1 0 0,0 0 0,1 0 0,-1 0 0,0 0 0,0 0 1,0 0-1,-1 1 0,-7 11 294,1 127 4327,9-130-4365,0-1-1,0 0 1,1 1 0,3 10-1,-2-11-161,-1-1-1,0 1 0,-1-1 0,1 11 1,-2-15-59,1 0 1,-1 1 0,1-1-1,0 0 1,1 0 0,-1 0-1,3 5 1,-2-6 11,-1 1 0,1-1 0,-1 1 0,0 0 0,0 0 0,0 7 0,7 29 505,-7-33-465,0 0 0,0 0 1,1 0-1,0-1 0,3 8 1,-4-11-44,4 12 118,-5-12-139,1 0-1,0 0 1,0 0 0,0 0 0,0 0-1,1 0 1,-1 0 0,1-1 0,-1 1-1,1 0 1,0-1 0,0 0 0,3 3 0,10 10 428,-12-12-300,-1-1-1,0 1 1,1-1 0,0 0 0,0 0 0,0 0 0,0 0-1,0 0 1,0-1 0,5 3 0,40 24 879,-18-8-806,-19-17 935,-2-1-3985,-16-11-4829,2 5 4054,0-1 2811,3 2 123,0-2-651</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40.949"/>
    </inkml:context>
    <inkml:brush xml:id="br0">
      <inkml:brushProperty name="width" value="0.05" units="cm"/>
      <inkml:brushProperty name="height" value="0.05" units="cm"/>
    </inkml:brush>
  </inkml:definitions>
  <inkml:trace contextRef="#ctx0" brushRef="#br0">130 0 400,'-2'5'740,"1"0"0,0-1 0,-1 1 0,0-1-1,0 1 1,0-1 0,-5 7 0,-4 7 416,-10 19 630,14-25-1146,0 1 0,-9 20 0,0-2-22,13-27-586,1-1 0,0 1 0,-1-1 0,2 1 1,-1 0-1,0 0 0,1-1 0,0 1 0,0 0 0,0 0 0,-1 8 0,-3 2-47,4-13 13,0 0 0,1 0 0,-1 0 0,1 0 0,-1 0 0,1 0 0,-1 0 0,1 0 0,0 1 0,-1-1 0,1 0 0,0 0 0,0 0 0,0 3 0,1 4-1631,9-23-6128,-10 11 6761</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8:53.246"/>
    </inkml:context>
    <inkml:brush xml:id="br0">
      <inkml:brushProperty name="width" value="0.05" units="cm"/>
      <inkml:brushProperty name="height" value="0.05" units="cm"/>
    </inkml:brush>
  </inkml:definitions>
  <inkml:trace contextRef="#ctx0" brushRef="#br0">89 22 176,'0'0'208,"-2"11"1091,-6-8-1025,7-2-208,0-1 1,0 1-1,0-1 1,1 0-1,-1 1 0,0-1 1,0 0-1,0 1 0,0-1 1,0 0-1,0 0 0,0 0 1,0 0-1,0 0 0,0 0 1,0 0-1,0 0 1,0-1-1,0 1 0,0 0 1,0 0-1,0-1 0,0 1 1,0-1-1,0 1 0,-3-4 3559,-45-7-1610,73 14 1039,-18-2-2059,0 0-1,0 0 1,0-1 0,0 0-1,0 0 1,-1 0-1,1-1 1,11-3-1,-11 3-410,0 0 0,0 0 0,-1 1 0,1 0 0,9 0 1,19-1 979,7-5-870,-37 4-627,1 1 1,-1 0-1,1 1 0,-1-1 1,1 1-1,0 0 1,-1 0-1,1 1 0,4 0 1,11 0 50,27-1 162,-45 0-213,27-4-1228,-33 4-296,-25 1-14064,20-3 11653,2-4 1248</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8:59.116"/>
    </inkml:context>
    <inkml:brush xml:id="br0">
      <inkml:brushProperty name="width" value="0.05" units="cm"/>
      <inkml:brushProperty name="height" value="0.05" units="cm"/>
    </inkml:brush>
  </inkml:definitions>
  <inkml:trace contextRef="#ctx0" brushRef="#br0">1 547 208,'0'0'3065,"0"5"-1680,0-205 4028,8 160-4047,-8 34-1261,-1 2-75,1 1 0,0-1-1,0 1 1,0-1 0,1 1-1,-1-1 1,1 1 0,0-1-1,0 1 1,0 0 0,0-1-1,3-4 1,-3 5-22,0 1 0,0 0 0,0-1 0,-1 1 1,1-1-1,-1 1 0,0-1 0,0 1 0,0-5 0,4-20 621,-3 22-316,0-1 0,0 0 1,0 0-1,-1-1 0,1 1 1,-2 0-1,0-11 0,-1-7-159,2-75 771,0 98-885,0-15-240,0 17 205,0 0-1,0 0 0,0 1 1,0-1-1,0 0 1,0 0-1,0 1 0,1-1 1,-1 0-1,0 0 0,1 1 1,-1-1-1,1 0 0,-1 0 1,1 0-1,-1 0 1,1 0-1,0 0 0,0 0 1,0 0-1,1 2 0,6 35-62,7 7 410,24 79 1363,-8-52 1,-21-60-1094,-10-11-590,1-1-1,0 1 1,-1-1 0,1 1-1,-1-1 1,1 1-1,-1 0 1,1-1 0,-1 1-1,1-1 1,-1 1-1,0 0 1,1 0 0,-1-1-1,0 1 1,1 0-1,-1 0 1,0-1-1,0 1 1,0 1 0,0 0 26,1-1-1,-1 0 1,0 1 0,1-1 0,-1 1 0,1-1-1,-1 0 1,1 1 0,-1-1 0,1 0 0,0 1 0,0-1-1,0 0 1,2 2 0,-2-2-21,-1 0-1,1 0 1,0 0-1,0 0 1,0 0 0,-1 0-1,1 0 1,-1 0 0,1 0-1,-1 0 1,1 1-1,-1-1 1,0 0 0,1 2-1,-1-2-17,0 0-1,0 1 0,0-1 1,1 0-1,-1 0 1,0 0-1,1 0 0,-1 0 1,1 0-1,-1 0 0,1 0 1,0 0-1,-1 0 0,1 0 1,0 0-1,0 0 0,1 1 1,-1-1-9,-1-1-1,1 1 1,0 0 0,0 0 0,-1 0 0,1 0-1,0 0 1,-1 0 0,1 0 0,-1 0 0,1 0-1,-1 0 1,0 0 0,1 0 0,-1 0 0,0 0-1,0 2 1,8 29 817,-4-27-279,-3-4-510,0-1-1,-1 1 1,1-1-1,-1 1 1,1-1-1,-1 1 0,1 0 1,-1-1-1,1 1 1,-1 0-1,0-1 1,1 1-1,-1 0 0,0 0 1,0-1-1,1 1 1,-1 1-1,0 7 461,-1-7-437,1 1 1,0-1-1,0 1 0,0-1 0,0 0 1,1 1-1,-1-1 0,1 1 0,-1-1 0,1 0 1,0 0-1,0 1 0,1 1 0,-1-3-60,-1-1-1,0 0 1,1 1-1,-1-1 1,0 1-1,1-1 1,-1 1-1,0-1 0,0 1 1,1-1-1,-1 1 1,0-1-1,0 1 1,0-1-1,0 1 0,0-1 1,0 1-1,0-1 1,1 1-1,-2-1 1,1 1-1,0-1 1,0 1-1,0-1 0,0 1 1,0-1-1,0 1 1,0-1-1,-1 1 1,1 0-1,8 1 173,-8-2-173,2 0 67,-2-1-136,1 1 0,-1-1 1,0 1-1,0 0 0,0-1 1,0 1-1,0 0 0,0-1 0,0 1 1,0 0-1,0-1 0,-1 1 1,1 0-1,0-1 0,0 1 1,0 0-1,0-1 0,0 1 0,-1 0 1,1-1-1,0 1 0,0 0 1,0 0-1,-1-1 0,1 1 0,0 0 1,-1 0-1,1-1 0,0 1 1,0 0-1,-1 0 0,1 0 0,0-1 1,-1 1-1,1 0 0,-1 0 1,1 0-43,-1 0 0,1 0 1,0 0-1,0 0 1,-1 0-1,1 0 1,0-1-1,0 1 1,-1 0-1,1 0 1,0 0-1,0 0 0,0-1 1,-1 1-1,1 0 1,0 0-1,0 0 1,0-1-1,-1 1 1,1 0-1,0 0 1,0-1-1,0 1 1,0 0-1,0 0 0,0-1 1,0 1-1,0 0 1,0 0-1,-1-1 1,1 1-1,0 0 1,0 0-1,0-1 1,1 1-1,-1-1 1,-30-25-16282,21 20 14666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8:59.726"/>
    </inkml:context>
    <inkml:brush xml:id="br0">
      <inkml:brushProperty name="width" value="0.05" units="cm"/>
      <inkml:brushProperty name="height" value="0.05" units="cm"/>
    </inkml:brush>
  </inkml:definitions>
  <inkml:trace contextRef="#ctx0" brushRef="#br0">0 30 144,'0'-22'7409,"0"23"-7325,0 0 0,1-1 0,-1 1 0,0-1 1,1 1-1,-1 0 0,0-1 0,1 1 0,-1-1 0,0 1 0,1-1 1,-1 1-1,1-1 0,-1 1 0,1-1 0,-1 0 0,1 1 0,0-1 1,-1 0-1,1 1 0,-1-1 0,1 0 0,0 0 0,-1 1 0,1-1 1,0 0-1,-1 0 0,1 0 0,0 0 0,-1 0 0,1 0 0,0 0 1,-1 0-1,1 0 0,1-1 0,36-3 4700,-17 1-3169,58-8 1685,-77 11-2008,0 2-1315,-2-2 31,0 1 1,0-1-1,0 0 0,0 0 0,0 1 1,0-1-1,0 0 0,0 0 0,1 1 0,-1-1 1,0 0-1,0 0 0,0 0 0,0 1 0,1-1 1,-1 0-1,0 0 0,0 0 0,0 0 1,1 0-1,-1 1 0,0-1 0,0 0 0,1 0 1,-1 0-1,0 0 0,0 0 0,1 0 1,-1 0-1,0 0 0,0 0 0,1 0 0,-1 0 1,0 0-1,0 0 0,1 0 0,-1 0 1,0 0-1,0 0 0,0 0 0,1 0 0,2 0 586,-15 2-3066,-6-1-3641,4 0-4213</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00.726"/>
    </inkml:context>
    <inkml:brush xml:id="br0">
      <inkml:brushProperty name="width" value="0.05" units="cm"/>
      <inkml:brushProperty name="height" value="0.05" units="cm"/>
    </inkml:brush>
  </inkml:definitions>
  <inkml:trace contextRef="#ctx0" brushRef="#br0">151 8 112,'-7'1'16135,"-17"-3"-13648,24 1-2444,-1 1 1,1-1-1,-1 1 1,1 0-1,-1-1 1,1 1-1,-1-1 1,1 1-1,-1 0 1,1-1-1,-1 1 1,1 0-1,-1-1 1,1 1-1,-1 0 1,0 0-1,1 0 0,-1 0 1,0 0-1,1-1 1,-1 1-1,0 0 1,1 0-1,-1 1 1,1-1-1,-1 0 1,0 0-1,1 0 1,-1 0-1,0 0 1,1 1-1,-1-1 1,1 0-1,-1 1 1,1-1-1,-2 1 1,-22 9 719,-26 34 848,49-42-1567,-1 1-1,1-1 1,-1 0-1,1 1 1,0-1-1,0 1 1,0 0-1,-1 3 1,-5 11 140,6-15-179,0 0 0,1-1 0,-1 1 0,1 0 0,-1-1 0,1 1 0,-1 0 0,1-1 0,0 1 0,0 0 0,0 0 0,0-1 0,0 1 0,1 0 0,-1-1 0,0 1 0,1 0 0,-1-1 0,1 1 0,0 0 0,-1-1 0,1 1 0,2 2 0,4 16 179,-7-18-74,0 0 0,1 0-1,0-1 1,-1 1-1,1 0 1,0 0 0,0 0-1,0 0 1,0-1-1,1 1 1,-1-1-1,0 1 1,1-1 0,-1 1-1,1-1 1,-1 0-1,1 0 1,0 1-1,-1-1 1,1 0 0,0-1-1,0 1 1,0 0-1,0 0 1,0-1 0,3 1-1,0 1 161,0-1 0,0 0 1,0 0-1,0-1 0,0 1 0,0-1 0,0 0 0,0-1 0,0 1 0,0-1 1,7-1-1,49-16 226,-53 16-1952,2-1 5081,-4 1-5211</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04.246"/>
    </inkml:context>
    <inkml:brush xml:id="br0">
      <inkml:brushProperty name="width" value="0.05" units="cm"/>
      <inkml:brushProperty name="height" value="0.05" units="cm"/>
    </inkml:brush>
  </inkml:definitions>
  <inkml:trace contextRef="#ctx0" brushRef="#br0">181 12 112,'-2'6'9967,"-4"-9"-9427,1 1-1,0-1 0,-1 1 1,1 0-1,-1 1 0,0-1 1,0 1-1,1 1 0,-1-1 1,0 1-1,0 0 0,-8 0 0,11 1-493,0 0 0,-1 0 0,1 0 0,0 0 0,0 1 0,0-1 0,-1 1 0,2 0 0,-5 2 0,-2 2-57,7-5 6,-1 0 1,1 0 0,0 1 0,0-1 0,0 0-1,0 1 1,0 0 0,0 0 0,0 0-1,0-1 1,1 1 0,-1 1 0,1-1-1,0 0 1,-1 0 0,-1 5 0,3-7 5,0 0 0,0 1 1,0-1-1,0 0 1,0 0-1,0 1 0,0-1 1,0 0-1,0 0 0,0 1 1,0-1-1,0 0 1,0 0-1,0 1 0,-1-1 1,1 0-1,0 0 0,0 0 1,0 1-1,0-1 1,-1 0-1,1 0 0,0 0 1,0 0-1,-1 1 0,1-1 1,0 0-1,0 0 1,-1 0-1,1 0 0,0 0 1,-1 0-1,1 1 0,0-1 0,-1 0 0,1 0-1,-1 0 1,1 0 0,0 0 0,-1 1 0,1-1-1,0 0 1,0 0 0,-1 1 0,1-1 0,0 0-1,-1 1 1,1-1 0,0 0 0,0 1 0,0-1-1,-1 0 1,1 1 0,0-1 0,0 0 0,0 1-1,0-1 1,0 0 0,0 1 0,0-1 0,0 1-1,0-1 1,0 0 0,0 1 0,0 0 0,-5 10-96,5-11 94,0 0 0,-1 0 1,1 0-1,0 0 0,0 0 0,0 0 0,-1 1 0,1-1 1,0 0-1,0 0 0,0 0 0,-1 0 0,1 1 0,0-1 1,0 0-1,0 0 0,0 0 0,0 1 0,-1-1 0,1 0 1,0 0-1,0 1 0,0-1 0,0 0 0,0 0 0,0 1 1,0-1-1,0 0 0,0 0 0,0 1 0,0-1 0,0 0 1,0 0-1,0 1 0,0-1 0,0 0 0,0 0 0,1 1 1,-1-1-1,0 0 0,0 0 0,0 1 0,0-1 0,0 0 1,1 0-1,-1 0 0,0 1 0,0-1 0,0 0 0,1 0 1,-1 0-1,0 0 0,0 0 0,0 1 0,1-1 0,-1 0 1,0 0-1,0 0 0,1 0 0,-1 0 0,0 0 0,0 0 1,1 0-1,-1 0 0,0 0 0,0 0 0,1 0 0,-1 0 1,15 17 24,21 9 293,-35-25-234,21 5 602,37 1-87,-17 4-561,-40-10 12,0 0-1,-1 0 1,1 0-1,0 0 1,-1 0-1,1 0 1,0 1-1,-1-1 1,0 0-1,1 1 1,-1 0-1,0-1 1,0 1-1,0 0 1,0-1-1,2 5 1,1 1 233,-3-7-240,-1 0 1,1 1-1,-1-1 0,1 1 1,-1-1-1,1 1 0,-1-1 0,1 1 1,-1-1-1,1 1 0,-1 0 1,0-1-1,1 1 0,-1-1 0,0 1 1,0 0-1,0-1 0,1 1 0,-1 0 1,0-1-1,0 1 0,0 0 1,0-1-1,0 2 0,0 1 101,0 0 1,0 0-1,-1-1 0,1 1 0,0 0 1,-1-1-1,0 1 0,1-1 0,-1 1 1,0-1-1,-1 1 0,-1 3 0,-5 14 446,8-19-564,0-1-1,0 1 1,0 0 0,0 0 0,0 0 0,0-1 0,-1 1 0,1 0-1,0-1 1,-1 1 0,1 0 0,0 0 0,-1-1 0,1 1-1,-1-1 1,1 1 0,-1 0 0,1-1 0,-1 1 0,0-1-1,1 1 1,-1-1 0,1 0 0,-1 1 0,0-1 0,-1 1 0,-12 11 425,14-11-435,-1 0 1,0 0-1,0 0 0,1 0 1,-1 0-1,0 0 0,0 0 1,0-1-1,0 1 0,0 0 1,0-1-1,0 1 0,-1 0 1,-1 0-1,-3 0-28,-3 2 13,-1-1 0,1 0 0,-1 0 0,1-1 0,-1 0 0,0-1 0,0 0 0,1-1 0,-17-2-1,-5-19-1002,28 14 700,2 3-74</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04.606"/>
    </inkml:context>
    <inkml:brush xml:id="br0">
      <inkml:brushProperty name="width" value="0.05" units="cm"/>
      <inkml:brushProperty name="height" value="0.05" units="cm"/>
    </inkml:brush>
  </inkml:definitions>
  <inkml:trace contextRef="#ctx0" brushRef="#br0">118 135 480,'0'0'3295,"-7"7"-2503,17 14 1917,-4-4-1082,-4-13-1281,0 0 0,-1 0 0,0 0-1,0-1 1,0 1 0,0 0 0,0 1 0,-1 4 0,1-1 266,0 1-1,0-1 0,1 1 1,3 10-1,-3-10-305,1-1 1,-2 1-1,1 0 1,0 12-1,-2-20-294,0-1 0,0 0-1,0 1 1,0-1 0,0 1 0,0-1 0,1 0 0,-1 1-1,0-1 1,0 0 0,0 1 0,1-1 0,-1 0 0,0 1-1,0-1 1,1 0 0,-1 0 0,0 1 0,0-1 0,1 0-1,-1 0 1,1 1 0,-1-1 0,0 0 0,1 0 0,-1 0-1,0 0 1,1 0 0,-1 0 0,0 0 0,1 1 0,0-1-1,1-1 37,-11 1-521,-1-18-5628,-12-9-1169,13 21 6024</inkml:trace>
  <inkml:trace contextRef="#ctx0" brushRef="#br0" timeOffset="1">20 8 1457,'-20'-8'18952,"20"12"-21411,0-1 339</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05.386"/>
    </inkml:context>
    <inkml:brush xml:id="br0">
      <inkml:brushProperty name="width" value="0.05" units="cm"/>
      <inkml:brushProperty name="height" value="0.05" units="cm"/>
    </inkml:brush>
  </inkml:definitions>
  <inkml:trace contextRef="#ctx0" brushRef="#br0">1 6 192,'0'0'323,"0"-5"4367,0 5-4650,0 1 0,0-1 0,0 1 1,0-1-1,-1 1 0,1-1 0,0 1 0,0-1 0,0 1 0,0-1 0,0 1 0,0-1 1,0 1-1,1-1 0,-1 1 0,0-1 0,0 1 0,0-1 0,1 1 0,-1-1 1,0 1-1,0-1 0,1 1 0,-1-1 0,0 1 0,1-1 0,-1 0 0,0 1 1,1-1-1,-1 0 0,1 1 0,-1-1 0,1 0 0,-1 1 0,1-1 0,-1 0 0,1 0 1,-1 0-1,1 0 0,0 1 0,-1-1-36,14 27 1855,-14-25-1767,0 0 0,0-1 0,1 1 0,-1 0 0,1-1-1,-1 1 1,1 0 0,0-1 0,0 1 0,0-1 0,0 1-1,0-1 1,1 2 0,-1-2-15,0 1 0,0-1-1,0 0 1,0 0 0,-1 1 0,1-1-1,0 0 1,-1 1 0,1-1 0,-1 1 0,1-1-1,-1 4 1,0-3 47,1 0 0,-1 0 0,1 0 1,-1 0-1,1 0 0,0 0 0,-1 0 0,1 0 0,0 0 0,0 0 0,3 3 1,-3-4-22,0 1 0,0-1 0,0 1 0,0 0 0,-1-1 0,1 1 0,0 0 0,-1-1 0,1 1 0,-1 0 1,1 2-1,-1-1 114,1 0 1,-1 0-1,1 0 1,0 0-1,0 0 1,0 0 0,0 0-1,3 4 1,-3-4-120,1-1 1,-1 1-1,0 0 0,0 0 1,0 0-1,0 0 1,-1 0-1,1 4 1,3 2 117,-4-9-206,0-1 0,0 1-1,0 0 1,0 0 0,0 0 0,0 0 0,0 0 0,0 0 0,0 0 0,0-1 0,0 1 0,0 0 0,0 0 0,0 0-1,0 0 1,0 0 0,0 0 0,0-1 0,0 1 0,1 0 0,-1 0 0,0 0 0,0 0 0,0 0 0,0 0 0,0 0-1,0 0 1,0 0 0,0-1 0,0 1 0,1 0 0,-1 0 0,0 0 0,0 0 0,0 0 0,0 0 0,0 0-1,0 0 1,0 0 0,1 0 0,-1 0 0,0 0 0,0 0 0,0 0 0,0 0 0,0 0 0,0 0 0,1 0 0,-1 0-1,0 0 1,0 0 0,0 0 0,0-70-138,12 36 83,-12 31 54,0 1 1,1-1 0,0 0-1,-1 0 1,1 1-1,0-1 1,0 0-1,0 1 1,1-1-1,-1 1 1,1-1 0,-1 1-1,1 0 1,3-3-1,2-5 107,-7 10-102,1-2-6,-1 1 0,1 0 0,0-1 0,0 1 0,-1 0 1,1-1-1,0 1 0,0 0 0,0 0 0,0 0 0,0 0 0,1 0 0,-1 0 0,0 0 0,0 0 0,1 1 0,-1-1 0,0 0 0,1 1 0,-1-1 0,1 1 0,-1-1 0,1 1 0,-1 0 0,0 0 0,1 0 0,0-1 0,-1 1 0,1 1 0,-1-1 0,1 0 0,-1 0 1,0 0-1,1 1 0,-1-1 0,1 1 0,-1-1 0,1 1 0,-1 0 0,0 0 0,2 0 0,0 2 43,-1 0-1,1 0 1,-1 0 0,1 0-1,-1 0 1,0 0 0,-1 0 0,1 1-1,0-1 1,-1 1 0,2 4-1,10 20 972,-9-23-585,-1 0 1,0 0-1,0 1 1,0-1 0,0 1-1,-1 0 1,0 0-1,0-1 1,-1 1-1,2 12 1,5 43 3860,-8-60-4162,1 0 541,6 5-2743,-7-6 2005,0 0 0,0 0 1,0 0-1,0 0 1,1 0-1,-1 0 0,0 0 1,0 0-1,0 0 1,0 0-1,1 0 1,-1 0-1,0 0 0,0 0 1,0 0-1,0 0 1,0 0-1,1-1 1,-1 1-1,0 0 0,0 0 1,0 0-1,0 0 1,0 0-1,0 0 0,1 0 1,-1 0-1,0-1 1,0 1-1,0 0 1,0 0-1,0 0 0,0 0 1,0 0-1,0-1 1,0 1-1,0 0 1,0 0-1,0 0 0,1 0 1,-1 0-1,0-1 1,0 1-1,0 0 1,0 0-1,0 0 0,-1 0 1,1-1-1,0 1 1,0 0-1,0 0 0,0 0 1,0 0-1,0-1 1,0 1-1,0 0 1,0-28-17754,0 22 15384</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08.986"/>
    </inkml:context>
    <inkml:brush xml:id="br0">
      <inkml:brushProperty name="width" value="0.05" units="cm"/>
      <inkml:brushProperty name="height" value="0.05" units="cm"/>
    </inkml:brush>
  </inkml:definitions>
  <inkml:trace contextRef="#ctx0" brushRef="#br0">48 8 144,'0'0'2785,"11"-7"185,-11 7-2902,0 0 0,-1 0 0,1 0 0,-1 0 0,1 0 1,0 0-1,-1 0 0,1 0 0,-1 0 0,1 0 0,0 0 0,-1 0 1,1 1-1,-1-1 0,1 0 0,0 0 0,-1 0 0,1 1 0,0-1 1,-1 0-1,1 1 0,0-1 0,-1 0 0,1 1 0,0-1 1,0 0-1,-1 1 0,1-1 0,0 0 0,0 1 0,0-1 0,0 0 1,-1 1-1,1-1 0,0 1 0,0-1 0,0 1 0,0-1 0,0 1 1,0-1-41,0 1 1,0-1 0,0 0-1,0 0 1,0 1 0,0-1-1,0 0 1,0 1 0,0-1-1,0 0 1,0 0 0,0 1-1,-1-1 1,1 0 0,0 0-1,0 1 1,0-1 0,0 0-1,-1 0 1,1 1 0,0-1 0,0 0-1,0 0 1,-1 0 0,1 0-1,0 1 1,0-1 0,-1 0-1,1 0 1,0 0 0,0 0-1,-1 0 1,1 0 0,0 0-1,-1 0 1,1 0 0,0 1-1,-1-1 1,-2 22 2060,1-20-1956,0 1 0,1-1 0,-1 0 0,0 1 0,1-1 1,0 1-1,-1 0 0,1-1 0,0 1 0,1 0 0,-1 0 0,0 0 0,1 0 0,0 0 0,-1-1 0,1 7 0,-4 0 152,3-8-264,0-1-1,1 1 1,-1 0 0,1 0 0,-1 0-1,0 0 1,1 0 0,0 0 0,-1 0-1,1 0 1,0 0 0,-1 0 0,1 0-1,0 0 1,0 2 0,-8 76 3097,8 178 5188,8-221-8018,3-7-230,-10-27-56,-1-1 0,0 1-1,1 0 1,-1 0-1,1 0 1,0-1-1,-1 1 1,1 0 0,0-1-1,0 1 1,0-1-1,2 2 1,-2-1 13,0-1 1,0 0-1,0 1 1,-1-1-1,1 1 0,0-1 1,0 1-1,-1 0 1,1-1-1,-1 1 0,1 3 1,-1-4-12,0 1-1,0-1 1,1 1 0,-1-1 0,0 1-1,1-1 1,-1 1 0,1-1 0,0 1-1,-1-1 1,1 0 0,0 0 0,0 1-1,0-1 1,1 2 0,-1-2 4,0 0 1,0 0-1,0 0 0,0 0 1,-1 0-1,1 0 1,-1 1-1,1-1 1,0 0-1,-1 0 0,0 0 1,1 1-1,-1-1 1,0 0-1,0 2 1,1-1 1,0-1 0,0 1 1,0-1-1,0 0 0,0 0 0,0 1 1,0-1-1,0 0 0,0 0 1,0 0-1,1 0 0,-1 0 0,3 1 1,-3-1-2,0 0 0,0 0 0,0 0-1,0 1 1,0-1 0,-1 0 0,1 0 0,0 1 0,-1-1 0,1 0 0,-1 1 0,1 2 0,-1-3-8,1-1 1,-1 1-1,0 0 0,0 0 1,0 0-1,1-1 1,-1 1-1,0 0 0,1-1 1,-1 1-1,0 0 1,1-1-1,-1 1 0,1 0 1,-1-1-1,1 1 1,-1-1-1,1 1 0,0-1 1,-1 1-1,2 0 0,2 9 85,-1-8-575,-2-2 588,-1 0 1,0 0-1,1 0 1,-1 0-1,0 0 1,1 0-1,-1 0 1,0 1-1,0-1 1,1 0-1,-1 0 1,0 0-1,0 1 1,1-1 0,-1 0-1,0 0 1,0 1-1,0-1 1,1 0-1,-1 0 1,0 1-1,0-1 1,0 0-1,0 1 1,0-1-1,0 0 1,0 1-1,1-1 1,-1 0 0,0 1-1,0-1 1,0 0-1,0 0 1,0 1-1,-1-1 1,1 1-1,0 0-43,1-1-219,0 0 167,0 0 0,0 0 1,0 0-1,0 0 0,-1 0 1,1 1-1,0-1 1,0 0-1,0 0 0,0 1 1,-1-1-1,1 1 0,0-1 1,0 1-1,-1-1 1,1 1-1,0-1 0,0 1 1,-1-1-1,1 1 0,-1 0 1,1-1-1,0 2 1,-1-1 56,1-1-60,-1 0 1,1 0-1,0 0 1,0 0-1,0 0 1,-1 0-1,1 0 1,0 0-1,0 1 1,-1-1-1,1 0 1,0 0-1,0 1 1,-1-1-1,1 1 1,0-1-1,-1 1 0,1-1 1,0 1-1,-1-1 1,1 1-1,-1-1 1,1 1-1,-1-1 1,1 1-1,-1 0 1,1 0-1,-1 0 1,6 1 17,-6-2-11,1 0 0,-1-1 0,1 1 0,-1 0 0,1 0 0,-1 0 0,1 1 0,-1-1 0,1 0 0,-1 0 0,1 0 0,-1 0 0,1 0 0,-1 0 0,1 1 0,-1-1 0,1 0 0,-1 0 0,0 1 0,1-1 0,-1 0 0,1 1 0,-1-1 0,0 1 0,1-1 0,-1 0 0,0 1 0,0-1 0,1 1-1,-1-1 1,0 1 0,0-1 0,0 0 0,1 1 0,-1 0 0,1-1 68,-1 0-1,1-1 1,0 1-1,0 0 1,-1 0-1,1 0 1,0 0-1,0 0 0,0 0 1,-1 0-1,1 0 1,0 0-1,0 0 1,0 1-1,-1-1 1,1 0-1,0 0 1,-1 1-1,1-1 0,0 1 1,0-1-1,-1 0 1,1 1-1,0 0 1,-3-3-505,-9-3-9109,-8-4-6272,12 3 12507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10.836"/>
    </inkml:context>
    <inkml:brush xml:id="br0">
      <inkml:brushProperty name="width" value="0.05" units="cm"/>
      <inkml:brushProperty name="height" value="0.05" units="cm"/>
    </inkml:brush>
  </inkml:definitions>
  <inkml:trace contextRef="#ctx0" brushRef="#br0">42 0 48,'0'3'523,"0"22"10567,0-24-11055,-12 4-32,11-4-3,1 1 1,-1 0-1,0-1 1,0 1 0,0-1-1,0 0 1,0 1-1,0-1 1,0 0-1,-1 1 1,1-1 0,0 0-1,-3 2 1,0 20 47,3-20-31,0 0 1,-1 0-1,1 0 0,0 1 1,1-1-1,-1 0 1,1 0-1,-1 0 0,1 1 1,0-1-1,0 0 1,0 0-1,1 5 0,0 5 36,-1-12-21,0-6 0,0 3-726,1-27-7670,6 24 7105,-7 0 533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13.836"/>
    </inkml:context>
    <inkml:brush xml:id="br0">
      <inkml:brushProperty name="width" value="0.05" units="cm"/>
      <inkml:brushProperty name="height" value="0.05" units="cm"/>
    </inkml:brush>
  </inkml:definitions>
  <inkml:trace contextRef="#ctx0" brushRef="#br0">20 95 128,'-7'8'1427,"7"-9"-850,-10-6 1328,8 7-1508,2-20 985,0 22 932,0-9 857,0 6-2581,2-15-318,1 14-267,-2 2 1,-1-1-1,1 1 0,-1 0 0,0-1 0,1 1 0,-1 0 0,1-1 0,-1 1 0,1-1 0,-1 1 1,0-1-1,1 1 0,-1 0 0,0-1 0,1 0 0,-1 1 0,0-1 0,0 1 0,0-1 0,0 1 0,1-1 1,-1 1-1,0-1 0,0 0 0,0 1 0,0-1 0,0 1 0,0-1 0,0 0 0,0 1 0,-1-1 0,1 1 1,0-2-1,0 1 13,0-1 0,1 1 1,-1 0-1,1 0 0,0-1 1,-1 1-1,1 0 1,0 0-1,0 0 0,0-1 1,-1 1-1,1 0 0,1 0 1,-1 1-1,0-1 0,0 0 1,0 0-1,0 0 0,0 1 1,3-2-1,21-7 344,-22 9-356,-1 1 0,0 0 0,1-1 1,-1 1-1,0 0 0,0 0 0,0 0 1,1 1-1,-1-1 0,0 0 0,-1 1 1,1 0-1,0-1 0,3 4 0,3 2 31,-5-5 5,-2-2-37,-1 0 1,1 0-1,-1 0 1,0 1-1,1-1 1,-1 0-1,0 0 1,0 0-1,1 1 1,-1-1-1,0 0 1,1 0-1,-1 1 1,0-1-1,0 0 1,0 0-1,1 1 1,-1-1-1,0 0 1,0 1-1,0-1 1,0 0-1,1 1 1,-1-1 0,0 0-1,0 1 1,0-1-1,0 0 1,0 1-1,0-1 1,0 1-1,0-1 1,0 0-1,0 1 1,0-1-1,0 0 1,-1 1-1,3 4 249,4 12 615,-6 54 1143,0-70-1897,-21 26 485,-15 9 48,27-27 379,9-8-1004,0-1 0,0 0 1,0 1-1,-1-1 0,1 1 0,0-1 0,0 0 0,-1 1 1,1-1-1,0 0 0,-1 1 0,1-1 0,0 0 0,-1 0 1,1 1-1,-1-1 0,1 0 0,0 0 0,-1 0 0,1 1 1,-1-1-1,1 0 0,-1 0 0,1 0 0,-1 0 0,1 0 1,-1 0-1,0 0-23,1 1-1,-1-1 1,0 1 0,1-1 0,-1 1 0,1-1 0,-1 1 0,1 0 0,-1-1-1,1 1 1,-1 0 0,1-1 0,0 1 0,-1 0 0,1-1 0,0 1 0,0 0 0,-1 0-1,1-1 1,0 2 0,-3 5-16,2-6 12,1-1 0,-1 1 0,0 0 0,0-1 0,0 1 0,1 0 0,-1 0 0,0 0 0,1 0 0,-1 0 0,1-1 0,-1 1 0,1 0 0,0 0 0,-1 0 0,1 0 0,0 1 0,0-1 0,-1 0 0,1 0 0,0 0 0,0 0 0,0 0 0,0 0-1,1 0 1,-1 0 0,0 1 0,0 4 16,0-5-52,0-1 27,0 1 1,0-1 0,0 1 0,0-1 0,0 1 0,0-1 0,0 1 0,0-1-1,0 1 1,0-1 0,0 1 0,0-1 0,0 1 0,0-1 0,1 1 0,-1-1-1,0 1 1,0-1 0,0 1 0,1-1 0,-1 1 0,10-2 31,-1 1 0,1-2 0,-1 0 0,1 0 0,-1 0 0,10-5 1,-18 6-10,9-1 78,1 0 0,-1 0 0,0 1 0,1 1 0,-1 0 0,1 0 0,16 3 0,-6 7 34,-19-9-106,0 1 0,-1-1 0,1 0 0,0 0 0,0 0 0,0 0 0,0-1 0,0 1 1,0-1-1,0 1 0,0-1 0,4 1 0,-4-1 20,0 1 0,-1-1 0,1 1 0,0-1 0,-1 1 0,1 0 0,0 0 0,-1 0 0,1 0 0,-1 0 0,1 0 0,-1 0 0,3 2 1,-1 0 101,15 3 989,-6-7-3090</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41.279"/>
    </inkml:context>
    <inkml:brush xml:id="br0">
      <inkml:brushProperty name="width" value="0.05" units="cm"/>
      <inkml:brushProperty name="height" value="0.05" units="cm"/>
    </inkml:brush>
  </inkml:definitions>
  <inkml:trace contextRef="#ctx0" brushRef="#br0">40 17 336,'17'-12'1278,"-13"8"-345,-2 9 492,-7-1-805,5-4-599,0 0 1,-1 0 0,1 0-1,0 1 1,-1-1-1,1 0 1,0 0-1,-1 0 1,1 0-1,0 0 1,0 1 0,-1-1-1,1 0 1,0 0-1,0 1 1,-1-1-1,1 0 1,0 0 0,0 1-1,-1-1 1,1 0-1,0 0 1,0 1-1,0-1 1,0 0-1,0 1 1,0-1 0,-1 0-1,1 1 1,0-1-1,0 0 1,0 1-1,0-1 1,0 1-1,-5 12 747,-1 1-10,5-10-623,1-1-1,-1 1 1,0 0-1,0-1 0,0 1 1,0-1-1,-3 7 1,2-7-33,1 0 1,-1 1 0,1-1-1,0 0 1,0 1 0,0-1 0,0 7-1,-7 46 1128,-3-1-739,11-35-995,0-14-1577,0-15-1198,0 2 1582</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15.786"/>
    </inkml:context>
    <inkml:brush xml:id="br0">
      <inkml:brushProperty name="width" value="0.05" units="cm"/>
      <inkml:brushProperty name="height" value="0.05" units="cm"/>
    </inkml:brush>
  </inkml:definitions>
  <inkml:trace contextRef="#ctx0" brushRef="#br0">20 157 48,'0'50'6712,"8"-65"-4911,-7 13-1734,-1 1 0,0 0 0,0 0 0,1 0 0,-1 0 0,1 0 0,-1 0 0,1-1 0,0 1 0,-1 0 0,1 1 0,0-1 0,0 0 0,-1 0 0,1 0 0,1-1 0,0 1 17,-1 1 0,0-1 0,-1 0 1,1 0-1,0 0 0,0 0 0,0 0 0,0-1 0,-1 1 0,1 0 1,-1 0-1,1 0 0,-1-1 0,1 1 0,-1 0 0,1-3 0,7-34 2467,-6 37-2559,-2 1 7,1 0 0,-1 0 0,1 0-1,-1-1 1,1 1 0,-1 0 0,0 0 0,1 0 0,-1-1 0,1 1 0,-1 0 0,0 0 0,1-1 0,-1 1 0,0 0 0,1-1 0,-1 1 0,0 0 0,1-1 0,-1 1 0,0-1 0,0 1 0,0 0 0,1-1 0,-1 1 0,0-1 0,0 1-1,0-1 1,0 1 0,0-1 0,0 1 0,0-1 0,1-1 3,-1 0 0,0 0 0,1 0 0,0 1 0,-1-1 0,1 0 1,0 1-1,0-1 0,0 0 0,0 1 0,0-1 0,0 1 0,0-1 0,0 1 0,1 0 0,2-2 0,-1-11 27,-2 13-34,-1 1 0,1 0 0,-1-1 0,1 1 0,-1-1 0,1 1 0,-1-1 1,0 1-1,1-1 0,-1 1 0,0-1 0,1 0 0,-1 1 0,0-1 0,0 1 0,1-1 0,-1 0 0,0 1 0,0-1 0,0 0 0,0 1 0,0-1 0,0 0 0,0 1 0,0-1 0,0 0 0,0 0 0,0 1 6,1-1 6,0 1 1,1-1 0,-1 1 0,1-1 0,-1 0-1,0 1 1,0-1 0,1 0 0,-1 0 0,0 0 0,0 0-1,0 0 1,0 0 0,1-2 0,5-6-11,-7 9 0,1 0 0,-1-1 1,0 1-1,1 0 0,-1 0 1,0 0-1,0-1 0,1 1 1,-1 0-1,0 0 0,1-1 1,-1 1-1,0 0 0,0-1 1,0 1-1,1 0 1,-1-1-1,0 1 0,0 0 1,0-1-1,0 1 0,0 0 1,0-1-1,0 1 0,0 0 1,1-1-1,-1 1 0,0-1 1,-1 1-1,1 0 0,0-1 1,0 1-1,0 0 1,0-2-1,6-1-19,-3 1 37,-6 1-166,-15 24 256,18-21-111,-1-1 0,0 1 1,0 0-1,0-1 1,0 1-1,0-1 1,0 1-1,0-1 1,0 0-1,0 0 1,-1 1-1,1-1 1,-3 2-1,0 8 6,0-8 24,2-2-15,1 0 1,-1 0 0,1 0-1,-1 0 1,1 0-1,0 0 1,-1 0 0,1 1-1,0-1 1,0 0-1,0 1 1,0-1 0,0 1-1,0 0 1,0-1-1,-1 4 1,2-5-8,0 1 1,0-1 0,0 1-1,0-1 1,-1 1-1,1 0 1,0-1 0,0 1-1,-1-1 1,1 0-1,0 1 1,-1-1-1,1 1 1,0-1 0,-1 1-1,1-1 1,-1 0-1,1 1 1,-1-1-1,1 0 1,-1 1 0,0-1 6,0 1 1,0-1 0,0 1 0,1-1-1,-1 1 1,0 0 0,1-1 0,-1 1-1,0 0 1,1-1 0,-1 1 0,1 0-1,-1 0 1,1 0 0,-1-1 0,1 1-1,0 0 1,0 0 0,-1 0 0,1 0-1,0 0 1,0 0 0,0 1 0,-2 1 5,1 0 0,-1-1 0,1 1-1,-1 0 1,0-1 0,0 1 0,0-1 0,0 0 0,-4 3 0,-5 26 263,7-29-282,3-2 5,1 0 0,0 0 0,-1 0 0,1 0-1,0 1 1,-1-1 0,1 0 0,0 0 0,0 0-1,-1 0 1,1 1 0,0-1 0,0 0 0,-1 0-1,1 0 1,0 1 0,0-1 0,0 0 0,-1 1-1,1-1 1,0 0 0,0 0 0,0 1 0,0-1 0,0 0-1,0 1 1,0-1 0,0 0 0,-1 1 0,1-1-1,0 0 1,0 1 0,0-1 0,1 0 0,-1 0-1,0 1 1,0 0-6,-1 0 10,0 0 0,1 0-1,-1-1 1,0 1 0,1 0 0,-1 0 0,1 0 0,-1 0-1,1 0 1,-1 0 0,1 0 0,0 0 0,-1 0 0,1 0-1,0 0 1,0 0 0,0 0 0,0 0 0,0 0-1,0 2 1,0-3-31,2 10 123,-2-10-109,0-1 0,0 1 0,0 0 0,0 0-1,0 0 1,0 0 0,0 0 0,0 0 0,1-1 0,-1 1-1,0 0 1,0 0 0,0 0 0,0 0 0,0 0 0,0 0-1,0 0 1,0-1 0,0 1 0,1 0 0,-1 0 0,0 0 0,0 0-1,0 0 1,0 0 0,0 0 0,0 0 0,1 0 0,-1 0-1,0 0 1,0 0 0,0 0 0,0 0 0,0 0 0,0 0-1,1 0 1,-1 0 0,0 0 0,0 0 0,0 0 0,0 0-1,0 0 1,1 0 0,-1 0 0,0 0 0,0 0 0,0 0 0,0 0-1,0 0 1,0 0 0,1 0 0,-1 1 0,2-2-270,-2 1 248,1 0 0,-1 0 1,0 0-1,1 0 0,-1 0 0,1 0 0,-1 0 1,0 0-1,1 0 0,-1 0 0,1 0 0,-1-1 1,0 1-1,1 0 0,-1 0 0,0 0 0,1-1 1,-1 1-1,0 0 0,0 0 0,1-1 0,-1 1 1,0 0-1,0-1 0,1 1 0,-1 0 0,0-1 1,0 1-1,0-2-316,1 2-61,-1-1 0,0 0-1,0 0 1,0 0 0,0 0-1,0 0 1,0 0-1,0 1 1,0-1 0,-1 0-1,1 0 1,0 0 0,0 0-1,-1 0 1,1 0 0,-4 0-210,4 1 555,0 0 1,0 0 0,-1 0-1,1 0 1,0 0 0,0 0-1,-1 0 1,1 0-1,0 0 1,0 0 0,-1 0-1,1 0 1,0-1-1,0 1 1,-1 0 0,1 0-1,0 0 1,0 0 0,0 0-1,-1-1 1,1 1-1,0 0 1,0 0 0,0 0-1,0-1 1,0 1-1,-1 0 1,1 0 0,0-1-1,0 1 1,0 0 0,0 0-1,0-1 1,0 1-1,0 0 1,0 0 0,0-1-1,0 1 1,0-1-1,0-5-2396</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19.416"/>
    </inkml:context>
    <inkml:brush xml:id="br0">
      <inkml:brushProperty name="width" value="0.05" units="cm"/>
      <inkml:brushProperty name="height" value="0.05" units="cm"/>
    </inkml:brush>
  </inkml:definitions>
  <inkml:trace contextRef="#ctx0" brushRef="#br0">9 91 144,'0'1'54,"0"-1"1,0 0-1,0 0 1,0 0-1,1 1 0,-1-1 1,0 0-1,0 0 1,0 1-1,0-1 0,0 0 1,0 0-1,0 0 1,0 1-1,0-1 0,0 0 1,0 0-1,0 1 1,0-1-1,0 0 0,0 0 1,0 1-1,0-1 0,0 0 1,0 0-1,0 0 1,-1 1-1,1-1 0,0 0 1,0 0-1,0 1 1,0-1-1,0 0 0,-1 0 1,1 0-1,0 0 1,0 1-1,0-1 0,-1 0 1,1 0-1,0 0 1,0 0-1,0 0 0,-1 0 1,1 0-1,0 0 0,0 0 1,-1 1-1,1-1 1,-4-15 3140,4 13-3150,0 2-13,0-1 0,-1 0 1,1 0-1,0 0 0,0 1 1,0-1-1,0 0 0,1 0 1,-1 1-1,0-1 0,0 0 1,0 0-1,0 1 0,1-1 1,-1 0-1,0 1 0,1-1 1,-1 0-1,1 1 0,-1-1 1,1 0-1,-1 1 1,1-1-1,-1 1 0,1-1 1,1-8 267,-2 9-289,0-1-1,0 1 1,-1 0-1,1-1 0,0 1 1,0 0-1,0 0 1,0-1-1,0 1 1,0 0-1,0-1 1,0 1-1,0 0 0,0 0 1,0-1-1,0 1 1,0 0-1,0-1 1,0 1-1,1 0 1,-1 0-1,0-1 0,0 1 1,0 0-1,0 0 1,0-1-1,1 1 1,-1 0-1,0 0 1,0 0-1,1-1 0,-1 1-10,1 0 31,0 0 0,0-1 0,-1 1 0,1 0 0,0-1-1,0 1 1,0-1 0,0 1 0,0-1 0,-1 1 0,1-1 0,0 0-1,0 1 1,-1-1 0,1 0 0,-1 0 0,1 1 0,0-1-1,-1 0 1,0 0 0,1 0 0,-1 0 0,1 0 0,-1-1-1,4 1 26,-4 1-50,1 0 0,-1 0 0,0 0 0,0 0 0,1 0 0,-1 0 0,0 0 0,0 0 0,1 0 0,-1 0 0,0 0 0,0 0 0,1 0 0,-1 0 0,0 0 0,0 0 0,0 0 0,1 0 0,-1 0 0,0-1 0,0 1 0,1 0 1,-1 0-1,0 0 0,0 0 0,0-1 0,0 1 0,1 0 0,-1 0 0,0 0 0,0-1 0,0 1 0,0 0 0,0 0 0,1 0 0,-1-1 0,0 1 0,0 0 0,0 0 0,0-1 0,0 1 0,0-1 0,3-1 178,0-1-1,0 1 1,0 0 0,0 0-1,1 0 1,-1 0-1,1 0 1,-1 1-1,5-1 1,-5-1-192,-3 3 9,0 0 0,0 0 0,0 1 1,0-1-1,0 0 0,0 0 0,0 0 0,0 0 1,0 0-1,1 1 0,-1-1 0,0 0 1,0 0-1,0 0 0,0 0 0,0 0 1,0 0-1,0 1 0,1-1 0,-1 0 1,0 0-1,0 0 0,0 0 0,0 0 1,0 0-1,1 0 0,-1 0 0,0 0 1,0 0-1,0 0 0,0 0 0,1 0 1,-1 0-1,0 0 0,0 0 0,0 0 1,0 0-1,1 0 0,-1 0 0,0 0 1,0 0-1,0 0 0,0 0 0,0 0 0,1 0 1,-1 0-1,0 0 0,0-1 0,0 1 1,0 0-1,0 0 0,0 0 0,1 0 1,-1 0-1,0-1 0,30 3 626,-29-2-440,19 3 162,-20-2-221,1-1-95,0 1-1,0-1 1,1 1-1,-1 0 1,0-1-1,0 1 0,0 0 1,0 0-1,0 0 1,0-1-1,0 1 1,0 0-1,0 1 1,0-1-1,-1 0 0,1 0 1,0 0-1,0 2 1,1 0 199,1-1 0,-1 0 0,0 0 0,1 0 0,0 0 0,-1 0 0,1-1 1,0 1-1,5 1 0,-4 0 355,-3-2-541,0 0 0,0-1 0,0 1 0,0 0 0,0 0-1,0-1 1,0 1 0,0-1 0,1 1 0,-1-1 0,0 1 0,0-1 0,2 0 0,0 2-92,13 6 122,-16-8-72,1 0-1,-1 0 1,0 0 0,0 1 0,1-1-1,-1 0 1,0 0 0,0 0 0,1 0-1,-1 0 1,0 0 0,0 1 0,1-1-1,-1 0 1,0 0 0,0 0 0,1 0-1,-1 0 1,0 0 0,1 0-1,-1 0 1,0 0 0,1 0 0,-1 0-1,0-1 1,0 1 0,1 0 0,-1 0-1,0 0 1,0 0 0,1 0 0,-1 0-1,0-1 1,0 1 0,1 0 0,-1 0-1,0 0 1,0-1 0,0 1-1,1 0 1,-1 0 0,0-1 0,0 1-1,26-9 152,13-18-8,-29 20-1023,-10 8 851,0-1-1,0 0 1,0 0 0,0 0-1,0 0 1,0 0 0,0 0-1,0 0 1,1 0 0,-1 0-1,0 0 1,0 0-1,0 0 1,0 0 0,0 1-1,0-1 1,0 0 0,0 0-1,0 0 1,0 0 0,0 0-1,0 0 1,0 0 0,1 0-1,-1 0 1,0 0-1,0 0 1,0 0 0,0 0-1,0 0 1,0 0 0,0 0-1,0 0 1,0 0 0,0 0-1,0 0 1,1 0-1,-1 0 1,0 0 0,0 0-1,0 0 1,0 0 0,0 0-1,0 0 1,0 0 0,0-1-1,0 3-635,-10-1-2730,-1 2-4770,1-3 6005</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20.026"/>
    </inkml:context>
    <inkml:brush xml:id="br0">
      <inkml:brushProperty name="width" value="0.05" units="cm"/>
      <inkml:brushProperty name="height" value="0.05" units="cm"/>
    </inkml:brush>
  </inkml:definitions>
  <inkml:trace contextRef="#ctx0" brushRef="#br0">28 28 128,'0'0'87,"0"0"-1,0-1 1,0 1-1,0-1 1,0 1-1,0 0 1,0-1-1,0 1 1,0-1-1,0 1 1,0 0-1,0-1 1,0 1-1,1-1 1,-1 1-1,0 0 1,0-1-1,0 1 1,1 0-1,-1-1 1,0 1-1,0 0 1,1-1-1,-1 1 1,0 0-1,1 0 1,-1-1-1,0 1 1,1 0-1,-1 0 1,0 0-1,1-1 1,0 1-50,-1 0 1,0 0-1,1 0 0,-1-1 1,0 1-1,0 0 0,1 0 1,-1 0-1,0-1 0,1 1 1,-1 0-1,0 0 0,0-1 1,1 1-1,-1 0 0,0-1 1,0 1-1,0 0 0,0-1 1,1 1-1,-1 0 0,0-1 1,0 1-1,0 0 1,0-1-1,0 1 0,0-1 1,0 1-1,0 0 0,0-1 1,0-6 6122,3 14-4798,2 9 531,-13 44 2991,-4 6-596,12-59-3824,-1 0 0,0-1 1,0 1-1,-1-1 0,-3 10 0,3-10-244,0 0 0,1 1-1,-1-1 1,1 0-1,0 10 1,-7 51 41,8-66-103,8-8-3277,-12-27-9972,0-5 4036,4 29 7086</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20.596"/>
    </inkml:context>
    <inkml:brush xml:id="br0">
      <inkml:brushProperty name="width" value="0.05" units="cm"/>
      <inkml:brushProperty name="height" value="0.05" units="cm"/>
    </inkml:brush>
  </inkml:definitions>
  <inkml:trace contextRef="#ctx0" brushRef="#br0">8 37 112,'-8'-4'1745,"8"-21"-1124,0 17 607,0 16 3195,0-7-4167,8 17 2228,-8 138 10789,-8-38-11430,8-103-1519,0-10-586,0-8-2009,8-9-4377,-8-8-3583,0 6 6519,0 8 2160</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23.256"/>
    </inkml:context>
    <inkml:brush xml:id="br0">
      <inkml:brushProperty name="width" value="0.05" units="cm"/>
      <inkml:brushProperty name="height" value="0.05" units="cm"/>
    </inkml:brush>
  </inkml:definitions>
  <inkml:trace contextRef="#ctx0" brushRef="#br0">150 29 112,'0'0'1569,"-2"-17"1035,-22 5 368,22 12-2706,-39 2 1034,7 24-741,21-15-211,10-9-252,2-1-43,0 0 1,-1 0-1,1 0 0,0 0 1,0 0-1,-1 0 0,1 0 1,0 1-1,0-1 0,0 0 1,1 1-1,-1-1 0,0 1 1,0-1-1,1 1 1,-1 0-1,1-1 0,-1 3 1,-11 22 687,12 69 1967,12-55-1294,-12-31-1205,1-1 0,-1 1-1,2-1 1,-1 0 0,1 1 0,1-1 0,6 15-1,-1 18 1436,-6-32-1230,-1 0 0,0 1 0,0-1 1,-1 0-1,0 1 0,-2 10 0,0 9-136,-6 12 173,4-35-493,4-6 30,-1 1 0,1-1 1,-1 1-1,1-1 0,-1 1 0,1-1 1,-1 1-1,1-1 0,-1 1 1,1-1-1,0 1 0,-1-1 1,1 1-1,0 0 0,0-1 1,-1 1-1,1-1 0,0 1 1,0 0-1,0-1 0,0 1 1,0 0-1,0 0 0,0 0-137,0 15-12468,0-14 12572,-1-2 44,0 1-1,1 0 1,-1-1-1,0 1 1,1 0-1,-1 0 1,1 0-1,-1 0 1,1 0-1,-1-1 1,1 1-1,0 0 1,-1 0-1,1 0 1,0 0 0,0 0-1,0 0 1,0 0-1,0 0 1,0 0-1,0 0 1,0 0-1,0 2 1,-2 12 804,-2-13-733,4-2-49,-1 0 1,1 0-1,0 0 1,0 0-1,-1 0 0,1 0 1,0 1-1,-1-1 1,1 0-1,0 0 0,0 0 1,-1 1-1,1-1 1,0 0-1,0 0 1,-1 1-1,1-1 0,0 0 1,0 0-1,0 1 1,0-1-1,0 0 0,-1 1 1,1-1-1,0 0 1,0 1-1,0-1 0,0 0 1,0 1-1,0-1 1,0 0-1,0 1 1,0-1-1,0 0 0,0 1 1,0 0 706,0 31 2279,0-86-15917,0 48 12037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23.926"/>
    </inkml:context>
    <inkml:brush xml:id="br0">
      <inkml:brushProperty name="width" value="0.05" units="cm"/>
      <inkml:brushProperty name="height" value="0.05" units="cm"/>
    </inkml:brush>
  </inkml:definitions>
  <inkml:trace contextRef="#ctx0" brushRef="#br0">1 10 464,'3'1'706,"17"11"11935,-14-10-10874,-4-2-948,-2 0-723,0 1 0,0-1 0,0 0-1,1 1 1,-1-1 0,0 0 0,0 1 0,0-1 0,0 0 0,1 0 0,-1 1 0,0-1-1,0 0 1,1 1 0,-1-1 0,0 0 0,0 0 0,1 0 0,-1 1 0,0-1 0,1 0-1,-1 0 1,0 0 0,1 0 0,-1 0 0,0 0 0,1 1 0,-1-1 0,0 0 0,1 0-1,-1 0 1,1 0 0,-1 0 0,1-1 0,9 2 999,-5-1-704,-1 0-1,0 0 0,1 0 1,-1 0-1,1-1 1,-1 1-1,1-1 1,-1 0-1,6-3 1,-4 1-221,1 1-1,0 0 1,0 0 0,0 0 0,11-1 0,17-4-85,-28 6-12,0 0 0,0 0 0,0 0 0,-1 1 0,1 0 0,8 2 0,8-1 337,-21-1-229,28 0 254,-26-1 79,-4 1-528,0 0 0,0 0 1,-1 0-1,1 0 0,0 0 0,-1 0 0,1 1 0,0-1 0,0 0 0,-1 0 0,1 0 0,0 0 0,0 0 0,-1 1 0,1-1 0,0 0 0,0 0 0,0 0 0,-1 1 0,1-1 0,0 0 0,0 0 0,0 0 0,-1 1 0,1-1 0,0 0 0,0 0 0,0 1 0,0-1 0,0 0 0,0 1 0,0-1 0,-17 4-4034,4-2-3224,8-3 5744</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24.686"/>
    </inkml:context>
    <inkml:brush xml:id="br0">
      <inkml:brushProperty name="width" value="0.05" units="cm"/>
      <inkml:brushProperty name="height" value="0.05" units="cm"/>
    </inkml:brush>
  </inkml:definitions>
  <inkml:trace contextRef="#ctx0" brushRef="#br0">98 9 96,'18'-7'14639,"-30"5"-9312,-4 3-4011,8 2-1095,0 0 0,0 0 0,1 1 0,-1 0 0,1 0 0,-13 11 0,5 12-109,14-27-106,1 1-1,-1-1 0,1 1 1,-1-1-1,1 1 0,-1 0 1,1-1-1,0 1 0,-1 0 1,1-1-1,0 1 0,-1 0 1,1-1-1,0 1 0,0 0 1,0 0-1,-1-1 0,1 1 1,0 0-1,0 0 0,0 0 1,0-1-1,0 1 0,1 0 1,-1 0-1,0-1 0,0 1 1,0 0-1,1-1 0,-1 1 1,0 0-1,1-1 0,-1 1 1,1 0-1,-1-1 0,0 1 1,1-1-1,0 1 0,0 0 1,4 5 339,3-1 3,9-1 424,-8-2-356,0 0 0,0 0 0,17 0 0,-19-2-265,1 0 0,-1 0 0,1-1 0,-1 0 0,0 0 0,1-1 1,9-3-1,-15 4-109,24-3 116,-25 4-116,-1-2 734</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28.286"/>
    </inkml:context>
    <inkml:brush xml:id="br0">
      <inkml:brushProperty name="width" value="0.05" units="cm"/>
      <inkml:brushProperty name="height" value="0.05" units="cm"/>
    </inkml:brush>
  </inkml:definitions>
  <inkml:trace contextRef="#ctx0" brushRef="#br0">0 0 128,'12'7'4109,"-12"33"1077,0 129 4315,0-149-9059,8 24 2170,-4-34-2209,-3-9-359,0 0 0,0 0 0,-1 0 0,1 0 0,-1 0 0,1 0 0,-1 0 0,1 0 0,-1 0 0,1 0 0,-1 0 0,0 0 0,0 0 0,0 0 0,0 2 0,0 8 284,0-8-262,-1-1 1,1 0 0,0 0 0,0 0-1,0 1 1,0-1 0,0 0 0,0 0-1,1 0 1,-1 1 0,1-1 0,-1 0-1,1 0 1,0 0 0,0 0-1,2 3 1,-3-4-56,1-1 0,-1 1 0,0-1-1,0 1 1,1-1 0,-1 1 0,0-1 0,0 1-1,0-1 1,0 1 0,0-1 0,0 1 0,1 0-1,-1-1 1,-1 1 0,1-1 0,0 1 0,0-1-1,0 1 1,0-1 0,0 2 0,-1-2 0,1 1 1,0 0-1,0 0 1,0 0 0,0-1-1,0 1 1,0 0-1,0 0 1,0 0-1,0-1 1,0 1-1,0 0 1,1 0 0,-1 0-1,0-1 1,0 1-1,1 1 1,0-1 28,1 1-1,-1-1 1,0 1 0,0 0-1,0-1 1,-1 1 0,1 0 0,0 0-1,-1 0 1,1 0 0,-1 0 0,0 0-1,1-1 1,-1 1 0,0 0 0,0 0-1,0 0 1,-1 4 0,1 3 13,-1-7-35,1-1 0,0 1 0,0 0 0,0-1 0,0 1 0,0 0 0,0-1 0,0 1 0,1-1 0,-1 1 0,1 0-1,-1-1 1,1 1 0,-1-1 0,1 1 0,0-1 0,2 3 0,-3-3-20,0-1 0,1 1 0,-1-1 0,1 1 0,-1 0 0,0-1 0,1 1 0,-1 0-1,0-1 1,0 1 0,0 0 0,1-1 0,-1 1 0,0 0 0,0-1 0,0 1 0,0 0 0,0 0 0,0-1 0,0 1 0,-1 0 0,1-1 0,0 1 0,0 0 0,-1 0 0,1 0 1,0-1 1,-1 0 0,1 1 0,0-1-1,0 0 1,0 1 0,0-1 0,-1 0-1,1 1 1,0-1 0,0 0 0,0 1-1,0-1 1,0 0 0,0 1 0,0-1 0,0 1-1,0-1 1,0 0 0,0 1 0,0-1-1,0 0 1,1 1 0,-1-1 0,0 0-1,0 1 1,0-1 0,0 0 0,1 1 0,-1-1-1,0 0 1,0 0 0,0 1 0,1-1-1,-1 0 1,0 0 0,1 1 0,-1-1-1,0 0 1,0 0 0,1 0 0,-1 1 0,0-1-1,1 0 1,-1 0 0,1 0 0,-1 0-1,0 0 1,1 0 0,-1 0 0,0 0-1,1 0 1,-1 0 0,0 0 0,1 0-1,0 0 1,1 0 35,7 17-70,19-6 174,-26-8-117,5 2 159,-6-5-181,-1 0 0,0 0 1,0 0-1,0 0 0,0-1 0,1 1 1,-1 0-1,0 0 0,0 0 0,0 0 0,0 0 1,1 0-1,-1 0 0,0 0 0,0 0 0,0 0 1,0 0-1,0 0 0,1-1 0,-1 1 1,0 0-1,0 0 0,0 0 0,0 0 0,0 0 1,0-1-1,0 1 0,0 0 0,1 0 0,-1 0 1,0 0-1,0 0 0,0-1 0,0 1 0,0 0 1,0 0-1,0 0 0,0 0 0,0-1 1,0 1-1,0 0 0,0 0 0,0 0 0,0-1 1,0 1-1,0 0 0,0 0 0,-1 0 0,1-2-48,21-1 163,-15 0-29,-5 3-87,-1 0 0,1 0 1,0-1-1,-1 1 1,1 0-1,-1 0 1,1-1-1,-1 1 1,1-1-1,0 1 1,-1 0-1,1-1 1,-1 1-1,0-1 1,1 1-1,-1-1 0,1 1 1,-1-1-1,0 1 1,1-1-1,-1 0 1,0 1-1,1-1 1,-1 1-1,0-1 1,0 0-1,0 1 1,0-1-1,0 0 0,2-1-72,-2 2 55,1 0 0,-1 0 0,1-1 0,-1 1 0,0 0 0,1-1 0,-1 1 0,0-1 0,1 1 0,-1 0 0,0-1 0,1 1 0,-1-1 0,0 1 0,0-1 0,1 1 0,-1-1 0,0 1 0,0-1 0,0 1 0,0-2 0,0 2 47,7-8-45,-7 8 11,0 0 0,0 0 1,1 0-1,-1 0 0,0 0 0,1 0 1,-1-1-1,0 1 0,0 0 0,1 0 1,-1 0-1,0-1 0,0 1 1,1 0-1,-1 0 0,0-1 0,0 1 1,0 0-1,0 0 0,1-1 0,-1 1 1,0 0-1,0-1 0,0 1 1,0 0-1,0-1 0,0 1 0,0 0 1,0-1-1,0 1 0,0 0 0,0-1 1,0 1-1,0 0 0,0-1 1,0 0-42,0-6-1644,-31 14-19002,31-7 20579</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29.036"/>
    </inkml:context>
    <inkml:brush xml:id="br0">
      <inkml:brushProperty name="width" value="0.05" units="cm"/>
      <inkml:brushProperty name="height" value="0.05" units="cm"/>
    </inkml:brush>
  </inkml:definitions>
  <inkml:trace contextRef="#ctx0" brushRef="#br0">0 51 144,'2'-2'11774,"9"-2"-7144,19-1-2017,-25 5-2369,-1-1 0,1 0 0,0 0 0,-1 0-1,1 0 1,-1-1 0,6-2 0,-5 2-229,0 0 1,0 1-1,-1-1 0,1 1 0,0 0 0,0 0 1,7 0-1,25 1 301,-21 0-523,-14 0-415,-6 0-509,-17-18-15834</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31.266"/>
    </inkml:context>
    <inkml:brush xml:id="br0">
      <inkml:brushProperty name="width" value="0.05" units="cm"/>
      <inkml:brushProperty name="height" value="0.05" units="cm"/>
    </inkml:brush>
  </inkml:definitions>
  <inkml:trace contextRef="#ctx0" brushRef="#br0">1 4 112,'2'-4'10130,"33"33"-8190,4 2 1595,-4-8-1102,4 22-542,-37-43-1875,-1-2-3,0 1 0,-1-1 0,1 1 0,-1-1 0,1 1 0,-1-1 0,1 1 0,-1-1 0,0 1 0,1 0 0,-1-1 0,0 1 0,1 0 0,-1-1 0,0 1 0,0 0 0,0-1 0,1 1 0,-1 0 0,0-1 0,0 1 0,0 1 0,0-2-4,0 1-1,0 0 1,1 0-1,-1 0 1,0 0-1,0 0 1,1 0-1,-1-1 1,1 1-1,-1 0 1,1 0-1,-1-1 1,1 1-1,-1 0 1,1 0-1,0-1 1,0 1 0,-1-1-1,2 2 1,-1-2 31,-1 0 1,1 1-1,0-1 1,-1 1 0,1-1-1,0 1 1,-1 0-1,1-1 1,-1 1-1,1 0 1,-1-1 0,0 1-1,1 0 1,-1 0-1,0-1 1,1 1 0,-1 0-1,0 1 1,6 4 196,-1 0 1,1-1-1,0 0 1,8 6-1,0 10 0,-14-19-220,1-1 0,-1 0-1,1 1 1,-1-1 0,1 0-1,-1 0 1,1 0-1,0 1 1,-1-1 0,1 0-1,0 0 1,0 0 0,0 0-1,0 0 1,1 0 0,0 0 68,-1 0 1,0 1 0,0-1 0,0 0 0,1 0 0,-1 1 0,-1-1 0,1 0-1,0 1 1,0-1 0,0 1 0,-1-1 0,1 1 0,-1-1 0,1 1 0,-1 2 0,5 6 647,-4-9-676,0 0 0,-1 0 0,1 0 0,0 0 0,-1 0 0,1 0 0,-1 0 0,1 0 0,-1 0 0,0 0 0,1 0 0,-1 0 1,0 0-1,0 0 0,0 2 0,8 41 986,-8-31-600,-1-10-374,1 0 0,0-1 0,-1 1 0,1 0 0,1 0 0,-1-1 0,0 1 0,1 0 0,-1 0 0,1-1 0,0 1 0,0 0 0,0-1 0,0 1 0,0-1 0,3 4 0,-3-3-26,0 1-1,0 0 0,-1-1 0,1 1 1,-1 0-1,0-1 0,0 1 0,0 0 1,0 0-1,-2 3 0,2 6 166,0-11-189,0-1 10,0 0 0,0-1 0,1 1 0,-1 0-1,0 0 1,0 0 0,0 0 0,0 0-1,0 0 1,-1 0 0,1 0 0,0 0 0,0 0-1,-1 0 1,1-1 0,0 1 0,-1 0 0,1 0-1,-1 0 1,1 0 0,-1-1 0,1 1-1,-1 0 1,0 0 0,1-1 0,-1 1 0,0-1-1,1 1 1,-2 0 0,1 0-15,1-1 0,0 1 0,-1 0 0,1 0 0,0 0 0,-1-1 0,1 1-1,0 0 1,0 0 0,0 0 0,0 0 0,0-1 0,0 1 0,0 0 0,0 0 0,0 0 0,0 0 0,1 1 0,-2 15 86,-6 3 13,7-18-114,0-1 1,0 0-1,0 0 1,0 0-1,0 1 1,-1-1 0,1 0-1,0 0 1,-1 0-1,1 0 1,-1 1-1,1-1 1,-1 0 0,0 0-1,1 0 1,-1 0-1,0-1 1,-2 3-1,3 0 3,-1-1-1,0 1 0,1 0 1,-1 0-1,1 0 0,0 0 1,0 0-1,0 0 0,0 0 0,1 3 1,-1 0 119,1 1-123,-1-6 28,0 1 0,0-1 0,1 1 1,-1-1-1,0 0 0,0 1 1,0-1-1,-1 1 0,1-1 0,0 0 1,0 1-1,-1-1 0,1 1 1,-1-1-1,1 0 0,-1 0 1,0 1-1,0-1 0,-1 2 0,-1 22 425,0-23-432,3-2 7,-1 1 0,0 0 0,1-1 0,-1 1 0,1-1 0,-1 1 0,1 0 0,-1-1 0,1 1 0,-1 0-1,1 0 1,0-1 0,-1 1 0,1 0 0,0 0 0,0 0 0,0 0 0,0-1 0,-1 1 0,1 0 0,0 0 0,0 0-1,1 0 1,-1 1 0,0-1-9,-1 1 1,1 0-1,-1 0 0,1 0 0,-1-1 1,1 1-1,-1 0 0,0-1 0,0 1 1,0-1-1,-2 3 0,2-3-17,0 1 1,0-1-1,0 1 0,0-1 1,0 1-1,0 0 0,1-1 1,-1 1-1,1 0 0,-1 0 1,0 2-1,-4 6 0,5-10 0,-1 0 0,1 1 0,-1-1 0,1 0 0,-1 1 0,1-1 0,0 1 0,-1-1 0,1 1 0,0-1 0,-1 1 0,1-1 0,0 1 0,0-1 0,-1 1 0,1-1 0,0 1 0,0 0 0,0-1 0,0 1 0,0-1 0,0 1 0,0 0 0,-16 27 0,15-27 0,0 0 0,0 0 0,0 1 0,0-1 0,0 0 0,0 1 0,1-1 0,-1 0 0,0 1 0,1-1 0,-1 1 0,1-1 0,-1 1 0,1-1 0,0 1 0,-1 1 0,-10 12 0,11-8 340,-8-49-31142</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41.959"/>
    </inkml:context>
    <inkml:brush xml:id="br0">
      <inkml:brushProperty name="width" value="0.05" units="cm"/>
      <inkml:brushProperty name="height" value="0.05" units="cm"/>
    </inkml:brush>
  </inkml:definitions>
  <inkml:trace contextRef="#ctx0" brushRef="#br0">198 111 144,'8'-19'2286,"-4"11"-1705,-3 7-503,0 0 1,0 0 0,-1 0 0,1 0 0,-1 0-1,1 0 1,-1 0 0,1 0 0,-1 0 0,1 0-1,-1 0 1,0 0 0,0 0 0,1 0 0,-1-2-1,0-9 526,1 11-438,-1 0 1,0-1-1,0 1 0,1 0 0,-1-1 0,0 1 0,0 0 1,0-1-1,0 1 0,0 0 0,-1-1 0,1 1 0,0 0 1,-1-1-1,1 1 0,-1 0 0,1 0 0,-1-1 0,0 1 0,1 0 1,-1 0-1,0 0 0,0 0 0,0 0 0,0 0 0,-1-1 1,-10-14 1628,11 15-1783,-1 1 1,0-1-1,0 1 0,0-1 0,0 1 1,0 0-1,1 0 0,-1-1 1,0 1-1,0 1 0,0-1 0,0 0 1,0 0-1,0 1 0,0-1 0,1 1 1,-1 0-1,0-1 0,0 1 1,1 0-1,-1 0 0,0 0 0,1 0 1,-1 0-1,1 1 0,0-1 1,-1 0-1,-1 3 0,-1 0 2,0 1-1,0 0 1,0 0-1,0 1 1,1-1-1,0 1 1,-5 11-1,-35 112 1068,42-123-1039,0-1 0,0 0 0,0 1 0,1-1-1,-1 10 1,-2 22 123,1-28-141,1 1 0,0-1-1,1 1 1,2 17 0,-1 2 92,-14 5-298,11-33 261,-10 16-2391,10-16 1842,1 0 0,0 1 0,-1-1 0,1 0 0,0 0 0,-1 0 0,0 0 0,1 0 0,-1 0 0,0 0 0,1 0 0,-1-1 0,0 1 0,0-1 0,1 0 0,-5 1 0</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33.886"/>
    </inkml:context>
    <inkml:brush xml:id="br0">
      <inkml:brushProperty name="width" value="0.05" units="cm"/>
      <inkml:brushProperty name="height" value="0.05" units="cm"/>
    </inkml:brush>
  </inkml:definitions>
  <inkml:trace contextRef="#ctx0" brushRef="#br0">1 27 160,'0'0'675,"8"-5"427,-4-1-579,-3 5-356,-1 1-1,1 0 0,-1-1 1,1 1-1,-1 0 1,0-1-1,1 1 0,-1-1 1,1 1-1,-1-1 1,0 1-1,1-1 1,-1 1-1,0-1 0,0 1 1,1-1-1,-1 0 1,0 1-1,0-1 1,0 1-1,0-1 0,0 0 1,0 1-1,0-1 1,0 0-1,5 0 1665,-10 1 1082,13 16-291,4 30 545,-12-27-2436,-1-8-96,1 1-1,1-1 0,0 0 1,4 23-1,-3-28-395,-1 1 1,-1 0-1,1 0 1,-1 0-1,-1 11 0,0 3 209,5-11-237,-3-9-167,0 0-1,0 0 1,-1 0-1,1 0 0,-1 0 1,1 0-1,-1 0 1,1 0-1,-1 0 1,0 0-1,1 0 1,-1 1-1,0-1 1,0 0-1,0 2 1,0 46 612,0-48-149,2-17-3111,-1 16 2545,-1 0 1,0 0-1,0 0 0,0 0 0,1 0 1,-1-1-1,0 1 0,0 0 0,1 0 1,-1 0-1,0 0 0,0 0 0,0 0 1,0 0-1,1 0 0,-1 0 0,0-1 1,0 1-1,0 0 0,1 0 0,-1 0 1,0 0-1,0 0 0,0-1 0,0 1 1,0 0-1,0 0 0,0 0 0,1-1 1,-1 1-1,0 0 0,0 0 0,0 0 1,0-1-1,0 1 0,0 0 0,0 0 1,0-1-1,0 1 0,0 0 0,0 0 1,0 0-1,0-1 0,0 1 0,0 0 1,0 0-1,0 0 0,-1-1 0,1 1 1,0 0-1,0 0 0,0 0 0,0-1 1,0 1-1,0 0 0,-1 0 0,0-1-694,1 0-1,-1 0 1,1-1-1,-1 1 1,0 0 0,1 0-1,0 0 1,-1-1-1,1 1 1,0 0-1,0 0 1,-1-1-1,1-1 1,0 2 641,0 1-1,0 0 1,0-1 0,0 1 0,0-1 0,0 1-1,0 0 1,0-1 0,0 1 0,0 0-1,-1-1 1,1 1 0,0 0 0,0-1-1,0 1 1,-1 0 0,1-1 0,0 1-1,0 0 1,-1 0 0,1-1 0,0 1 0,-1 0-1,1 0 1,0 0 0,-1-1 0,0 1-1,-4-7-2173</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34.616"/>
    </inkml:context>
    <inkml:brush xml:id="br0">
      <inkml:brushProperty name="width" value="0.05" units="cm"/>
      <inkml:brushProperty name="height" value="0.05" units="cm"/>
    </inkml:brush>
  </inkml:definitions>
  <inkml:trace contextRef="#ctx0" brushRef="#br0">0 1 176,'0'0'1953,"20"1"2043,-20 0-3841,0 0-1,1-1 0,-1 1 0,0-1 0,1 1 0,-1-1 0,1 1 0,-1-1 0,1 1 0,-1-1 0,1 1 0,-1-1 0,1 1 0,0-1 0,-1 0 0,1 0 0,-1 1 0,1-1 0,0 0 0,-1 0 0,1 0 0,0 1 0,-1-1 0,1 0 1,0 0-1,0 0 0,-1 0 0,2-1 0,-2 1-34,1 0 0,0 0 0,-1 0 0,1 0 0,-1 0 0,1 0 0,0 0 1,-1 0-1,1 1 0,-1-1 0,1 0 0,-1 0 0,1 0 0,-1 1 0,1-1 0,0 0 1,-1 1-1,0-1 0,1 0 0,-1 1 0,1-1 0,-1 0 0,1 1 0,-1-1 0,0 1 1,1 0-1,39 0 5271,-13 2-2931,-22-3-2189,0 1 1,0 0 0,-1-1-1,1 0 1,0 0 0,0 0-1,0-1 1,-1 0 0,6-1-1,24-5 1074,-28 7-1264,-1-1 1,0 1 0,0-2-1,0 1 1,-1 0-1,9-5 1,-13 6-69,1 0 1,-1 0-1,0 0 1,0 0-1,0 0 1,1-1-1,-1 1 1,0 0-1,0 0 1,1 0-1,-1 0 1,0 0-1,0 0 1,0 0-1,1 0 1,-1 0-1,0 0 1,0 0-1,1 0 1,-1 0-1,0 0 1,0 0-1,1 0 1,-1 0-1,0 0 1,0 0-1,1 0 1,-1 0-1,0 0 1,0 0-1,1 0 1,-1 1-1,0-1 1,0 0-1,0 0 1,1 0-1,-1 6 5181,-10-1-4474,10-5-764,-1 0 0,1 0 1,0 0-1,0 0 0,0 0 1,-1 0-1,1 0 1,0 1-1,0-1 0,-1 0 1,1 0-1,0 0 0,0 0 1,0 0-1,-1 0 0,1 0 1,0 0-1,0 0 1,-1-1-1,1 1 0,0 0 1,0 0-1,0 0 0,-1 0 1,1 0-1,0 0 0,0 0 1,0 0-1,-1-1 1,1 1-1,0 0 0,0 0 1,0 0-1,0 0 0,-1-1 1,1 1-1,0 0 0,0 0 1,0 0-1,0-1 1,0 1-1,0 0 0,0 0 1,0 0-1,0-1 0,0 1 1</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37.466"/>
    </inkml:context>
    <inkml:brush xml:id="br0">
      <inkml:brushProperty name="width" value="0.05" units="cm"/>
      <inkml:brushProperty name="height" value="0.05" units="cm"/>
    </inkml:brush>
  </inkml:definitions>
  <inkml:trace contextRef="#ctx0" brushRef="#br0">1 370 192,'0'24'5899,"17"-48"-4773,-5-19 341,-9 39-1357,3-4 227,-1 0 0,1 0 1,-1-1-1,-1 0 0,0 0 0,0 0 0,0 0 0,-1-1 0,2-13 1,5-6 858,-7 22-837,13-35 324,-15 41-667,0 0 0,-1-1-1,1 1 1,-1 0 0,1-1 0,-1 1 0,1 0 0,-1-1 0,0 1-1,0-1 1,0 1 0,0-2 0,4-12 101,0 1-76,3 0 19,1-14 311,-4 0 1200,-4 28-1572,1-1 1,0 1-1,0-1 0,0 0 0,0 0 0,0 1 0,0-1 0,-1 0 0,1 0 0,0 0 1,-1 0-1,1 0 0,-1 0 0,1 0 0,-1 0 0,1 0 0,-1 0 0,0 0 0,1-1 1,2-4 0,-2 25 183,4-3-3,-4-15-147,0 1 1,0 0-1,0 0 0,-1-1 1,1 1-1,-1 0 0,1 0 1,-1 0-1,1 0 0,-1 2 1,0 4 178,1-1 0,0 1 0,1-1 0,3 13 1,-1-7 182,12 42 1019,-4 2-282,0-24-533,-9-24-400,0-1 0,0 0 0,0 0 1,9 13-1,-10-17-22,1 0-1,0 1 1,-1-1-1,0 0 1,0 1 0,0-1-1,-1 1 1,0 0-1,1 5 1,2-5-15,-3-4-139,0-1-1,-1 1 1,1-1-1,0 1 1,-1 0-1,1 0 1,-1-1-1,1 1 1,-1 0-1,0 0 1,1-1-1,-1 1 0,0 0 1,1 0-1,-1 0 1,0 1-1,-2 8-1044,-2-13-2571,-7-16-6734,7 12 5751,-4-2 2711,6 3 147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38.046"/>
    </inkml:context>
    <inkml:brush xml:id="br0">
      <inkml:brushProperty name="width" value="0.05" units="cm"/>
      <inkml:brushProperty name="height" value="0.05" units="cm"/>
    </inkml:brush>
  </inkml:definitions>
  <inkml:trace contextRef="#ctx0" brushRef="#br0">7 5 80,'0'0'1353,"-7"1"5,9 1-1083,0-1 0,0 0 0,-1 1 1,1-1-1,0 0 0,0 0 0,0-1 1,0 1-1,0 0 0,0-1 1,0 1-1,0-1 0,1 0 0,-1 1 1,0-1-1,2 0 0,-2 0 317,19 3 2420,-1 3-1686,-14-4-782,1-1-1,0-1 1,-1 1-1,1-1 1,0 0-1,8-2 1,-3 2-96,-10 0-267,2 0 197,-3-1-353,-1 1 1,1 0-1,-1 0 0,1 0 1,-1 0-1,1 0 1,-1 0-1,1 0 1,0 0-1,-1 0 1,1 0-1,-1 0 0,1 0 1,-1 0-1,1 0 1,-1 0-1,1 0 1,-1 0-1,1 1 1,-1-1-1,1 0 0,-1 0 1,1 1-1,-1-1 1,0 0-1,1 1 1,-1-1-1,1 1 1,-5-5-3689,-2 1 1652,4-5-2451,2-5-777,0 9 2792</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38.776"/>
    </inkml:context>
    <inkml:brush xml:id="br0">
      <inkml:brushProperty name="width" value="0.05" units="cm"/>
      <inkml:brushProperty name="height" value="0.05" units="cm"/>
    </inkml:brush>
  </inkml:definitions>
  <inkml:trace contextRef="#ctx0" brushRef="#br0">90 1 112,'-10'3'18284,"5"-2"-16101,2 0-3473,-20 11 2117,11-2-181,10-9-603,0 0 1,0 0-1,1 1 1,-1-1-1,0 0 0,1 1 1,0-1-1,-1 0 1,1 1-1,0 0 0,-1-1 1,1 1-1,0 0 1,0 0-1,1-1 0,-1 1 1,-1 3-1,-9 21 427,11-25-449,0 0 0,0 0 1,0 0-1,0 0 1,0 0-1,1 0 0,-1 1 1,0-1-1,1 0 0,-1 0 1,1 0-1,-1 0 1,1 0-1,-1 0 0,1 0 1,1 0-1,2 10 245,-3-10-184,-1 1-1,0-1 1,1 1-1,-1-1 1,1 0-1,-1 1 1,1-1-1,0 0 1,0 1-1,-1-1 1,1 0-1,0 0 1,0 0-1,0 0 0,0 0 1,0 0-1,1 0 1,-1 0-1,0 0 1,0 0-1,1-1 1,-1 1-1,0-1 1,1 1-1,-1-1 1,1 1-1,-1-1 1,0 0-1,1 1 1,-1-1-1,1 0 0,-1 0 1,1 0-1,1-1 1,4 2 427,-1-1 0,1-1-1,-1 1 1,1-1 0,0 0 0,10-4 0,-10 3-371,-4 0-126,0 1 0,1 0 0,-1 0 0,1 0 0,-1 0 1,0 1-1,7-1 0,-9 1-18,5-5-886</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41.026"/>
    </inkml:context>
    <inkml:brush xml:id="br0">
      <inkml:brushProperty name="width" value="0.05" units="cm"/>
      <inkml:brushProperty name="height" value="0.05" units="cm"/>
    </inkml:brush>
  </inkml:definitions>
  <inkml:trace contextRef="#ctx0" brushRef="#br0">1 273 192,'12'14'2548,"-12"-13"-2361,0 10 1101,0-9-1073,0-1 0,1 1 0,-1 0 0,0-1 0,0 1 0,0 0 0,0-1 0,0 1 0,-1 0 0,1-1 0,0 1 0,-1-1 0,0 3 0,0-4-194,0 0 0,1 1 1,-1-1-1,1 0 1,-1 1-1,0-1 1,1 1-1,-1-1 0,1 1 1,-1-1-1,1 1 1,0-1-1,-1 1 1,1-1-1,-1 1 0,1 0 1,0-1-1,-1 1 1,1 0-1,0-1 0,0 1 1,0 0-1,-1-1 1,1 1-1,0 0 1,1 6 6184,-1-46-2503,6 18-2189,-5 19-1311,-1 0 1,1 1-1,0-1 1,0 0-1,-1 0 1,1 0 0,-1 0-1,0 1 1,1-1-1,-1 0 1,0-3-1,0 2 109,1 0-1,-1-1 1,1 1 0,0 0-1,0-1 1,0 1-1,2-4 1,-1 3 219,0 0 1,0 0-1,-1 0 1,0 0-1,0-1 1,0 1-1,0-8 1,7-78 2152,-8 18-993,0 72-1691,0 0 0,0-1 0,0 1 0,1 0 0,-1 0 0,0 0 0,0 0 0,0 0 0,0 0 0,0 0 0,0 0 0,0 0 0,1 0 0,-1-1 0,0 1 0,0 0 0,0 0 0,0 0 0,0 0 0,0 0 0,1 0 0,-1 0 0,0 0 0,0 0 0,0 0 0,0 0 0,0 0 0,1 0 0,-1 0 0,0 0 0,0 0 0,0 1 0,0-1 0,0 0 0,0 0 0,1 0 0,-1 0 0,0 0 0,0 0 0,0 0 0,0 0 0,0 0 0,0 0 0,0 1 0,0-1 0,1 0 0,-1 0 0,0 0 0,0 0 0,0 0 0,0 0 0,0 1 0,1 0 0,-1-1 0,1 1 0,-1 0 0,1 0 0,-1-1 0,1 1 0,-1 0 0,0 0 0,1 0 0,-1 0 0,0 0 0,0 0 0,1 0 0,-1 0 0,0 0 0,0 1 0,9 19 0,-8-19 0,1-1 0,-1 1 0,0 0 0,0 0 0,0 0 0,0 1 0,-1-1 0,1 0 0,0 4 0,4 8 0,-4-13 0,0 0 0,0 0 0,-1 0 0,1 0 0,0 0 0,-1 0 0,0 1 0,1-1 0,-1 0 0,0 0 0,1 0 0,-1 1 0,0-1 0,0 2 0,8 32 0,-3-21 0,-4-12 0,0-1 0,-1 0 0,1 1 0,0-1 0,-1 1 0,1-1 0,-1 1 0,1-1 0,-1 1 0,0 0 0,0-1 0,1 1 0,-1 2 0,7 34 0,-2-27 0,-4-10 0,0-1 0,-1 1 0,1 0 0,0 0 0,-1 0 0,1 0 0,-1 0 0,0 0 0,1 0 0,-1 0 0,0 0 0,1 0 0,-1 1 0,0-1 0,0 1 0,0 1 0,1 0 0,0 0 0,-1 0 0,1 0 0,0-1 0,0 1 0,0 0 0,1 0 0,-1-1 0,1 1 0,-1-1 0,5 5 0,0 10 0,-3-10 0,-3-20 0,0 12 0,0 0 0,0-1 0,0 1 0,0 0 0,0 0 0,0 0 0,1 0 0,-1 0 0,0 0 0,1 0 0,-1 0 0,0 0 0,1 0 0,-1 0 0,1 0 0,-1 0 0,1 0 0,0 1 0,-1-1 0,1 0 0,0 0 0,1-1 0,-1 0 0,0 0 0,0 0 0,-1 0 0,1 0 0,-1 0 0,0 0 0,1 0 0,-1 0 0,0 0 0,0 0 0,0 0 0,0 0 0,-1 0 0,0-3 0,1-21 0,17-21 0,-15 42 0,0-1 0,-1 0 0,1 0 0,-1 0 0,0 0 0,0-8 0,10-19 0,-5 20 0,-6 13 0,1-1 0,0 0 0,-1 0 0,1 0 0,-1 0 0,1 0 0,-1 0 0,1 0 0,-1 0 0,0 0 0,0 0 0,1-1 0,-1 1 0,0-1 0,8-65 0,-8 64 0,-1 10 0,4 11 0,-2-17 0,1 1 0,0 0 0,-1 0 0,0 0 0,1 0 0,-1 1 0,0-1 0,0 0 0,0 0 0,0 1 0,-1-1 0,1 0 0,0 4 0,10 24 0,-2 12 0,10 6 0,-8-22 0,9 18 0,-12-16 0,-7-16 0,-1-12 0,0 1 0,0-1 0,0 1 0,0-1 0,0 1 0,-1-1 0,1 1 0,0-1 0,0 1 0,1-1 0,-1 1 0,0-1 0,0 1 0,0-1 0,0 1 0,0-1 0,1 1 0,-1-1 0,0 1 0,0-1 0,1 1 0,-1 0 0,1-1 0,0 1 0,0 0 0,0 0 0,0 0 0,-1 0 0,1 0 0,0 0 0,-1-1 0,1 2 0,-1-1 0,1 0 0,-1 0 0,1 0 0,-1 0 0,0 0 0,0 0 0,1 0 0,-1 0 0,0 1 0,0-1 0,0 0 0,0 0 0,0 0 0,-1 2 0,1-3 0,0 0 0,0 1 0,0-1 0,0 0 0,0 0 0,0 1 0,0-1 0,0 0 0,1 0 0,-1 1 0,0-1 0,0 0 0,0 0 0,0 0 0,0 1 0,0-1 0,1 0 0,-1 0 0,0 0 0,0 1 0,0-1 0,0 0 0,1 0 0,-1 0 0,0 0 0,0 1 0,1-1 0,-1 0 0,0 0 0,0 0 0,1 0 0,-1 0 0,0 0 0,0 0 0,1 0 0,-1 0 0,0 0 0,1 0 0,2 1 0,-1 2 0</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41.376"/>
    </inkml:context>
    <inkml:brush xml:id="br0">
      <inkml:brushProperty name="width" value="0.05" units="cm"/>
      <inkml:brushProperty name="height" value="0.05" units="cm"/>
    </inkml:brush>
  </inkml:definitions>
  <inkml:trace contextRef="#ctx0" brushRef="#br0">24 47 32767,'0'-7'0,"0"3"-272,-12-3-5635,0-21-16823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44.026"/>
    </inkml:context>
    <inkml:brush xml:id="br0">
      <inkml:brushProperty name="width" value="0.05" units="cm"/>
      <inkml:brushProperty name="height" value="0.05" units="cm"/>
    </inkml:brush>
  </inkml:definitions>
  <inkml:trace contextRef="#ctx0" brushRef="#br0">0 29 128,'0'0'1486,"33"-6"4034,-31 7-5363,0 0 0,0 0 0,1 0 0,-1 0-1,0-1 1,1 1 0,-1-1 0,1 1 0,-1-1 0,1 0 0,-1 0 0,0 0 0,5-1 0,-4 0-9,0 1 0,0 0 0,-1 0 1,1 0-1,0 1 0,0-1 0,0 0 0,0 1 1,4 1-1,29 4 938,-33-4-913,0-1 0,0 0 1,1 0-1,-1-1 0,0 1 0,0-1 1,1 0-1,6 0 0,-7 0 79,146 0 7170,-110-11-6603,-33 11-790,0-1-1,0 0 1,0 0 0,0 0-1,9-4 1,-9 3-32,0 1-1,0-1 1,1 1 0,-1 0 0,11-1-1,58-2 31,-33-3 5,165 3 1457,-205 4-1452,26 0 9,21 0 44,-48 0-95,32 4 96,-28-3-89,1 0 1,-1-1 0,1 1 0,-1-1 0,1 0 0,-1 0 0,6-1 0,10-1-69,63 2 165,-83 0-134,42 2-165,-41 5-1598,-16-5-9624,11-1 10529,-7-2-3493,4-3 2163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46.196"/>
    </inkml:context>
    <inkml:brush xml:id="br0">
      <inkml:brushProperty name="width" value="0.05" units="cm"/>
      <inkml:brushProperty name="height" value="0.05" units="cm"/>
    </inkml:brush>
  </inkml:definitions>
  <inkml:trace contextRef="#ctx0" brushRef="#br0">1 86 96,'0'5'8086,"0"-5"-8023,0 0-1,0-1 1,0 1-1,0 0 1,0-1-1,0 1 0,0 0 1,1-1-1,-1 1 1,0 0-1,0 0 0,0-1 1,1 1-1,-1 0 1,0-1-1,0 1 1,1 0-1,-1 0 0,0 0 1,1-1-1,-1 1 1,0 0-1,1 0 0,-1 0 1,0 0-1,1 0 1,-1-1-1,0 1 1,1 0-1,0 0 0,-1 0 35,1 0 0,-1 0 0,1 0 0,-1 0 0,1 0 0,-1-1 0,1 1 0,-1 0 0,1 0 0,-1-1 0,1 1 0,-1 0 0,1-1 0,-1 1 0,0 0 0,1-1 0,-1 1 0,0-1 0,1 1 0,-1-1 0,0 1 0,1 0 0,-1-1 0,0 1 0,0-1 0,0 1 0,1-1 0,-1 0 0,0 1 0,0-1 0,0 1 0,0-2 0,3 1 562,-3 1-622,1 1 1,-1-1-1,0 0 1,1 0-1,-1 0 1,0 0-1,0-1 1,1 1-1,-1 0 1,0 0-1,1 0 1,-1 0-1,0 0 1,1 0-1,-1 0 1,0-1-1,1 1 1,-1 0-1,0 0 1,0 0-1,1-1 1,-1 1-1,0 0 1,0 0-1,0-1 1,1 1-1,-1 0 1,0 0-1,0-1 1,0 1-1,0 0 1,0-1-1,1 1 1,-1 0-1,0-1 1,0 1-1,0-1 1,9-9 1085,-8 10-1060,-1-1 0,1 1 1,0-1-1,-1 1 0,1-1 1,0 1-1,-1-1 0,1 1 0,0-1 1,-1 0-1,1 1 0,-1-1 1,1 0-1,-1 0 0,0 0 1,1 1-1,-1-2 0,0 2-38,0-1 1,1 1-1,-1-1 0,0 1 1,0 0-1,0-1 0,0 1 1,0-1-1,1 1 0,-1 0 1,0-1-1,0 1 0,1 0 1,-1 0-1,0-1 0,1 1 1,-1 0-1,0-1 0,1 1 1,-1 0-1,0 0 0,1 0 0,-1-1 1,0 1-1,1 0 0,-1 0 1,1 0-1,-1 0 0,0 0 1,1 0-1,0 0 0,-1 0 14,1 0-1,-1 0 1,1 0 0,-1 0-1,0-1 1,1 1-1,-1 0 1,1 0-1,-1 0 1,0 0-1,1-1 1,-1 1-1,1 0 1,-1 0-1,0-1 1,1 1 0,-1 0-1,0 0 1,0-1-1,1 1 1,-1 0-1,0-1 1,1 1-1,-1-1 1,0 1-1,0 0 1,0-1 0,0 1-1,1-1 1,-1 1-1,0-1 1,9-8 1364,-8 8-1333,-1 1 0,1 0 0,0-1 0,-1 1 0,1 0 1,-1-1-1,1 1 0,0-1 0,-1 1 0,1-1 0,-1 0 0,1 1 0,-1-1 0,1 1 0,-1-1 0,0 0 0,1 1 0,-1-2 0,1 1-62,-1 1-1,0 0 1,0 0-1,1-1 0,-1 1 1,0 0-1,0 0 1,1 0-1,-1-1 1,0 1-1,1 0 1,-1 0-1,0 0 0,0 0 1,1 0-1,-1 0 1,0 0-1,1 0 1,-1 0-1,0-1 1,1 2-1,-1-1 0,0 0 1,1 0-1,-1 0 1,0 0-1,1 0 1,-1 0-1,0 0 1,1 0-1,-1 0 0,0 0 1,1 1-1,-1-1 1,0 0-1,0 0 1,1 0-1,-1 1 1,9 5 230,-3-5-211,-1 0 0,0 0 1,0 0-1,1 1 1,-1 0-1,0 0 1,0 0-1,-1 1 1,6 3-1,-9-5 51,-1 44 1570,-7-25-751,7-19-577,0 0-250,0-1 0,0 1 0,0-1 0,0 1 1,0-1-1,0 1 0,0-1 0,0 1 0,-1-1 0,1 1 0,0-1 0,0 1 0,0-1 1,-1 1-1,1-1 0,0 1 0,0-1 0,-1 1 0,1-1 0,0 1 0,-1-1 0,1 0 1,-1 1-1,1-1 0,0 0 0,-1 1 0,1-1 0,-1 0 0,0 1 0,-1 1-95,0 0 255,-6 16 482,-17 3-88,18-16-421,7-4-192,0-1-1,0 0 1,-1 1 0,1-1-1,0 0 1,0 1-1,-1-1 1,1 0-1,0 1 1,-1-1-1,1 0 1,0 0 0,-1 1-1,1-1 1,0 0-1,-1 0 1,1 0-1,0 1 1,-1-1 0,1 0-1,-1 0 1,1 0-1,-1 0 1,1 0-1,-1 0 1,-1 1 65,0-1 0,1 1 1,-1 0-1,0 0 0,0 0 1,1 0-1,-1 0 0,0 1 1,1-1-1,-1 0 0,1 1 0,-2 1 1,-13 10-66,15-12-20,0 0 1,0 0-1,0 0 0,1 0 0,-1-1 1,0 1-1,1 0 0,-1 0 0,0 0 1,1 1-1,-1-1 0,1 0 0,-1 0 1,1 0-1,0 0 0,0 0 0,-1 1 1,1-1-1,0 0 0,0 0 1,0 0-1,0 1 0,0-1 0,0 0 1,1 0-1,0 3 0,-2 12-14,4-14 46,-3-2-37,1 0 0,-1 0 0,0 0 0,0 0 0,1 0 0,-1 1 0,0-1 0,0 0 0,1 0 0,-1 0 0,0 0 0,0 1 0,1-1-1,-1 0 1,0 0 0,0 0 0,0 1 0,0-1 0,1 0 0,-1 0 0,0 1 0,0-1 0,0 0 0,0 0 0,0 1 0,0-1 0,0 0 0,0 0 0,0 1 0,0-1 0,0 0 0,0 1 0,0-1 0,0 0 0,0 0 0,0 1 0,50-21 820,-37 16-520,1 0 0,-1 0 0,16-1 0,-24 5-266,0-1-1,0 1 1,0 0 0,-1 1 0,1-1 0,0 1 0,0 0 0,0 0 0,-1 0 0,1 1 0,-1 0 0,6 2 0,5 10-20,-10-12-97,-6-4-1431</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53.526"/>
    </inkml:context>
    <inkml:brush xml:id="br0">
      <inkml:brushProperty name="width" value="0.05" units="cm"/>
      <inkml:brushProperty name="height" value="0.05" units="cm"/>
    </inkml:brush>
  </inkml:definitions>
  <inkml:trace contextRef="#ctx0" brushRef="#br0">517 1 256,'0'1'215,"0"-1"1,0 1-1,0-1 0,0 1 0,0-1 1,0 1-1,0 0 0,0-1 0,0 1 0,-1-1 1,1 1-1,0-1 0,0 1 0,-1-1 1,1 1-1,0-1 0,-1 1 0,1-1 1,-1 1-1,1-1 0,0 1 0,-1-1 1,1 0-1,-1 1 0,1-1 0,-1 0 1,1 0-1,-1 1 0,1-1 0,-2 0 1,-5 1 106,-5 12 999,-37 3 1683,11-10-1027,-82-1 1534,118-5-3306,-16 1 361,12 1-552,0 0-1,0 0 1,0-1 0,-1 0-1,1 0 1,0 0 0,-9-1-1,-18 6 65,-13-1 546,42-7-585,4 2-41,0-1 0,0 1 0,0 0 1,0 0-1,0 0 0,0-1 0,0 1 1,-1 0-1,1 0 0,0 0 0,0 0 1,0-1-1,0 1 0,0 0 0,-1 0 0,1 0 1,0 0-1,0 0 0,0 0 0,0 0 1,-1 0-1,1-1 0,0 1 0,0 0 1,0 0-1,-1 0 0,1 0 0,0 0 1,0 0-1,0 0 0,-1 0 0,1 0 1,0 0-1,0 0 0,0 0 0,-1 0 1,1 0-1,0 1 0,0-1 0,0 0 0,-1 0 1,1 0-1,0 0 0,0 0 0,0 0 1,0 0-1,-1 1 0,1-1 0,0 0 1,0 0-1,0 0 0,0 0 0,0 0 1,0 1-1,-1-1 0,1 0 0,0 0 1,0 0-1,0 1 0,0-1 0,0 0 1,0 0-1,0 0 0,0 1 0,0-1 0,-1 0 15,0 1-1,0-1 0,0 0 0,0 0 0,0 0 0,0 0 0,-1 0 0,1 0 0,0 0 0,0-1 0,0 1 0,0 0 0,0 0 1,0-1-1,0 1 0,0-1 0,0 1 0,-1-2 0,2 2-13,0 1 1,-1-1-1,1 0 1,0 0-1,-1 0 1,1 0 0,0 0-1,-1 0 1,1 1-1,0-1 1,0 0-1,-1 0 1,1 0-1,0 1 1,0-1-1,-1 0 1,1 0-1,0 1 1,0-1-1,0 0 1,-1 0-1,1 1 1,0-1-1,0 0 1,0 1-1,0-1 1,0 0-1,0 1 1,0-1-1,0 0 1,-1 1-1,1-1 1,1 1-1,-1 18 52,-2 8 88,-1-19 65,1 1 0,0-1 0,0 0 0,0 0-1,2 1 1,-1-1 0,1 1 0,0-1 0,1 9 0,0 10 588,-9 49 2554,8 115 3097,0 92-5267,-6-268-1176,6-14 0,-1-1 0,1 1 0,-1 0 0,1 0 0,-1 0 0,1 0 0,-1 0 0,1 0 0,-1 0 0,1 0 0,0-1 0,0 1 0,0 0 0,0 0 0,-1 2 0,1 69 0,-5-56 0,4-15 0,0 1 0,1-1 0,-1 0 0,0 1 0,1-1 0,-1 1 0,1-1 0,-1 1 0,1-1 0,0 1 0,0 2 0,0 9 0,0-10 0,1 0 0,-1 1 0,0-1 0,0 0 0,-1 1 0,1-1 0,-1 1 0,1-1 0,-1 0 0,0 0 0,-3 6 0,4-8 0,-1 1 0,1-1 0,0 1 0,0 0 0,0-1 0,0 1 0,0-1 0,0 1 0,0 0 0,1-1 0,-1 1 0,0-1 0,1 1 0,1 2 0,2 14 0,-5-16 0,1-1 0,0 1 0,0 0 0,0-1 0,0 1 0,0-1 0,0 1 0,0-1 0,1 1 0,-1-1 0,1 1 0,-1-1 0,1 1 0,-1-1 0,1 0 0,0 1 0,-1-1 0,1 0 0,0 1 0,0-1 0,1 1 0,0 2 0,-1 0 0,-1 0 0,1 0 0,-1 0 0,1 0 0,-1 0 0,0-1 0,0 1 0,-2 7 0,1 0 0,1 94 0,-4-94 0,3-10 0,0 0 0,0 0 0,1 0 0,-1 0 0,0 0 0,1 1 0,-1-1 0,1 0 0,0 0 0,-1 0 0,1 1 0,0-1 0,0 2 0,0 58 0,-8-23 0,8-34 0,0-2 0,0-1 0,1 1 0,-1 0 0,0 0 0,0 0 0,-1 0 0,1-1 0,0 1 0,0 0 0,-1 0 0,0 0 0,1-1 0,-1 1 0,0 0 0,1-1 0,-1 1 0,0-1 0,0 1 0,-2 1 0,-7 30 0,10-28 0,1-3 0,-1 0 0,0 0 0,0 1 0,0-1 0,0 0 0,0 0 0,-1 1 0,1-1 0,-1 0 0,1 0 0,-1 0 0,0 1 0,0-1 0,0 0 0,0 0 0,-2 3 0,2-4 0,1 0 0,-1 0 0,1 0 0,0 1 0,-1-1 0,1 0 0,0 0 0,0 0 0,0 0 0,0 0 0,0 0 0,0 1 0,0-1 0,0 1 0,1 2 0,-1 1 0</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42.309"/>
    </inkml:context>
    <inkml:brush xml:id="br0">
      <inkml:brushProperty name="width" value="0.05" units="cm"/>
      <inkml:brushProperty name="height" value="0.05" units="cm"/>
    </inkml:brush>
  </inkml:definitions>
  <inkml:trace contextRef="#ctx0" brushRef="#br0">1 77 688,'1'-1'249,"0"-1"0,1 0 0,-1 0 1,1 1-1,-1-1 0,1 1 0,0-1 0,-1 1 0,1 0 0,0-1 0,0 1 0,0 0 0,0 0 0,0 0 0,3 0 0,3-3 438,36-13 4394,-36 15-4529,0 0-1,0-1 1,-1 0-1,1 0 1,8-6-1,-14 8-521,0 0-1,1 0 0,-1 0 1,0 0-1,0 1 1,0-1-1,1 1 0,-1-1 1,0 1-1,3 0 1,18-4-490,-5 21-9915,-16-17 9169</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54.516"/>
    </inkml:context>
    <inkml:brush xml:id="br0">
      <inkml:brushProperty name="width" value="0.05" units="cm"/>
      <inkml:brushProperty name="height" value="0.05" units="cm"/>
    </inkml:brush>
  </inkml:definitions>
  <inkml:trace contextRef="#ctx0" brushRef="#br0">9 2 32767,'0'-1'0,"0"1"0,1 0 0,-1 0 0,1 0 0,-1 0 0,0 0 0,1 0 0,-1 0 0,1 0 0,-1 0 0,0 0 0,1 0 0,-1 0 0,1 0 0,-1 0 0,0 0 0,1 1 0,-1-1 0,0 0 0,1 0 0,-1 0 0,0 0 0,1 1 0,-1-1 0,0 0 0,1 0 0,-1 1 0,0-1 0,1 0 0,-1 1 0,0-1 0,0 0 0,0 1 0,1-1 0,-1 0 0,0 1 0,0-1 0,0 1 0,0-1 0,0 1 0,-7 14 0,2-4 0,0 5 9,1-3-216,6-11 144,3-6 89,-1-6-72,-4 10 45,-1-1 0,1 1 1,0 0-1,0 0 1,0 0-1,0-1 0,0 1 1,0 0-1,0 0 1,0-1-1,0 1 0,0 0 1,0 0-1,1-1 1,-1 1-1,0 0 0,0 0 1,0 0-1,0-1 1,0 1-1,0 0 0,0 0 1,1 0-1,-1 0 0,0-1 1,0 1-1,0 0 1,0 0-1,1 0 0,-1 0 1,0-1-1,0 1 1,0 0-1,1 0 0,-1 0 1,0 0-1,0 0 1,1 0-1,-1 0 0,0 0 1,0 0-1,0 0 1,1 0-1,-1 0 0,0 0 1,0 0-1,1 0 0,-1 0 1,0 0-1,0 0 1,1 0-1,-1 0 0,0 0 1,0 1-1,2-1-49,-2 0 55,1 0 1,-1 1 0,0-1 0,0 1 0,0-1 0,1 0-1,-1 1 1,0-1 0,0 0 0,1 1 0,-1-1 0,0 0-1,1 1 1,-1-1 0,0 0 0,1 0 0,-1 1 0,1-1 0,-1 0-1,0 0 1,1 0 0,-1 1 0,1-1 0,-1 0 0,0 0-1,1 0 1,-1 0 0,1 0 0,-1 0 0,1 0 0,-1 0-1,1 0 1,-1 0 0,0 0 0,1 0 0,0-1 0,3 1 42,2 0-33,-1 1 1,1 0 0,0 0 0,-1 0 0,1 1-1,8 3 1,-9-3-17,1 0 0,0 0-1,0-1 1,1 1 0,-1-1-1,10 0 1,-3-1 1,-8-1 0,1 1 0,0 0 0,-1 0 0,1 0 0,0 1 0,-1 0 0,1 0 0,-1 0 0,1 1 0,8 3 0,-12-4 0,0-1 0,0 1 0,0 0 0,1-1 0,-1 0 0,0 1 0,0-1 0,0 0 0,1 0 0,-1-1 0,0 1 0,0 0 0,3-1 0,-2 0 0,-1 1 0,1-1 0,-1 1 0,1 0 0,0 0 0,-1 0 0,1 0 0,-1 0 0,6 2 0,17 3 0,-24-5 0,1 0 0,0 0 0,0 0 0,0 0 0,0 1 0,0-1 0,0 1 0,0-1 0,0 1 0,-1 0 0,4 1 0,-16-1-1055,9-1 238,1 0 0,-1-1 0,1 1 0,0 0 0,-1-1 0,1 1 0,-1-1 1,1 1-1,0-1 0,0 0 0,-1 0 0,-1-1 0,-6-3-5076,8 5 5629,1 0 0,0 0-1,-1 0 1,1 0 0,-1 0-1,1 0 1,-1 0 0,1-1-1,-1 1 1,1 0 0,0 0-1,-1 0 1,1-1 0,0 1-1,-1 0 1,1 0 0,-1-1-1,1 1 1,0 0 0,0-1-1,-1 1 1,1 0 0,0-1 0,0 1-1,-1-1 1,1 1 0,0-1-1,-7-9-3243</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56.466"/>
    </inkml:context>
    <inkml:brush xml:id="br0">
      <inkml:brushProperty name="width" value="0.05" units="cm"/>
      <inkml:brushProperty name="height" value="0.05" units="cm"/>
    </inkml:brush>
  </inkml:definitions>
  <inkml:trace contextRef="#ctx0" brushRef="#br0">130 69 112,'0'0'1046,"12"4"848,-12-6-1794,-3-21 8521,-4 17-8538,-2-4 923,9 9-988,0 1 0,-1 0 1,1-1-1,0 1 0,0-1 0,-1 1 1,1 0-1,0-1 0,-1 1 1,1 0-1,0-1 0,-1 1 0,1 0 1,0 0-1,-1-1 0,1 1 1,-1 0-1,1 0 0,0 0 0,-1 0 1,1-1-1,-1 1 0,1 0 1,-1 0-1,1 0 0,-1 0 0,-11-14 1330,-26 4 561,17 9-1515,21 1-399,-1 1 0,1-1 1,-1 0-1,1 0 1,-1 0-1,1 0 0,-1 0 1,1 1-1,0-1 1,-1 0-1,1 0 0,0 1 1,-1-1-1,1 0 1,0 1-1,-1-1 0,1 0 1,0 1-1,-1-1 1,1 0-1,0 1 0,0-1 1,-1 1-1,1-1 1,0 1-1,0-1 0,0 0 1,0 1-1,0-1 1,0 1-1,0 0 0,-20 18-24,15-9 86,5-9-44,-1 0-1,0 0 1,1 0-1,-1 0 1,0 0-1,1 0 0,-1 0 1,1 0-1,0 0 1,-1 0-1,1 0 0,0 0 1,0 0-1,-1 0 1,1 2-1,0-1-50,0-1 102,0 0 0,0 1 1,0-1-1,-1 0 0,1 1 0,1-1 0,-1 0 0,0 0 1,0 1-1,0-1 0,1 0 0,-1 0 0,0 1 0,1-1 1,-1 0-1,1 0 0,0 0 0,-1 0 0,1 0 1,0 1-1,0-1 0,0-1 0,1 3 0,1 8 1182,-1-10-1088,-1-1-121,-1 1 1,0-1-1,1 0 0,-1 0 1,0 0-1,0 0 0,1 1 1,-1-1-1,0 0 0,0 0 1,1 1-1,-1-1 0,0 0 1,0 0-1,0 1 0,1-1 1,-1 0-1,0 1 0,0-1 1,0 0-1,0 1 0,0-1 1,0 0-1,0 1 0,0-1 1,0 0-1,0 1 0,0-1 1,0 0-1,0 1 0,0-1 1,0 0-1,0 1 0,0-1 1,21 22 2483,-6-18-1176,-1-1 0,0-1 0,1 0 0,14-1 1,-28-1-1130,29 8 990,-25-5-1073,0 2 0,0-1 1,-1 0-1,1 1 1,4 6-1,-9-9-133,0 1 0,0-1 0,0 1 0,-1-1 0,1 1 0,0-1 0,-1 1 0,0-1 0,0 1 0,0-1 0,0 0 0,0 0 0,0 1 0,0-1 0,-1 0 0,1 0 0,-1 0 0,-2 3 0,-8 9 0,8-11 0,-1 0 0,1-1 0,-1 1 0,0-1 0,1 0 0,-1-1 0,0 1 0,0-1 0,-9 1 0,-10 4 0,21-5 5,0 0 0,1-1 0,-1 1 0,0-1 0,0 0 0,1 0 0,-1 0 0,0 0 0,0-1 0,1 1 0,-1-1 0,0 0 0,1 1 0,-1-1 0,-2-2 0,3 3-48,1-1 0,-1 1 0,1-1 0,0 0 0,-1 0 0,1 0 0,0 0 0,0 0 0,-1 0 1,1 0-1,0 0 0,0 0 0,0 0 0,0-1 0,1 1 0,-1 0 0,0-1 0,0 1 1,1 0-1,-1-1 0,1 1 0,-1-3 0,-7 3-440,4-3-1290,10-1-3349,20-10-17010</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56.896"/>
    </inkml:context>
    <inkml:brush xml:id="br0">
      <inkml:brushProperty name="width" value="0.05" units="cm"/>
      <inkml:brushProperty name="height" value="0.05" units="cm"/>
    </inkml:brush>
  </inkml:definitions>
  <inkml:trace contextRef="#ctx0" brushRef="#br0">0 17 848,'0'-16'9311,"6"40"-4056,-5-21-4925,0 0 0,0-1 0,0 1 0,-1 0 0,1 0 0,-1 0 0,1 0 0,-1 4 0,0 95 8199,0-57-7394,0-44-1163,0-1 1,0 0-1,0 1 1,0-1-1,0 1 1,0-1-1,0 0 1,1 1-1,-1-1 1,0 0-1,0 1 1,0-1-1,0 0 1,1 0-1,-1 1 1,0-1-1,0 0 1,1 1-1,-1-1 1,0 0-1,0 0 1,1 0-1,-1 1 1,0-1-1,1 0 1,-1 0-1,1 0 1,-1 0-125,0 0 0,1 0-1,-1 0 1,0 0 0,0 0 0,1 0 0,-1 0 0,0 0-1,1 0 1,-1 0 0,0-1 0,0 1 0,1 0 0,-1 0-1,0 0 1,0 0 0,0-1 0,1 1 0,-1 0 0,0 0-1,0-1 1,0 1 0,0 0 0,1 0 0,-1-1 0,0 1-1,0 0 1,0 0 0,0-1 0,0 1 0,0 0 0,0-1-1,0 1 1,0 0 0,0 0 0,0-1 0,0 1 0,0 0-1,0 0 1,0-1 0,0 1 0,0-1 0,-3-31-11629,-4 14 7400,5 7 2401</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57.246"/>
    </inkml:context>
    <inkml:brush xml:id="br0">
      <inkml:brushProperty name="width" value="0.05" units="cm"/>
      <inkml:brushProperty name="height" value="0.05" units="cm"/>
    </inkml:brush>
  </inkml:definitions>
  <inkml:trace contextRef="#ctx0" brushRef="#br0">32 40 944,'-9'-17'3840,"8"16"-3353,0 0-1,0 0 1,0-1-1,0 1 1,0 0-1,0-1 0,1 1 1,-1-1-1,0 1 1,1-1-1,-1 0 1,1 1-1,-1-3 1,1 4-355,0 0 1,-1 0-1,1 0 1,-1 0-1,1 0 1,-1 0-1,1 0 1,0 0-1,-1 0 1,1 0-1,-1 0 1,1 0-1,0 1 1,-1-1 0,1 0-1,0 0 1,-1 0-1,1 1 1,-1-1-1,1 0 1,0 0-1,0 1 1,-1-1-1,1 0 1,0 1-1,-1-1 1,1 0-1,0 1 1,0-1-1,0 0 1,-1 1 0,1-1-1,0 0 1,0 1-1,0-1 1,0 1-1,0-1 1,0 0-1,0 1 1,0 0-907</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1:59:58.196"/>
    </inkml:context>
    <inkml:brush xml:id="br0">
      <inkml:brushProperty name="width" value="0.05" units="cm"/>
      <inkml:brushProperty name="height" value="0.05" units="cm"/>
    </inkml:brush>
  </inkml:definitions>
  <inkml:trace contextRef="#ctx0" brushRef="#br0">1 1 160,'8'5'4992,"-9"-4"-4773,1 1 1,0-1-1,0 0 1,0 0-1,0 1 1,0-1-1,1 0 1,-1 0-1,0 1 1,1-1-1,-1 0 1,0 0-1,1 0 1,-1 0-1,1 1 1,0-1-1,-1 0 1,1 0-1,0 0 1,0 0-1,1 1 1,-1-1-149,-1-1 1,1 1 0,-1 0 0,0-1 0,1 1 0,-1 0 0,0-1 0,0 1-1,0 0 1,1 0 0,-1-1 0,0 1 0,0 0 0,0 0 0,0-1-1,0 1 1,0 0 0,0 0 0,-1-1 0,1 2 0,1 12 929,15 39 3310,-16-52-4245,1 0-1,-1 0 0,0 0 0,1-1 0,-1 1 1,0 0-1,0 0 0,1 0 0,-1 0 0,0 0 0,0 0 1,0 0-1,0-1 0,0 1 0,-1 2 0,3 9 474,0-6-226,0-1 0,0 1 0,0-1 0,-1 1 0,0 0 0,0-1 0,0 1 0,-1 0 0,0 0 0,0 0 0,-2 9 0,2 7 1072,0-22-1227,-7 7-104,3-2-9,3-9 501,1 15-438,0-7 248,0-8 74,0 3 443,2-16-188,-1 15-683,0 1-1,0-1 1,0 0-1,0 1 1,0-1-1,0 0 1,0 1 0,-1-1-1,1 0 1,-1 0-1,1 0 1,-1 0-1,0 0 1,0 0-1,0 0 1,0 0-1,0 1 1,0-4-1,0 4 0,0-3-31,1 0 1,-1 0-1,1 0 1,0 0 0,1 0-1,-1 0 1,3-4-1,-3 5 21,1-1 0,-1 1 0,0-1 0,1 1 0,-2-1 0,2-7 0,-1 6-6,0 0 0,0 1 1,0-1-1,1 1 0,0-1 1,0 1-1,0-1 0,0 1 1,1 0-1,-1 0 0,1 0 1,0 0-1,0 1 0,1-1 1,-1 1-1,1 0 0,0 0 1,0 0-1,6-3 0,-8 4-73,-1 3 80,1-1 1,0 1-1,0-1 0,-1 1 0,1 0 0,0-1 0,-1 1 1,1 0-1,-1 0 0,1 0 0,-1 0 0,1 0 0,-1 1 0,0-1 1,0 0-1,2 3 0,10 7-38,-11-10 18,0 0 0,-1 0 0,1 0 0,-1 0 0,1 0 0,-1 0 0,0 0 0,1 1 0,-1-1 0,0 1 0,1 1 0,7 12-167,-8-14 193,0 0 0,0 1 0,0-1 0,0 0 0,0 0 0,-1 1 0,1-1-1,0 1 1,-1-1 0,1 1 0,-1-1 0,1 1 0,-1-1 0,1 3 0,-9 47 789,3-35-247,4-15-488,0 0 0,0 0 0,1 0 0,-1 0 1,1 0-1,-1 0 0,1 0 0,-1 0 1,1 1-1,0-1 0,0 0 0,-1 0 0,1 0 1,0 3-1,-8 39 623,8-41-627,3-3-459,11-2-12045,-11 1 10786,-13-5-7411,9 7 9019,1-1-1,0 1 0,0 0 0,0 0 0,0 0 0,0 0 0,0-1 1,0 1-1,0 0 0,-1 0 0,1 0 0,0-1 0,0 1 1,0 0-1,0 0 0,0-1 0</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01.446"/>
    </inkml:context>
    <inkml:brush xml:id="br0">
      <inkml:brushProperty name="width" value="0.05" units="cm"/>
      <inkml:brushProperty name="height" value="0.05" units="cm"/>
    </inkml:brush>
  </inkml:definitions>
  <inkml:trace contextRef="#ctx0" brushRef="#br0">219 7 48,'0'0'61,"12"-7"4960,-25 13-3174,-24 10-876,34-5-486,0-10-339,-1 1 1,1 1-1,0-1 0,0 0 1,0 1-1,0 0 0,0-1 1,1 1-1,-1 0 0,1 0 0,-3 5 1,5-7-118,0 0 1,-1-1 0,1 1-1,0 0 1,-1-1 0,1 1-1,0 0 1,-1-1 0,1 1-1,-1-1 1,1 1 0,-1 0 0,1-1-1,-1 1 1,1-1 0,-1 1-1,1-1 1,-2 1 0,1-1 12,0 1 1,1-1 0,-1 1 0,0-1-1,1 1 1,-1 0 0,0-1 0,1 1 0,-1 0-1,1-1 1,-1 1 0,1 0 0,-1 0-1,1 0 1,0-1 0,-1 1 0,1 0-1,0 0 1,-1 1 0,-7 12 584,7-13-564,0 0 0,0-1 1,0 1-1,0 0 0,0 0 1,1 1-1,-1-1 1,0 0-1,1 0 0,-1 0 1,1 0-1,-1 1 1,1-1-1,-1 0 0,1 2 1,-2 2 150,1 0 0,-1 0 0,0-1 0,0 1 0,0-1 0,-1 1 0,-4 6 0,-1 2 117,-24 59 371,27-48-379,5-21-253,0-1 1,0 1-1,0-1 1,-1 0-1,1 1 0,-1-1 1,0 0-1,0 0 1,-1 5-1,-1-2 121,0-1-1,1 1 1,0 0-1,0 1 1,1-1-1,-1 0 1,1 0-1,0 1 1,0-1-1,1 1 1,0 7 0,-12 14 1481,12 159 4182,5-171-5498,-4-13-308,0 0 1,0 0-1,0 0 1,0 0 0,-1 0-1,1 0 1,-1 0 0,0 0-1,1 0 1,-1 3 0,0 94 3296,8-60-3001,-3-29-211,-4-9-118,-1-1-1,1 1 1,-1-1-1,1 1 1,-1-1-1,1 1 0,-1 0 1,0-1-1,1 1 1,-1-1-1,0 1 0,1 0 1,-1 0-1,0-1 1,0 1-1,0 0 1,0-1-1,0 1 0,0 1 1,8 35 916,-3-26-931,-4-11 0,-1 1 0,1 0 0,0 0 0,-1 0 0,1 0 0,-1 0 0,1 0 0,-1 0 0,1 0 0,-1 0 0,0 0 0,1 1 0,-1-1 0,0 0 0,0 2 0,1 1 0,0 0 0,1 0 0,-1 1 0,1-1 0,0-1 0,0 1 0,0 0 0,0 0 0,5 4 0,-5-6 0,-1-2 0,-1 1 0,1-1 0,-1 1 0,1-1 0,-1 1 0,1-1 0,-1 1 0,1-1 0,-1 1 0,0 0 0,1-1 0,-1 1 0,0 0 0,0-1 0,1 1 0,-1 0 0,0-1 0,0 1 0,0 0 0,0-1 0,0 1 0,0 1 0,1-1 0,-1 0 0,0 0 0,1 0 0,-1 0 0,1-1 0,-1 1 0,1 0 0,-1 0 0,1 0 0,-1-1 0,1 1 0,0 0 0,0-1 0,-1 1 0,1-1 0,0 1 0,1 0 0,6 7 0,-6-5 0,0 0 0,0-1 0,0 1 0,0-1 0,1 0 0,-1 1 0,1-1 0,5 3 0,3 3 0,-21-41-27709,10 28 26090,0-1 117</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05.236"/>
    </inkml:context>
    <inkml:brush xml:id="br0">
      <inkml:brushProperty name="width" value="0.05" units="cm"/>
      <inkml:brushProperty name="height" value="0.05" units="cm"/>
    </inkml:brush>
  </inkml:definitions>
  <inkml:trace contextRef="#ctx0" brushRef="#br0">20 98 64,'0'0'120,"6"0"1745,-6 0-1796,0 0 0,0 0 1,-1 0-1,1 0 0,0 0 0,0 0 1,-1 0-1,1 0 0,0 0 0,0 0 1,-1 0-1,1 0 0,0 0 0,0 0 0,-1 0 1,1-1-1,0 1 0,0 0 0,-1 0 1,1 0-1,0 0 0,0 0 0,0-1 1,-1 1-1,1 0 0,0 0 0,0 0 1,0 0-1,0-1 0,-1 1 0,1 0 0,0 0 1,0-1-1,0 1 0,0 0 0,0 0 1,0 0-1,0-1 0,0 1 0,0 0 1,0 0-1,0-1 0,0 1 0,5-13-211,-1 4 250,-4 8-81,2-11 949,-2 12-926,1-1-1,-1 1 0,1 0 1,0-1-1,-1 1 1,1-1-1,-1 1 0,1-1 1,-1 1-1,1-1 1,-1 1-1,1-1 0,-1 1 1,0-1-1,1 0 1,-1 1-1,0-1 0,1 0 1,-1 1-1,0-1 1,0 0-1,0 1 0,0-1 1,0 0-1,0 1 1,0-1-1,0 0 0,0 0 1,1 0-7,0-1 0,-1 1 0,1 0 0,0 0 0,0 0 0,0 0 0,0 0 0,0 0 0,0 1 0,0-1 0,0 0 0,0 0 0,1 1 0,-1-1 0,2 0 0,9-13 93,-3 8-68,-8 6-62,-1-1-1,1 1 0,-1-1 0,1 1 1,-1 0-1,1-1 0,-1 1 0,1 0 1,0-1-1,-1 1 0,1 0 1,-1 0-1,1 0 0,0-1 0,-1 1 1,1 0-1,0 0 0,-1 0 0,1 0 1,0 0-1,5 5 23,5 2 56,0 12 279,-9-18-282,0 1 0,0 0 0,-1 1 0,1-1 1,-1 0-1,0 0 0,0 1 0,1-1 0,-1 0 0,-1 1 1,1-1-1,0 1 0,-1 0 0,1-1 0,-1 1 0,0-1 1,0 1-1,0 4 0,5 4 232,-4-10-298,-1 0 1,1 0-1,0 0 0,-1 0 1,1 0-1,-1 0 1,1 0-1,-1 0 0,1 1 1,-1-1-1,0 0 0,0 0 1,1 2-1,-1 45 2461,-4-43-2003,3-4-419,1-1-1,-1 0 0,0 1 1,1-1-1,-1 1 0,1-1 0,0 1 1,-1-1-1,1 1 0,-1 0 1,1-1-1,0 1 0,-1 0 1,1-1-1,0 1 0,0 0 0,-1-1 1,1 1-1,0 0 0,0-1 1,0 2-1,-8 25 593,4-23-440,3-4-187,1 0 0,0 0 0,-1 0-1,1 0 1,-1 1 0,1-1 0,0 0 0,-1 0 0,1 1-1,0-1 1,-1 0 0,1 0 0,0 1 0,0-1-1,-1 0 1,1 1 0,0-1 0,0 0 0,-1 1 0,1-1-1,0 1 1,0-1 0,0 0 0,0 1 0,0-1 0,0 1-1,-1 0 1,-25 25 1014,25-24-911,-1-2-4,0 1-1,0 0 0,0 0 0,1 0 1,-1 0-1,0 0 0,0 0 1,1 0-1,-1 0 0,1 1 0,-1-1 1,1 1-1,-2 1 0,-13 11 128,13-12-234,1 1 1,-1-1-1,1 0 1,0 1-1,0-1 1,0 1 0,0 0-1,0 0 1,0-1-1,1 1 1,-1 0-1,1 1 1,0-1-1,-1 5 1,-6 8 86,7-15-89,-1 1-1,1 0 0,0-1 0,0 1 0,0 0 1,0 0-1,1-1 0,-1 1 0,0 0 1,1 0-1,-1 0 0,1 0 0,-1 4 0,1-5 5,0 1-1,0-1 1,0 1-1,1 0 1,-1-1-1,0 1 0,1-1 1,-1 1-1,1 0 1,-1-1-1,1 0 0,0 1 1,0-1-1,0 1 1,-1-1-1,1 0 0,1 1 1,-1-1-1,0 0 1,0 0-1,0 0 1,3 2-1,24 1 447,-27-4-187,3-3-56,-1 0-1,1 0 1,0 0 0,0 1 0,0 0 0,1 0-1,5-3 1,-4 2-205,-3 2 29,0 0 0,0 0 0,0 0 0,1 0 1,-1 1-1,0-1 0,0 1 0,0 0 0,0 0 1,1 0-1,-1 0 0,0 1 0,0-1 0,0 1 1,6 2-1,6 2 707,-14-5-711,-1 0 0,1 0-1,-1 0 1,1 0 0,-1 0-1,1 0 1,-1 0 0,1 0-1,0 1 1,-1-1 0,1 0-1,-1 0 1,1 0 0,-1 1-1,1-1 1,-1 0 0,1 1-1,-1-1 1,0 1 0,1-1-1,-1 0 1,1 1 0,-1-1-1,0 1 1,0-1 0,1 1-1,-1-1 1,0 1 0,0-1-1,1 1 1,-1 0 0,0 0 150,0-1-172,1 0-1,-1 0 1,0-1-1,1 1 1,-1 0 0,0 0-1,1 0 1,-1 0-1,1 0 1,-1 0-1,0 0 1,1 0-1,-1 0 1,0 0-1,1 0 1,-1 0 0,0 1-1,1-1 1,-1 0-1,0 0 1,1 0-1,-1 0 1,0 0-1,1 1 1,-1-1-1,0 0 1,1 0-1,-1 1 1,0-1 0,0 0-1,1 0 1,-1 1-1,0-1 1,0 0-1,0 1 1,0-1-1,1 0 1,-1 1-1,0-1 1,0 0-1,0 1 1,0-1 0,0 1-1,0-1 1,0 0-1,0 1 1,0-1-1,0 0 1,0 1-1,0-1 1,0 0-1,0 1 1,2 1 351,-2-2-285,0 0 1,0-1 0,0 1 0,0 0 0,0 0 0,0 0 0,0 0-1,0 0 1,0 0 0,0 0 0,1-1 0,-1 1 0,0 0 0,0 0-1,0 0 1,0 0 0,0 0 0,0 0 0,0 0 0,0 0-1,1 0 1,-1 0 0,0 0 0,0 0 0,0 0 0,0 0 0,0 0-1,0 0 1,1 0 0,-1 0 0,0 0 0,0 0 0,0 0 0,0 0-1,0 0 1,1 0 0,-1 0 0,0 0 0,0 0 0,0 0-1,0 0 1,0 0 0,0 0 0,0 0 0,1 0 0,-1 0 0,0 0-1,0 1 1,0-1 0,0 0 0,0 0 0,0 0 0,0 0 0,0 0-1,0 0 1,0 0 0,0 1 0,0-1 0,1 0 0,-1 3 580,0-7-738,-5 4-481,8 0 228,-1 0 196,-9-1-5386,6 0 4940,1 1 0,-1 0 0,0 0 0,0-1 0,1 1 0,-1 0 0,0-1 0,1 1 0,-7-8-5800,1-6-4427</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07.236"/>
    </inkml:context>
    <inkml:brush xml:id="br0">
      <inkml:brushProperty name="width" value="0.05" units="cm"/>
      <inkml:brushProperty name="height" value="0.05" units="cm"/>
    </inkml:brush>
  </inkml:definitions>
  <inkml:trace contextRef="#ctx0" brushRef="#br0">1 118 112,'1'10'8378,"8"-26"-7952,-1-11 62,4 12 1082,0 0 0,26-23-1,-35 36-1515,-1 0-1,1 1 1,0-1 0,0 0-1,0 1 1,0 0 0,0 0-1,0 0 1,0 0 0,0 0-1,0 1 1,0-1 0,1 1-1,-1 0 1,0 0 0,0 0-1,5 1 1,-7-1-34,0 0 0,0 0 1,1 0-1,-1 0 0,0 1 0,0-1 1,1 0-1,-1 1 0,0 0 0,0-1 1,0 1-1,0-1 0,0 1 0,0 0 1,0 0-1,2 1 0,35 9 407,-37-10-406,7 2 213,0 0 0,0-1-1,0-1 1,9 1 0,-15-2-248,1 2 43,0-1 0,0-1 0,0 1 0,0 0 0,0-1 0,0 0 0,0 1 0,0-1 0,1-1-1,-1 1 1,4-1 0,-7 1 0,1 0 1,-1 0-1,1 0 0,-1-1 0,1 1 0,-1 0 0,1 0 0,-1-1 0,1 1 0,-1 0 1,0-1-1,1 1 0,-1 0 0,1-1 0,-1 1 0,0-1 0,1 1 0,-1-1 0,0 1 1,0-1-1,0 1 0,1 0 0,-1-1 0,0 1 0,0-1 0,0 0 0,0 0 1,1-8-4162,-1 8 3198,-22-5-9180,19 2 8858,-4 3-481</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08.186"/>
    </inkml:context>
    <inkml:brush xml:id="br0">
      <inkml:brushProperty name="width" value="0.05" units="cm"/>
      <inkml:brushProperty name="height" value="0.05" units="cm"/>
    </inkml:brush>
  </inkml:definitions>
  <inkml:trace contextRef="#ctx0" brushRef="#br0">60 1 128,'5'-1'537,"7"3"390,-10 6 3350,-2-7-4023,-2 10 978,1-9-1084,0-1-1,0 1 0,0 0 0,0-1 0,0 1 0,0 0 1,1 0-1,-1 0 0,0-1 0,1 1 0,0 0 1,-1 0-1,1 2 0,-6 19 922,3 5-119,1-25-832,1 1 0,-1 0 1,1 0-1,0-1 1,0 1-1,0 0 1,1 0-1,-1 0 1,1 8-1,-12 31 1387,5 25 1355,2-58-2335,4-9-476,0 0-1,1 0 0,-1 0 0,0 0 0,1 0 1,-1-1-1,1 1 0,0 0 0,-1 0 0,1 0 0,0 0 1,-1 0-1,1 0 0,0 1 0,0 0 0,0 7 262,1-7-287,-1-1 0,0 0 0,0 1 0,0-1-1,0 0 1,0 1 0,0-1 0,0 0-1,0 1 1,0-1 0,-1 0 0,1 1-1,0-1 1,-1 0 0,1 1 0,-1-1 0,1 0-1,-1 0 1,0 0 0,0 0 0,-1 2-1,-1 26 667,3-29-759,0 0 0,-1 0 0,1 0 0,0 0 0,0 0 0,0 0 0,-1 0 0,1 0 0,0 0 0,0 0 1,-1 0-1,1 0 0,0 0 0,0 0 0,0 0 0,-1 0 0,1 0 0,0 0 0,0 0 0,0-1 0,-1 1 0,1 0 0,0 0 0,0 0 1,0 0-1,0 0 0,0-1 0,-1 1 0,1 0 0,0 0 0,0 0 0,0-1 0,0 1 0,0 0 0,0 0 0,0 0 0,0-1 0,0 1 1,-1 0-1,1 0 0,0-1 0,0 1 0,0 0 0,0 0 0,0 0 0,1-1 0,-1 1 0,0 0 0,0 0 0,0 0 0,0-1 0,0 1 1,0 0-1,0 0 0,0 0 0,0-1 0,0 1 0,1 0 0,-1 0 0,0 0 0,0 0 0,0-1 0,0 1 0,1 0 0,-1 0 1,0 0-1,6-24-9876,-6 7 7206,0 10 1596</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08.786"/>
    </inkml:context>
    <inkml:brush xml:id="br0">
      <inkml:brushProperty name="width" value="0.05" units="cm"/>
      <inkml:brushProperty name="height" value="0.05" units="cm"/>
    </inkml:brush>
  </inkml:definitions>
  <inkml:trace contextRef="#ctx0" brushRef="#br0">25 18 128,'0'0'1097,"13"-18"-6,-13 19-1078,0-1 0,-1 0 0,1 0 0,0 0-1,0 0 1,0 0 0,0 0 0,0 1 0,0-1 0,0 0 0,0 0 0,0 0 0,0 0 0,0 0 0,0 1 0,0-1 0,0 0 0,0 0 0,0 0 0,0 0 0,0 1 0,0-1 0,0 0 0,0 0 0,0 0 0,0 0-1,0 0 1,0 0 0,0 1 0,0-1 0,1 0 0,-1 0 0,0 0 0,0 0 0,0 0 0,0 0 0,0 0 0,0 1 0,0-1 0,1 0 0,-1 0 0,0 0 0,0 0 0,0 0 0,0 0 0,0 0 0,1 0 0,-1 0-1,0 0 1,0 0 0,-4 5 943,4-5-763,0 34 2707,0-23-1951,1-2-244,-1 0-1,0 0 1,-1 0 0,0-1-1,0 1 1,-1 0 0,-3 9 0,-4 52 2555,9-38-2506,0-29-671,1 0 0,-1 0 0,0-1 0,0 1 0,0 0 0,0-1 0,0 1 0,-1 0 0,1-1 0,-1 1 0,-1 4 0,0-2 161,0 1 0,0-1 0,1 1 0,0-1 0,0 1 0,0-1 0,1 1 0,-1 0 0,2 9 0,-1-3 536,-4-5-333,4-7-402,0 0-1,0 0 1,0 0-1,0 0 1,1 0-1,-1 0 1,0 0-1,0 0 1,0 0-1,0 0 1,0 0-1,0 0 1,0 0-1,1 0 1,-1 1-1,0-1 1,0 0-1,0 0 1,0 0 0,0 0-1,0 0 1,0 0-1,0 0 1,0 0-1,1 0 1,-1 0-1,0 0 1,0 0-1,0 1 1,0-1-1,0 0 1,0 0-1,0 0 1,0 0-1,0 0 1,0 0-1,0 0 1,0 1-1,0-1 1,0 0 0,0 0-1,0 0 1,0 0-1,0 0 1,0 0-1,0 1 1,0-1-1,0 0 1,0 0-1,1 0 410,-1-20-3122,0-26-15842,0 39 16912</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43.249"/>
    </inkml:context>
    <inkml:brush xml:id="br0">
      <inkml:brushProperty name="width" value="0.05" units="cm"/>
      <inkml:brushProperty name="height" value="0.05" units="cm"/>
    </inkml:brush>
  </inkml:definitions>
  <inkml:trace contextRef="#ctx0" brushRef="#br0">72 0 64,'0'0'320,"-31"10"10820,31-4-11097,0-5-143,3 3 367,-2-4-240,0 1-1,-1-1 1,1 0 0,-1 1-1,1-1 1,-1 1 0,0-1-1,1 0 1,-1 1 0,1-1-1,-1 1 1,0 0-1,1-1 1,-1 1 0,0-1-1,0 1 1,1-1 0,-1 1-1,0 0 1,0-1 0,0 1-1,0-1 1,0 2 0,0 10 567,1-9-448,-1 1 0,0 0 0,0 0 0,0 0 1,0-1-1,-1 1 0,1 0 0,-1-1 0,0 1 1,0 0-1,-1-1 0,-2 7 0,-2 10 520,3-5-241,-3-4-144,4-8-241,0 0 0,0 0 0,0 0 0,1 0 0,-1 1 0,1-1 0,-2 6 0,3-8 16,1 2 1217,-4-5-615,2 2-652,1-1-1,-1 1 1,0-1-1,1 1 1,-1-1-1,0 0 1,1 1-1,-1-1 1,0 0-1,1 0 1,-1 1-1,1-1 1,0 0-1,-1 0 1,1 0-1,0 0 1,-1 1-1,1-1 1,0 0 0,0 0-1,0 0 1,0 0-1,-1 0 1,1 0-1,1 0 1,-1 0-1,0 1 1,0-1-1,1-2 1,-1 1-36,5-2 44,-5 4-14,0 0 0,0 0 0,1 0 0,-1-1-1,0 1 1,1 0 0,-1 0 0,0 0 0,1 0 0,-1 0-1,0-1 1,0 1 0,1 0 0,-1 0 0,0 0-1,0-1 1,1 1 0,-1 0 0,0 0 0,0-1-1,0 1 1,0 0 0,1 0 0,-1-1 0,0 1 0,0 0-1,0-1 1,0 1 0,0 0 0,0-1 0,0 1-1,0-1 1,3-4-13,0 0 0,1 0 0,-1 0 0,1 0 0,0 0 0,0 1 0,10-8 0,53-43 117,-59 48-144,0 1-1,0 0 1,1 1-1,-1 0 1,11-5-1,-18 11 41,0-1 0,-1 1 0,1 0 0,0-1 0,-1 1 0,1 0 0,0 0 0,-1 0 0,1 0 0,-1 0 0,0-1 0,1 1 0,-1 0 0,0 0 0,1 0 0,-1 0 0,0 0 0,0 0 0,0 0 0,0 0 0,0 0 0,0 0 0,0 1 0,-17 37 161,12-19-118,5-19-22,0 1 1,0-1-1,0 0 0,0 1 0,-1-1 1,1 0-1,0 0 0,-1 1 1,1-1-1,-1 0 0,1 0 0,-1 1 1,-1 1-1,-15 19 822,57-55-934,-36 28 66,1 1-1,1-1 0,-1 1 0,1 1 1,9-6-1,0 0-84,-13 7 85,1 1 0,-1-1 0,0 1 0,1 0 0,-1 0 0,1 0 0,-1 1 0,1-1 0,-1 0 0,4 1 0,-5 0 23,-1 0-1,1 0 0,-1 0 0,1 0 0,-1 0 0,1 1 0,-1-1 0,1 0 0,-1 0 0,1 1 1,-1-1-1,0 0 0,1 1 0,-1-1 0,1 1 0,-1-1 0,0 0 0,1 1 0,-1-1 1,0 1-1,0-1 0,1 1 0,-1-1 0,0 1 0,0-1 0,0 1 0,1-1 0,-1 1 0,0-1 1,0 1-1,0-1 0,0 1 0,0-1 0,0 1 0,0-1 0,0 1 0,0 0 0,-1-1 0,1 1 1,0 0-1,-6 26 60,4-22-52,2-1 0,0 0-1,0 1 0,0-1 0,0 0 0,-1 0 0,0 0 0,0 0 0,0 0 1,0 0-1,-4 7 0,5-9-37,-1 1 0,0 0 1,1 0-1,0-1 0,0 1 1,0 0-1,0 0 0,0-1 1,0 1-1,1 0 0,0 3 1,4-4-240,-4-1-102,0-1 0,0 1 0,-1-1 0,1 1 0,0-1 1,0 0-1,0 1 0,0-1 0,-1 0 0,1 0 0,0 1 0,0-1 1,0 0-1,0 0 0,0 0 0,0 0 0,0 0 0,0-1 0,-1 1 0,1 0 1,0 0-1,0 0 0,0-1 0,0 1 0,0-1 0,-1 1 0,1 0 1,0-1-1,0 1 0,-1-1 0,1 0 0,0 1 0,-1-1 0,1 0 1,-1 1-1,1-1 0,0-1 0,0-4-3892</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11.246"/>
    </inkml:context>
    <inkml:brush xml:id="br0">
      <inkml:brushProperty name="width" value="0.05" units="cm"/>
      <inkml:brushProperty name="height" value="0.05" units="cm"/>
    </inkml:brush>
  </inkml:definitions>
  <inkml:trace contextRef="#ctx0" brushRef="#br0">157 73 96,'5'-5'1008,"-4"5"-968,-1 0 0,0-1 0,1 1 0,-1 0 0,0 0 0,1 0 0,-1 0 0,0 0 0,1-1 0,-1 1 0,0 0 0,0 0 0,1 0 0,-1-1 0,0 1 0,0 0 0,1 0 0,-1-1 0,0 1 0,0 0 1,0-1-1,0 1 0,1 0 0,-1-1 0,0 1 0,0 0 0,0-1 0,0 1 0,0 0 0,0-1 0,0 1 0,0 0 0,0-1 0,0 0 0,0 1 552,-2-22 3890,-1 22-4334,3 0-100,-1 0-1,1 0 1,0 0 0,0 0 0,-1 0 0,1 0-1,0 0 1,0 0 0,-1 0 0,1-1-1,0 1 1,0 0 0,-1 0 0,1 0-1,0 0 1,0 0 0,-1 0 0,1-1 0,0 1-1,0 0 1,0 0 0,0 0 0,-1 0-1,1-1 1,0 1 0,0 0 0,0 0-1,0 0 1,0-1 0,-1 1 0,1 0 0,0 0-1,0-1 1,0 1 0,0 0 0,0 0-1,0-1 1,0 1 0,0 0 0,0 0-1,0-1 1,0 1 0,0 0 0,0-1 0,-27-19 4015,6 12-2535,17 10-1511,1-1-1,0 1 1,1-1-1,-1 1 1,0 0-1,0 0 1,1 0-1,-1 0 1,1 0-1,0 1 1,-1-1-1,1 1 1,0 0-1,1 0 0,-1-1 1,0 1-1,1 0 1,0 0-1,-1 1 1,1-1-1,0 0 1,0 6-1,-4 6 178,4-13-164,0 0 0,0 0 1,0 1-1,0-1 0,1 0 0,-1 0 1,1 0-1,-1 0 0,1 5 0,-8 71 883,8 5 2617,-5-65-2483,4-17-944,0 0 1,0 1-1,1-1 0,-1 1 1,0-1-1,1 1 0,0-1 0,-1 1 1,1-1-1,0 1 0,0-1 1,-1 3-1,-6 69 1378,2-63-1424,4-9-59,0 0 0,1-1 0,-1 1 0,1 0 1,-1 0-1,1 0 0,-1 0 0,1 0 0,-1 0 0,1 0 0,0 0 0,-1 0 0,1 0 0,0 0 0,0 2 0,0 7 91,1-8-97,-1 0 1,1 0-1,-1 0 0,0 0 1,0 1-1,0-1 1,0 0-1,-1 0 1,1 0-1,0 0 0,-1 0 1,0 0-1,1 0 1,-1 0-1,0 0 0,0 0 1,-2 2-1,2-3-293,0 0 271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11.716"/>
    </inkml:context>
    <inkml:brush xml:id="br0">
      <inkml:brushProperty name="width" value="0.05" units="cm"/>
      <inkml:brushProperty name="height" value="0.05" units="cm"/>
    </inkml:brush>
  </inkml:definitions>
  <inkml:trace contextRef="#ctx0" brushRef="#br0">0 19 432,'0'0'3324,"10"-11"753,69 4 6891,-30 14-8698,-21-5-1511,-18-1-5037</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12.316"/>
    </inkml:context>
    <inkml:brush xml:id="br0">
      <inkml:brushProperty name="width" value="0.05" units="cm"/>
      <inkml:brushProperty name="height" value="0.05" units="cm"/>
    </inkml:brush>
  </inkml:definitions>
  <inkml:trace contextRef="#ctx0" brushRef="#br0">79 21 320,'8'3'5605,"-8"-6"-4748,-18-12 5274,16 15-5424,-8-4-289,10 4-415,0-1 1,0 1-1,-1 0 1,1 0-1,0 0 1,0 0-1,-1 0 1,1 0-1,0-1 1,0 1-1,-1 0 1,1 0-1,0 0 1,-1 0-1,1 0 1,0 0-1,0 0 1,-1 0-1,1 0 1,0 0-1,-1 0 1,1 0-1,0 0 1,0 1-1,-1-1 1,1 0-1,0 0 1,-1 0-1,1 0 0,0 0 1,0 0-1,0 1 1,-1-1-1,1 0 1,0 0-1,0 0 1,0 1-1,-1-1 1,1 0-1,0 0 1,0 1-1,0-1 1,-10 6 36,-5 5 208,9-2-63,4-8-137,1 1 1,-1 0 0,1 0 0,-1 0-1,1 1 1,0-1 0,0 0 0,0 0 0,0 1-1,1-1 1,-1 0 0,1 1 0,-1-1-1,1 0 1,0 1 0,0 4 0,0-6 10,1 1 0,-1-1 0,0 1 0,1-1 0,0 0-1,-1 1 1,1-1 0,0 0 0,0 0 0,-1 1 0,1-1 0,0 0 0,0 0 0,0 0 0,0 0 0,1 0 0,-1 0 0,0 0 0,0-1 0,1 1 0,-1 0 0,0-1 0,1 1 0,-1-1 0,0 1-1,1-1 1,1 1 0,5 1 171,-1-1 0,1 1-1,-1-1 1,13 0-1,30-1-2704,-44-11-2400,-4-3-3662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13.576"/>
    </inkml:context>
    <inkml:brush xml:id="br0">
      <inkml:brushProperty name="width" value="0.05" units="cm"/>
      <inkml:brushProperty name="height" value="0.05" units="cm"/>
    </inkml:brush>
  </inkml:definitions>
  <inkml:trace contextRef="#ctx0" brushRef="#br0">48 12 448,'0'0'1289,"2"-11"3534,-1 11-4776,-1 0 1,0 0-1,1 0 0,-1 0 0,1 0 0,-1 0 0,1 0 1,-1 0-1,0 0 0,1 1 0,-1-1 0,0 0 0,1 0 1,-1 0-1,1 1 0,-1-1 0,0 0 0,0 1 0,1-1 1,-1 0-1,0 1 0,1-1 0,-1 0 0,0 1 0,0-1 0,7 6 1184,-5 27 1792,-2-24-2429,0 0 0,0 0 1,-1 0-1,0-1 0,0 1 0,-1 0 0,0-1 0,0 1 0,-7 13 1,4-12 276,1 1 1,0 0-1,-4 19 1,1-5 164,0-12-535,1 3-133,-2 52 721,8-60-946,0-7-122,0 0 0,-1 0-1,1 1 1,0-1 0,0 0-1,0 0 1,0 0 0,0 0-1,0 0 1,1 1 0,-1-1-1,0 0 1,1 0 0,-1 0-1,0 0 1,1 0 0,-1 0-1,1 0 1,0 0 0,-1 0-1,1 0 1,1 1 0,1 8-5,25-6 152,-27-3-183,1-1-1,-1 1 1,0-1-1,1 0 1,-1 0-1,0 0 1,0 0-1,1 0 1,-1 0-1,0 0 1,1 0-1,-1 0 1,0 0-1,1-1 0,-1 1 1,0-1-1,0 1 1,1-1-1,-1 1 1,2-2-1,18-6-3265,-20 7 2879,1 1 1,-1 0-1,0-1 0,0 1 1,0-1-1,0 1 0,0-1 0,0 0 1,0 1-1,0-1 0,0 0 1,0 0-1,0 0 0,0 1 1,0-1-1,-1 0 0,2-2 1,1-16-12234,-3 15 10954</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14.366"/>
    </inkml:context>
    <inkml:brush xml:id="br0">
      <inkml:brushProperty name="width" value="0.05" units="cm"/>
      <inkml:brushProperty name="height" value="0.05" units="cm"/>
    </inkml:brush>
  </inkml:definitions>
  <inkml:trace contextRef="#ctx0" brushRef="#br0">0 47 144,'0'0'3175,"10"-4"3729,-13 4-6792,6 0 1049,15 0 2964,25-5 1976,-17 0-4529,-23 5-1480,0 0 0,1 0 0,-1-1 0,0 1 0,0-1 1,0 0-1,1 0 0,3-2 0,-1 0-17,0 1 0,0 0-1,0 0 1,0 0 0,11-1 0,15-5 36,-31 8-113,-1 0 0,1-1 0,-1 1-1,1 0 1,-1-1 0,1 1 0,-1 0 0,1 0-1,-1-1 1,1 1 0,-1 0 0,1 0 0,-1 0-1,1 0 1,-1 0 0,1 0 0,0 0-1,-1 0 1,1 0 0,-1 0 0,1 0 0,-1 0-1,1 1 1,-1-1 0,1 0 0,-1 0 0,1 0-1,-1 1 1,1-1 0,-1 0 0,1 1-1,-1-1 1,1 0 0,-1 1 0,0-1 0,1 1-1,-1-1 1,1 0 0,-1 1 0,0-1-1,0 1 1,1-1 0,-1 1 0,0-1 0,0 1-1,0 0 1,0-1 0,1 1 0,-1-1 0,0 1-1,0-1 1,0 1 0,5-1-2396,-30-4-14290,15 2 13665</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15.746"/>
    </inkml:context>
    <inkml:brush xml:id="br0">
      <inkml:brushProperty name="width" value="0.05" units="cm"/>
      <inkml:brushProperty name="height" value="0.05" units="cm"/>
    </inkml:brush>
  </inkml:definitions>
  <inkml:trace contextRef="#ctx0" brushRef="#br0">1 18 96,'6'5'19075,"-4"-4"-17577,2 0-2128,5-8 3572,49 0 2463,44-4-1528,-96 18-3373</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16.076"/>
    </inkml:context>
    <inkml:brush xml:id="br0">
      <inkml:brushProperty name="width" value="0.05" units="cm"/>
      <inkml:brushProperty name="height" value="0.05" units="cm"/>
    </inkml:brush>
  </inkml:definitions>
  <inkml:trace contextRef="#ctx0" brushRef="#br0">8 0 32767,'-7'0'0</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19.097"/>
    </inkml:context>
    <inkml:brush xml:id="br0">
      <inkml:brushProperty name="width" value="0.05" units="cm"/>
      <inkml:brushProperty name="height" value="0.05" units="cm"/>
    </inkml:brush>
  </inkml:definitions>
  <inkml:trace contextRef="#ctx0" brushRef="#br0">90 88 112,'0'0'80,"-9"7"2415,7-7-2349,2 0-93,0 0 1,0 1-1,0-1 0,-1 0 0,1 0 0,0 0 0,0 0 1,0 1-1,0-1 0,0 0 0,0 0 0,0 0 0,0 0 0,0 0 1,0 1-1,0-1 0,-1 0 0,1 0 0,0 0 0,0 0 1,0 0-1,0 0 0,0 0 0,-1 1 0,1-1 0,0 0 0,0 0 1,0 0-1,0 0 0,-1 0 0,1 0 0,0 0 0,0 0 1,0 0-1,0 0 0,-1 0 0,1 0 0,0 0 0,0 0 1,0 0-1,0 0 0,-1 0 0,1 0 0,0 0 0,0 0 0,0 0 1,0-1-1,0 1 0,-1 0 0,1 0 0,0 0 0,0 0 1,0 0-1,0 0 0,0 0 0,0-1 0,-1 1 0,1 0 0,0 0 1,0 0-1,0 0 0,0 0 0,0-1 0,0 1 0,0 0 1,0-1 527,1-40 2813,5 37-3269,-6 4-68,1 0-1,0-1 1,0 1 0,0-1 0,-1 1 0,1-1-1,0 0 1,0 1 0,-1-1 0,1 0 0,-1 1-1,1-1 1,-1 0 0,1 0 0,-1 0 0,1 1-1,-1-1 1,0 0 0,1 0 0,-1-2 0,1 3 6,-1 0 0,1 0 0,-1-1 0,1 1 0,-1 0 1,1 0-1,-1-1 0,1 1 0,-1 0 0,1-1 0,-1 1 0,1-1 0,-1 1 1,0 0-1,1-1 0,-1 1 0,0-1 0,1 1 0,-1-1 0,0 1 1,0-1-1,0 1 0,1-1 0,-1 0 0,0 1 0,0-1 0,27-10 490,-25 11-559,-1-2 46,1 1 0,-1 0 0,0 0 0,1 0 0,-1 1 0,0-1 0,1 0 1,-1 0-1,1 1 0,-1-1 0,1 1 0,-1-1 0,1 1 0,-1 0 0,1 0 0,0-1 0,-1 1 0,3 1 0,-3-2-28,0 1-1,0 1 1,0-1 0,1 0 0,-1 0 0,0 0-1,0 1 1,0-1 0,0 0 0,0 1 0,0-1 0,1 1-1,-1-1 1,0 1 0,0 0 0,0-1 0,-1 1 0,1 0-1,0 0 1,0 0 0,0 0 0,-1 0 0,1 0-1,0 0 1,-1 0 0,2 2 0,10 12 50,-11-12-45,1 1 0,-1-1 0,0 0 1,0 1-1,0-1 0,0 0 0,0 1 0,-1-1 0,0 7 0,0 45 1418,-9-28-336,5-25-962,3-2-122,1 0-1,0 0 0,-1 0 1,1 1-1,0-1 0,-1 0 1,1 0-1,0 0 0,0 0 0,-1 1 1,1-1-1,0 0 0,0 0 1,-1 1-1,1-1 0,0 0 1,0 0-1,0 1 0,-1-1 0,1 0 1,0 0-1,0 1 0,0-1 1,0 0-1,0 1 0,0-1 0,0 0 1,0 1-1,-1-1 0,1 0 1,0 1-1,0-1 0,0 0 1,1 1-1,-1-1 0,0 0 0,0 1 1,-1 2 68,-1 0 0,1-1 0,-1 1 0,0-1 0,1 1 0,-1-1 1,0 0-1,-1 0 0,1 0 0,0 0 0,-1 0 0,-3 2 0,-4 9 1031,10-13-1072,0 1 1,0 0-1,0-1 0,0 1 0,0-1 1,-1 1-1,1-1 0,0 0 1,0 1-1,-1-1 0,1 1 1,0-1-1,-1 1 0,1-1 1,0 0-1,-1 1 0,1-1 1,-1 0-1,1 1 0,-1-1 1,1 0-1,-1 0 0,1 1 1,-1-1-1,1 0 0,-1 0 0,1 0 1,-1 0-1,1 0 0,-1 0 1,0 0-1,-28 29 329,25-26-367,3-3 15,0 1 1,0 0-1,0 0 0,0 0 0,0 0 1,0 0-1,0 0 0,0 0 0,0 0 1,1 0-1,-1 0 0,0 1 0,1-1 1,-1 0-1,0 2 0,-6 3 26,-5 7 294,12-12-333,0-1 0,0 0 0,0 1 0,0-1 0,0 1 0,0-1 0,0 0 0,0 1 0,0-1 0,0 0 0,0 1 1,-1-1-1,1 0 0,0 1 0,0-1 0,0 1 0,0-1 0,-1 0 0,1 0 0,0 1 0,0-1 0,-1 0 0,1 1 0,0-1 0,0 0 0,-1 0 0,1 0 0,0 1 0,-1-1 0,1 0 0,-1 0 0,1 1-3,-1-1 1,1 0-1,0 0 1,-1 0-1,1 0 1,0 1-1,-1-1 1,1 0-1,0 0 1,-1 1-1,1-1 1,0 0-1,0 1 1,-1-1-1,1 0 1,0 1-1,0-1 1,0 0-1,-1 1 1,1-1-1,0 1 1,0-1-1,0 0 1,0 1-1,0-1 0,0 0 1,0 1-1,0-1 1,0 1-1,0-1 1,0 1-1,-10 26 141,9-25-133,0-1 1,0 0-1,0 1 0,0-1 0,0 1 0,1-1 0,-1 1 0,0-1 0,1 1 0,-1-1 0,1 1 0,-1 0 0,1-1 0,0 1 0,0 0 1,0-1-1,0 1 0,0 0 0,0 2 0,-3 1 217,2-5-216,0 0 0,1 1 0,-1-1-1,1 0 1,-1 1 0,1-1 0,0 1-1,-1-1 1,1 1 0,-1-1 0,1 1-1,0-1 1,-1 1 0,1-1 0,0 1-1,0-1 1,-1 1 0,1-1 0,0 1-1,0 0 1,0-1 0,0 2 0,-8 37 471,7-35-406,0-1 0,-1 0 0,1 1 0,-1-1 0,1 0 0,-1 0 0,0 0 0,-4 4 0,4-7 86,2 0-91,0 0 0,0 0 0,1 1 0,-1-1 0,0 0 0,0 0 0,0 0 0,0 0 0,0 1 0,0-1-1,0 0 1,0 0 0,0 0 0,0 0 0,0 0 0,1 0 0,-1 1 0,0-1 0,0 0 0,0 0 0,0 0 0,0 0 0,0 0 0,1 0 0,-1 0 0,0 0 0,0 0 0,0 0 0,0 0 0,1 0 0,-1 0-1,0 1 1,0-1 0,0 0 0,0 0 0,1 0 0,-1-1 0,0 1 0,0 0 0,0 0 0,0 0 0,1 0 0,-1 0 0,0 0 0,0 0 0,0 0 0,0 0 0,0 0 0,1 0 0,-1 0 0,0 0-1,0-1 1,0 1 0,0 0 0,0 0 0,0 0 0,11-2 88,-9 2-134,19 0 62,104 0 649,-124 0-731,0 0 0,0 0 1,0 0-1,0 0 0,-1 0 1,1 0-1,0 0 0,0 0 1,0 1-1,-1-1 0,1 0 1,0 1-1,0-1 0,0 0 1,-1 1-1,1-1 0,0 1 1,-1-1-1,1 1 0,-1-1 1,1 1-1,0 0 0,-1-1 1,1 1-1,-1 0 0,1-1 1,-1 1-1,0 0 0,1 0 0,-1-1 1,0 1-1,0 0 0,1 0 1,-1 2 1797,0-8-1705,0 10-99</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19.656"/>
    </inkml:context>
    <inkml:brush xml:id="br0">
      <inkml:brushProperty name="width" value="0.05" units="cm"/>
      <inkml:brushProperty name="height" value="0.05" units="cm"/>
    </inkml:brush>
  </inkml:definitions>
  <inkml:trace contextRef="#ctx0" brushRef="#br0">20 5 32767,'-18'-4'-1916,"16"4"1956</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21.476"/>
    </inkml:context>
    <inkml:brush xml:id="br0">
      <inkml:brushProperty name="width" value="0.05" units="cm"/>
      <inkml:brushProperty name="height" value="0.05" units="cm"/>
    </inkml:brush>
  </inkml:definitions>
  <inkml:trace contextRef="#ctx0" brushRef="#br0">1 166 48,'0'-9'15235,"0"3"-15092,0 4-946,0 1 1139,0-2-72,-1 0-1,1 1 1,0-1 0,1 0 0,-1 0 0,0 0-1,2-4 1,-1 6-255,1 0-1,-1 0 1,0 0 0,1-1-1,-1 1 1,0 0 0,0-1-1,0 1 1,0 0-1,0-1 1,0 0 0,-1 1-1,1-1 1,0 1 0,-1-1-1,1-2 1,18-10 236,-13 9-10,-2 1 124,2-1 0,-1 1 0,1 0 0,9-5 1,-4 3 235,-11 5-590,1 1-1,0-1 1,0 1-1,-1-1 1,1 1-1,0-1 1,0 1 0,0 0-1,0-1 1,0 1-1,0 0 1,-1 0-1,1 0 1,0-1 0,0 1-1,0 0 1,2 1-1,-2-1-17,40 0 45,-38-1-38,-1 1-1,1 0 1,-1 1 0,1-1-1,-1 0 1,0 1 0,1-1 0,-1 1-1,0 0 1,1 0 0,-1 0-1,0 0 1,4 2 0,37 3 187,3-17-226,-45 11 34,0 0 0,0-1 0,0 1-1,0 0 1,0-1 0,0 1 0,0-1 0,0 1 0,0-1 0,0 1 0,0-1 0,0 0-1,0 1 1,0-1 0,0 0 0,-1 0 0,1 0 0,0 0 0,-1 0 0,1 1-1,-1-1 1,1 0 0,0-2 0,4-2 53,-5 5-95,0 0 0,1 0 0,-1-1 0,0 1 0,1 0 1,-1 0-1,0 0 0,1 0 0,-1-1 0,0 1 0,1 0 0,-1 0 0,0 0 1,0-1-1,1 1 0,-1 0 0,0-1 0,0 1 0,0 0 0,1 0 1,-1-1-1,0 1 0,0 0 0,0-1 0,0 1 0,0 0 0,0-1 0,1 1 1,-1-1-1,0 1 0,0 0 0,0-1 0,0 1 0,-1-1 0,1 0-400,0-2-345,0-3-69,-15 10-11291,9 0 10094,-4-3 324</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44.109"/>
    </inkml:context>
    <inkml:brush xml:id="br0">
      <inkml:brushProperty name="width" value="0.05" units="cm"/>
      <inkml:brushProperty name="height" value="0.05" units="cm"/>
    </inkml:brush>
  </inkml:definitions>
  <inkml:trace contextRef="#ctx0" brushRef="#br0">82 34 208,'8'-12'1755,"-7"11"-1668,0 1 0,0-1 0,0 0 1,0 0-1,-1 0 0,1 1 0,0-1 0,0 0 0,-1 0 0,1 0 1,-1 0-1,1 0 0,-1 0 0,1 0 0,-1 0 0,0-1 0,0 1 0,1 0 1,-1-2-1,5 3 1349,-10 0 641,5 7-2077,1 3 323,-1-1 0,0 1 1,-1-1-1,0 0 0,0 0 1,-1 1-1,0-1 0,0 0 1,-1 0-1,-6 12 1,-21 52 2408,10-17-1116,17-50-1531,0 0 0,0 0 0,1 1 0,0-1 0,0 1 0,0-1 1,-1 12-1,-9 26 283,13-43-320,-1-1 0,1 1 1,0 0-1,-1 0 0,1 0 1,0-1-1,0 1 0,-1 0 0,1-1 1,0 1-1,0 0 0,0-1 1,0 1-1,0-1 0,0 1 0,0-1 1,0 0-1,0 0 0,0 1 1,0-1-1,0 0 0,0 0 1,0 0-1,0 0 0,0 0 0,0 0 1,2 0-1,32-2 625,55-20-2026,-60 1-3772,-30 21 5132,8-4-2152,-6-9-4188</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22.086"/>
    </inkml:context>
    <inkml:brush xml:id="br0">
      <inkml:brushProperty name="width" value="0.05" units="cm"/>
      <inkml:brushProperty name="height" value="0.05" units="cm"/>
    </inkml:brush>
  </inkml:definitions>
  <inkml:trace contextRef="#ctx0" brushRef="#br0">102 17 112,'8'-5'2460,"-8"4"-2020,12-9 2759,-13 22-1789,0-1-1,0 1 1,-1-1 0,-6 22-1,-31 62 4138,21-65-4786,15-27-706,1 0 1,0 0-1,0 0 1,0 0-1,0 0 1,1 1-1,-1-1 1,1 0-1,0 1 1,-1 4-1,1-5-26,1 0 0,-1 0 0,1 0 0,-1 0 0,0-1 0,0 1 0,0 0 0,0-1 0,-1 1 0,1-1 0,-1 1 0,0-1 0,-2 3 0,0 13 211,1-15-217,2-3-20,1 0 0,-1 0 0,1 1 0,-1-1 0,1 0 0,0 1 0,-1-1 0,1 1 0,0-1 0,-1 0 0,1 1 0,0-1 0,0 1 0,-1-1 0,1 1 0,0-1 0,0 1 0,0-1 0,0 1 0,0-1 0,-1 1 0,1-1 0,0 1 0,0-1 0,0 2 0,0-2 29,12-14-8364,-12 0 2127,0-6 2505,0 13 2472,0 1 617</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23.076"/>
    </inkml:context>
    <inkml:brush xml:id="br0">
      <inkml:brushProperty name="width" value="0.05" units="cm"/>
      <inkml:brushProperty name="height" value="0.05" units="cm"/>
    </inkml:brush>
  </inkml:definitions>
  <inkml:trace contextRef="#ctx0" brushRef="#br0">103 4 128,'4'-4'2455,"0"13"3032,-4-8-4982,-2 28 3814,-14 15 190,4 0-1006,-15 28 605,21-43-2486,6-26-1493,0-1 0,0 1 0,0 0 0,-1-1 0,1 1 0,-1-1 0,0 1 0,-2 3 0,-1 0 72,3-5-174,1-1 0,-1 1 0,1 0 0,-1-1 0,1 1 0,-1 0 0,1 0 0,0 0 0,-1-1 0,1 1 0,0 0 0,0 0 0,0 0 0,-1 0 0,1 0 0,0 0 0,0-1 0,0 1 0,1 1 0,-9 39 1817,8-40-1727,0 0-104,0 0-1,0-1 0,0 1 0,1-1 1,-1 1-1,0 0 0,0-1 1,0 1-1,0 0 0,-1-1 0,1 1 1,0 0-1,0-1 0,0 1 1,0 0-1,-1-1 0,1 1 0,0-1 1,-1 1-1,1 0 0,0-1 1,-1 1-1,1-1 0,-1 1 0,1-1 1,-1 1-1,1-1 0,-1 0 1,1 1-1,-1-1 0,1 0 0,-1 1 1,0-1-1,1 0 0,-1 1 1,1-1-1,-2 0 0,0 10 1426,1-10-1427,1 1 0,-1-1-1,0 0 1,1 1 0,-1-1-1,1 1 1,-1-1 0,0 1-1,1-1 1,-1 1 0,1 0-1,-1-1 1,1 1 0,0 0-1,-1-1 1,1 1 0,0 0-1,-1-1 1,1 1 0,0 0-1,0 0 1,-1-1 0,1 1-1,0 0 1,0 0 0,0-1-1,0 1 1,0 0 0,0 0-1,1-1 1,-1 1 0,0 0-1,0 1 1,0 2-11</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23.406"/>
    </inkml:context>
    <inkml:brush xml:id="br0">
      <inkml:brushProperty name="width" value="0.05" units="cm"/>
      <inkml:brushProperty name="height" value="0.05" units="cm"/>
    </inkml:brush>
  </inkml:definitions>
  <inkml:trace contextRef="#ctx0" brushRef="#br0">0 69 32767,'0'-7'0,"0"3"-2481,0-3-1857,12-4-4690,-12 7 5682,0-3 209,0 3 159,0-7 513,0 5 512,12-1-1072</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24.538"/>
    </inkml:context>
    <inkml:brush xml:id="br0">
      <inkml:brushProperty name="width" value="0.05" units="cm"/>
      <inkml:brushProperty name="height" value="0.05" units="cm"/>
    </inkml:brush>
  </inkml:definitions>
  <inkml:trace contextRef="#ctx0" brushRef="#br0">198 97 96,'1'0'99,"0"0"0,0 0-1,0 0 1,0 0 0,0-1 0,-1 1 0,1 0-1,0-1 1,0 1 0,0 0 0,-1-1 0,1 1-1,0-1 1,0 1 0,-1-1 0,1 1 0,-1-1-1,1 0 1,0 1 0,-1-1 0,1 0 0,-1 1-1,1-1 1,-1 0 0,0 0 0,1 1 0,-1-1-1,0 0 1,1 0 0,-1-1 0,0 1 437,-1-20 5280,0 21-5638,0-1 0,1 0 0,-1 1-1,1-1 1,-1 0 0,1 1 0,-1-1 0,1 0-1,-1 1 1,1-1 0,0 0 0,0 0 0,-1 0 0,1 0-1,0 1 1,0-1 0,0 0 0,0 0 0,0 0 0,0 0-1,0 0 1,0 1 0,0-1 0,0-1 0,0-11 2048,-21-4 2443,-7 9-800,26 8-3298,-19 0-134,19 1-428,0-1 0,0 1 0,0-1 0,0 1-1,0 0 1,1 0 0,-1 0 0,0 0 0,0 0 0,1 0 0,-1 0 0,1 0-1,-1 1 1,1-1 0,-2 3 0,-22 27 326,24-29-276,-6 6 105,6-6-131,-1-1-1,1 1 0,0 0 1,0-1-1,-1 1 0,1 0 0,0 0 1,1 0-1,-1 0 0,0 0 1,0 0-1,1 0 0,-1 0 0,1 3 1,0-5-24,0 1 1,0-1-1,0 1 1,0-1-1,-1 1 0,1-1 1,0 1-1,0-1 1,0 1-1,0-1 1,-1 1-1,1-1 1,0 1-1,0-1 1,-1 1-1,1-1 1,0 1-1,-1-1 0,1 0 1,-1 1-1,1-1 1,-1 1-1,0-1-4,1 0 0,0 1 0,-1-1 0,1 0 0,-1 1 0,1-1 1,0 1-1,-1-1 0,1 1 0,0-1 0,-1 1 0,1-1 0,0 1 0,0-1 0,0 1 0,-1-1 0,1 1 0,0-1 0,0 1 0,0 0 0,0-1 0,0 1 0,-3 22 204,2-21-195,1 0-1,-1 0 0,1 0 0,0 0 1,-1 1-1,1-1 0,0 0 1,0 0-1,1 0 0,-1 0 0,0 0 1,1 0-1,-1 0 0,1 0 0,1 2 1,-2-1 67,1-1 0,-1 1 1,1 0-1,-1-1 1,0 1-1,0 0 0,0-1 1,0 1-1,-1-1 1,0 4-1,1-4 36,-1 0 1,1 0-1,0 0 1,0 1-1,0-1 1,0 0-1,0 0 1,0 1-1,0-1 1,1 0-1,-1 0 1,1 0-1,1 4 0,1 2 92,-1 0-1,1 1 0,-2-1 0,1 0 0,-1 1 0,0-1 0,-1 1 0,0-1 0,0 1 0,-2 9 0,1 14 62,1-32-270,0 0 0,0 0 0,0 1 0,0-1 0,0 0 0,0 0 0,0 1 0,-1-1 0,1 0 0,0 1 0,0-1 0,0 0 0,0 0 0,0 1 0,0-1 0,-1 0 0,1 0 0,0 1 0,0-1 0,0 0 0,0 0 0,-1 0 0,1 1 0,0-1 0,0 0 0,-1 0 0,1 0 0,0 0 0,0 0 0,-1 0 0,1 1 0,-1-1 0,1 0 0,0 0 0,-1 0 0,1 0 0,0 0 0,-1 1 0,1-1 0,0 0 0,-1 0 0,1 0 0,0 1 0,-1-1 0,1 0 0,0 0 0,0 1 0,-1-1 0,1 0 0,0 1 0,0-1 0,0 0 0,0 1 0,-1-1 0,1 0 0,0 1 0,0-1 0,0 0 0,0 1 0,0-1 0,0 1 0,0-1 0,0 0 0,0 1 0,0 0 0,-1 1 3,1 0 0,-1 0-1,0-1 1,0 1 0,0 0 0,0 0-1,0-1 1,-1 1 0,1 0 0,0-1-1,-1 1 1,1-1 0,-1 0 0,0 1-1,-2 0 1,3-1-39,-1 0 1,1 0-1,0 0 0,-1 0 0,1 1 1,0-1-1,0 0 0,0 0 1,0 1-1,0-1 0,0 1 0,0-1 1,-1 4-1,-3 0-22,0-1-3971</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25.037"/>
    </inkml:context>
    <inkml:brush xml:id="br0">
      <inkml:brushProperty name="width" value="0.05" units="cm"/>
      <inkml:brushProperty name="height" value="0.05" units="cm"/>
    </inkml:brush>
  </inkml:definitions>
  <inkml:trace contextRef="#ctx0" brushRef="#br0">1 12 544,'0'0'11083,"21"-7"-1938,41 6-2054,1 0-3988,58-1-2305,-119 2-932</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26.356"/>
    </inkml:context>
    <inkml:brush xml:id="br0">
      <inkml:brushProperty name="width" value="0.05" units="cm"/>
      <inkml:brushProperty name="height" value="0.05" units="cm"/>
    </inkml:brush>
  </inkml:definitions>
  <inkml:trace contextRef="#ctx0" brushRef="#br0">0 0 144,'0'0'454,"20"10"2053,-20-9-2272,-7-2 848,7 1-1050,0 0 0,1 0-1,-1 0 1,0 0 0,0 1-1,1-1 1,-1 0 0,0 0-1,1 0 1,-1 0 0,0 0-1,0 0 1,1 1 0,-1-1-1,0 0 1,0 0 0,1 0-1,-1 0 1,0 1 0,0-1-1,0 0 1,1 0 0,-1 1-1,0-1 1,0 0 0,0 0-1,0 1 1,0-1 0,0 0-1,0 1 1,1-1 0,-1 1-1,0 0 603,0-1-566,1 0 0,-1 0 0,1 0 0,-1 0 1,1 1-1,-1-1 0,1 0 0,-1 0 0,1 1 0,-1-1 0,0 0 0,1 1 0,-1-1 0,1 0 0,-1 1 1,0-1-1,1 1 0,-1-1 0,0 1 0,0-1 0,1 1 0,-1-1 0,0 1 0,0-1 0,0 1 0,1 0 1,6 9 772,-6-6-442,0 0 1,-1-1-1,1 1 1,-1-1-1,0 1 1,0 0-1,0-1 0,0 1 1,-1-1-1,-1 6 1,1-7-156,-1 0-1,1 1 1,0-1 0,0 1 0,0-1 0,0 1 0,1-1 0,-1 1 0,1-1-1,-1 1 1,1 0 0,0-1 0,0 6 0,-7 2 6667,7-13-6904,1 0 0,0 1 0,0-1 0,0 1 0,0-1 0,0 0 0,0 1 0,1 0 0,-1-1 0,4-3 0,6-11-18,-9 13 397,1-1 1,0 1 0,1 0-1,-1 0 1,1 0-1,-1 0 1,1 0 0,8-5-1,15-16 5169,-27 25-5555,0 0 0,0-1 0,0 1 0,0 0 1,0 0-1,0-1 0,0 1 0,1 0 0,-1 0 0,0-1 0,0 1 1,0 0-1,1 0 0,-1-1 0,0 1 0,0 0 0,0 0 0,1 0 0,-1 0 1,0-1-1,0 1 0,1 0 0,-1 0 0,0 0 0,0 0 0,1 0 0,-1 0 1,0 0-1,1 0 0,-1 0 0,0 0 0,0 0 0,1 0 0,-1 0 0,0 0 1,1 0-1,-1 0 0,0 0 0,1 0 0,-1 0 0,0 0 0,0 0 0,1 0 1,-1 1-1,0-1 0,6 17 8,-4 24-16,-2-40 9,-6 23-2,5-22 0,0 0 0,0 1 0,1-1 0,-1 1 0,0-1 0,1 1 0,0-1 0,-1 6 0,2-9-40,1 1 0,-1-1 0,0 1 0,0-1 0,0 0 1,0 1-1,0-1 0,0 0 0,0 0 0,0 0 0,0 0 0,0 0 0,0 0 0,-1 0 0,1 0 1,0 0-1,-1 0 0,1 0 0,-1 0 0,1 0 0,-1-1 0,1 0 0,2-3-284,0 0 0,0 1 0,0 0 0,1-1 0,-1 1 0,1 1 0,8-7 0,-6 4 142,41-26-347,-45 31 508,-2 1 15,1 0-1,-1 0 1,0 0-1,1 0 1,-1 0-1,1 0 1,-1 0-1,1 0 1,-1 0-1,0 0 1,1 0-1,-1 1 1,1-1-1,-1 0 1,0 0-1,1 0 1,-1 1-1,0-1 1,1 0-1,-1 0 1,0 1 0,1-1-1,-1 0 1,0 1-1,1-1 1,-1 0-1,0 1 1,0-1-1,0 1 1,1-1-1,-1 0 1,0 1-1,0-1 1,0 1-1,0-1 1,0 0-1,0 1 1,0-1-1,0 1 1,0-1-1,0 1 1,0 12 72,0-9-63,-1 0 0,1 0 1,0-1-1,0 1 0,1 0 0,-1-1 0,1 1 0,0 0 0,0-1 1,0 1-1,2 4 0,-3-6 9,1 0-1,-1-1 1,1 1-1,-1 0 1,0 0 0,0 0-1,0 0 1,0 0-1,0 0 1,-1 3 0,0-4 2,1 0 0,0 1 1,-1-1-1,1 0 1,0 1-1,0-1 0,0 0 1,0 1-1,0-1 1,0 0-1,1 0 0,-1 1 1,0-1-1,1 0 1,-1 1-1,1-1 0,0 2 1,0-3-91,10 5 128,-11-5-177,1 0 0,-1 0 1,0 0-1,1 0 1,-1-1-1,0 1 0,0 0 1,1 0-1,-1 0 1,0 0-1,0 0 1,1-1-1,-1 1 0,0 0 1,0 0-1,0 0 1,1-1-1,-1 1 0,0 0 1,0 0-1,0-1 1,0 1-1,1 0 1,-1-1-1,0 1 0,0 0 1,0 0-1,0-1 1,0 1-1,0 0 0,0-1 1,0 1-1,0 0 1,0-1-1,0 1 1,0 0-1,0 0 0,0-1 1,0 1-1,11-16-13170,-11 15 12933,0-5-3074,0 1 459</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28.516"/>
    </inkml:context>
    <inkml:brush xml:id="br0">
      <inkml:brushProperty name="width" value="0.05" units="cm"/>
      <inkml:brushProperty name="height" value="0.05" units="cm"/>
    </inkml:brush>
  </inkml:definitions>
  <inkml:trace contextRef="#ctx0" brushRef="#br0">59 24 96,'0'0'806,"10"-7"13,-8 7 117,17-17 6054,-21 25-6496,-3 7 591,5-12-836,0 0 0,0 0 0,0 0 0,0 0 0,0 0 0,-1 0 0,1 0-1,-1 0 1,0-1 0,0 1 0,0 0 0,0 0 0,-3 4 0,0 20 1154,2-24-1252,0 0 1,0 1-1,0-1 1,0 1-1,0 0 0,1-1 1,0 1-1,0 0 1,0 0-1,0 0 0,0 6 1,-4 3 321,4-13-405,1 1 1,-1 0-1,1 0 1,-1-1-1,1 1 1,-1 0-1,1 0 0,-1 0 1,1-1-1,0 1 1,-1 0-1,1 0 1,0 0-1,0 0 0,0 0 1,0 0-1,0 1 1,-8 40 3217,3-30-2599,4-11-637,0 0 0,1 0 0,-1-1 0,1 1-1,-1 0 1,1 0 0,-1 0 0,1 0-1,-1 0 1,1 0 0,0 0 0,0 0 0,-1 1-1,1-1 1,0 2 0,-8 36 822,3-30-703,4-8-139,1-1 0,-1 1 0,1-1 0,-1 1 0,1-1 0,0 1 0,-1-1 0,1 1 0,0-1 0,-1 1 0,1 0 0,0-1 0,-1 1 0,1 0 0,0-1 0,0 1 0,0 0 0,0-1 0,0 2 0,0 60 1021,0-62-1050,0 0 0,0 0 0,0 1 1,0-1-1,0 0 0,0 0 0,0 1 1,0-1-1,0 0 0,0 0 0,0 1 1,0-1-1,0 0 0,0 0 0,0 1 1,1-1-1,-1 0 0,0 0 0,0 0 1,0 1-1,0-1 0,1 0 0,-1 0 1,0 0-1,0 0 0,0 1 0,1-1 1,-1 0-1,0 0 0,0 0 0,1 0 1,-1 0-1,0 0 0,0 0 0,1 0 1,-1 1-1,1-1 0,-1 0 0,0 0 0,1 0 0,-1 0 0,0 0 0,1 0 0,-1 1 0,0-1-1,0 0 1,1 0 0,-1 0 0,0 1 0,0-1 0,1 0 0,-1 0 0,0 1 0,0-1 0,0 0 0,1 1 0,-1-1 0,0 0 0,0 1 0,0-1 0,0 0 0,0 0 0,0 1 0,0-1 0,0 1 0,1-1 0,-1 0 0,0 1 0,-1-1 0,1 0 0,0 1 0,0 0 4,18 20 40,-18-21-44,1 0 0,0 1-1,-1-1 1,1 0-1,-1 1 1,1-1 0,-1 0-1,1 1 1,-1-1-1,1 1 1,-1-1-1,1 0 1,-1 1 0,0-1-1,1 1 1,-1 0-1,0-1 1,1 1 0,-1-1-1,0 1 1,0-1-1,0 1 1,1 0-1,-1-1 1,0 1 0,0 0-1,0-1 1,0 1-1,0-1 1,0 1 0,0 0-1,1-1 6,1 0-1,0 0 1,-1 0-1,1 0 1,-1 0-1,1 0 1,0 1 0,-1-1-1,1 0 1,-1 1-1,1 0 1,2 0-1,6 2 1,-5-3 4,-1 0 1,1 0 0,-1 0 0,1-1 0,0 1 0,-1-1 0,1 0 0,-1-1 0,1 1 0,4-3 0,14-2 45,-7 1-128,-14 4 117,13-4-582,-6-2-6409,-4 4 5627,-3-3-2946,-2-5-4997,0 5 6195</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29.436"/>
    </inkml:context>
    <inkml:brush xml:id="br0">
      <inkml:brushProperty name="width" value="0.05" units="cm"/>
      <inkml:brushProperty name="height" value="0.05" units="cm"/>
    </inkml:brush>
  </inkml:definitions>
  <inkml:trace contextRef="#ctx0" brushRef="#br0">32 1 96,'-31'11'4319,"50"-16"4456,19 5-352,-2 1-1939,1 1-4289,30 0-1889,-65-2-373,17 5-320,-19-4 385,5-1-320,-11 0 1286,-3 0-2131</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32.876"/>
    </inkml:context>
    <inkml:brush xml:id="br0">
      <inkml:brushProperty name="width" value="0.05" units="cm"/>
      <inkml:brushProperty name="height" value="0.05" units="cm"/>
    </inkml:brush>
  </inkml:definitions>
  <inkml:trace contextRef="#ctx0" brushRef="#br0">18 1 224,'0'0'1267,"-10"0"-234,2 0 4876,8 0-5876,1 0-1,-1 0 1,0 0 0,1 0-1,-1 0 1,0 0 0,1 0-1,-1 0 1,0 1-1,0-1 1,1 0 0,-1 0-1,0 0 1,1 0-1,-1 1 1,0-1 0,0 0-1,0 0 1,1 1 0,-1-1-1,0 0 1,0 0-1,0 1 1,1-1 0,-1 0-1,0 1 1,0-1 0,0 0-1,0 1 1,0-1-1,0 1-1,0-1 1,1 0 0,-1 1 0,0-1-1,0 0 1,0 1 0,1-1 0,-1 0-1,0 1 1,0-1 0,1 0 0,-1 1-1,0-1 1,0 0 0,1 0 0,-1 1 0,0-1-1,1 0 1,-1 0 0,1 0 0,-1 0-1,0 1 1,1-1 0,-1 0 0,0 0-1,1 0 1,-1 0 0,1 0 0,11 15 4204,-10-14-3938,0-1 0,0 1 1,0 0-1,-1 0 0,1 0 0,0-1 0,0 2 0,-1-1 0,1 0 0,-1 0 0,1 0 0,-1 1 0,3 2 0,9 7 1300,35 24 2617,-43-31-3800,-2-1-204,0 0 1,0 0-1,0 0 0,1-1 0,-1 0 1,1 0-1,7 3 0,-9-4-112,0 0 1,0-1-1,0 1 0,0 0 0,-1 0 0,1 0 1,0 0-1,0 1 0,-1-1 0,3 2 0,16 10 211,-8 6-171,-10-17-133,-1-2 0,-1 1 0,1-1 0,-1 1 0,1-1 0,-1 1 0,1-1 0,-1 1 0,1-1 0,-1 1 0,0-1 0,1 1 0,-1 0 0,0-1 0,1 1 0,-1 0 0,0-1 0,0 1 0,0 0 0,0-1 0,1 1 0,-1 0 0,0 1 0,17 19 103,-7 3 11,-10-23-106,0 1 0,-1-1 0,1 0 0,1 1 0,-1-1 0,0 0 0,0 0 0,0 1 0,1-1 0,-1 0 0,0 0-1,1 1 1,-1-1 0,1 0 0,0 0 0,-1 0 0,1 0 0,0 0 0,0 0 0,0 0 0,1 1 0,7 36 954,-9-37-940,0 1-1,0-1 0,0 0 0,0 1 1,0-1-1,0 0 0,0 0 0,0 1 1,0-1-1,1 0 0,-1 0 0,1 1 1,-1-1-1,0 0 0,1 0 0,0 0 1,-1 0-1,1 0 0,0 0 1,0 0-1,-1 0 0,3 2 0,2 18 801,-1-3-15,-3-14-754,0 0-1,-1 0 1,1 1-1,-1-1 1,1 0 0,-1 1-1,0-1 1,-1 0-1,0 5 1,0 5-26,-7 42-33,3-34 0,4-20 0,0 1 0,0-1 0,0 1 0,0 0 0,1-1 0,-1 1 0,1-1 0,-1 6 0,-6 36 0,-6-15 0,-23 15 0,24-21 0,9-20 0,2-2 0,0 0 0,0-1 0,0 1 0,0 1 0,0-1 0,0 0 0,0 0 0,0 0 0,0 0 0,0 1 0,1-1 0,-1 0 0,1 1 0,-1-1 0,1 1 0,-1-1 0,0 3 0,1-3 0,0 0 0,0 0 0,0 0 0,-1 0 0,1 0 0,0-1 0,-1 1 0,1 0 0,0 0 0,-1 0 0,0-1 0,1 1 0,-1 0 0,1-1 0,-1 1 0,0 0 0,1-1 0,-1 1 0,-1 0 0,1-1 0,0 1 0,0 0 0,0 0 0,0 0 0,1 0 0,-1 0 0,0 0 0,0 0 0,0 0 0,1 0 0,-1 0 0,1 0 0,-1 0 0,1 1 0,-1-1 0,1 0 0,0 0 0,-1 1 0,1-1 0,0 2 0,-8 25 0,3-19 0,4-8 0,1-1 0,-1 1 0,1-1 0,-1 1 0,1-1 0,-1 1 0,1-1 0,0 1 0,-1 0 0,1-1 0,0 1 0,0-1 0,-1 1 0,1 0 0,0-1 0,0 1 0,0 0 0,-1 1 0,1-1 0,0 0 0,0 0 0,0 0 0,0 0 0,0 0 0,-1 0 0,1-1 0,0 1 0,-1 0 0,1 0 0,-1 0 0,1 0 0,-1 0 0,1-1 0,-1 1 0,0 0 0,1 0 0,-1-1 0,0 1 0,-1 1 0,1-2 0,1 1 0,-1-1 0,0 1 0,1-1 0,-1 1 0,1-1 0,-1 1 0,1 0 0,-1-1 0,1 1 0,-1 0 0,1-1 0,0 1 0,-1 0 0,1-1 0,0 1 0,-1 0 0,1 0 0,0 0 0,0 0 0,-1 2 0,1-1 0,-1 0 0,0 0 0,0 1 0,0-1 0,0 0 0,0 0 0,-1 0 0,1 0 0,-1-1 0,1 1 0,-4 2 0,-3 6 0,0-5 0,8-5 0,0 0 0,0 0 0,-1 0 0,1 0 0,0 0 0,0 0 0,-1 0 0,1 0 0,0 0 0,0 1 0,-1-1 0,1 0 0,0 0 0,0 0 0,0 0 0,-1 0 0,1 1 0,0-1 0,0 0 0,0 0 0,0 0 0,0 1 0,-1-1 0,1 0 0,0 0 0,0 0 0,0 1 0,0-1 0,0 0 0,0 0 0,0 1 0,0-1 0,0 0 0,0 0 0,0 1 0,0-1 0,0 1 0,-6 8 0,6-9 0,5-4 0,-5-11 404,0 0-1586,9 5-7211,-5-4-1749,2-4 1477,-5 12 6469</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35.566"/>
    </inkml:context>
    <inkml:brush xml:id="br0">
      <inkml:brushProperty name="width" value="0.05" units="cm"/>
      <inkml:brushProperty name="height" value="0.05" units="cm"/>
    </inkml:brush>
  </inkml:definitions>
  <inkml:trace contextRef="#ctx0" brushRef="#br0">20 5 304,'0'0'1513,"12"-4"4900,-12 47-2461,0 63 4982,-12-48-4972,5 23 360,7-79-4175,0 36 813,0-41-2327,-4-20-15977,-2 16 15216,4-4-3680,2 6 3725</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44.459"/>
    </inkml:context>
    <inkml:brush xml:id="br0">
      <inkml:brushProperty name="width" value="0.05" units="cm"/>
      <inkml:brushProperty name="height" value="0.05" units="cm"/>
    </inkml:brush>
  </inkml:definitions>
  <inkml:trace contextRef="#ctx0" brushRef="#br0">0 5 272,'0'0'2025,"40"0"944,79 0 821,-39 0-8978,-80-4 3033</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36.446"/>
    </inkml:context>
    <inkml:brush xml:id="br0">
      <inkml:brushProperty name="width" value="0.05" units="cm"/>
      <inkml:brushProperty name="height" value="0.05" units="cm"/>
    </inkml:brush>
  </inkml:definitions>
  <inkml:trace contextRef="#ctx0" brushRef="#br0">0 7 112,'5'15'29243,"0"-13"-29265,7 2 3392,24-3-3413,-34-1 150,74-11-107,6 0 0,-67 8 0,2-1 2,-17 4-3,0 0 0,1 0 1,-1 0-1,0 0 0,0 0 1,1 0-1,-1 0 0,0 0 1,1 0-1,-1 0 0,0 0 0,0 0 1,1 0-1,-1 0 0,0 1 1,0-1-1,1 0 0,-1 0 1,0 0-1,0 0 0,1 0 1,-1 1-1,0-1 0,0 0 1,0 0-1,1 0 0,-1 1 1,0-1-1,0 0 0,0 0 1,0 0-1,0 1 0,1-1 1,-1 0-1,0 0 0,0 1 1,0-1-1,0 0 0,0 0 1,0 1-1,0-1 0,0 1-490,-8 2-6469</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53.466"/>
    </inkml:context>
    <inkml:brush xml:id="br0">
      <inkml:brushProperty name="width" value="0.05" units="cm"/>
      <inkml:brushProperty name="height" value="0.05" units="cm"/>
    </inkml:brush>
  </inkml:definitions>
  <inkml:trace contextRef="#ctx0" brushRef="#br0">182 30 272,'20'-6'21618,"-25"1"-21134,5 5-443,0 0-1,-1 0 1,1-1-1,-1 1 1,1 0-1,0 0 1,-1 0-1,1-1 1,0 1-1,-1 0 1,1 0-1,0-1 1,0 1-1,-1 0 1,1 0-1,0-1 1,0 1-1,-1 0 1,1-1 0,0 1-1,0 0 1,0-1-1,0 1 1,-1-1-1,1 1 1,0 0-1,0-1 1,0 1-1,0-1 1,0 1-1,0 0 1,0-1-1,0 1 1,0-1-1,-21 0 2385,19 0-2417,-1 0 0,1 0 0,0 0 0,0 1 0,-1-1 0,1 1-1,0-1 1,-1 1 0,1 0 0,-1 0 0,1 0 0,0 0 0,-1 0 0,1 1-1,0-1 1,-1 1 0,1-1 0,0 1 0,-4 2 0,-33 8-144,2 11 109,36-21 20,-1 0 0,1 0-1,0 0 1,-1 1 0,1-1 0,0 0 0,0 1-1,0-1 1,0 1 0,0-1 0,0 1 0,0-1 0,0 1-1,1-1 1,-1 1 0,1 0 0,-1 0 0,0 2-1,-1 39 138,2-30 168,2-12-226,-1 1 0,0 0 0,1-1 0,-1 1 0,1-1 0,0 0 0,0 1 0,-1-1 0,1 0 0,0 0 0,0 0 0,0 0 0,0 0 0,0-1 0,0 1 0,0-1 0,0 1 0,3-1 0,10 7 691,62-7-498,-76 0-256,1 0 0,0 0 0,0 1 0,0-1 0,0 1 0,0-1 0,-1 1 1,1 0-1,0-1 0,-1 1 0,1 0 0,0 0 0,-1 0 0,1 0 1,-1 1-1,1-1 0,-1 0 0,0 1 0,0-1 0,1 1 0,-1-1 0,0 1 1,0-1-1,-1 1 0,2 2 0,3 6 134,-4-9-119,-1-1 1,1 1 0,0 0 0,-1 0 0,1 0 0,-1 0 0,1 0 0,-1 0 0,1 0-1,-1 0 1,0 0 0,1 0 0,-1 0 0,0 0 0,0 1 0,0 0 0,0 10 342,1-10-324,-1 0 0,1 0-1,-1 0 1,0 0-1,0 0 1,0 0-1,0 0 1,0 0 0,0 0-1,-1 0 1,1 0-1,-1-1 1,1 1 0,-1 0-1,0 0 1,0 0-1,0 0 1,0-1-1,0 1 1,0 0 0,-2 1-1,-8 20 558,4-19-743,1-1 0,0 1-1,-1-1 1,0 0 0,1-1-1,-1 1 1,0-1 0,0-1-1,-1 0 1,-13 2 0,12-3-32,3 0 101,1 0 1,-1 0 0,0 0-1,0-1 1,0 1 0,1-1-1,-1-1 1,1 1 0,-1-1-1,-7-4 1,0-1-84</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53.926"/>
    </inkml:context>
    <inkml:brush xml:id="br0">
      <inkml:brushProperty name="width" value="0.05" units="cm"/>
      <inkml:brushProperty name="height" value="0.05" units="cm"/>
    </inkml:brush>
  </inkml:definitions>
  <inkml:trace contextRef="#ctx0" brushRef="#br0">2 30 336,'0'-1'28,"0"1"1,0 0-1,0-1 0,0 1 1,0 0-1,0 0 0,0-1 1,0 1-1,1 0 0,-1 0 1,0-1-1,0 1 0,0 0 1,0 0-1,0-1 0,0 1 1,1 0-1,-1 0 0,0-1 0,0 1 1,0 0-1,0 0 0,1 0 1,-1-1-1,0 1 0,0 0 1,1 0-1,-1 0 0,0 0 1,0 0-1,1 0 0,-1 0 1,1-1-1,-1 1 14,0 0 1,1 0 0,-1 0-1,0 0 1,1 0-1,-1-1 1,0 1-1,1 0 1,-1 0-1,0 0 1,0-1-1,1 1 1,-1 0-1,0 0 1,0-1 0,1 1-1,-1 0 1,0 0-1,0-1 1,0 1-1,0 0 1,1-1-1,-1 1 1,0 0-1,0-1 1,0 1-1,0-1 1,0 1 0,0 0-1,0-1 1,0 1-1,0 0 1,0-1-1,0 0 281,1-10 1822,0 11-1987,-1 0 0,1 1 0,-1-1-1,1 0 1,-1 0 0,1 1 0,-1-1 0,1 0 0,-1 1 0,0-1-1,1 0 1,-1 1 0,0-1 0,1 1 0,-1-1 0,0 1-1,1-1 1,-1 1 0,0-1 0,0 1 0,0-1 0,1 1-1,-1-1 1,0 1 0,0-1 0,0 1 0,0-1 0,0 1 0,0-1-1,0 1 1,0-1 0,0 1 0,0 0 0,0-1 0,-1 1-1,1 0 1,-6 31 3360,3-15-1935,3-11-1209,0-1-54,1 1 0,-1-1 0,-1 1 0,1-1-1,-1 1 1,0-1 0,0 0 0,-1 1 0,-3 7-1,4-9-251,0-1-1,1 1 1,-1 0-1,1 0 1,-1 0-1,1-1 1,0 1-1,2 7 1,-2 2 5,0-13-132,0 0 0,0-1 0,0 1 0,0 0 1,0 0-1,0-1 0,0 1 0,0 0 0,0 0 0,1-1 1,-1 1-1,0 0 0,0-1 0,0 1 0,0 0 1,0 0-1,0 0 0,1-1 0,-1 1 0,0 0 0,0 0 1,0 0-1,1-1 0,-1 1 0,0 0 0,0 0 0,1 0 1,-1 0-1,0 0 0,0-1 0,1 1 0,-1 0 1,0 0-1,0 0 0,1 0 0,-1 0 0,0 0 0,0 0 1,1 0-1,-1 0 0,0 0 0,1 0 0,-1 0 0,0 0 1,0 0-1,1 0 0,-1 0 0,0 1 0,0-1 1,1 0-1,-1 0 0,0 0 0,0 0 0,0 0 0,1 1 1,-1-1-1,0 0 0,0 0 0,0 0 0,1 1 1,-1-1-1,0-5-1814,-1-15-5795,-8 6 4184,7 7 1881,2-4-465</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54.276"/>
    </inkml:context>
    <inkml:brush xml:id="br0">
      <inkml:brushProperty name="width" value="0.05" units="cm"/>
      <inkml:brushProperty name="height" value="0.05" units="cm"/>
    </inkml:brush>
  </inkml:definitions>
  <inkml:trace contextRef="#ctx0" brushRef="#br0">8 44 944,'-8'-27'3247,"9"26"-3054,-1 0 0,0 0 0,0 0 1,1 1-1,-1-1 0,0 0 0,1 0 0,-1 1 0,1-1 0,-1 0 0,1 0 0,-1 1 0,1-1 0,-1 0 0,1 1 0,0-1 1,-1 1-1,1-1 0,0 1 0,0-1 0,-1 1 0,1 0 0,0-1 0,0 1 0,0 0 0,0-1 0,-1 1 0,4 0 2720,-4 15-954</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55.166"/>
    </inkml:context>
    <inkml:brush xml:id="br0">
      <inkml:brushProperty name="width" value="0.05" units="cm"/>
      <inkml:brushProperty name="height" value="0.05" units="cm"/>
    </inkml:brush>
  </inkml:definitions>
  <inkml:trace contextRef="#ctx0" brushRef="#br0">0 0 224,'18'7'2423,"-16"-7"-1620,6 6 2326,-4 3-1846,-3-8-1138,0-1 0,-1 1 0,1 0 0,0 0 0,-1 0 0,1 0 0,-1 0 0,1 0-1,-1 1 1,0-1 0,1 0 0,-1 0 0,0 0 0,0 0 0,0 2 0,0 13 820,0-6-273,0 0 0,0 0 0,1 1 0,0-1 0,4 13 0,-4-17-485,0 1 0,0-1 1,-1 0-1,1 1 1,-2-1-1,0 8 0,0 6 273,7-10-488,-6-10 103,1 1 0,-1-1 0,1 0 0,-1 1 0,0-1 0,1 1 0,-1-1 0,1 1 0,-1-1 0,0 1 0,0-1 0,1 1 1,-1-1-1,0 1 0,0 0 0,1-1 0,-1 1 0,0-1 0,0 1 0,0 0 0,0-100-2224,0 96 2122,1 0 0,-1 0 1,1 0-1,0 0 0,0 1 0,0-1 0,0 0 1,1 0-1,-1 1 0,1-1 0,0 0 1,3-3-1,8-10-44,5 3 27,-16 12 25,-1-1 0,1 1 0,0-1 0,0 1 1,0 0-1,0 0 0,1 0 0,-1 0 0,0 0 0,0 0 0,1 1 0,-1-1 0,0 1 0,1-1 1,-1 1-1,4 0 0,-4 0 72,0-1 0,1 1 1,-1 0-1,0 0 0,0 1 1,0-1-1,1 0 0,-1 1 1,0-1-1,0 1 0,0-1 1,0 1-1,0 0 0,0 0 1,0 0-1,0 0 0,0 1 1,-1-1-1,1 0 0,0 1 1,-1-1-1,1 1 0,-1 0 1,1-1-1,-1 1 0,1 2 1,0 2 417,0 0 1,-1 1-1,0-1 0,0 1 1,0-1-1,-1 1 0,-1 9 1,1-8-102,1-3-82,-1-1 0,0 0-1,0 0 1,-1 1 0,1-1-1,-1 0 1,0 0 0,0 0 0,0 1-1,-1-1 1,-1 4 0,2-6-197,0 0 1,1 0 0,0 0 0,-1 0 0,1 0 0,0 0-1,0 0 1,0 0 0,0 0 0,1 3 0,3 6 445,-4-11-539,0 0-1,1 0 0,-1 1 0,0-1 0,0 0 0,0 0 0,0 0 0,0 0 0,1 0 1,-1 0-1,0 0 0,0 0 0,0 1 0,0-1 0,1 0 0,-1 0 0,0 0 1,0 0-1,0 0 0,1 0 0,-1 0 0,0 0 0,0 0 0,0 0 0,1 0 0,-1 0 1,0 0-1,0-1 0,0 1 0,0 0 0,1 0 0,-1 0 0,0 0 0,0 0 1,0 0-1,0 0 0,1 0 0,-1-1 0,0 1 0,0 0 0,0 0 0,0 0 0,1 0 0,-1 0 0,0 1-1,0-1 1,0 0-1,0 0 1,1 1-1,-1-1 1,0 0 0,0 0-1,0 1 1,1-1-1,-1 0 1,0 0 0,1 1-1,-1-1 1,0 0-1,1 0 1,-1 0-1,0 0 1,0 0 0,1 0-1,-1 1 1,0-1-1,1 0 1,-1 0-1,1 0 1,-1 0 0,0 0-1,1 0 1,-1 0-1,0 0 1,1 0-1,-1-1 1,0 1 0,1 0-1,-1 0 1,7 0-620,-12 0-3140,-26-15-17907,28 13 20258,-7-3 146</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57.296"/>
    </inkml:context>
    <inkml:brush xml:id="br0">
      <inkml:brushProperty name="width" value="0.05" units="cm"/>
      <inkml:brushProperty name="height" value="0.05" units="cm"/>
    </inkml:brush>
  </inkml:definitions>
  <inkml:trace contextRef="#ctx0" brushRef="#br0">227 0 176,'0'0'1030,"-9"7"1472,7-7-2248,1 1 1,0-1-1,-1 1 0,1 0 0,0-1 0,-1 1 0,1 0 0,0 0 0,0 0 0,0 0 0,0 0 0,0 0 1,0 0-1,0 0 0,-1 2 0,-17 14 1763,7-4-747,-15 13 584,23-15-1430,-16 19 2869,16-27-2935,4-3-297,-1 0 0,1 0-1,0 1 1,-1-1 0,1 0-1,-1 1 1,1-1 0,0 1-1,-1-1 1,1 1-1,0-1 1,0 0 0,-1 1-1,1-1 1,0 1 0,0-1-1,0 1 1,-1-1 0,1 1-1,0-1 1,0 1 0,0 0-1,0-1 1,0 1 0,0-1-1,0 1 1,0 0 0,-19 45 4639,11-3-308,8-42-4333,0-1 1,0 1-1,0-1 1,0 1-1,0-1 1,0 1-1,0-1 0,0 0 1,-1 1-1,1-1 1,0 1-1,0-1 1,0 1-1,-1-1 1,1 1-1,0-1 1,-1 0-1,1 1 1,0-1-1,-1 0 1,1 1-1,0-1 0,-2 1 1,2-1-11,0 0-1,-1 1 1,1-1 0,-1 1-1,1-1 1,-1 0 0,1 1-1,0-1 1,-1 1 0,1-1 0,0 1-1,0-1 1,-1 1 0,1-1-1,0 1 1,0-1 0,0 1-1,-1-1 1,1 1 0,0-1-1,0 1 1,0 0 0,0 0 0,0 3 209,-1 0 0,1-1 0,-1 1 0,0 0 0,-1-1 0,1 1 0,-3 3 0,3-3-217,-1-1 0,1 1-1,0-1 1,0 1 0,0-1 0,0 1-1,0 4 1,0-5-41,1 0 0,-1 0 0,1 0 0,-1 0 0,0 0 0,0 0 0,0 0 0,-3 4 0,2-4 0,1 0 0,0-1 0,0 1 0,0 0 0,0 0 0,0 0 0,0 0 0,0 4 0,-7 34 0,3-23 0,-1 7 0,-2 53 0,8 57 0,8-92 0,-8-43 0,0 1 0,0-1 0,0 1 0,0-1 0,0 1 0,0-1 0,0 1 0,0-1 0,0 1 0,1-1 0,-1 0 0,0 1 0,0-1 0,0 1 0,1-1 0,-1 0 0,0 1 0,1-1 0,-1 1 0,0-1 0,1 0 0,-1 1 0,1-1 0,0 1 0,-1-1 0,1 0 0,-1 1 0,1-1 0,-1 0 0,0 1 0,1-1 0,-1 1 0,0-1 0,1 1 0,-1-1 0,0 1 0,0-1 0,1 1 0,-1-1 0,0 1 0,0-1 0,0 1 0,0-1 0,0 1 0,0 0 0,1-1 0,-1 1 0,-1 0 0,2 1 0,-1 0 0,1 0 0,-1 0 0,1 0 0,0 0 0,0 0 0,0 0 0,0 0 0,0 0 0,0-1 0,1 1 0,1 2 0,-2-3 0,1 1 0,-1 0 0,0 0 0,1 0 0,-1 0 0,0 0 0,0 0 0,0 0 0,-1 0 0,1 0 0,0 0 0,0 3 0,2 2 0,1-1 0,0 0 0,0 0 0,10 10 0,-1 2 0,-13-17 0,1 1 0,0 0 0,0-1 0,0 1 0,0-1 0,0 1 0,0-1 0,1 0 0,-1 1 0,0-1 0,1 0 0,2 2 0,-1-2 0,0 1 0,0 0 0,0 0 0,0 0 0,0 1 0,0-1 0,-1 1 0,4 3 0,10 4 0,-15-10 0,0 0 0,0 1 0,0-1 0,0 1 0,0-1 0,0 1 0,0-1 0,0 1 0,0-1 0,0 1 0,0 0 0,0 0 0,-1-1 0,1 1 0,0 0 0,-1 0 0,2 1 0,-1 0 0,-1-1 0,1 0 0,0 0 0,0 1 0,0-1 0,0 0 0,0 0 0,0 0 0,0 0 0,0 0 0,1 0 0,-1 0 0,0 0 0,2 0 0,-1 5 0</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0:57.626"/>
    </inkml:context>
    <inkml:brush xml:id="br0">
      <inkml:brushProperty name="width" value="0.05" units="cm"/>
      <inkml:brushProperty name="height" value="0.05" units="cm"/>
    </inkml:brush>
  </inkml:definitions>
  <inkml:trace contextRef="#ctx0" brushRef="#br0">12 23 32767,'0'-4'0,"0"-3"0,0 3 0,-11 4 0,11-7 0</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02.456"/>
    </inkml:context>
    <inkml:brush xml:id="br0">
      <inkml:brushProperty name="width" value="0.05" units="cm"/>
      <inkml:brushProperty name="height" value="0.05" units="cm"/>
    </inkml:brush>
  </inkml:definitions>
  <inkml:trace contextRef="#ctx0" brushRef="#br0">0 84 64,'0'5'9093,"0"-10"-10076,2-5 1458,0 8-464,2-7-11,1 4-4,-4 5 4,-1 0 0,0 0 0,0 0 0,1 0 0,-1 0 0,0 0 0,1 0 1,-1 0-1,0 0 0,0 0 0,1-1 0,-1 1 0,0 0 0,0 0 0,1 0 0,-1 0 1,0-1-1,0 1 0,0 0 0,1 0 0,-1-1 0,0 1 0,0 0 0,0 0 0,0-1 1,0 1-1,1 0 0,-1 0 0,0-1 0,0 1 0,0 0 0,0 0 0,0-1 0,0 1 1,0 0-1,0-1 0,0 1 0,0-2 1,1 1 0,-1-1 1,0 1-1,1-1 0,0 1 1,-1 0-1,1-1 0,0 1 0,0 0 1,0 0-1,-1 0 0,1-1 0,0 1 1,1 0-1,-1 0 0,0 0 1,0 1-1,0-1 0,2-1 0,28-13 33,-21 9-65,-9 5 32,0 1-1,0-1 1,0 1-1,0-1 0,0 1 1,0-1-1,0 1 0,0 0 1,1 0-1,-1-1 1,0 1-1,0 0 0,0 0 1,0 0-1,3 0 1,0 1 6,0 1-1,-1-1 1,1 1 0,0-1 0,0 1 0,-1 0 0,1 0 0,-1 1 0,1-1 0,-1 1-1,5 5 1,-7-7 39,0 1 0,0 0-1,0 0 1,0 0 0,0 0 0,0 0-1,0 0 1,-1 0 0,1 0-1,-1 0 1,0 0 0,1 0 0,-1 0-1,0 4 1,4 1 37,-3-6-62,-1-1 1,1 0 0,-1 1-1,1-1 1,-1 1 0,1-1-1,-1 1 1,1-1-1,-1 1 1,0-1 0,1 1-1,-1 0 1,0-1 0,0 1-1,1 0 1,-1-1 0,0 1-1,0 0 1,0-1 0,0 1-1,0 0 1,0-1 0,0 1-1,0 0 1,0 0 0,1 9 600,-1-9-560,0 0 0,0 0 0,1 0 1,-1 0-1,0 0 0,0 0 0,0 1 0,0-1 0,0 0 1,0 0-1,0 0 0,-1 0 0,1 0 0,0 0 0,-1 0 1,1 0-1,0 0 0,-1 0 0,1 0 0,-1 0 0,0 0 1,1 0-1,-1-1 0,0 1 0,1 0 0,-1 0 0,0-1 1,-1 2-1,-8 30 1581,10-32-1416,-12 13 1046,11-11-1219,1 0 0,-1 0 0,0 0 0,0 0 0,0 0 1,-1 0-1,1 0 0,0 0 0,-1-1 0,1 1 0,-1 0 1,-2 1-1,-17 19 792,21-21-824,-1 0 0,1 0 1,0-1-1,-1 1 0,1 0 1,0 0-1,-1-1 1,1 1-1,-1 0 0,1-1 1,-1 1-1,0-1 1,1 1-1,-1-1 0,0 1 1,1-1-1,-2 1 1,-8 10 142,10-10-162,0 0 1,0-1-1,0 1 0,0 0 1,0-1-1,-1 1 1,1-1-1,0 1 0,-1 0 1,1-1-1,0 1 1,-1-1-1,1 1 0,-1-1 1,1 1-1,0-1 1,-1 1-1,0-1 0,1 1 1,-1-1-1,1 0 1,-2 1-1,2-1 4,-1 1 0,0-1 0,1 1-1,-1-1 1,0 1 0,1-1 0,-1 1 0,1-1-1,-1 1 1,1 0 0,-1-1 0,1 1 0,-1 0-1,1-1 1,0 1 0,-1 0 0,1 0 0,0-1-1,-1 1 1,1 0 0,0 0 0,0 1 0,-8 13 249,7-14-188,-1 1 1,1-1-1,0 1 1,0-1-1,0 1 1,0-1 0,1 1-1,-1 0 1,0-1-1,1 1 1,-1 0-1,0 3 1,-4 11 107,4-15-162,0 1 0,1-1 0,-1 0 0,0 0 0,1 1-1,-1-1 1,1 0 0,0 0 0,-1 1 0,1-1 0,0 1 0,0-1 0,0 3 0,0-4 130,-1 1-100,1 0 1,0 1-1,0-1 1,0 0-1,0 0 0,0 0 1,0 0-1,0 0 1,0 0-1,1 0 1,-1 0-1,0 0 1,1 0-1,0 1 1,22-11 1134,-16 5-739,0 1 0,0 1 0,0 0 1,0 0-1,0 0 0,0 1 0,1 0 0,13-1 1,-17 3-169,1-1-1,0 1 1,0 0 0,0 0 0,-1 0 0,1 0 0,-1 1 0,1 0 0,-1 0-1,5 3 1,-7-4-61,22 10 893,-10-4 316,14 4 122,-33-8 812,2-5-4905</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03.616"/>
    </inkml:context>
    <inkml:brush xml:id="br0">
      <inkml:brushProperty name="width" value="0.05" units="cm"/>
      <inkml:brushProperty name="height" value="0.05" units="cm"/>
    </inkml:brush>
  </inkml:definitions>
  <inkml:trace contextRef="#ctx0" brushRef="#br0">25 117 160,'0'0'192,"-2"19"1988,-4-8 2809,5-12-4899,1 1 1,-1 0-1,0 0 1,1 0-1,-1-1 1,1 1-1,-1 0 1,1-1-1,-1 1 1,1 0-1,-1-1 1,1 1-1,-1-1 1,1 1-1,-1-1 1,1 1-1,-1-1 1,1 1-1,0-1 1,-1 1-1,1-1 1,0 1-1,0-1 1,-1 0-1,1 0-65,0 1 1,0 0-1,0-1 0,0 1 0,0 0 0,0 0 0,0-1 1,0 1-1,0 0 0,0-1 0,0 1 0,0 0 1,0 0-1,0-1 0,0 1 0,0 0 0,0 0 1,-1-1-1,1 1 0,0 0 0,0 0 0,0-1 1,0 1-1,-1 0 0,1 0 0,0 0 0,0 0 1,-1-1-1,1 1 0,0 0 0,0 0 0,-1 0 1,1 0-1,0 0 0,-1-1 0,5-4 311,-1-12 387,-2 16-677,1 1 0,-1-1 0,0 0-1,0 0 1,0 0 0,0 0 0,-1 0 0,1 0-1,0 0 1,0-1 0,0 1 0,-1 0 0,1 0-1,-1-1 1,1-1 0,0 0 71,1 1 1,-1-1-1,0 1 1,1-1-1,-1 1 1,1-1-1,0 1 1,3-3 0,3-3 1027,0 0 1,-1 0 0,9-11 0,-16 18-1044,1 0 0,-1 0 1,1 1-1,-1-1 0,1 0 0,-1 1 1,1-1-1,0 1 0,-1-1 0,1 1 0,0-1 1,-1 1-1,1-1 0,0 1 0,0 0 1,0-1-1,-1 1 0,1 0 0,0-1 1,0 1-1,1 0 0,0 0 183,-2-5 337,1 5-616,0 1-1,-1 0 1,1-1 0,0 1 0,0 0-1,0-1 1,0 1 0,0-1-1,0 1 1,0-1 0,0 0 0,0 1-1,0-1 1,0 0 0,0 0-1,2 0 1,17 8 89,10 3 383,10 2-73,-33-11-335,-6-2-63,-1 0 0,1 0 0,0 0 0,-1 0 1,1 0-1,0 0 0,-1 0 0,1 0 1,0 1-1,-1-1 0,1 0 0,-1 0 0,1 1 1,-1-1-1,1 0 0,-1 1 0,1-1 1,-1 1-1,1-1 0,-1 1 0,1-1 1,-1 1-1,1 0 0,20 0 801,-15-2-768,-1 0-1,1 0 1,-1-1-1,0 1 1,1-1-1,-1 0 1,0-1 0,0 1-1,9-7 1,3-1-17,-9 4 10,-7 5-79,0 0-1,0 0 0,0 0 0,0 0 1,1 0-1,-1 0 0,0 1 0,0-1 0,1 0 1,-1 1-1,0 0 0,1-1 0,1 0 1,-7 2 1583,-3 1-6162,-3 1-3743,4-2 6268,-4-8-4967</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04.186"/>
    </inkml:context>
    <inkml:brush xml:id="br0">
      <inkml:brushProperty name="width" value="0.05" units="cm"/>
      <inkml:brushProperty name="height" value="0.05" units="cm"/>
    </inkml:brush>
  </inkml:definitions>
  <inkml:trace contextRef="#ctx0" brushRef="#br0">79 0 80,'0'0'2172,"0"19"6490,2-15-8659,-1-3 169,-1 0 0,1 0-1,0 0 1,-1 0 0,1 0 0,0 0-1,-1 1 1,1-1 0,-1 0 0,0 0 0,1 1-1,-1-1 1,0 0 0,0 1 0,0-1-1,0 0 1,0 1 0,0-1 0,0 0-1,0 1 1,-1-1 0,1 0 0,0 0 0,-1 1-1,1-1 1,-2 2 0,-3 22 1820,-3 16 307,7-37-2082,1 1-1,-1-1 0,0 1 1,0-1-1,-1 0 0,-2 7 0,-4 13 885,-2-1-98,8-21-920,1 1 1,0-1-1,-1 1 1,1-1-1,0 1 1,0 0-1,1 0 1,-1-1-1,1 1 0,-1 3 1,1-2-46,-1 1 0,0-1 0,0 0 1,0 0-1,0 0 0,-3 7 0,2-7-22,0 1 1,0 0-1,1 0 0,0-1 1,0 1-1,-1 10 0,-4-3 250,1-8-4656,9-9 2553,-3 5 1658,-1 0-1,0 0 1,1-1-1,-1 1 0,1 0 1,-1 0-1,0-1 0,1 1 1,-1 0-1,0 0 0,1-1 1,-1 1-1,0 0 0,1-1 1,-1 1-1,0 0 1,0-1-1,1 1 0,-1-1 1,0 1-1,0 0 0,0-1 1,0 1-1,1-1 0,-1 1 1,0-1-1,0 1 1,0 0-1,0-1 0,0 1 1,0-1-1,0 1 0,0-1 1,-1 0-1,9-35-9851,-8 30 7595</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9:45.209"/>
    </inkml:context>
    <inkml:brush xml:id="br0">
      <inkml:brushProperty name="width" value="0.05" units="cm"/>
      <inkml:brushProperty name="height" value="0.05" units="cm"/>
    </inkml:brush>
  </inkml:definitions>
  <inkml:trace contextRef="#ctx0" brushRef="#br0">77 11 304,'-61'-4'2401,"58"1"-1958,-6-1 6152,6 6-6595,6 3 487,6 5 224,0 1 488,0 0 1,20 16-1,7 8 429,-17 3 80,-8-23-1070,-1 0 1,-1 1 0,0 1-1,-1-1 1,9 28-1,-4-10 221,-12-30-593,0 1 0,0 0-1,-1 1 1,0-1 0,1 0 0,-2 0-1,1 0 1,-1 0 0,1 0 0,-1 0-1,-1 0 1,-3 9 0,0 6 500,3-12-590,-1-1 1,0 0 0,0 1 0,-1-1-1,0-1 1,-7 11 0,6-10-98,0 1 1,0 0-1,-6 16 1,11-22-71,-2 5 19,-1 1 0,0-1 0,0 0 0,0 0 0,-1 0 0,-7 10 0,-7 19-36,16-31 0,1-1-1,-1 0 1,0 0 0,0 0 0,0 0-1,-1 0 1,0 0 0,-3 3 0,-2 10-2229,8-17 1948,0 1 1,0-1 0,0 1 0,0-1 0,0 1 0,0-1 0,0 1 0,0-1 0,0 0 0,-1 1 0,1-1 0,0 1 0,0-1 0,-1 1 0,1-1 0,0 0 0,-1 1 0,1-1 0,0 0 0,-1 1 0,1-1 0,0 0 0,-1 1 0,1-1 0,-1 0 0,1 0 0,0 1 0,-1-1 0,1 0 0,-1 0 0,1 0 0,-1 0 0,1 0 0,-1 1 0,1-1 0,-1 0 0</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04.836"/>
    </inkml:context>
    <inkml:brush xml:id="br0">
      <inkml:brushProperty name="width" value="0.05" units="cm"/>
      <inkml:brushProperty name="height" value="0.05" units="cm"/>
    </inkml:brush>
  </inkml:definitions>
  <inkml:trace contextRef="#ctx0" brushRef="#br0">12 0 96,'0'0'2185,"1"15"-200,17 24 3559,-17-33-4979,-1 0 1,-1 1 0,1-1-1,-1 0 1,0 0-1,0 0 1,-1 0 0,-2 8-1,2-6-84,0 1 0,1-1 0,0 0 0,1 1-1,0-1 1,0 1 0,2 8 0,0 11 1235,-2-16-864,0-6-188,0 0 0,0-1 0,0 1-1,-1 0 1,0 0 0,0 0 0,-3 9 0,3 4 1492,2-18-2075,-1 0 1,0 0 0,0 0-1,0 0 1,1 0 0,-1 0-1,0 0 1,-1 1-1,1-1 1,0 0 0,0 0-1,0 0 1,-1 0 0,1 0-1,0 0 1,-1 0 0,0 2-1,-7 22 736,7-18-1220,0-13-2855,5-3 907,-3 8 1807,0 0 0,0 0 1,-1 1-1,1-1 0,0 0 1,-1 0-1,1 0 0,-1 0 0,0 0 1,1-1-1,-1 1 0,0 0 0,1 0 1,-1 0-1,0 0 0,0-2 1,-2-9-5806,-6 9 3805,6-4-1593,2 3 2987</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06.506"/>
    </inkml:context>
    <inkml:brush xml:id="br0">
      <inkml:brushProperty name="width" value="0.05" units="cm"/>
      <inkml:brushProperty name="height" value="0.05" units="cm"/>
    </inkml:brush>
  </inkml:definitions>
  <inkml:trace contextRef="#ctx0" brushRef="#br0">186 52 368,'0'0'977,"-19"-15"3102,17 12-3625,0 0 1,0 1 0,-1-1-1,1 1 1,-1 0-1,1 0 1,-1 0-1,0 0 1,0 0-1,0 1 1,0-1 0,-5-1-1,-6 0 361,12 2-706,0 0 1,0 0-1,0 1 1,-1-1-1,1 1 1,0 0-1,0 0 1,0 0-1,0 0 1,0 0-1,-1 0 1,1 0-1,-4 1 1,3 1-35,-1-2-49,0 1 0,0 1 0,0-1 1,0 1-1,0-1 0,1 1 0,-1 0 0,1 0 0,-1 1 1,1-1-1,0 1 0,0 0 0,0 0 0,0 0 0,-4 5 0,-9 48 452,16-54-460,-1-1 1,1 1-1,0 0 1,0-1-1,0 1 1,0 0-1,1-1 0,-1 1 1,0 0-1,1-1 1,-1 1-1,1-1 0,-1 1 1,2 1-1,4 20 357,1 44 1874,5-28-253,-12-34-1706,0 0 0,1 0 0,0 0 0,-1 0 0,1 0 0,1 0 1,-1-1-1,1 1 0,0 0 0,0-1 0,4 6 0,-5-7-167,0-1-1,0 0 0,0 1 1,-1-1-1,1 1 1,-1-1-1,1 1 0,-1 0 1,0-1-1,0 4 1,0-4-23,0 1 0,0-1 0,0 1 0,0-1 0,1 1 0,-1-1 0,1 0 0,0 1 0,-1-1 0,2 3 0,9 14 560,-11-18-617,0 0 1,1 0-1,-1 0 0,0 0 0,1 0 1,-1 0-1,0 0 0,0 0 0,0 0 1,0 0-1,0 0 0,0 0 1,0 0-1,0 0 0,0 0 0,-1 0 1,1 0-1,0 0 0,-1 0 0,1 0 1,0 0-1,-1 0 0,1 0 1,-2 1-1,0-1-13,2 0-21,-1-1 0,0 1-1,1 0 1,-1-1-1,1 1 1,-1 0 0,1-1-1,-1 1 1,1 0-1,-1 0 1,1 0 0,-1-1-1,1 1 1,0 0-1,0 0 1,-1 0-1,1 0 1,0 0 0,0-1-1,0 1 1,0 0-1,0 0 1,0 0 0,1 1-1,-5 6 762,-2 2-5082</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06.846"/>
    </inkml:context>
    <inkml:brush xml:id="br0">
      <inkml:brushProperty name="width" value="0.05" units="cm"/>
      <inkml:brushProperty name="height" value="0.05" units="cm"/>
    </inkml:brush>
  </inkml:definitions>
  <inkml:trace contextRef="#ctx0" brushRef="#br0">1 23 864,'12'0'2970,"0"0"0,0-1 0,0-1 0,21-5 0,-24 4-1626,0 1 0,0 0 0,16-2 0,29 3-608,-40 1-979,13 7-3572,-25-7 2815</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07.796"/>
    </inkml:context>
    <inkml:brush xml:id="br0">
      <inkml:brushProperty name="width" value="0.05" units="cm"/>
      <inkml:brushProperty name="height" value="0.05" units="cm"/>
    </inkml:brush>
  </inkml:definitions>
  <inkml:trace contextRef="#ctx0" brushRef="#br0">130 11 144,'8'-7'16645,"-34"3"-12619,21 5-4012,1 1 1,0-1 0,0 1-1,0 0 1,0 0-1,-5 4 1,-1 0 86,4-3 36,1 1 1,-1 0-1,1 0 1,0 0 0,1 1-1,-6 5 1,0 7 433,8-14-464,0 1 1,0-1-1,0 1 0,1-1 1,-1 1-1,1 0 0,0-1 0,0 1 1,0 0-1,1 0 0,-1 0 1,1 7-1,0-9 36,0 0 1,1 0-1,-1-1 1,1 1 0,-1 0-1,1 0 1,0 0-1,0-1 1,-1 1-1,1 0 1,0-1-1,1 1 1,-1-1-1,0 1 1,0-1-1,1 0 1,-1 1-1,1-1 1,-1 0-1,1 0 1,-1 0-1,1 0 1,0 0-1,0 0 1,-1-1-1,1 1 1,0 0-1,0-1 1,0 0-1,3 1 1,8 1 795,1 0 1,-1-1-1,18 0 1,-25-1-943,50-14 216,-55 15-280,-1-1-1,1 0 0,-1 0 1,1 0-1,-1 0 0,1 0 1,-1-1-1,1 1 0,-1 0 1,1 0-1,-1 0 0,0 0 1,1 0-1,-1-1 0,1 1 1,-1 0-1,1 0 0,-1-1 1,0 1-1,1 0 0,-1-1 1,0 1-1,1 0 1,-1-1-1,0 1 0,1 0 1,-1-1-1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08.946"/>
    </inkml:context>
    <inkml:brush xml:id="br0">
      <inkml:brushProperty name="width" value="0.05" units="cm"/>
      <inkml:brushProperty name="height" value="0.05" units="cm"/>
    </inkml:brush>
  </inkml:definitions>
  <inkml:trace contextRef="#ctx0" brushRef="#br0">20 0 96,'0'0'2663,"31"6"5543,-31-5-7760,8 21 2960,-8-12-2820,0 1 383,0 0 0,0 0 1,-1 0-1,-5 18 0,-8 32 3060,4-33-2150,7-21-1445,0 0 0,1 0 0,0 1 0,0-1 0,0 1 0,0 12 0,-10 30 1188,12 27-176,5-70-1256,-5-7-184,1 0-1,-1 1 1,1-1 0,-1 1 0,1-1-1,-1 1 1,1-1 0,-1 1-1,1-1 1,-1 1 0,0-1 0,1 1-1,-1-1 1,0 1 0,0 0 0,1-1-1,-1 1 1,0 0 0,0-1 0,0 1-1,0 0 1,0-1 0,0 1 0,0 1-1,8 26 161,-8-27-166,-1-1-1,1 1 1,0-1 0,0 1 0,0-1 0,0 1 0,0-1 0,0 1-1,0-1 1,0 1 0,0 0 0,0-1 0,0 1 0,0-1 0,0 1 0,0-1-1,0 1 1,1-1 0,-1 1 0,0-1 0,0 1 0,1-1 0,-1 1 0,0-1-1,1 1 1,-1-1 0,0 1 0,1-1 0,-1 0 0,1 1 0,-1-1-1,1 0 1,-1 1 0,1-1 0,-1 0 0,1 0 0,-1 1 0,1-1 0,-1 0-1,2 0 1,-2 0 0,3 15-82,8-9-370,-9-5 400,0 1-1,0-1 1,0 0 0,0 0-1,1 0 1,-1 0 0,0 0-1,0 0 1,1-1 0,3 2-1,36-12-77,-9 2-3885</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09.816"/>
    </inkml:context>
    <inkml:brush xml:id="br0">
      <inkml:brushProperty name="width" value="0.05" units="cm"/>
      <inkml:brushProperty name="height" value="0.05" units="cm"/>
    </inkml:brush>
  </inkml:definitions>
  <inkml:trace contextRef="#ctx0" brushRef="#br0">10 22 304,'0'0'2340,"8"-5"4036,-8 3-5861,-18-2 12411,95-3-2676,52 3-10194,-80 8-77,-48-4-129</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11.226"/>
    </inkml:context>
    <inkml:brush xml:id="br0">
      <inkml:brushProperty name="width" value="0.05" units="cm"/>
      <inkml:brushProperty name="height" value="0.05" units="cm"/>
    </inkml:brush>
  </inkml:definitions>
  <inkml:trace contextRef="#ctx0" brushRef="#br0">8 1 128,'0'0'139,"12"1"8883,-11 26-5038,0-25-3732,0-1-1,0 1 1,-1-1 0,1 1 0,-1-1-1,1 1 1,-1-1 0,0 1 0,0-1 0,0 1-1,0 0 1,0-1 0,0 3 0,0-2 72,0 0 0,0 0 0,0 0 0,0 0-1,0 0 1,1 0 0,-1 0 0,1 0 0,-1 0 0,2 3 0,0-2 120,-1 1-1,0 0 1,0 0 0,0-1-1,0 1 1,0 0-1,-1 0 1,1 0-1,-1 0 1,0 0 0,0 0-1,-1 0 1,1-1-1,-1 1 1,0 0-1,0 0 1,0 0 0,-3 5-1,3-6-116,0 0-1,0 0 1,1 0-1,-1 0 1,1 0 0,0 0-1,0 6 1,0-7-197,0 1-1,0-1 1,0 1 0,0-1 0,-1 0 0,1 1 0,-1-1 0,1 0-1,-3 4 1,3 5-58,0-10-72,0 0-1,0 0 1,0 0 0,0 0 0,0 0-1,0 0 1,0-1 0,0 1-1,0 0 1,0 0 0,0 0-1,-1 0 1,1 0 0,0 0 0,-1-1-1,0 2 1,0 0 0,0-1 0,0 1 0,0-1 0,0 0 0,0 1 0,1-1 0,-1 1 0,0 0 0,1-1 0,-1 1 0,1 0 0,-1-1 0,1 1 0,0 0 0,0-1 0,0 1 0,0 0 0,0 3 0,-7 23 0,14-34 79,7-15-705,-10 12-3163,-2 0-3630,-2-30-9829,0 33 15485</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11.996"/>
    </inkml:context>
    <inkml:brush xml:id="br0">
      <inkml:brushProperty name="width" value="0.05" units="cm"/>
      <inkml:brushProperty name="height" value="0.05" units="cm"/>
    </inkml:brush>
  </inkml:definitions>
  <inkml:trace contextRef="#ctx0" brushRef="#br0">50 0 96,'0'0'1294,"-10"7"-528,8-7-622,-1 1 65,0-1 1,0 1 0,0 0 0,0 0-1,1 0 1,-1 0 0,0 1 0,-3 1-1,-2 1 4798,25-1 178,7 0 3118,-6-2-6787,61 3 7053,-9 3-8569,18-7 0,-102 3 98,2 0-639</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14.996"/>
    </inkml:context>
    <inkml:brush xml:id="br0">
      <inkml:brushProperty name="width" value="0.05" units="cm"/>
      <inkml:brushProperty name="height" value="0.05" units="cm"/>
    </inkml:brush>
  </inkml:definitions>
  <inkml:trace contextRef="#ctx0" brushRef="#br0">20 99 112,'-19'4'7278,"30"-19"-5488,-3-15 2751,-8 29-4435,1 1 0,-1-1 0,0 0 0,0 0 0,1 0 0,-1 0 0,1 1 0,-1-1 0,1 0 0,-1 0 0,1 1 0,-1-1 0,1 0 0,0 1 0,-1-1 0,2 0 0,-1 0 12,0 1 0,0-1 0,-1 0 0,1 0 0,0 1 1,0-1-1,-1 0 0,1 0 0,-1 0 0,1 0 0,-1 0 0,1 0 0,-1 0 0,1 0 0,-1 0 0,0 0 0,1-2 0,22-8 160,-11 6-155,-11 5-105,0 0 0,-1 0 1,1 0-1,0 0 1,0-1-1,-1 1 1,1 0-1,0 0 1,-1 0-1,1 0 0,0-1 1,-1 1-1,1 0 1,-1-1-1,1 1 1,0 0-1,-1-1 1,1 1-1,-1-1 0,1 1 1,-1-1-1,1 1 1,0-2-1,-1 2 19,1 0-1,0-1 0,-1 1 1,1 0-1,0-1 1,0 1-1,-1 0 1,1 0-1,0 0 0,0 0 1,0 0-1,-1 0 1,1 0-1,0 0 1,0 0-1,0 0 1,-1 0-1,1 0 0,0 0 1,0 1-1,1 0 1,17 4 282,1 7 54,22 27-178,-40-36-152,-1 0-1,1 0 1,-1 1 0,0-1-1,0 0 1,-1 0 0,1 1-1,0 5 1,-1 51 1331,-3-52-1248,-2 6 335,3-11-324,1 1-1,-1-1 1,0 0 0,-1-1 0,1 1-1,0 0 1,-5 3 0,4-3-11,0 0 1,0 0-1,1 0 0,0 0 1,0 0-1,-1 0 1,-1 6-1,4-9-123,0 1-1,0 0 1,-1-1 0,1 1-1,0 0 1,0-1 0,-1 1-1,1 0 1,0-1 0,-1 1-1,1-1 1,-1 1 0,1-1-1,-1 1 1,1-1 0,-1 1-1,1-1 1,-1 0 0,1 1 0,-2 0-1,1-1 25,1 0-1,-1 1 0,0-1 0,1 1 1,-1-1-1,0 1 0,1-1 1,-1 1-1,1 0 0,-1-1 1,1 1-1,-1 0 0,1-1 0,0 1 1,-1 0-1,1-1 0,0 1 1,-1 0-1,1 0 0,0-1 1,0 2-1,-1 0 109,0-1 1,1 0 0,-1 1-1,0-1 1,0 0 0,0 0-1,0 0 1,0 1-1,0-1 1,0 0 0,0 0-1,-2 1 1,-3 4 350,6-5-455,0-1-1,-1 1 1,1 0-1,-1 0 1,1 0-1,0 0 1,-1-1 0,1 1-1,-1 0 1,0-1-1,1 1 1,-1 0 0,1-1-1,-1 1 1,0 0-1,0-1 1,-1 1 0,-6 9 298,7-9-315,1 0-1,0 0 1,0 0 0,-1-1-1,1 1 1,0 0-1,-1 0 1,1-1-1,0 1 1,-1 0 0,1-1-1,-1 1 1,1 0-1,-1-1 1,0 1-1,1 0 1,-1-1-1,0 1 1,0 0 0,0-1-4,0 0 0,0 1 0,1-1 0,-1 1 0,1-1 0,-1 1 0,0 0 0,1-1 0,-1 1 0,1-1 0,0 1 0,-1 0 0,1 0 0,-1-1 0,1 1 0,0 0 0,0 0 0,-1-1 1,1 2-1,-9 10 208,8-12-201,0 1 1,0 0 0,1 0 0,-1 0 0,0-1 0,0 1-1,1 0 1,-1 0 0,0 0 0,1 0 0,-1 1 0,1-1-1,-1 0 1,0 1 0,-4 8 156,5-10-160,-1 1 0,1-1-1,-1 0 1,1 1 0,-1-1-1,1 1 1,-1-1 0,1 1-1,0 0 1,-1-1 0,1 1 0,0-1-1,0 1 1,-1 0 0,1-1-1,0 1 1,0 0 0,0-1-1,0 1 1,0 1 0,-10 30 551,9-32-481,0 1 0,0 0 0,1-1 1,-1 1-1,0 0 0,0 0 0,1 0 0,-1-1 0,0 1 0,1 0 0,-1 0 0,1 0 0,-1 0 0,1 0 0,0 0 0,-1 0 1,1 0-1,0 1 0,0-1 0,0 0 0,-1 0 0,1 0 0,0 0 0,1 0 0,-1 0 0,0 0 0,0 0 0,1 2 1,-1 8-136,4-12 51,-1 0 0,0 0 0,1 0 0,-1-1 0,0 0 0,0 0 0,0 1 0,5-5 0,10-5 0,-13 8 0,1 1 0,0-1 0,0 1 0,1 1 0,-1-1 0,0 1 0,0 0 0,1 0 0,7 1 0,-10 0 0,0 1 0,0 0 0,0-1 0,0 2 0,-1-1 0,1 0 0,0 1 0,0-1 0,-1 1 0,1 0 0,-1 0 0,0 1 0,5 3 0,15 9 0,-17-12 0,-4-2 0,-1-1 0,1 1 0,-1 0 0,0-1 0,1 1 0,-1 0 0,0 0 0,0 0 0,1 0 0,-1 0 0,0 0 0,0 0 0,0 0 0,0 0 0,0 0 0,0 1 0,-1-1 0,1 0 0,0 1 0,0-1 0,0 2 0,-1-3 0,0 1 1,-1-1-1,1 0 1,0 0-1,0 0 0,0 0 1,0 1-1,0-1 1,0 0-1,0 0 1,0 0-1,0 0 0,0 1 1,0-1-1,0 0 1,0 0-1,0 0 0,0 0 1,0 0-1,0 1 1,1-1-1,-1 0 1,0 0-1,0 0 0,0 0 1,0 0-1,0 1 1,0-1-1,0 0 0,0 0 1,1 0-1,-1 0 1,0 0-1,0 0 0,0 0 1,0 0-1,0 1 1,0-1-1,1 0 1,-1 0-1,0 0 0,0 0 1,0 0-1,0 0 1,1 0-1,-1 0 0,0 0 1,0 0-1,0 0 1,0 0-1,1 0 1,-1 0-1,0 0 0,0 0 1,0 0-1,0 0 1,0 0-1,1-1 0,-1 1 1,0 0-1,0 0 1,0 0-1,0 0-4,1 0-1,-1 0 0,0 0 1,0-1-1,0 1 0,0 0 1,0 0-1,0 0 0,0 0 1,0 0-1,0 0 0,0-1 1,0 1-1,0 0 1,0 0-1,0 0 0,0 0 1,1 0-1,-1-1 0,-1 1 1,1 0-1,0 0 0,0 0 1,0 0-1,0 0 0,0-1 1,0 1-1,0 0 1,0 0-1,0 0 0,0 0 1,0 0-1,0 0 0,0-1 1,0 1-1,0 0 0,-1 0 1,1 0-1,0 0 0,0 0 1,0 0-1,0 0 1,0 0-1,0-1 0,0 1 1,-1 0-1,1 0 0,0 0 1,0 0-1,0 0 0,0 0 1,0 0-1,-1 0 0,1 0 1,0 0-1,0 0 1,0 0-1,0 0 0,0 0 1,-1 0-1,1 0 0,0 0 1,0 0-1,0 0 0,0 0 1,0 1-1,-1-1 0,1 0 1,0 0-1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15.846"/>
    </inkml:context>
    <inkml:brush xml:id="br0">
      <inkml:brushProperty name="width" value="0.05" units="cm"/>
      <inkml:brushProperty name="height" value="0.05" units="cm"/>
    </inkml:brush>
  </inkml:definitions>
  <inkml:trace contextRef="#ctx0" brushRef="#br0">0 146 304,'4'2'8619,"11"5"-3234,-4-18-209,-10 10-4848,0 0 0,1 0 1,-1 0-1,0-1 1,1 1-1,-1-1 1,0 1-1,0-1 0,0 1 1,-1-1-1,2-1 1,-1 1-111,0 0 1,-1 0 0,1 1 0,0-1-1,1 0 1,-1 1 0,0-1-1,0 1 1,1 0 0,-1-1 0,3 0-1,9-14 2089,-12 14-2153,0 1 0,-1 0 1,1 0-1,0-1 0,0 1 0,0 0 0,0 0 1,0 0-1,0 0 0,0 0 0,0 0 0,3-1 1,8-18 1461,2 12-1103,-10 5-491,1 0-1,-1 0 0,1 1 1,0 0-1,0 0 0,0 0 0,1 0 1,-1 1-1,0 0 0,0 0 0,1 0 1,8 0-1,-9 1-21,0 0 0,0 1 0,0-1 0,0 1 0,0 0 0,0 0 0,0 0 0,0 1 0,7 3 0,-7-2 0,0-1 0,1 0 0,-1 0 0,0-1 0,1 1 0,-1-1 0,1 0 0,7 0 0,-11-1 0,1 0 0,0 0 0,-1 0 0,1 0 0,-1 0 0,1-1 0,0 1 0,-1-1 0,1 0 0,-1 0 0,1 0 0,-1 0 0,1 0 0,-1 0 0,0-1 0,0 1 0,0-1 0,1 0 0,-2 1 0,4-5 0,1-1-102,1-3-3499,-9 5 1874,-31 1-23433,31 4 26096</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1:44.339"/>
    </inkml:context>
    <inkml:brush xml:id="br0">
      <inkml:brushProperty name="width" value="0.05" units="cm"/>
      <inkml:brushProperty name="height" value="0.05" units="cm"/>
    </inkml:brush>
  </inkml:definitions>
  <inkml:trace contextRef="#ctx0" brushRef="#br0">8 22 96,'0'0'134,"0"-1"1,0 1-1,0-1 0,0 1 0,0-1 0,0 1 1,-1-1-1,1 1 0,0-1 0,0 1 1,0 0-1,0-1 0,0 1 0,-1-1 1,1 1-1,0 0 0,0-1 0,-1 1 1,1-1-1,0 1 0,-1 0 0,1-1 1,0 1-1,-1 0 0,1 0 0,-1-1 1,0 1-1,0 1 412,7 4-388,2 21 16,-5-14 37,-2-12-202,-1 0 1,1 0 0,-1 0 0,1 0-1,-1 0 1,1 0 0,-1 0 0,0 1 0,1-1-1,-1 0 1,1 0 0,-1 0 0,0 1-1,1-1 1,-1 0 0,1 0 0,-1 1-1,0-1 1,1 0 0,-1 1 0,0-1 0,0 0-1,1 1 1,-1-1 0,0 1 0,0-1-1,1 0 1,-1 1 0,0-1 0,0 1 0,0-1-1,0 1 1,0-1 0,0 0 0,0 1-1,0-1 1,0 1 0,0-1 0,0 1-1,0-1 1,0 1 0,0-1 0,0 1 0,0-1-1,0 0 1,-1 2 0,1-2 8,8 18 385,-8-15-355,0-2-36,-1-1 0,1 1 1,0 0-1,0 0 0,0 0 0,0 0 0,0 0 0,0 0 1,0 0-1,0-1 0,1 1 0,-1 0 0,0 0 1,0 0-1,1 0 0,-1 0 0,0-1 0,1 1 0,-1 0 1,1 0-1,-1-1 0,1 1 0,0 0 0,-1-1 1,1 1-1,0 0 0,-1-1 0,1 1 0,1 0 1,-2 0 0,1-1 0,-1 1 1,0 0-1,1 0 1,-1 0-1,0 0 1,1 0-1,-1-1 0,0 1 1,0 0-1,0 0 1,0 0-1,0 0 1,0 0-1,0 0 0,0 0 1,0 0-1,-1 1 1,2 14 341,6 6 7,-7-21-348,0 1 0,1 0 0,-1 0 1,0-1-1,1 1 0,0 0 0,-1-1 0,1 1 0,0 0 0,0-1 0,0 1 0,1 1 0,0 9 0,-2-12-14,-1 1-1,1-1 1,0 1 0,0-1 0,0 1-1,0-1 1,0 1 0,0-1 0,0 1-1,0-1 1,0 0 0,0 1 0,0-1-1,1 1 1,-1-1 0,0 1 0,0-1-1,0 1 1,0-1 0,1 1 0,-1-1-1,0 0 1,1 1 0,0 0-1,-1-1 1,1 0 0,0 1-1,-1-1 1,1 0 0,-1 1-1,1-1 1,0 1 0,-1-1-1,1 1 1,-1-1 0,0 1-1,1 0 1,-1-1 0,1 1-1,-1 0 1,0-1 0,0 1-1,1 0 1,-1-1 0,0 1-1,0 0 1,0-1 0,0 1-1,1 0 1,-1 0 0,0-1-1,0 1 1,-1 0 0,1-1-1,0 2 1,8 17 51,-8-18-46,0 0-1,0 0 1,0 0 0,0 0 0,0 0 0,0 0 0,0 0 0,1 0-1,-1 0 1,0 0 0,1-1 0,-1 1 0,1 0 0,-1 0-1,1 0 1,0 1 0,0-1-4,0 0-1,-1 0 1,1 0-1,0 0 1,-1 0-1,1 0 1,-1 0-1,0 0 1,1 1-1,-1-1 1,0 0-1,0 0 0,0 0 1,1 1-1,-1-1 1,-1 2-1,9 32 121,12-2-111,-20-32-10,0-1 0,0 0 0,0 1 0,0-1 0,0 1 0,0-1-1,0 0 1,0 1 0,0-1 0,0 1 0,0-1 0,0 0 0,0 1 0,0-1 0,1 0-1,-1 1 1,0-1 0,0 0 0,0 1 0,1-1 0,-1 0 0,0 1 0,1-1 0,-1 0 0,0 0-1,0 0 1,1 1 0,-1-1 0,0 0 0,1 0 0,0 1 0,-1-1-1,0 0 0,1 0 0,-1 0 0,0 0 0,1 1 0,-1-1 0,0 0 0,1 0 0,-1 0 0,0 1 0,0-1 0,1 0 0,-1 1 0,0-1 0,0 0 0,1 1 0,-1-1 0,0 0 0,0 1 0,0-1 0,0 0 0,0 1 0,0-1 0,1 0 0,-1 1 0,0-1 0,0 0 0,0 1 0,0-1 0,0 1 0,-1-1 0,9 20 42,-8-20-43,0 1 1,0-1 0,0 1 0,0-1 0,0 1-1,0-1 1,0 1 0,1-1 0,-1 1 0,0-1 0,0 1-1,0-1 1,1 1 0,-1-1 0,0 0 0,0 1-1,1-1 1,-1 1 0,0-1 0,1 0 0,-1 1 0,0-1-1,1 0 1,0 1 0,-1-1 5,1 1-1,-1-1 1,1 1-1,-1-1 1,1 1-1,-1-1 1,0 1 0,1-1-1,-1 1 1,0-1-1,1 1 1,-1-1-1,0 1 1,0 0-1,1-1 1,-1 1 0,0 0-1,0-1 1,0 1-1,0 0 1,0-1-1,0 1 1,0 1 0,0-1-12,0 0 6,0 0 0,-1 0 1,1 0-1,0 0 0,0 0 1,0 0-1,0-1 0,0 1 1,1 0-1,-1 0 0,0 0 1,0 0-1,1 0 0,-1 0 1,0 0-1,1 0 0,-1-1 1,1 1-1,-1 0 0,1 0 1,-1-1-1,1 1 0,1 1 1,-2 0 1,1 1 1,0 0 0,-1 0 0,1-1 0,-1 1-1,0 0 1,0 0 0,0 0 0,-1 0 0,0 3 0,1 4-2,5-4 1,-5-6 0,0 0 0,1 0 0,-1 0 0,0 0 0,1 0 0,-1 1 0,0-1 0,1 0 0,-1 0 0,0 0 0,1 1 0,-1-1 0,0 0 0,0 0 0,1 1 0,-1-1 0,0 0 0,0 1 0,1-1 0,-1 0 0,0 1 0,0-1 0,0 0 0,0 1 0,0-1 0,0 0 0,1 1 0,-1-1 0,0 0 0,0 1 0,0-1 0,0 0 0,0 1 0,0 0-19,0 34 56,7-7-74,-7-20 910,0-17-248,2-12-445,-1 20-180,0 1 0,0-1 0,-1 0 1,1 1-1,0-1 0,0 0 0,-1 0 0,1 1 1,-1-1-1,1 0 0,-1 0 0,1 0 0,-1 0 0,1 0 1,-1 0-1,0 0 0,0 1 0,1-1 0,-1 0 1,0 0-1,0 0 0,0 0 0,0 0 0,0 0 0,0 0 1,0 0-1,0 0 0,-1-2 0,1 0 0,5-6 16,-4 8-15,-1 1-1,1-1 1,-1 1-1,1-1 1,-1 1 0,1-1-1,-1 1 1,1-1-1,-1 1 1,0-1-1,0 0 1,1 1 0,-1-1-1,0 0 1,0 1-1,0-1 1,1 0-1,-1-1 1,1-2-5,0 0-1,0 1 1,0-1-1,1 0 1,-1 0-1,1 1 1,0-1-1,4-5 1,-5 8 4,-1 0 0,1 0 0,-1 0 0,1 1 0,-1-1 0,1 0 0,-1 0 0,0 0 0,0 0 0,1 0 0,-1 0 0,0 0 0,0 0 0,0 0 0,0-2 0,0 2 0,0 0 1,0 0 0,0 1 0,0-1 0,0 0-1,0 0 1,0 0 0,0 0 0,0 0 0,1 1-1,-1-1 1,0 0 0,1 0 0,-1 0 0,0 1-1,2-2 1,-2 1 4,0 1 0,1-1 0,-1 1 0,0-1 0,1 1 0,-1-1-1,0 1 1,0-1 0,0 0 0,0 1 0,1-1 0,-1 1 0,0-1 0,0 1-1,0-1 1,0 0 0,0 1 0,0-1 0,-1 1 0,1-1 0,0 1 0,0-1-1,0 0 1,-1 0 3,1 1 0,0-1 0,0 0 0,0 1 0,-1-1 0,1 1 0,0-1 0,0 0 0,0 1 1,0-1-1,0 1 0,0-1 0,1 0 0,-1 1 0,0-1 0,0 1 0,0-1 0,1 0 0,-1 1 0,0-1 0,1 0 0,0 0 3,0 0 1,0 1-1,-1-1 1,1 0 0,0 0-1,-1 1 1,1-1-1,-1 0 1,1 0-1,0 0 1,-1 0-1,0 0 1,1 0 0,-1 0-1,0 0 1,1 0-1,-1 0 1,0 0-1,0 0 1,0 0 0,0 0-1,0 0 1,0-2-1,8-34 32,-8 37 13,0-4-56,1 1-1,-1 0 1,0 0 0,1 0-1,-1-1 1,-1 1 0,0-5 0,1-2 143,-1 5-101,1 4-38,0 1 0,0-1 0,-1 0 0,1 0 0,0 0 0,0 0-1,0 0 1,0 0 0,0 1 0,0-1 0,0 0 0,0 0 0,0 0 0,1 0-1,-1 0 1,0 0 0,0 1 0,1-1 0,-1 0 0,1 0 0,-1 0 0,0 1-1,1-1 1,0 0 0,-1 1 0,1-1 0,-1 0 0,1 1 0,0-1-1,-1 1 1,1-1 0,0 1 0,0-1 0,0 1 0,0-1 0,-1-35 158,0 29-87,0 5-43,0 1-1,0-1 0,0 0 1,0 1-1,0-1 0,0 0 1,0 0-1,0 1 1,1-1-1,-1 0 0,1 1 1,-1-1-1,1 1 1,0-1-1,-1 1 0,3-4 1,-2-13-71,-1 17 43,-1 0-1,1 0 1,0 0-1,0 0 1,0 0-1,0 0 0,0 0 1,0 0-1,0 0 1,0 0-1,0 0 1,0 0-1,1 0 1,-1 0-1,0 0 1,1 0-1,0-1 1,0 1-6,0 1 1,-1-1-1,1 1 0,0-1 1,0 0-1,-1 1 1,1-1-1,0 0 0,-1 1 1,1-1-1,-1 0 1,1 0-1,-1 0 0,0 1 1,1-1-1,-1 0 1,0 0-1,1 0 0,-1 0 1,0 0-1,0 0 1,0 0-1,0 1 0,0-1 1,0 0-1,0 0 1,0 0-1,0 0 0,0 0 1,-1-1-1,1-5-15,8-17 30,-8 23-26,0-7-47,0 7 56,-1 1-1,1-1 0,0 0 1,0 1-1,0-1 1,0 0-1,0 1 1,0-1-1,0 0 1,0 1-1,0-1 1,0 0-1,0 1 0,0-1 1,1 0-1,-1 1 1,0-1-1,0 1 1,1-1-1,-1 0 1,1 0-1,-1 1 3,1 0 0,0-1 0,-1 1 0,1 0 0,-1-1 0,1 1 0,0-1 0,-1 1 0,1-1 0,-1 1 0,0-1 0,1 1 0,-1-1 0,1 1 0,-1-1 0,0 0 0,1 1 0,-1-1 0,0 0 0,0 1 0,1-1 0,-1 0 0,0 1-1,0-1 1,0 0 0,0 1 0,0-1 0,0 0 0,0 1 0,0-1 0,0 0 0,-1-1 0,1 1-54,1 1 43,0-1 0,-1 1 0,1-1 0,-1 1 0,1-1-1,-1 1 1,1-1 0,-1 1 0,1-1 0,-1 1 0,0-1 0,1 1-1,-1-1 1,0 0 0,0 1 0,1-1 0,-1 0 0,0 1 0,0-1-1,0 0 1,0 1 0,0-1 0,0 0 0,0 1 0,0-1 0,0-1-1,0 1 49,0-35-280,-3 40 614,0 0-1526</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16.306"/>
    </inkml:context>
    <inkml:brush xml:id="br0">
      <inkml:brushProperty name="width" value="0.05" units="cm"/>
      <inkml:brushProperty name="height" value="0.05" units="cm"/>
    </inkml:brush>
  </inkml:definitions>
  <inkml:trace contextRef="#ctx0" brushRef="#br0">110 0 208,'0'0'7017,"-12"16"-2437,4 68 10323,8-80-14332,-1 1-1,0-1 0,0 1 1,0-1-1,0 0 1,-3 6-1,-5 15 1288,5-8-1816,-1 0-1,-1 0 1,0-1-1,-15 27 1,15-22-42,6-20 0,0 1 0,0-1 0,0 0 0,0 0 0,0 1 0,-1-1 0,1 0 0,0 0 0,-1 1 0,1-1 0,-1 0 0,1 0 0,-1 0 0,-1 2 0,1-2-143,-9 7 273,10-7-202,0-1 1,-1 0 0,1 0 0,0 0-1,0 0 1,0 0 0,0 0 0,0 0 0,-1 0-1,1 0 1,0 1 0,0-1 0,0 0-1,0 0 1,0 0 0,-1 0 0,1 0-1,0 0 1,0 0 0,0 0 0,0 0 0,-1 0-1,1 0 1,0 0 0,0 0 0,0 0-1,0-1 1,-1 1 0,1 0 0,0 0 0,0 0-1,0 0 1,0 0 0,0 0 0,0 0-1,-1 0 1,1 0 0,0-1 0,0 1 0,0 0-1,0 0 1,0 0 0,0 0 0,0 0-1,0-1 1,0 1 0,-1 0 0,1 0-1,0 0 1,0 0 0,0 0 0,0-1 0,0 1-1,0 0 1,0 0 0,0 0 0,0 0-1,0-1 1,0 1 0,0 0 0,0 0 0,1 0-1,5-23-17824,-3 5 12568,0 16 4907,5-11-2039,-1 2 363</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16.896"/>
    </inkml:context>
    <inkml:brush xml:id="br0">
      <inkml:brushProperty name="width" value="0.05" units="cm"/>
      <inkml:brushProperty name="height" value="0.05" units="cm"/>
    </inkml:brush>
  </inkml:definitions>
  <inkml:trace contextRef="#ctx0" brushRef="#br0">51 23 416,'2'-22'7273,"2"22"-7325,-3 0 220,-1 0-1,1-1 1,-1 1-1,0 0 1,1 0-1,-1 0 1,1 0-1,-1 0 1,0 0-1,1 0 1,-1 0-1,1 0 1,-1 0-1,0 0 1,1 0-1,-1 0 1,1 1-1,-1-1 1,0 0-1,1 0 1,-1 0-1,0 1 1,1-1-1,-1 0 0,0 0 1,1 1-1,-1-1 1,0 0-1,1 0 1,-1 1-1,0-1 1,0 0-1,1 1 1,-1-1-1,0 0 1,0 1-1,0-1 1,0 1-1,0-1 1,1 0-1,-1 1 1,0-1-1,0 1 1,0-1-1,0 0 1,0 1-1,0 0 1,0 0 747,0 37 8390,-7 22-2973,-4-24-5794,6-11-538,5-22 0,0 1 0,-1-1 0,1 0 0,-1 0 0,0 0 0,0 1 0,-2 3 0,-24 70 0,23-49 0,2-23 0,0 0 0,1 0 0,-1 0 0,1 0 0,0 0 0,1 0 0,-1 0 0,1 1 0,0 5 0,0-19 930,0-5-3581,0-11-7278,0 2-6650,0 17 14522</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18.926"/>
    </inkml:context>
    <inkml:brush xml:id="br0">
      <inkml:brushProperty name="width" value="0.05" units="cm"/>
      <inkml:brushProperty name="height" value="0.05" units="cm"/>
    </inkml:brush>
  </inkml:definitions>
  <inkml:trace contextRef="#ctx0" brushRef="#br0">208 84 704,'0'-26'10284,"-1"8"3931,0 18-14097,1-1 0,-1 1-1,1 0 1,-1-1 0,1 1 0,0 0-1,-1-1 1,1 1 0,0-1-1,-1 1 1,1-1 0,0 1 0,-1-1-1,1 1 1,0-1 0,0 1-1,0-1 1,-1 1 0,1-1 0,0 1-1,0-1 1,0 1 0,0-1 0,0 0-1,0 0-62,-1 0 0,1-1 0,-1 1 0,1 0 0,-1 0 1,1 0-1,-1 0 0,0 0 0,1 0 0,-1 0 0,0 0 0,0 0 0,0 0 0,1 1 0,-1-1 0,0 0 0,0 0 0,0 1 0,-1-1 0,1 1 0,0-1 0,0 1 0,0-1 0,0 1 0,0 0 0,-2-1 1,-35-5 274,34 6-332,0 1-1,0-1 1,1 1-1,-1-1 1,0 1-1,0 0 1,1 0-1,-1 1 1,0-1-1,1 1 1,-1 0-1,1 0 1,0 0-1,-6 5 1,-27 32-33,34-35 31,0 1 1,1-1-1,-1 1 0,1-1 0,0 1 1,1 0-1,-1 0 0,1-1 0,0 9 1,-7 7 48,7-19-37,-1 0-1,0 0 0,1 0 1,-1 0-1,1 0 0,-1 0 0,1 0 1,0 0-1,-1 0 0,1 1 1,0-1-1,0 0 0,0 0 0,0 0 1,0 0-1,0 1 0,0-1 1,0 0-1,0 0 0,1 0 1,-1 0-1,1 3 0,1-1 26,-1 0-11,0 0 0,1 0 0,-1 0 0,-1 0 0,1-1 0,0 1 0,-1 0 0,1 0 1,-1 5-1,8 38 909,-3-26-401,2 3 380,-7-5-852,0-12-56,1 1 0,-1-1-1,-1 1 1,1-1 0,-1 1-1,0-1 1,0 0 0,-1 0-1,-3 10 1,-3 8-2,8-22 0,-1 0 0,1 0 0,-1 0 0,1-1 0,-1 1 0,0 0 0,1 0 0,-1 0 0,0-1 0,0 1 0,0 0 0,-3 2 0,-9 18 0,5 21-245</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19.406"/>
    </inkml:context>
    <inkml:brush xml:id="br0">
      <inkml:brushProperty name="width" value="0.05" units="cm"/>
      <inkml:brushProperty name="height" value="0.05" units="cm"/>
    </inkml:brush>
  </inkml:definitions>
  <inkml:trace contextRef="#ctx0" brushRef="#br0">0 32 928,'10'-11'4549,"30"-2"2254,-31 11-5389,0 0 0,1 1 1,-1-1-1,0 2 0,0-1 0,1 1 0,9 2 0,15-1 765,35 10-1600,-38 0-803,-29-11 104,15-1-1103,-17 1 1064,0 0 1,1 0-1,-1 0 1,1 0-1,-1 0 1,1 0-1,-1 0 0,1 0 1,-1-1-1,0 1 1,1 0-1,-1 0 1,1 0-1,-1-1 1,0 1-1,1 0 1,-1-1-1,0 1 0,1 0 1,-1-1-1,0 1 1,1 0-1,-1-1 1,0 1-1,0-1 1,0 1-1,1 0 1,-1-1-1,0 1 0,0-1 1,0 0-1,-21-3-16397,13 1 15456,6-2-922</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20.396"/>
    </inkml:context>
    <inkml:brush xml:id="br0">
      <inkml:brushProperty name="width" value="0.05" units="cm"/>
      <inkml:brushProperty name="height" value="0.05" units="cm"/>
    </inkml:brush>
  </inkml:definitions>
  <inkml:trace contextRef="#ctx0" brushRef="#br0">0 10 160,'0'0'1083,"20"-9"12934,-12 28-7312,-6-17-6239,-1 0 0,1 1 0,-1-1 0,0 1 0,0-1 0,0 1 0,0 0 0,-1-1 1,1 5-1,-1 71 5675,1-91-6141,5-12 0,-3 8 0,1 13 0,0-2 0,1 1 0,0 0 0,0 0 0,1 0 0,-1 1 0,10-6 0,-4 3 0,8-3 0,-18 11 0,0-1 0,-1 0 0,1 1 0,-1-1 0,1 1 0,0-1 0,-1 1 0,1-1 0,-1 1 0,1-1 0,-1 1 0,1 0 0,-1-1 0,0 1 0,1 0 0,-1-1 0,0 1 0,1 0 0,-1 0 0,0-1 0,0 1 0,0 0 0,0 0 0,0-1 0,0 1 0,0 0 0,0 0 0,0-1 0,0 1 0,0 0 0,0 0 0,-1 1 0,1 69 0,2-71 0,0-1 0,0 0 0,0 0 0,0 0 0,0-1 0,0 1 0,0 0 0,0-1 0,-1 1 0,1-1 0,2-2 0,30-23 0,-17 17-10,-15 8 2,1-1 0,-1 2-1,1-1 1,0 0 0,0 0 0,0 1 0,0 0 0,0-1-1,0 1 1,0 0 0,0 1 0,1-1 0,-1 0-1,0 1 1,0 0 0,1 0 0,-1 0 0,6 1 0,-7-1 2,-2 35 177,0 32-171,0-67-54,0 0 0,0 1 1,0-1-1,0 1 0,1-1 0,-1 0 1,0 1-1,0-1 0,0 0 0,1 1 1,-1-1-1,0 0 0,1 1 0,-1-1 1,0 0-1,0 0 0,1 1 0,-1-1 1,1 0-1,-1 0 0,0 1 0,1-1 1,-1 0-1,0 0 0,1 0 0,-1 0 1,1 0-1,-1 0 0,1 0 0,-1 0 1,0 0-1,1 0 0,-1 0 0,1 0 1,-1 0-1,0 0 0,1 0 0,-1 0 1,1 0-1,0-1 0,2 1-847</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24.186"/>
    </inkml:context>
    <inkml:brush xml:id="br0">
      <inkml:brushProperty name="width" value="0.05" units="cm"/>
      <inkml:brushProperty name="height" value="0.05" units="cm"/>
    </inkml:brush>
  </inkml:definitions>
  <inkml:trace contextRef="#ctx0" brushRef="#br0">91 0 96,'0'0'5744,"-8"6"-5069,8-5-582,-2 15 2023,1-14-1987,0 0 1,0 0-1,0-1 0,0 1 1,0 0-1,0 0 0,0 0 0,1 0 1,-1 0-1,1 0 0,0 0 1,-1 0-1,1 0 0,0 3 1,-8 36 2537,3-27-1746,4-13-818,1 0 1,-1 0-1,0 0 1,1 0-1,-1 0 1,1 0-1,-1 0 1,1 1-1,0-1 1,-1 0-1,1 0 1,0 1 0,0-1-1,0 2 1,-5 12 922,4-13-859,0-1 0,0 1 1,0 0-1,1 0 0,-1-1 0,0 1 1,1 0-1,0 0 0,-1 0 0,1-1 1,0 5-1,-8 60 3853,3-44-3049,4-19-831,0-1-1,0 0 1,0 1 0,0-1 0,1 0 0,-1 1 0,1-1 0,0 1 0,-1 2 0,-6 81 3232,3-78-3118,3-7-231,0 0 0,0 0 0,1 0-1,-1 0 1,0 0 0,1 0 0,-1 0 0,1 0-1,-1 0 1,1 0 0,0 0 0,-1 0-1,1 1 1,0-1 0,0 2 0,0 124 449,0-125-427,1-2-158,-1 0 115,1 0 0,-1 0-1,1 1 1,0-1 0,-1 0-1,1 1 1,-1-1 0,1 0-1,-1 1 1,1-1 0,-1 1 0,1-1-1,-1 1 1,1-1 0,-1 1-1,0-1 1,1 1 0,-1-1-1,0 1 1,0-1 0,1 1-1,-1 0 1,0-1 0,0 1-1,0 0 1,1-1 0,-1 1 0,0 0-1,1 0-1,0 0 0,0 0-1,1 0 1,-1-1 0,1 1-1,-1 0 1,1-1 0,-1 0-1,1 1 1,-1-1 0,1 0-1,-1 1 1,1-1 0,-1 0-1,4 0 1,6 0-3,11 0 39,-21 0-35,-1 0 0,0 0 0,1 0 0,-1 0 0,1 0 0,-1 0 0,1 0 0,-1 0 0,0 0 0,1 0 0,-1 0 0,1-1 0,-1 1 0,0 0 0,1 0 0,-1 0 0,0-1 0,1 1 0,-1 0 0,0 0 0,1-1 0,-1 1 0,0 0 0,0 0 0,1-1 0,-1 1 0,0 0 0,0-1 0,1 1 0,-1-1 0,26-1-41,-22 0 112,0 0-1,0 0 1,0 0 0,0 0-1,1 1 1,-1 0 0,6-1 0,3-9-459,-13 11 307,0 1 0,0-1 0,0 0 0,0 0 0,0 0 0,0 1 0,0-1 0,0 0 0,0 0 0,0 0 1,0 0-1,0 1 0,-1-1 0,1 0 0,0 0 0,0 0 0,0 0 0,0 0 0,0 0 0,0 1 0,-1-1 0,1 0 0,0 0 1,0 0-1,0 0 0,0 0 0,0 0 0,-1 0 0,1 0 0,0 0 0,0 0 0,0 0 0,0 1 0,-1-1 0,1 0 1,0 0-1,0 0 0,0 0 0,0 0 0,-1-1 0,1 1 0,0 0 0,0 0 0,0 0 0,-1 0 0,-3-5-4150,2-18-14118,2 18 16646</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25.236"/>
    </inkml:context>
    <inkml:brush xml:id="br0">
      <inkml:brushProperty name="width" value="0.05" units="cm"/>
      <inkml:brushProperty name="height" value="0.05" units="cm"/>
    </inkml:brush>
  </inkml:definitions>
  <inkml:trace contextRef="#ctx0" brushRef="#br0">44 1 80,'-8'7'3047,"-5"-12"-2794,12 4-130,0 1 0,0-1-1,0 1 1,-1 0 0,1-1 0,-15 12 13485,21-8-12556,1-1-1,-1 0 1,0-1 0,1 1-1,-1-1 1,7 0-1,45 10 3365,-45-11-3814,-9 0-450,-1-1 0,1 1 1,0 0-1,-1 0 0,1 0 0,0 1 0,0-1 0,-1 1 0,1-1 0,-1 1 0,1 0 0,4 2 0,-3-2-80,0 0 0,0-1-1,-1 1 1,1-1 0,0 0-1,0 0 1,0 0-1,8-1 1,-4 0-31,-2 2 2512</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27.286"/>
    </inkml:context>
    <inkml:brush xml:id="br0">
      <inkml:brushProperty name="width" value="0.05" units="cm"/>
      <inkml:brushProperty name="height" value="0.05" units="cm"/>
    </inkml:brush>
  </inkml:definitions>
  <inkml:trace contextRef="#ctx0" brushRef="#br0">10 1 112,'0'0'2495,"-1"0"-1992,0 1 0,1-1 1,-1 1-1,0-1 1,1 1-1,-1 0 0,0-1 1,1 1-1,-1 0 0,1-1 1,-1 1-1,1 0 1,-1 0-1,1 0 0,-1 1 1,2-2-442,-1 0 1,1 1-1,0-1 1,-1 0-1,1 1 1,-1-1-1,1 1 1,-1-1 0,1 1-1,-1-1 1,1 1-1,-1 0 1,0-1-1,1 1 1,-1-1-1,0 1 1,0 0-1,1-1 1,-1 1-1,0 1 1,1-1 103,-1 0 0,0 0 0,0 0 0,1 0 0,-1-1 0,1 1 0,-1 0 0,1 0 0,-1 0 0,1 0 0,0-1 0,-1 1 0,1 0 0,0-1 0,0 1 0,1 0 0,14 16 2620,-14-14-2377,-1-1 0,1 1 0,0-1 0,0 0 0,0 0 0,1 0 0,-1 0 0,5 3 0,20 22 3601,32 23 627,-58-49-4543,4 2 140,-1 0 0,0 1-1,0-1 1,-1 1 0,1 0 0,-1 0 0,0 0 0,0 1 0,4 5 0,-7-8-204,1 0 0,0-1 1,-1 1-1,1-1 0,0 1 0,0 0 1,0-1-1,1 0 0,-1 1 0,0-1 1,0 0-1,1 0 0,-1 1 0,3 0 1,-2-1-33,-1 0 0,1 0 0,-1 1 0,1-1 0,-1 0 1,1 1-1,-1 0 0,0-1 0,0 1 0,1-1 0,-1 1 0,0 0 1,-1 0-1,1 0 0,1 2 0,-2-2 2,1 0 0,0 0 0,0 0 0,-1 0 0,1 0 0,1-1 0,-1 1 0,0 0 0,0-1 0,2 3 0,8 14 0,-3 33 0,-8 26 0,5-67 0,-4-9 0,-1 0 0,1 0 0,0 0 0,-1 0 0,1 0 0,-1 0 0,1 0 0,-1 0 0,0 0 0,1 0 0,-1 0 0,0 0 0,0 0 0,1 0 0,-1 2 0,0 164 0,-5-162 0,5-5 0,-1 1 0,1-1 0,-1 0 0,1 0 0,0 1 0,-1-1 0,1 0 0,-1 1 0,1-1 0,0 0 0,-1 1 0,1-1 0,0 1 0,-1-1 0,1 1 0,0-1 0,0 1 0,0-1 0,-1 0 0,1 1 0,0-1 0,0 1 0,0-1 0,0 1 0,0-1 0,0 1 0,0 0 0,-1 2 0,0 0 0,1 0 0,-2 0 0,1 0 0,0 0 0,0-1 0,-1 1 0,0 0 0,1-1 0,-1 1 0,0-1 0,0 0 0,-1 0 0,1 0 0,0 0 0,-4 3 0,-15 16 0,14-13 0,6-7 0,0 0 0,0 0 0,0 0 0,0 0 0,0 0 0,0 1 0,1-1 0,-1 0 0,0 0 0,1 1 0,-1-1 0,1 0 0,-1 1 0,1 1 0,-11 12 0,10-13 0,-1-1 0,1 0 0,-1 1 0,1 0 0,0-1 0,-1 1 0,1 0 0,0-1 0,0 1 0,1 0 0,-1 0 0,0 0 0,1 0 0,-2 3 0,2-4 0,0-1 0,0 0 0,0 0 0,0 1 0,0-1 0,0 0 0,0 1 0,0-1 0,0 0 0,0 0 0,0 1 0,0-1 0,-1 0 0,1 0 0,0 1 0,0-1 0,0 0 0,0 0 0,-1 0 0,1 1 0,0-1 0,0 0 0,0 0 0,-1 0 0,1 0 0,0 0 0,0 1 0,-1-1 0,1 0 0,0 0 0,-1 0 0,1 0 0,-1 0 0,1 0 0,0 1 0,-1-1 0,1 0 0,0 0 0,-1 0 0,1 1 0,0-1 0,-1 0 0,1 0 0,0 1 0,0-1 0,-1 0 0,1 0 0,0 1 0,0-1 0,-1 0 0,1 1 0,0-1 0,0 1 0,0-1 0,0 0 0,0 1 0,0-1 0,0 0 0,-1 1 0,1-1 0,0 1 0,0-1 0,0 0 0,1 1 0,-5 10 0,1-9 0,2-10 0,2-1 1061,2-2-5555,2-18-14834,-8 16 14935,-3 2 1677</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1:31.666"/>
    </inkml:context>
    <inkml:brush xml:id="br0">
      <inkml:brushProperty name="width" value="0.05" units="cm"/>
      <inkml:brushProperty name="height" value="0.05" units="cm"/>
    </inkml:brush>
  </inkml:definitions>
  <inkml:trace contextRef="#ctx0" brushRef="#br0">36 1 80,'0'0'904,"-1"11"1572,-6-10-1554,10 1 176,13 4 1622,-9-3-667,-1-1-837,0 1 0,0-1 0,0 0 0,1 0 1,-1-1-1,7 1 0,17 6 2772,-24-6-3487,-1 0-1,1 0 1,0-1-1,0 0 1,0 0-1,8 0 0,28 10 2014,-11-5-1333,17 5-322,-46-11-904,-1 0 56,0 0-1,1 0 1,-1 0-1,1 0 1,-1 0-1,1 1 1,-1-1-1,1 0 1,-1 0-1,0 1 1,1-1-1,1 2 1,-3-2-23,5 1 24,-1 0 0,0 0-1,0-1 1,0 1-1,1-1 1,-1 0 0,0 0-1,0-1 1,1 1-1,-1-1 1,0 0 0,0 0-1,0-1 1,6-1-1,8-2-27,-16 5-35,24-5-797,-12-2 42,-8 4 318,-4 2 377,0-1 0,1 1 0,-1-1 0,1 1 0,-1 0 0,1 0 0,-1 1 0,1-1 0,0 0 0,0 1 1,2-1-1,-1 0 87,10-5-234,-14 6 258,0 0 0,1 0-1,-1 0 1,0 0 0,0 0 0,1 0 0,-1 0 0,0 0 0,0 0 0,1 0 0,-1 0 0,0 0 0,0 0 0,1 0 0,-1 0-1,0 0 1,0 0 0,1 0 0,-1 0 0,0 0 0,0 1 0,1-1 0,-1 0 0,0 0 0,0 0 0,0 0 0,1 1 0,-1-1-1,0 0 1,0 0 0,0 0 0,0 0 0,1 1 0,-1-1 0,0 0 0,0 0 0,0 1 0,0-1 0,0 0 0,0 0 0,0 1-1,0-1 1,0 0 0,0 0 0,0 1 0,0-1 0,30 6 1025,-30-6-1025,0 0 1,-1 0 0,1 0 0,-1 0-1,1 0 1,0 1 0,-1-1 0,1 0-1,0 0 1,-1 0 0,1 1 0,0-1-1,-1 0 1,1 0 0,0 1 0,-1-1-1,1 0 1,0 0 0,0 1 0,0-1-1,-1 0 1,1 1 0,0-1 0,0 1-1,0-1 1,0 0 0,-1 1 0,1-1-1,0 0 1,0 1 0,0-1 0,0 1-1,0-1 1,0 0 0,0 1 0,0-1-1,0 1 1,0-1 0,1 0 0,-1 1-1,0-1 1,0 0 0,0 1 0,0-1-1,1 1 1,-1 0 0,0-1 5,1 1 1,-1 0 0,0 0 0,0 0-1,0 0 1,0 0 0,0-1-1,0 1 1,0 0 0,0 0 0,0 0-1,0 0 1,0 0 0,0-1-1,-1 1 1,1 0 0,0 0 0,-1 0-1,1 0 1,-1 0 0,-3 5 11,0 1 0,1 0 0,-1-1 1,1 1-1,1 0 0,0 0 1,0 1-1,0-1 0,1 0 0,0 1 1,0-1-1,1 10 0,-12 16 633,4 13 824,-4-9 54,5 14-1094,-1-16-435,3-18 0,1-1 0,2-9 0,0 1 0,0-1 0,0 0 0,-4 8 0,0-3 0,1 0 0,0 1 0,-5 24 0,-2 6 0,0-4 0,4 4 0,7-39 0,0 0 0,0 0 0,1 0 0,-1 0 0,1 0 0,0 0 0,0 0 0,0 0 0,1 0 0,-1 1 0,1-1 0,2 6 0,2 21 0,-5 109 0,5-130 0,-4-9 0,0 0 0,-1 0 0,1 0 0,0 0 0,-1 0 0,1 0 0,-1 0 0,1 0 0,-1 0 0,0 0 0,1 0 0,-1 0 0,0 0 0,0 0 0,0 2 0,0-1 0,0-1 0,0 0 0,0 0 0,0 1 0,0-1 0,0 0 0,0 1 0,0-1 0,1 0 0,-1 0 0,0 1 0,1-1 0,-1 0 0,1 0 0,0 0 0,-1 0 0,1 1 0,0-1 0,0 0 0,-1 0 0,3 1 0,-2 1 0,0 1 0,0-1 0,-1 0 0,1 0 0,-1 1 0,0-1 0,0 1 0,0-1 0,0 0 0,-1 5 0,0 2 0,1 51 0,-5-51 0,4-9 0,1 0 0,-1 0 0,0 0 0,1 0 0,-1 0 0,1-1 0,-1 1 0,1 0 0,0 0 0,-1 0 0,1 0 0,0 0 0,0 0 0,-1 1 0,1 0 0,0 82 0,-5-75 0,5-8 0,-1-1 0,1 1 0,-1-1 0,0 1 0,1-1 0,0 1 0,-1 0 0,1-1 0,-1 1 0,1 0 0,0-1 0,-1 1 0,1 0 0,0 0 0,0-1 0,0 1 0,0 0 0,0 0 0,-1-1 0,1 2 0,0 64 0,6-57 0,-6-9 0,1 1 0,-1-1 0,1 0 0,-1 1 0,1-1 0,-1 1 0,0-1 0,1 1 0,-1-1 0,0 1 0,1-1 0,-1 1 0,0-1 0,0 1 0,1-1 0,-1 1 0,0 0 0,0-1 0,0 1 0,0-1 0,0 1 0,0 0 0,0-1 0,0 2 0,0-1 0,0 1 0,0-1 0,0 1 0,0 0 0,0-1 0,0 1 0,0-1 0,0 1 0,1 0 0,-1-1 0,1 1 0,-1-1 0,1 1 0,0-1 0,0 1 0,-1-1 0,1 0 0,0 1 0,2 1 0,-2-1 0,-1 0 0,1 0 0,0 1 0,-1-1 0,0 0 0,1 0 0,-1 1 0,0-1 0,0 0 0,-1 0 0,0 5 0,1 1 0,8 65 0,-4-66 0,-3-7 0,-1 0 0,1 1 0,-1-1 0,1 1 0,-1-1 0,1 1 0,-1-1 0,1 1 0,-1-1 0,0 1 0,1-1 0,-1 1 0,0 0 0,1-1 0,-1 1 0,0-1 0,0 1 0,0 0 0,0-1 0,0 1 0,1 0 0,-1-1 0,0 1 0,-1 1 0,2 3 0,-1-2 0,0 0 0,1 0 0,-1 0 0,0 1 0,-1-1 0,1 0 0,0 0 0,-2 5 0,1-7 0,0-1 0,0 1 0,0-1 0,1 1 0,-1 0 0,0-1 0,1 1 0,-1 0 0,0 0 0,1-1 0,-1 1 0,1 0 0,0 0 0,-1 0 0,1-1 0,-1 1 0,1 0 0,0 0 0,0 0 0,0 0 0,-1 0 0,1 0 0,0 0 0,0 0 0,0 0 0,1 0 0,-1 0 0,0 0 0,0-1 0,1 3 0,-1 4 0,0-5 0,-1-1 0,1 1 0,0-1 0,-1 1 0,1-1 0,-1 1 0,0-1 0,1 1 0,-1-1 0,0 0 0,0 1 0,0-1 0,0 0 0,-1 1 0,1-1 0,0 0 0,1 0 0,-1 0 0,0 0 0,0 1 0,1-1 0,-1 0 0,0 0 0,1 0 0,0 0 0,-1 1 0,1-1 0,-1 2 0,1-2 0,1-1 0,-1 1 0,0 0 0,0 0 0,0-1 0,0 1 0,0 0 0,0 0 0,0 0 0,0-1 0,0 1 0,0 0 0,0 0 0,0-1 0,-1 1 0,1 0 0,0-1 0,0 1 0,-1 0 0,1 0 0,-1-1 0,1 1 0,-1-1 0,1 1 0,-1 0 0,1-1 0,-1 1 0,1-1 0,-1 1 0,0-1 0,1 0 0,-1 1 0,-1 0 0,2 1 0,-1 1 0,1 0 0,-1-1 0,1 1 0,0 0 0,0 0 0,0 0 0,0-1 0,0 1 0,1 0 0,0 4 0,0-7 0,0 1 0,0-1 0,-1 0 0,1 1 0,-1-1 0,1 1 0,0-1 0,-1 1 0,1-1 0,-1 1 0,1-1 0,-1 1 0,1 0 0,-1-1 0,1 1 0,-1 0 0,0-1 0,0 1 0,1 0 0,-1 0 0,0-1 0,0 1 0,0 0 0,1 0 0,-1 0 0,0-1 0,0 1 0,0 0 0,-1 0 0,1-1 0,0 1 0,0 0 0,0 0 0,-1 0 0,1 0 0,0-1 0,0 0 0,0 0 0,0 1 0,0-1 0,0 0 0,0 0 0,1 0 0,-1 1 0,0-1 0,0 0 0,0 0 0,0 0 0,0 1 0,0-1 0,0 0 0,1 0 0,-1 0 0,0 0 0,0 1 0,0-1 0,0 0 0,1 0 0,-1 0 0,0 0 0,0 0 0,0 0 0,1 1 0,-1-1 0,0 0 0,0 0 0,0 0 0,1 0 0,-1 0 0,0 0 0,0 0 0,1 0 0,-1 0 0,0 0 0,0 0 0,0 0 0,1 0 0,-1 0 0,0 0 0,0-1 0,1 1 0,-1 0 0,0 0 0,0 0 0,0 0 0,1 0 0,-1 0 0,0 0 0,0-1 0,0 1 0,0 0 0,0 0 0,1 0 0,-1-1 0,0 1 0,0 0 0,0 0 0,0 0 0,0-1 0,0 1 0,0 0 0,0 0 0,0 0 0,1-1 0,-1 1 0,0-1 0,0 1 0,0 0 0,1 0 0,-1-1 0,0 1 0,0 0 0,0-1 0,0 1 0,0 0 0,0-1 0,0 1 0,0 0 0,0-1 0,0 1 0,0-1 0,0 1 0,0 0 0,0-1 0,0 1 0,0 0 0,0-1 0,0 1 0,0 0 0,0-1 0,-1 1 0,1 0 0,0 0 0,0-1 0,0 1 0,-1 0 0,1-1 0,0 1 0,0 0 0,-1 0 0,1-1 0,0 1 0,0 0 0,-1 0 0,1 0 0,0 0 0,-1-1 0,1 1 0,0 0 0,-1 0 0,1 0 0,0 0 0,-1 0 0,1 0 0,0 0 0,-1 0 0,1 0 0,-1 0 0,1 0 0,0 0 0,-1 0 0,1 0 0,0 0 0,-1 0 0,1 1 0,-1-1 0,-12-5 0,12 4 0,0 1 0,1-1 0,-1 1 0,0-1 0,0 1 0,0-1 0,0 1 0,0-1 0,0 1 0,0 0 0,0-1 0,-1 1 0,1 0 0,0 0 0,-1 0 0,-127 11 0,41 0 0,-12-4 0,92-9 0,10 0 0,4 1 0,-8 5 0,-22 2 0,2 2 0,14-7 0,15-4 0,0 0-136,5-4 32,-2 6-5611</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37.386"/>
    </inkml:context>
    <inkml:brush xml:id="br0">
      <inkml:brushProperty name="width" value="0.05" units="cm"/>
      <inkml:brushProperty name="height" value="0.05" units="cm"/>
    </inkml:brush>
  </inkml:definitions>
  <inkml:trace contextRef="#ctx0" brushRef="#br0">0 8 64,'0'0'275,"10"-7"1360,-8 7-1445,4 7 495,-4-7-591,-2 0-62,1 0 1,-1 0-1,1 0 1,0 1 0,-1-1-1,1 0 1,-1 0-1,1 1 1,-1-1-1,1 1 1,-1-1 0,1 0-1,-1 1 1,1-1-1,-1 1 1,1-1 0,-1 1-1,0-1 1,1 1-1,-1-1 1,0 1-1,0 0 1,1-1 0,-1 1-1,0 0 1,0-1-1,0 1 1,0-1 0,0 1-1,0 0 1,0-1-1,0 2 1,0-1 199,8 5 774,-6-4-785,-1 0 1,0 0 0,1 0-1,0 0 1,0 0-1,0 0 1,0 0 0,0 0-1,0-1 1,0 1 0,0-1-1,0 1 1,3 0-1,-3-1 73,0 5 808,0-6-1008,-1 1 1,0 0-1,0 0 1,0-1-1,0 1 1,1 0-1,-1 0 1,0 0-1,-1 0 1,1 0-1,0 1 1,0-1-1,0 0 1,-1 0-1,1 1 1,-1-1-1,1 0 1,0 3-1,-1-4-87,0 0 1,0 0-1,0 0 0,0 1 0,0-1 0,0 0 1,0 0-1,0 1 0,0-1 0,0 0 0,1 0 0,-1 0 1,0 1-1,0-1 0,0 0 0,0 0 0,0 0 1,1 1-1,-1-1 0,0 0 0,0 0 0,0 0 0,0 0 1,1 0-1,-1 0 0,0 1 0,0-1 0,1 0 1,-1 0-1,0 0 0,0 0 0,0 0 0,1 0 0,-1 0 1,0 0-1,1 0 0,-1 0 12,0 0 1,0 0-1,1 0 1,-1 0-1,0 0 1,0 0-1,1 0 1,-1 0-1,0 0 1,0 0-1,1 0 1,-1 1-1,0-1 1,0 0-1,0 0 1,1 0-1,-1 0 1,0 0-1,0 1 1,0-1-1,0 0 1,1 0-1,-1 0 1,0 0-1,0 1 1,0-1-1,0 0 1,0 0-1,0 0 1,0 1-1,0-1 1,1 0-1,-1 0 1,0 1-1,0-1 1,0 1-1,0 0 254,7 13 1914,-7-13-1816,0-1-347,0 1 0,0-1 0,0 1 1,0-1-1,0 0 0,0 1 0,0-1 0,0 0 0,0 1 1,0-1-1,0 1 0,1-1 0,-1 0 0,0 1 0,0-1 0,0 0 1,0 1-1,1-1 0,-1 0 0,0 1 0,0-1 0,0 0 1,1 1-1,-1-1 0,0 0 0,1 0 0,-1 1 0,0-1 0,1 0 1,-1 0-1,0 0 0,1 0 0,-1 1 0,0-1 0,1 0 1,-1 0-1,5 6 179,-5-5-33,1 19 1295,2-17-1353,1 5 640,-4-6-621,0-2-79,1 0 0,-1 1 0,0-1-1,0 0 1,1 1 0,-1-1 0,0 0 0,0 1 0,0-1-1,1 1 1,-1-1 0,0 0 0,0 1 0,0-1 0,0 1-1,0-1 1,0 1 0,0-1 0,0 1 0,0-1 0,0 0 0,0 1-1,0-1 1,0 1 0,-1 0 0,1-1-36,0 0 0,0 0 1,0 1-1,0-1 0,0 0 0,0 0 1,0 0-1,0 1 0,0-1 0,0 0 1,0 0-1,0 1 0,0-1 1,0 0-1,0 0 0,0 0 0,0 1 1,0-1-1,0 0 0,0 0 0,0 0 1,0 1-1,0-1 0,0 0 0,1 0 1,-1 0-1,0 1 0,0-1 0,0 0 1,0 0-1,1 0 0,-1 0 0,0 0 1,0 1-1,0-1 0,0 0 1,1 0-1,-1 0 0,0 0 0,0 0 1,0 0-1,1 0 0,-1 0 0,0 0 1,0 0-1,1 0 0,-1 0 0,0 0 1,0 0-1,0 0 0,1 0 0,-1 0 1,0 0-1,0 0 0,0 0 1,1 0-1,-1 0 0,0 0 0,0-1 1,1 1-1,2 37 3703,-2-35-3564,1 1 0,-1-1 1,0 1-1,0 0 0,0-1 0,-1 1 0,1 0 1,-1 0-1,1 0 0,-1 0 0,0-1 1,0 1-1,0 0 0,-1 0 0,0 4 0,1 7 414,4-7-257,-4-6-296,1-1 0,0 0 1,-1 1-1,1-1 0,-1 1 0,1-1 1,-1 1-1,0-1 0,1 1 0,-1-1 0,1 1 1,-1 0-1,0-1 0,0 1 0,1 0 0,-1-1 1,0 1-1,0 0 0,0-1 0,0 1 1,0 0-1,0-1 0,0 1 0,0 0 0,0 0 1,8 27 535,-8-27-540,0 0 0,0 0 0,1 0 0,-1 0 0,0 0 0,0 0 0,1-1 0,-1 1 0,1 0 1,-1 0-1,1 0 0,-1 0 0,1-1 0,-1 1 0,1 0 0,0 0 0,1 0 0,-1 0 10,0 0-1,0 0 1,-1 0-1,1 0 1,0 0-1,0 0 1,-1 0 0,1 0-1,0 1 1,-1-1-1,1 0 1,-1 0-1,1 1 1,-1-1 0,0 0-1,0 0 1,0 1-1,1 1 1,2 0 272,-2-2-283,-1-1 0,1 0 0,-1 0 0,1 0 0,-1 1 0,0-1-1,1 0 1,-1 0 0,1 1 0,-1-1 0,0 1 0,1-1 0,-1 0 0,0 1 0,1-1 0,-1 1 0,0-1 0,0 0 0,1 1 0,-1-1 0,0 1 0,0-1 0,0 1 0,0-1 0,1 1 0,-1-1 0,0 1 0,0-1 0,0 1 0,0-1 0,0 1 0,0-1 0,-1 1 0,6 7 353,-4-7-348,-1-1 1,1 1-1,-1-1 1,1 0-1,-1 1 1,1-1-1,-1 1 1,0-1-1,1 1 1,-1 0-1,0-1 1,1 1-1,-1-1 1,0 1-1,0-1 1,1 1-1,-1 0 1,0-1 0,0 1-1,0 0 1,0-1-1,0 1 1,0 0-1,0 1 56,0-1-1,1 1 1,-1-1-1,1 0 1,-1 1 0,1-1-1,-1 0 1,1 1-1,0-1 1,0 0 0,-1 0-1,1 0 1,0 1-1,2 0 1,-3-1-61,1 0-1,0 0 1,0-1-1,0 1 1,-1 0-1,1 1 1,0-1 0,-1 0-1,1 0 1,-1 0-1,1 0 1,-1 0-1,1 2 1,-1-1-11,0-1 0,0 1 0,0-1 0,1 1 0,-1-1 0,1 0 0,-1 1 0,1-1 0,0 0 0,0 1 0,-1-1 0,1 0 0,0 0 0,0 0 0,1 2 0,-1-2 0,0-1 0,0 1 0,-1 0 0,1 0 0,0 0 0,0 0 0,-1 0 0,1 0 0,-1 0 0,1 1 0,-1-1 0,0 0 0,1 0 0,-1 2 0,0-2 0,0 0 0,1 1 0,-1-1 0,0 0 0,1 0 0,-1 1 0,1-1 0,-1 0 0,1 0 0,0 0 0,-1 0 0,1 0 0,0 0 0,2 2 0,-2-2 0,0 0 0,-1 0 0,1 0 0,0 0 0,0 0 0,0 0 0,-1 0 0,1 1 0,-1-1 0,1 0 0,-1 0 0,1 1 0,-1-1 0,0 0 0,1 2 0,-1-1 0,1 1 0,0-1 0,-1 0 0,1 0 0,0 0 0,0 0 0,1 0 0,-1 0 0,0 0 0,1 0 0,-1 0 0,1-1 0,1 2 0,0 18 0,0-18 0,0 0 0,-1 1 0,1-1 0,-1 1 0,0-1 0,2 6 0,-4-121 0,7 50 0,-7-49 0,5 105 0,-5 6 0,1 0 0,-1 0 0,1-1 0,-1 1 0,1 0 0,-1 0 0,0-1 0,1 1 0,-1-1 0,0 1 0,1 0 0,-1-1 0,0 1 0,1-1 0,-1 1 0,0 0 0,0-1 0,1 1 0,-1-1 0,0 1 0,0-1 0,0 1 0,0-1 0,0 1 0,0-1 0,0 1 0,0-2 0,0 2 0,0-1 0,0 0 0,0 1 0,0-1 0,0 0 0,0 1 0,1-1 0,-1 0 0,0 1 0,0-1 0,0 1 0,1-1 0,-1 0 0,0 1 0,1-1 0,-1 1 0,1-1 0,-1 1 0,0-1 0,1 1 0,0-1 0,0 0 0,-1 1 0,1 0 0,-1-1 0,0 1 0,1-1 0,-1 1 0,1-1 0,-1 0 0,0 1 0,1-1 0,-1 1 0,0-1 0,0 0 0,0 1 0,1-1 0,-1 0 0,0 1 0,0-1 0,0 1 0,0-1 0,0-1 0,9-22 0,-7 22 0,-1 0 0,0-1 0,1 1 0,-1 0 0,0-1 0,-1 0 0,1 1 0,0-5 0,7-37 0,-8-85 0,0 127-69</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1:47.949"/>
    </inkml:context>
    <inkml:brush xml:id="br0">
      <inkml:brushProperty name="width" value="0.05" units="cm"/>
      <inkml:brushProperty name="height" value="0.05" units="cm"/>
    </inkml:brush>
  </inkml:definitions>
  <inkml:trace contextRef="#ctx0" brushRef="#br0">91 0 32,'0'0'160,"8"6"1724,-8-5-1591,-8 14 1068,8-15-1271,-12 17 393,4 17 152,4-27-503,3-6-123,1-1 0,-1 0 0,1 1 1,-1-1-1,1 1 0,-1-1 0,1 1 0,0-1 0,-1 1 0,1-1 0,0 1 0,-1-1 0,1 1 0,0 0 0,-1-1 0,1 1 0,0 0 0,0-1 0,0 1 0,0-1 0,0 1 0,0 0 0,0-1 0,0 2 0,-6 19 240,5-19-235,0 0 0,0 0-1,1 0 1,-1 0 0,1 1-1,-1-1 1,1 0 0,-1 0 0,1 0-1,0 3 1,-8 33 186,-3-6 45,3 14 196,-4 10 55,8-22-299,3-28-190,0 0 1,0 0-1,0 0 0,1 0 1,0 0-1,0 0 0,1 0 0,-1 0 1,1 0-1,4 11 0,-4-13-2,-1 0 0,1-1 0,-1 1 0,1 0 0,-1 0 0,0-1 0,-1 7 0,0 4-5,6-5 25,-4-8-23,-1-1 0,1 1 0,-1-1 0,1 1-1,-1-1 1,1 1 0,-1-1 0,0 1 0,1 0 0,-1-1 0,0 1 0,1-1-1,-1 1 1,0 0 0,0-1 0,0 1 0,1 0 0,-1 0 0,0-1 0,0 2-1,8 76 79,-4-68-73,-3-9-6,0 0-1,-1-1 1,1 1-1,0 0 1,-1 0 0,1 0-1,-1 0 1,1 0-1,-1 0 1,0 0 0,0 0-1,1 0 1,-1 0-1,0 0 1,0 2-1,20 26-5,-12-25 6,-8-4-2,1 0 1,-1-1-1,0 1 0,1 0 1,-1 0-1,1 1 0,-1-1 1,1 0-1,-1 0 0,0 0 1,1 0-1,-1 0 1,1 0-1,-1 0 0,0 1 1,1-1-1,-1 0 0,1 0 1,-1 1-1,0-1 0,1 0 1,-1 1-1,0-1 0,0 0 1,1 1-1,-1-1 0,0 0 1,0 1-1,1-1 0,-1 0 1,0 1-1,0-1 0,0 1 1,30 15 0,-28-15 16,4 3-1604,-10-6 1187,0 0-3069,-6 2 1448</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38.906"/>
    </inkml:context>
    <inkml:brush xml:id="br0">
      <inkml:brushProperty name="width" value="0.05" units="cm"/>
      <inkml:brushProperty name="height" value="0.05" units="cm"/>
    </inkml:brush>
  </inkml:definitions>
  <inkml:trace contextRef="#ctx0" brushRef="#br0">1 49 96,'0'0'1035,"0"0"-972,0-1 0,0 0 0,0 0 0,0 0 0,0 0 0,0 0 0,0 0 0,0 1 0,0-1 0,0 0 1,0 0-1,1 0 0,-1 0 0,0 0 0,1 0 0,0 1-37,-1-1 0,1 1 0,0 0 0,-1 0 0,1-1 0,-1 1 0,1 0 1,-1-1-1,1 1 0,-1-1 0,1 1 0,-1-1 0,1 1 0,-1-1 0,0 1 1,1-1-1,-1 1 0,0-1 0,1 1 0,-1-1 0,0 0 0,0 1 0,1-1 0,-1 1 1,0-1-1,0 0 0,0 1 0,0-1 0,0 0 0,0 1 0,0-1 0,0 0 1,0 1-1,0-1 0,0 0 0,-1 0 0,1-1 91,0 1 123,0-8 1276,0 6-88,0 10-744,0-7-669,0 0-1,0 0 1,0 0-1,0 1 1,0-1 0,0 0-1,0 0 1,0 0-1,0 1 1,0-1-1,0 0 1,0 0-1,0 0 1,0 1-1,0-1 1,0 0-1,0 0 1,0 0 0,1 1-1,-1-1 1,0 0-1,0 0 1,0 0-1,0 0 1,0 0-1,1 1 1,-1-1-1,0 0 1,0 0 0,0 0-1,0 0 1,1 0-1,-1 0 1,0 0-1,0 0 1,0 0-1,1 1 1,-1-1-1,0 0 1,0 0 0,1 0-1,-1 0 29,1 0 0,-1 0 1,0 0-1,1 0 0,-1 0 0,0 0 0,1 0 1,-1 0-1,0 1 0,0-1 0,1 0 0,-1 0 1,0 0-1,1 1 0,-1-1 0,0 0 0,0 0 1,1 1-1,-1-1 0,0 0 0,0 1 0,0-1 1,0 0-1,1 1 0,-1-1 0,0 0 0,0 1 1,0-1-1,0 0 0,0 1 0,0-1 0,0 0 1,0 1-1,0-1 0,0 0 0,0 1 0,0-1 1,0 0-1,0 1 0,0-1 0,0 1 0,19 42 4311,-11 30-1192,4-35-2533,-4 36 753,3-19 505,-3 12 1423,-3-61-3030,-5-6-261,0 0 0,1 0-1,-1 0 1,1 0 0,-1 0-1,0 1 1,1-1 0,-1 0-1,0 0 1,1 0 0,-1 1-1,0-1 1,1 0 0,-1 1 0,0-1-1,0 0 1,1 1 0,-1-1-1,0 0 1,0 1 0,0-1-1,0 0 1,1 1 0,-1-1-1,0 0 1,0 1 0,0-1-1,0 1 1,0-1 0,0 0-1,0 1 1,0-1 0,0 1 0,0-1-1,0 1 1,8 37 1904,-4-27-1448,-3-10-432,0 0 0,0 0 0,-1 0 0,1 0 0,0 0 0,-1 0 1,0 1-1,1-1 0,-1 0 0,1 0 0,-1 0 0,0 1 0,0 1 0,0 2 55,0-5-80,0 1 1,0 0 0,0 0-1,0 0 1,0 0-1,0 0 1,0 0 0,0 0-1,0-1 1,0 1 0,0 0-1,0 0 1,1 0-1,-1 0 1,0 0 0,1-1-1,-1 1 1,1 0-1,-1 0 1,1-1 0,-1 1-1,1 0 1,-1 0 0,2 0-1,1 17-18,45-13 267,-47-6-258,1 1 1,-1-1-1,1 1 1,0-1-1,-1 1 1,1-1-1,-1 0 1,1 1-1,-1-1 0,0 0 1,1 0-1,-1 0 1,0 0-1,0-1 1,0 1-1,1 0 1,-1 0-1,0-1 1,-1 1-1,3-3 0,10-12-34,-12 15 26,1-1-1,-1 1 1,1 0 0,-1-1-1,1 1 1,-1-1-1,0 0 1,0 1-1,0-1 1,0 0-1,0 0 1,-1 1-1,1-1 1,0-3-1,0 4-32,-1 1 0,0-1 0,0 1 0,0-1-1,1 1 1,-1 0 0,0-1 0,0 1 0,1-1-1,-1 1 1,0 0 0,1-1 0,-1 1 0,1 0-1,-1-1 1,0 1 0,1 0 0,-1 0 0,1-1 0,-1 1-1,1 0 1,-1 0 0,1 0 0,-1 0 0,1-1-1,-1 1 1,1 0 0,-1 0 0,1 0 0,-1 1-331,-11-17-13450,11 16 13629,-1-1 0,1 1 0,0 0 0,0-1 0,0 1 0,0 0 0,0-1 0,0 1 0,0 0 0,0-1 0,0 1 0,0 0 0,0-1 0,0 1 0,0-1 0,0 1 0,0-1 0,-5-9-3584,-9 6-3200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39.616"/>
    </inkml:context>
    <inkml:brush xml:id="br0">
      <inkml:brushProperty name="width" value="0.05" units="cm"/>
      <inkml:brushProperty name="height" value="0.05" units="cm"/>
    </inkml:brush>
  </inkml:definitions>
  <inkml:trace contextRef="#ctx0" brushRef="#br0">67 90 192,'-9'2'450,"9"-2"-420,0 0 1,0 1-1,0-1 1,-1 0-1,1 0 0,0 0 1,0 0-1,-1 1 1,1-1-1,0 0 0,-1 0 1,1 0-1,0 0 1,0 0-1,-1 0 0,1 0 1,0 0-1,-1 0 1,1 0-1,0 0 1,-1 0-1,1 0 0,0 0 1,0 0-1,-1 0 1,1 0-1,0 0 0,-1 0 1,1-1-1,0 1 1,0 0-1,-1 0 1,1 0-1,0 0 0,0-1 1,-1 1-1,1 0 1,0 0-1,0-1 0,-1 1 1,1-1 188,-9-5 816,7 6-112,-19-1 480,6 2 1411,25-1 65,-3-2-1353,0 1 1,0-1-1,0-1 0,0 1 0,0-1 0,10-6 0,31-14 437,-38 17-1633,-8 5-315,0 0 0,0-1 0,0 1 1,0 0-1,0 0 0,0 0 0,0 1 0,0-1 1,0 0-1,1 1 0,2-1 0,18-11 36,-11 10 167,-11 2-272,0 0 1,-1 0 0,1 0 0,0 0-1,-1 0 1,1 0 0,0 0 0,-1 0 0,1 0-1,-1 0 1,1 0 0,0 0 0,-1 0-1,1-1 1,-1 1 0,1 0 0,0-1 0,-1 1-1,1 0 1,-1-1 0,1 1 0,-1 0-1,1-1 1,-1 1 0,1-1 0,-1 1 0,0-1-1,1 1 1,0-2 0,1 3 398</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40.546"/>
    </inkml:context>
    <inkml:brush xml:id="br0">
      <inkml:brushProperty name="width" value="0.05" units="cm"/>
      <inkml:brushProperty name="height" value="0.05" units="cm"/>
    </inkml:brush>
  </inkml:definitions>
  <inkml:trace contextRef="#ctx0" brushRef="#br0">13 8 272,'0'0'1022,"-12"-6"-697,12 5 110,8 1 693,14 1 8210,-14 3-9122,26 1 2575,-31-4-2642,0 0 0,0 0 0,-1 0 0,1 1-1,0-1 1,-1 1 0,1-1 0,-1 1 0,0 0 0,1 0 0,-1 0 0,0 0-1,0 1 1,2 3 0,10 3 568,-13-8-631,0 0 0,1-1 0,-1 1 0,0 0 0,1 0 0,-1 0 0,0 0 0,0 0 0,0 0 0,0 0 0,0 0 1,2 3-1,25 27 1824,-19-22-1306,5 7 683,4 7 1076,-15-22-2129,-1 1-1,0 1 1,0-1-1,0 0 1,0 0-1,0 1 1,-1-1-1,1 1 1,1 2 0,17 28 1427,-17-30-1449,0 1 1,-1-1 0,1 0 0,-1 1 0,0-1 0,0 1 0,0 0-1,-1 0 1,1-1 0,-1 1 0,1 8 0,10 16 243,-4 51-456,-8 26 0,-1-102 0,1 0 0,-1 0 0,0 0 0,0 0 0,0 0 0,0-1 0,-1 1 0,1 0 0,-4 4 0,-2 6 0,-13 26 0,-4-1 0,20-32 635,-2 2-3800</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41.816"/>
    </inkml:context>
    <inkml:brush xml:id="br0">
      <inkml:brushProperty name="width" value="0.05" units="cm"/>
      <inkml:brushProperty name="height" value="0.05" units="cm"/>
    </inkml:brush>
  </inkml:definitions>
  <inkml:trace contextRef="#ctx0" brushRef="#br0">59 0 256,'12'15'2182,"-14"-15"-1844,2 1-300,-1-1 0,1 0 0,-1 0 0,1 0 0,-1 0 0,1 0 0,-1 0 0,1 1 0,0-1 0,-1 0 0,1 0 0,-1 1 0,1-1 0,0 0 0,-1 0 0,1 1 0,0-1 0,-1 1 0,1-1 0,0 0 0,0 1 0,-1-1 0,1 0 0,0 1-1,0-1 1,0 1 0,-1-1 0,1 1 0,0-1 0,0 1 0,0-1 0,0 1 0,0-1 0,0 0 0,0 2 0,-1-1 120,1 1 1,-1 0-1,0 0 0,0-1 0,0 1 0,0 0 0,0-1 1,0 1-1,0-1 0,-1 1 0,1-1 0,-1 0 0,-1 2 1,1-1 59,1-1 0,0 0 0,0 1 0,0-1 0,1 1 0,-1-1 0,0 1 0,1-1 0,-1 1 1,1 0-1,-1 2 0,-4 0 170,4-4-380,1 0 0,0 0 0,-1 0 0,1 0 0,0 1-1,-1-1 1,1 0 0,0 0 0,-1 0 0,1 1 0,0-1-1,0 0 1,-1 0 0,1 1 0,0-1 0,0 0 0,-1 1-1,1-1 1,0 0 0,0 1 0,0-1 0,0 0 0,-1 1 0,1-1-1,0 0 1,0 1 0,-9 17 521,8-16-472,-1-1 1,1 0-1,0 1 0,0-1 0,1 1 1,-1-1-1,0 1 0,0 0 1,1-1-1,-1 1 0,0 2 1,1 165 6918,8-116-4020,-8-52-2874,0 0 0,0 0 0,1 1 0,-1-1 0,0 0 1,0 0-1,1 0 0,-1 0 0,0 0 0,1 0 0,-1 0 0,1 1 0,0-1 0,0 1 0,0-2-16,0 1 0,-1 0 0,1 0 0,-1 0 1,1 1-1,-1-1 0,1 0 0,-1 0 0,0 0 0,1 0 0,-1 0 0,0 0 0,0 1 0,0 0 1,1 4 250,0-1 0,1 0 0,-1 1 0,1-1 0,0 0 1,1 0-1,3 6 0,9 23 2204,-13-24-1993,1-1 0,1 1-1,0-1 1,0 1 0,1-1 0,10 14 0,-11-17-348,1 1 1,-1-1-1,-1 1 1,1 0-1,3 13 1,3 4-197,-1-6 16,22 31 0,-11-25 0,-6-8 0,-11-14 0,0 0 0,0 0 0,0 0 0,1 0 0,-1-1 0,0 0 0,1 1 0,-1-1 0,1 0 0,-1-1 0,1 1 0,0 0 0,-1-1 0,1 0 0,0 0 0,-1 0 0,1-1 0,0 1 0,5-2 0,-9 2 5,0 0 0,1-1 0,-1 1-1,0 0 1,0 0 0,1 0 0,-1-1 0,0 1-1,0 0 1,0 0 0,1-1 0,-1 1 0,0 0 0,0 0-1,0-1 1,0 1 0,0 0 0,0-1 0,0 1 0,0 0-1,0-1 1,1 1 0,-1 0 0,0 0 0,0-1 0,0 1-1,-1 0 1,1-1 0,0 1 0,0 0 0,0-1 0,0 1-1,0 0 1,0 0 0,0-1 0,0 1 0,-1 0 0,1 0-1,0-1 1,0 1 0,0 0 0,-1 0 0,1-1 0,0 1-1,0 0 1,-1 0 0,1 0 0,0 0 0,0-1 0,-1 1-1,1 0 1,0 0 0,0 0 0,-1 0 0,1 0 0,-1 0-1,-8-7-1323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43.416"/>
    </inkml:context>
    <inkml:brush xml:id="br0">
      <inkml:brushProperty name="width" value="0.05" units="cm"/>
      <inkml:brushProperty name="height" value="0.05" units="cm"/>
    </inkml:brush>
  </inkml:definitions>
  <inkml:trace contextRef="#ctx0" brushRef="#br0">1 57 208,'14'10'13225,"-9"-13"-12469,-3 2-1710,3-2 2153,1 0 0,-1 1-1,1 0 1,-1 0-1,1 1 1,-1-1-1,13 0 1,23-9 5631,9 0-3717,9 5-3113,-52 5 0,-6 1 0,1 0 0,-1 0 0,1 0 0,0-1 0,-1 2 0,1-1 0,0 0 0,-1 0 0,1 0 0,-1 1 0,1-1 0,0 1 0,-1-1 0,1 1 0,-1 0 0,1 0 0,1 1 0,-1-1 0,0 1 0,0-1 0,0 0 0,0 1 0,0-1 0,1 0 0,-1 0 0,0-1 0,1 1 0,-1 0 0,0-1 0,1 0 0,2 1 0,33 2 0,-21-8 0,-15 4 0,-1 0 0,1 0 0,-1 0 0,1 1 0,-1-1 0,1 1 0,0-1 0,-1 1 0,1 0 0,0 0 0,2 0 0,15 1-1,-25-3-2119,-25-20-24996,29 16 23650</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44.446"/>
    </inkml:context>
    <inkml:brush xml:id="br0">
      <inkml:brushProperty name="width" value="0.05" units="cm"/>
      <inkml:brushProperty name="height" value="0.05" units="cm"/>
    </inkml:brush>
  </inkml:definitions>
  <inkml:trace contextRef="#ctx0" brushRef="#br0">46 0 192,'0'0'664,"-19"10"291,-2 3 171,21-13-951,0 0-1,-1 0 1,1 0-1,0 0 1,0 0-1,-4 2 2617,4-2-2617,0 1 1,0-1-1,0 0 1,0 0-1,0 0 0,0 1 1,-1-1-1,1 0 1,0 0-1,0 1 1,0-1-1,0 0 0,0 0 1,0 1-1,0-1 1,0 0-1,0 0 1,0 1-1,3 2 2966,-3-3-2966,7 3 3521,0-1-3641,-5-2 610,8 6 3631,32-13 4621,-27 4-7176,-4 2-1740,-11 1 0,1 0 0,0 0 0,0 0 0,0 0 0,0 0 0,0 0 0,0 0 0,0 0 0,0-1 0,0 1 0,0 0 0,0 0 0,-1-1 0,1 1 0,0-1 0,0 1 0,0-1 0,-1 1 0,2-2 0,4-1 0,-1 0 0,0 0 0,1 0 0,-1 1 0,1 0 0,0 0 0,0 0 0,10 0 0,113 2 0,-119 3 0,-8-1 0,5-1 0</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44.786"/>
    </inkml:context>
    <inkml:brush xml:id="br0">
      <inkml:brushProperty name="width" value="0.05" units="cm"/>
      <inkml:brushProperty name="height" value="0.05" units="cm"/>
    </inkml:brush>
  </inkml:definitions>
  <inkml:trace contextRef="#ctx0" brushRef="#br0">40 11 29838,'-8'0'-3842,"8"-6"-688,-12 6-432,-7-5-7636</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49.896"/>
    </inkml:context>
    <inkml:brush xml:id="br0">
      <inkml:brushProperty name="width" value="0.05" units="cm"/>
      <inkml:brushProperty name="height" value="0.05" units="cm"/>
    </inkml:brush>
  </inkml:definitions>
  <inkml:trace contextRef="#ctx0" brushRef="#br0">7 567 128,'0'0'614,"-6"11"1136,6-11-1734,0 0 0,1 0 0,-1 0 1,0 0-1,0 0 0,1 0 0,-1 0 0,0 0 1,1 0-1,-1 0 0,0 0 0,0 0 0,1 0 1,-1 1-1,0-1 0,0 0 0,1 0 0,-1 0 1,0 0-1,0 1 0,0-1 0,1 0 0,-1 0 1,0 1-1,0-1 0,0 0 0,0 0 0,0 1 1,0-1-1,1 0 0,-1 0 0,0 1 0,0-1 1,0 0-1,0 1 0,0-1 0,0 0 0,0 0 1,0 1-1,0-1 0,0 0 0,0 1 0,0-1 1,0 0-1,0 0 0,-1 1 0,1 0-36,0 0 213,0-7 3288,0 5-3267,0-33 839,6 21-576,-6 12-440,1-1 0,0 1 0,-1 0 0,1 0 0,0 0 0,-1 0 0,0-1 0,1 1 0,-1 0 0,0 0 0,1-1 0,-1 1 0,0-2 1,8-114 2955,-9 114-2914,1-1 0,0 0-1,0 1 1,1-1 0,-1 1 0,1-1 0,0 1-1,-1-1 1,2 1 0,-1-1 0,0 1 0,3-4-1,-3 2-26,0 0 0,0 0-1,0 0 1,-1 0-1,1 0 1,-1-1 0,-1 1-1,1 0 1,-1-5 0,0-7 34,8-56 907,-7 71-963,0-1 1,0 1 0,0 0-1,0 0 1,0 0-1,0-1 1,0 1 0,1 0-1,-1 0 1,1 0-1,0 0 1,0 0 0,-1 0-1,1 0 1,1 0-1,1-3 1,-2 4-31,-1 0 0,1 0 0,-1-1 0,0 1 0,1 0 0,-1 0 0,0 0 0,0 0 0,0 0 0,0 0 0,1 0 0,-2 0 0,1-1 0,0 1 0,0 0 0,0 0 0,0 0 0,-1-2 0,0 2 1,1 1-1,0-1 1,0 0 0,-1 0 0,1 0 0,0-1-1,0 1 1,0 0 0,0 0 0,0 0-1,0 0 1,0 0 0,1 0 0,-1 0-1,0 0 1,0 0 0,1 0 0,-1 0-1,1 1 1,0-3 0,1 1 45,-1-1 1,0 1-1,1-1 0,-1 0 0,0 1 1,0-1-1,0 0 0,-1 0 0,1 0 1,-1 0-1,1 0 0,-1 1 0,0-1 1,0 0-1,-1 0 0,0-5 0,1-7-53,8-24 116,-8 38-18,0-9-344,2 8-137,5 3 428,-5-1-4,6 18 481,-6-14-303,0 0 0,0 0 0,0 0 1,1 0-1,0 0 0,5 6 0,-1-1 157,32 64 4967,-27-16-734,16 4-2884,-19-49-1481,-8-10-154,0 0-1,1 0 0,-1-1 0,0 1 1,0 0-1,0 0 0,0 0 1,0 1-1,-1-1 0,1 0 1,0 2-1,0-1 52,0-1-1,0 0 1,0 1 0,1-1 0,-1 0-1,1 0 1,-1 0 0,1 0-1,3 3 1,9 16 319,-14-20-453,1 0 0,-1 1 0,0-1 0,0 0 0,1 1 0,-1-1 0,1 0 0,-1 0 0,1 0 0,-1 0 0,1 1 0,0-1 0,0 0 0,0 0 0,-1 0 0,3 1 0,-2-1 0,0 0 0,-1-1 0,1 1 0,0 0 0,-1 0 0,1-1 0,0 1 0,-1 0 0,0 0 0,1 0 0,-1 0 0,1 0 0,-1 0 0,0 0 0,1 2 0,-1 0 0,0-1 0,1 1 0,-1 0 0,1 0 0,0-1 0,0 1 0,0 0 0,0-1 0,0 1 0,1-1 0,-1 1 0,1-1 0,-1 0 0,5 4 0,1 3 0,-6 1 0,1 2 0,2-8 0,-3-3 0,1 0 0,-1 0 0,0 0 0,1 0 0,-1 1 0,0-1 0,0 0 0,0 1 0,0-1 0,0 1 0,0-1 0,-1 1 0,1-1 0,0 1 0,-1 0 0,0-1 0,1 1 0,-1 0 0,1 2 0,6 34 0,-7-37 108,-1-5-240,-4-15-1394,-30-19-24273,26 32 23310</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50.526"/>
    </inkml:context>
    <inkml:brush xml:id="br0">
      <inkml:brushProperty name="width" value="0.05" units="cm"/>
      <inkml:brushProperty name="height" value="0.05" units="cm"/>
    </inkml:brush>
  </inkml:definitions>
  <inkml:trace contextRef="#ctx0" brushRef="#br0">29 18 288,'-19'-3'2524,"19"2"-2385,-10 1 5519,14 0-5323,-4 0-184,0 1-1,1-1 1,-1 0 0,1 0-1,-1 0 1,1 0-1,-1 0 1,0 0 0,1 0-1,-1 0 1,1 0 0,-1 0-1,1 0 1,-1 0-1,1 0 1,-1 0 0,0 0-1,1-1 1,-1 1 0,1 0-1,-1 0 1,0 0-1,1-1 1,-1 1 0,1 0-1,-1 0 1,0-1 0,1 1-1,-1 0 1,0-1-1,0 1 1,1-1 0,-1 1-1,0 0 1,1-1 0,2-1 597,0 1 0,0 0 0,1 1 0,-1-1 0,0 1 0,7-1 1,-8 1-224,94 5 8898,-24-10-7334,-72 3-1259,-2 3-534,1 0-479,-1-1 0,1 1 0,0-1 1,-1 1-1,1-1 0,-1 0 0,1 0 0,0 0 0,-1 1 1,1-1-1,-1-1 0,1 1 0,0 0 0,-3-1 0,-3 1-5206</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51.696"/>
    </inkml:context>
    <inkml:brush xml:id="br0">
      <inkml:brushProperty name="width" value="0.05" units="cm"/>
      <inkml:brushProperty name="height" value="0.05" units="cm"/>
    </inkml:brush>
  </inkml:definitions>
  <inkml:trace contextRef="#ctx0" brushRef="#br0">83 1 192,'0'0'294,"23"17"16128,-25-17-15247,0 0-1002,-30 4 2429,28-2-2440,-1-1 0,1 0 1,0 1-1,0 0 0,0 0 1,0 0-1,0 0 0,1 1 1,-1 0-1,1-1 1,-1 1-1,1 0 0,-3 4 1,3 8-81,2-14-50,0-1 0,1 1 0,-1-1-1,0 1 1,1-1 0,-1 1 0,0-1 0,1 1-1,-1 0 1,1-1 0,-1 1 0,1 0-1,0-1 1,-1 1 0,1 0 0,0 0 0,-1 0-1,1-1 1,0 1 0,0 0 0,0 0 0,0 1-1,-1 26 1913,2-15-1289,4-1-1,-4-12-610,-1 1-1,1 0 1,0 0 0,-1-1 0,1 1 0,-1 0 0,1 0 0,-1 0-1,0-1 1,1 1 0,-1 0 0,0 0 0,0 0 0,0 0 0,1 0-1,-1 0 1,0 1 0,0 1 70,1-1 0,0 1-1,0 0 1,0 0 0,0 0 0,1-1-1,-1 1 1,1 0 0,-1-1 0,1 0 0,4 5-1,1 1 467,24 19 2243,-29-25-2822,0-1-1,0 1 1,0-1 0,0 0 0,1 0 0,-1 0 0,0 0 0,1-1 0,-1 1 0,0-1 0,1 1 0,-1-1-1,1 0 1,-1 0 0,5 0 0,42-5-2,-38 2 1,-1 0 0,0-1 0,17-9 0,-25 7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05.829"/>
    </inkml:context>
    <inkml:brush xml:id="br0">
      <inkml:brushProperty name="width" value="0.05" units="cm"/>
      <inkml:brushProperty name="height" value="0.05" units="cm"/>
    </inkml:brush>
  </inkml:definitions>
  <inkml:trace contextRef="#ctx0" brushRef="#br0">0 6 256,'12'-6'10733,"3"13"-7708,26 25-37,28 14-498,-50-28-927,31 36 0,-37-40-922,-10-11-530,0 0 1,-1 1-1,1-1 1,-1 0-1,1 1 1,-1 0-1,0 0 1,0-1-1,2 8 1,-1 0 86,0-1-102,0 0 0,0 1 1,-1-1-1,0 0 0,-1 1 0,0-1 0,-1 1 1,0-1-1,-1 1 0,-2 12 0,2 8-54,2-27-46,-1 0 0,0 0 0,0 0 0,0 0 0,-1 0 0,-1 8 0,0-6 9,0-1 0,0 1 1,1-1-1,0 1 0,0 0 1,0 11-1,-7 56 86,3-54-140,-1 6-22,6-24 57,0 0 0,0 0 0,0 0 0,1 0 0,-1 0 0,0 0 0,0 0 0,-1 0-1,1 0 1,0 0 0,0 0 0,0 0 0,-1 0 0,1 0 0,0 0 0,-1 0 0,1 0 0,-1 0 0,1 0 0,-1 0 0,0 0 0,1 0 0,-1 0 0,0-1 0,0 1 0,-1 1 0,-2 5-1926,0-1-1040,2-12 2044,2 5 232,-3-1-1622,2 1 1655,0 0 1,-1 0-1,1 0 0,0-1 1,0 1-1,0 0 1,0-1-1,0 1 0,0 0 1,0-1-1,0 1 1,1-1-1,-1 1 0,0-1 1,1 0-1,-1 1 1,1-1-1,0 0 0,0-2 1,0-3-416</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1:48.739"/>
    </inkml:context>
    <inkml:brush xml:id="br0">
      <inkml:brushProperty name="width" value="0.05" units="cm"/>
      <inkml:brushProperty name="height" value="0.05" units="cm"/>
    </inkml:brush>
  </inkml:definitions>
  <inkml:trace contextRef="#ctx0" brushRef="#br0">0 11 144,'2'-10'2823,"-1"11"-2680,1 1 0,0-1 0,-1 1 0,0 0 1,1 0-1,-1-1 0,0 1 0,0 0 0,0 0 0,0 0 1,0 0-1,0 0 0,0 0 0,0 5 0,7 33 1509,-3-21-1181,-4-16-443,0-1 1,0 0 0,0 0-1,-1 0 1,1 1 0,0-1-1,-1 0 1,0 0 0,0 4-1,0 1 44,0 0 0,-1 0-1,1 0 1,-2 0 0,1 0-1,-4 10 1,3-13-48,1 1-1,1-1 1,-1 1-1,0 0 1,1-1-1,0 1 1,0 0-1,1-1 1,0 6-1,0-4 17,-1-1 0,1 1 0,-1-1 0,0 0 0,-1 1 0,-1 7 0,-2 9 232,-8 21 110,11-38-346,0 1 0,0-1 0,0 0-1,0 1 1,1-1 0,0 1 0,0 0 0,2 6 0,-1 12 161,4-19-94,-5-5-97,1 0 0,-1 1 0,0-1 0,1 0 0,-1 0 0,0 0 0,1 1 0,-1-1 0,0 0 0,1 0 0,-1 0 0,0 1 0,1-1 0,-1 0 0,0 1 0,0-1 0,1 0 0,-1 1 0,0-1 0,0 0 0,0 1 0,1-1 0,-1 1 0,0-1 0,0 0 0,0 1 0,0-1 0,0 0 0,0 1 0,0-1 0,0 1 0,0-1 0,0 1 0,29 15 679,11-22-561,-38 6-136,-1 0-1,1 0 1,-1-1-1,1 1 1,-1 0-1,1-1 1,-1 1-1,1-1 1,-1 0-1,0 1 1,1-1 0,-1 0-1,0 0 1,0 0-1,1 0 1,-1 0-1,0 0 1,0 0-1,2-2 1,-2 2-114,0 1 0,0 0 0,0 0 1,0-1-1,0 1 0,0-1 0,1 1 0,-1-1 1,0 0-1,0 1 0,-1-1 0,1 0 0,0 1 0,0-1 1,0 0-1,0 0 0,-1 0 0,2-2 0,-2-12-5631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52.026"/>
    </inkml:context>
    <inkml:brush xml:id="br0">
      <inkml:brushProperty name="width" value="0.05" units="cm"/>
      <inkml:brushProperty name="height" value="0.05" units="cm"/>
    </inkml:brush>
  </inkml:definitions>
  <inkml:trace contextRef="#ctx0" brushRef="#br0">1 0 31727,'0'0'-2578</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53.596"/>
    </inkml:context>
    <inkml:brush xml:id="br0">
      <inkml:brushProperty name="width" value="0.05" units="cm"/>
      <inkml:brushProperty name="height" value="0.05" units="cm"/>
    </inkml:brush>
  </inkml:definitions>
  <inkml:trace contextRef="#ctx0" brushRef="#br0">142 2 192,'1'-1'18656,"-11"2"-13655,-3 0-3859,-17 4-204,3 9-720,23-13-217,0 1-1,0-1 1,0 1-1,1 0 1,-1 1-1,-6 4 1,8-5 10,1-1-9,0 0 0,-1 0 0,1 0 0,0 0-1,0 0 1,0 0 0,0 1 0,0-1 0,0 0 0,1 1 0,-1-1 0,0 1 0,1-1-1,-1 1 1,1-1 0,-1 1 0,1 1 0,-1-2 18,0-1-21,1 0 0,-1 0 0,1 0 0,-1 0 0,1 0 1,-1 1-1,1-1 0,-1 0 0,1 0 0,-1 1 0,1-1 0,-1 0 0,1 1 1,0-1-1,-1 0 0,1 1 0,0-1 0,-1 1 0,1-1 0,0 0 1,-1 1-1,1-1 0,0 1 0,0-1 0,0 1 0,-1-1 0,1 1 0,0-1 1,0 1-1,0-1 0,0 1 0,0 0 6,0 0-1,0-1 1,0 1 0,0-1 0,0 1 0,0 0-1,0-1 1,0 1 0,1-1 0,-1 1-1,0-1 1,0 1 0,1-1 0,-1 1-1,0-1 1,1 1 0,-1-1 0,0 1-1,1-1 1,-1 1 0,2 0 0,-2-1 5,1 1 0,-1-1 0,1 1 0,-1-1 0,0 1 0,1-1 0,-1 1 0,1-1 0,-1 1 0,0 0 0,1-1 0,-1 1 0,0 0 0,0-1 0,0 1 0,1 0 0,-1-1 0,0 1 0,0 0 0,0-1 0,0 2 0,0-1-8,0 0-1,1 0 1,-1 0-1,0 0 1,1 0-1,-1 0 1,1 0-1,0-1 0,-1 1 1,1 0-1,0 0 1,-1-1-1,1 1 1,0 0-1,0-1 1,-1 1-1,1-1 0,0 1 1,0-1-1,0 1 1,0-1-1,0 0 1,1 1-1,0-1 26,8 7 197,25-4 217,-28-2-273,0 0 0,0-1 0,0 1 0,0-1 0,1-1 0,-1 1 0,0-1 0,9-2 0,-8 1-27,0 1-1,0 0 1,-1 1 0,1 0-1,0 0 1,8 1 0,9 1-179,-23-2 93,0 1 0,0-1 0,0 1 0,0 0-1,0 0 1,0 0 0,-1 0 0,1 0 0,0 1 0,-1-1 0,1 0 0,-1 1 0,1 0-1,-1-1 1,1 1 0,-1 0 0,0-1 0,0 1 0,0 0 0,0 0 0,0 2 0,4 4 607,0 4-41,-5-12-609,0 0 1,0 1-1,0-1 0,0 1 1,0-1-1,0 1 1,0-1-1,0 0 1,1 1-1,-1-1 1,0 1-1,0-1 1,1 0-1,-1 1 1,0-1-1,0 0 0,1 1 1,-1-1-1,0 0 1,1 1-1,-1-1 1,0 0-1,1 0 1,-1 1-1,1-1 1,0 2 5,-1 0 0,1 0 0,-1 1 0,1-1 0,-1 0 0,0 0 0,0 1 0,0-1 0,0 0 1,0 0-1,-1 1 0,1-1 0,-2 3 0,0-3-18,1-1 0,1-1 0,-1 1 0,0 0 0,1-1 0,-1 1 0,1 0 0,-1-1 0,1 1 0,-1 0 0,1 0 0,0 0 0,-1-1 0,1 1 0,0 0 0,-1 0 0,1 0 0,0 0 0,0-1 0,0 1 0,0 0 0,0 0 0,0 0 0,0 1 0,0 0 0,0-1 0,0 0 0,0 1 0,-1-1 0,1 0 0,-1 0 0,1 1 0,-1-1 0,1 0 0,-1 0 0,0 0 0,1 1 0,-1-1 0,0 0 0,0 0 0,0 0 0,0-1 0,0 1 0,0 0 0,-2 1 0,-28 14 0,10-6 0,9-5 0,-1 0 0,0 0 0,0-2 0,0 1 0,-1-2 0,1 0 0,-1 0 0,1-1 0,-20-2 0,31 1 0,-1-1 0,1 0 0,0 1 0,0-1 0,-1 0 0,1 0 0,0 0 0,0 0 0,-3-3 0,-8-3 0,12 2-2240,0-10 6949,1 10-4874</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54.176"/>
    </inkml:context>
    <inkml:brush xml:id="br0">
      <inkml:brushProperty name="width" value="0.05" units="cm"/>
      <inkml:brushProperty name="height" value="0.05" units="cm"/>
    </inkml:brush>
  </inkml:definitions>
  <inkml:trace contextRef="#ctx0" brushRef="#br0">1 21 544,'0'0'4658,"19"-16"-3300,-18 15-1191,0 1 0,-1-1-1,1 1 1,0-1 0,0 1-1,0-1 1,0 1 0,0 0-1,-1 0 1,1-1 0,0 1-1,0 0 1,0 0 0,0 0-1,0 0 1,0 0 0,0 0-1,0 0 1,0 1 0,-1-1-1,1 0 1,0 0 0,0 1-1,0-1 1,0 0 0,-1 1-1,1-1 1,0 1 0,0-1 0,0 1-1,-1-1 1,1 1 0,0 0-1,-1-1 1,1 1 0,-1 0-1,1 1 1,0-1 108,-1 1 0,0-1 0,1 1 0,-1-1 1,1 1-1,-1-1 0,1 0 0,0 1 0,-1-1 0,1 0 0,0 1 1,2 1-1,-2-2 29,0 0 0,0 1 1,0-1-1,0 0 1,0 1-1,-1-1 0,1 1 1,0-1-1,-1 1 1,1 0-1,-1-1 0,1 1 1,-1 1-1,12 38 6825,-8 2-2626,0 4-4100,7-11-403,-10-41 283,0-11-4868,-5-6-8268,2 20 11605,1 1 906,0 1 0,1-1 0,-1 1 0,1-1 0,-1 0 0,0 1 0,1-1 0,0 0 0,-1 0 0,1 1 0,-1-1-1,1 0 1,0 0 0,0 0 0,-1 0 0,1 1 0,0-1 0,0 0 0,0 0 0,0 0 0,0 0 0,0 0 0,0 0 0,1-1 0,-1-8-2077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54.536"/>
    </inkml:context>
    <inkml:brush xml:id="br0">
      <inkml:brushProperty name="width" value="0.05" units="cm"/>
      <inkml:brushProperty name="height" value="0.05" units="cm"/>
    </inkml:brush>
  </inkml:definitions>
  <inkml:trace contextRef="#ctx0" brushRef="#br0">12 39 1457,'-6'-8'4212,"1"2"931,14-1-4411,-7-11 13620,-2 24-17427,-3-7 1543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55.826"/>
    </inkml:context>
    <inkml:brush xml:id="br0">
      <inkml:brushProperty name="width" value="0.05" units="cm"/>
      <inkml:brushProperty name="height" value="0.05" units="cm"/>
    </inkml:brush>
  </inkml:definitions>
  <inkml:trace contextRef="#ctx0" brushRef="#br0">0 1 192,'0'0'411,"8"0"5682,6 11-3526,-5-2-1320,-1 1 0,0-1 1,-1 2-1,0-1 0,9 19 0,-7-5 882,2 3 526,-10-16-1652,-1-11-979,0 1 0,0-1-1,-1 1 1,1-1 0,0 1-1,0-1 1,0 0 0,0 1-1,0-1 1,0 1 0,0-1-1,0 1 1,0-1 0,1 0-1,-1 1 1,0-1 0,0 1-1,0-1 1,0 0 0,0 1 0,1-1-1,-1 1 1,0-1 0,1 1-1,1 1 112,0 0 0,-1 0-1,1 0 1,-1 0 0,1 0-1,-1 0 1,0 1 0,0-1-1,0 1 1,0-1-1,0 1 1,-1-1 0,1 1-1,-1-1 1,1 1 0,-1 0-1,0-1 1,0 6 0,0-7-69,-2 21 753,2-22-821,0 0-1,-1 0 0,1 0 0,0 0 0,-1 0 0,1 0 0,0 0 0,0 0 0,-1 0 0,1 0 0,0 0 0,-1 1 0,1-1 0,0 0 0,0 0 0,0 0 0,-1 1 0,1-1 0,0 0 0,0 0 0,-1 0 0,1 1 0,0-1 0,0 0 0,0 0 0,0 1 0,0-1 0,-1 0 1,1 1-1,0-1 0,0 0 0,0 0 0,0 1 0,0-1 0,0 0 0,0 1 0,0-1 0,0 0 0,0 1 0,0-1 0,0 0 0,0 0 0,0 1 0,1 0 0,-1 0 56,0-31-1261,8-41 776,3 27 336,-10 40 128,-1 1 0,0-1 0,1 1 1,0 0-1,0-1 0,0 1 0,0 0 0,1 0 1,-1 0-1,1 0 0,0 0 0,3-4 1,9-9 153,-15 15-185,1 1 0,0 0 0,0 0 0,0-1 0,0 1 0,0 0 0,0 0 0,0-1 0,0 1 1,0 0-1,0 0 0,0-1 0,0 1 0,0 0 0,0 0 0,0-1 0,0 1 0,0 0 0,1 0 0,-1-1 0,0 1 0,0 0 0,0 0 0,0-1 0,0 1 0,1 0 0,-1 0 0,0 0 0,0 0 0,0-1 0,1 1 0,-1 0 0,0 0 0,0 0 0,0 0 0,1 0 0,-1-1 0,0 1 0,0 0 0,1 0 0,-1 0 0,0 0 0,1 0 0,-1 0 0,0 0 0,0 0 0,1 0 0,-1 0 0,0 0 0,0 0 0,1 0 0,-1 0 1,0 0-1,0 1 0,1-1 0,-1 0 0,0 0 0,0 0 0,1 0 0,-1 0 0,0 1 0,0-1 0,1 0 0,15 14 24,-13-11 31,33 26 144,-17-15-58,-16-12 172,1 1-1,-1-1 1,0 1 0,0 0-1,0 0 1,4 5-1,-3-3 135,-2-3-269,-1 0 0,1 0 0,-1 0-1,0 0 1,0 0 0,1 0 0,-1 1-1,0-1 1,-1 0 0,1 1 0,0 3-1,9 20 1954,-9-26-2132,0 1 0,0-1 0,-1 1 0,1 0 0,0 0 0,-1-1 0,1 1 0,0 0 0,-1 0 0,1-1 0,-1 1 0,0 0 0,1 0 0,-1 0 0,1 0 0,-1 0 0,0 0 0,0 0 0,0 0 0,1 0 0,-1 0 0,0 1 0,0 31 0,-1-18 0,1-14 0,0-1 0,0 0 0,0 0 0,0 1 0,0-1 0,0 0 0,0 0 0,0 1 0,0-1 0,1 0 0,-1 1 0,0-1 0,0 0 0,0 0 0,0 0 0,0 1 0,1-1 0,-1 0 0,0 0 0,0 1 0,0-1 0,1 0 0,-1 0 0,0 0 0,0 0 0,1 0 0,-1 1 0,0-1 0,0 0 0,1 0 0,-1 0 0,0 0 0,0 0 0,1 0 0,-1 0 0,0 0 0,1 0 0,-1 0 0,0 0 0,0 0 0,1 0 0,-1 0 0,0 0 0,1 0 0,-1 0 0,0 0 0,1-1 0,-1 1 0,1 0 0,0-1 0,-1 1 0,1-1-1,-1 1 1,1 0 0,-1-1 0,1 1-1,-1-1 1,1 1 0,-1-1 0,1 0 0,-1 1-1,0-1 1,1 1 0,-1-1 0,0 0-1,1 1 1,-1-1 0,0 0 0,0 1 0,0-1-1,0 0 1,0 0 0,0-1 0,0 2-88,-9-7-4784,5-4-3086,-14-7-7535,18 14 13591</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57.527"/>
    </inkml:context>
    <inkml:brush xml:id="br0">
      <inkml:brushProperty name="width" value="0.05" units="cm"/>
      <inkml:brushProperty name="height" value="0.05" units="cm"/>
    </inkml:brush>
  </inkml:definitions>
  <inkml:trace contextRef="#ctx0" brushRef="#br0">104 22 128,'7'-5'2401,"-7"5"-2390,0 0-1,0-1 1,0 1 0,0 0 0,0 0-1,0-1 1,0 1 0,0 0-1,1 0 1,-1-1 0,0 1-1,0 0 1,0 0 0,0 0-1,0-1 1,0 1 0,0 0-1,0 0 1,1 0 0,-1-1-1,0 1 1,0 0 0,0 0-1,0 0 1,1 0 0,-1-1-1,0 1 1,0 0 0,0 0-1,1 0 1,-1 0 0,0 0-1,0 0 1,1 0 0,-1 0-1,0 0 1,1 0 0,-1 0 90,0 0 0,1-1 0,-1 1 1,0 0-1,1 0 0,-1 0 0,0 0 1,0 0-1,1 0 0,-1-1 0,0 1 0,1 0 1,-1 0-1,0 0 0,0-1 0,0 1 1,1 0-1,-1 0 0,0-1 0,0 1 1,0 0-1,1 0 0,-1-1 0,0 1 1,0 0-1,0-1 0,0 1 0,0 0 1,0-1-1,0 1 0,0 0 0,0-1 1,0 1-1,0-2 2105,-17 15 5740,5-9-6843,10-3-886,0 0-1,0 0 1,0 0 0,0 0 0,0 0-1,0 1 1,0-1 0,1 0-1,-1 1 1,0 0 0,1-1 0,0 1-1,-1 0 1,1 0 0,0 0-1,0-1 1,0 1 0,0 1-1,0-1 1,0 0 0,0 4 0,0-5-99,1 1 0,0-1 1,0 1-1,-1-1 0,1 1 1,-1-1-1,0 1 1,1-1-1,-1 1 0,0-1 1,0 1-1,0-1 0,-1 1 1,1 0-15,0-1 0,0 0 0,0 1 1,0-1-1,0 1 0,1-1 0,-1 1 0,0-1 1,1 1-1,-1 0 0,1-1 0,0 1 0,-1 2 1,-7 40 1530,-3-5 502,3 38 1342,8 86-3479,-12-119 0,12-30 0,-1-11 0,1 0 0,-1 0 0,1 0 0,0 1 0,0-1 0,1 0 0,-1 0 0,1 0 0,-1 0 0,1 0 0,0 0 0,0 0 0,0 0 0,1 0 0,2 4 0,1 9 0,-5-15 0,0 0 0,0 0 0,1 0 0,-1 0 0,0 0 0,0 0 0,1 0 0,-1 0 0,0 0 0,1 0 0,-1 0 0,1 0 0,-1 0 0,1-1 0,1 3 0,6 3 0,1 1 0,-1 0 0,11 12 0,3 4 0,-7-7 0,-12-11 0,10 8 0,7 7 0,-9-8 0,1 0 0,-10-9 0,1-1 0,-1 1 0,1 0 0,0-1 0,0 0 0,0 1 0,0-1 0,1-1 0,-1 1 0,5 1 0,-1 0 0,-6 2 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57.856"/>
    </inkml:context>
    <inkml:brush xml:id="br0">
      <inkml:brushProperty name="width" value="0.05" units="cm"/>
      <inkml:brushProperty name="height" value="0.05" units="cm"/>
    </inkml:brush>
  </inkml:definitions>
  <inkml:trace contextRef="#ctx0" brushRef="#br0">39 84 32767,'0'-7'0,"-8"7"0,8-4 0,0-3 0,-11 3-848,11-3-3042,-8-4-4914,8 0 4114,0-4-3282,-12-3 5043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2:59.666"/>
    </inkml:context>
    <inkml:brush xml:id="br0">
      <inkml:brushProperty name="width" value="0.05" units="cm"/>
      <inkml:brushProperty name="height" value="0.05" units="cm"/>
    </inkml:brush>
  </inkml:definitions>
  <inkml:trace contextRef="#ctx0" brushRef="#br0">0 88 176,'0'0'18056,"0"-6"-14640,0-25-1619,4 27-1636,0-6-81,0 5-77,0 0 1,1 1-1,0 0 1,0 0-1,10-7 1,2 9 7,-16 2-7,1 0-1,-1-1 1,1 1-1,0 0 1,-1 0-1,1 0 1,-1 0-1,1 0 1,0 0-1,-1 0 1,1 1-1,-1-1 1,1 1-1,1 0 1,28 5 87,8 7-209,-36-12 109,0 0 1,0 1-1,0-1 0,-1 1 0,1 0 0,-1 0 1,1 0-1,3 4 0,2 2 6,-7-2 102,1 0-44,-1-5-20,0 0-1,0 0 1,0 0-1,0 0 1,0 0-1,0 0 1,-1 0-1,1 1 1,0-1-1,-1 0 1,1 0-1,-1 0 1,0 1-1,1-1 1,-1 0-1,0 1 1,0-1-1,0 0 1,1 1-1,-2 2 1,1 38 1921,-1-25-1505,-1-16-149,2-1-249,-1 0 0,1 0-1,-1 0 1,1 0 0,0 0 0,-1 0 0,1 0 0,-1 1-1,1-1 1,-1 0 0,1 0 0,0 1 0,-1-1 0,1 0-1,0 0 1,-1 1 0,1-1 0,0 1 0,-1-1 0,1 0 0,0 1-1,0-1 1,-1 0 0,1 1 0,0-1 0,0 1 0,0-1-1,0 1 1,-1-1 0,1 1 0,0-1 0,0 1 0,0-1-1,0 0 1,0 2 0,-1 1 186,0 0 0,-1-1 0,1 1 0,-1 0 1,0 0-1,0-1 0,-4 5 0,-11 11 808,6-6-560,9-11-473,0 1 0,0-1 0,0 0 0,1 1 0,-1-1 0,0 1 0,1 0 0,-1-1 0,1 1 0,0 0 0,-2 2 0,-28 25-14,31-29 0,0 1 0,0-1 0,0 0 0,0 1 0,0-1 0,0 1 0,0-1 0,0 0 0,0 1 0,0-1 0,-1 1 0,1-1 0,0 0 0,0 1 0,0-1 0,0 0 0,-1 1 0,1-1 0,0 0 0,0 1 0,-1-1 0,1 0 0,0 0 0,-1 1 0,1-1 0,0 0 0,0 0 0,-1 1 0,1-1 0,-1 0 0,1 0 0,0 0 0,-1 1 0,-4 4 0,-3 10 0,7-14 0,-1 1 0,1-1 0,0 1 0,0 0 0,0 0 0,0-1 0,0 1 0,1 0 0,-1 0 0,0 0 0,0 3 0,-8 27 0,1-27 0,17-5 0,18-5 0,-15-1 0,0 0 0,0 1 0,1 0 0,0 1 0,0 1 0,0 0 0,1 0 0,-1 1 0,1 1 0,19 0 0,-5 9 0,-26-5 0</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00.036"/>
    </inkml:context>
    <inkml:brush xml:id="br0">
      <inkml:brushProperty name="width" value="0.05" units="cm"/>
      <inkml:brushProperty name="height" value="0.05" units="cm"/>
    </inkml:brush>
  </inkml:definitions>
  <inkml:trace contextRef="#ctx0" brushRef="#br0">20 40 32767,'8'0'0,"-8"-7"0,-8 7 0,8-4-560,0-3-4210,-11 3-5379,11-2 6371,-8-5-5666</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01.636"/>
    </inkml:context>
    <inkml:brush xml:id="br0">
      <inkml:brushProperty name="width" value="0.05" units="cm"/>
      <inkml:brushProperty name="height" value="0.05" units="cm"/>
    </inkml:brush>
  </inkml:definitions>
  <inkml:trace contextRef="#ctx0" brushRef="#br0">0 137 80,'8'-7'10229,"2"0"-9533,2-20 1953,-11 26-2518,0 0 1,0 1-1,0-1 0,0 0 0,0 0 0,0 0 1,0 0-1,0-1 0,0 1 0,-1 0 0,1 0 0,0 0 1,0-2-1,-1 2-51,1 0 1,-1 0 0,1 0-1,-1 0 1,1 0-1,-1 0 1,1 0-1,0 0 1,0 1 0,-1-1-1,1 0 1,0 0-1,0 1 1,0-1-1,0 1 1,0-1 0,1 0-1,10-19 2262,-11 20-2238,0 0-85,-1 0 1,1-1 0,-1 1-1,0 0 1,1 0-1,-1 0 1,1 0-1,-1-1 1,0 1-1,1 0 1,-1 0 0,0-1-1,1 1 1,-1 0-1,0-1 1,0 1-1,1 0 1,-1-1-1,0 1 1,0 0 0,1-1-1,-1 1 1,0 0-1,0-1 1,0 1-1,0-1 1,0 0-1,22-10 966,36 0 1592,1 11-80,-57 0-2241,24 5 1625,-22-3-1571,1 0 0,-1-1 0,1 1 0,0-1 0,-1 0 0,1 0 0,0-1 0,0 0 0,-1 1 0,9-2 0,-12 1-91,17-1 568,25-10-566,-22-4-221,-26 14-81,-13 8-12554,-3 4-1562,12-7 11339,0-2-90</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1:49.149"/>
    </inkml:context>
    <inkml:brush xml:id="br0">
      <inkml:brushProperty name="width" value="0.05" units="cm"/>
      <inkml:brushProperty name="height" value="0.05" units="cm"/>
    </inkml:brush>
  </inkml:definitions>
  <inkml:trace contextRef="#ctx0" brushRef="#br0">1 19 304,'0'0'2777,"20"4"65,-11-4-2179,0 0 1,-1 0 0,1-1-1,-1 0 1,1-1 0,-1 0-1,11-4 1,17-4-1390,-35 10 118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02.326"/>
    </inkml:context>
    <inkml:brush xml:id="br0">
      <inkml:brushProperty name="width" value="0.05" units="cm"/>
      <inkml:brushProperty name="height" value="0.05" units="cm"/>
    </inkml:brush>
  </inkml:definitions>
  <inkml:trace contextRef="#ctx0" brushRef="#br0">1 7 96,'0'5'1782,"0"-6"-1606,0 1 0,1-1 0,-1 0 0,1 1 0,-1-1 0,0 0 0,1 1-1,-1-1 1,1 1 0,0-1 0,-1 1 0,1-1 0,-1 1 0,1-1 0,0 1 0,-1 0 0,1-1-1,0 1 1,-1 0 0,1-1 0,0 1 0,0 0 0,-1 0 0,1 0 0,0 0 0,0 0 0,-1 0-1,3 1 2232,9 11 1402,-4 53 6529,-16 24-2686,-4-11-5894,1-10-1758,20-75-101,-8 4-1602,0 0 1,-1 0 0,1 0-1,-1 0 1,0 0 0,0 0-1,0 0 1,0 1 0,-1-1-1,1 0 1,-2-4 0,1 7 1290,1-1 0,-1 0 0,0 0-1,0 0 1,0 0 0,1 1 0,-1-1 0,0 0 0,1 0 0,-1-1 0,1 1 0,-1 0 0,1 0 0,0 0 0,-1 0 0,1 0 0,0 0 0,0 0 0,0-1 0,0 1 0,0 0 0,0 0 0,0 0 0,1-2 0,-1-7-1509</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02.986"/>
    </inkml:context>
    <inkml:brush xml:id="br0">
      <inkml:brushProperty name="width" value="0.05" units="cm"/>
      <inkml:brushProperty name="height" value="0.05" units="cm"/>
    </inkml:brush>
  </inkml:definitions>
  <inkml:trace contextRef="#ctx0" brushRef="#br0">0 45 48,'0'0'187,"10"7"888,-8-7-952,-2-1-87,0 1 1,0-1 0,0 1 0,0-1 0,0 1 0,0 0-1,0-1 1,0 1 0,0-1 0,0 1 0,1-1 0,-1 1-1,0 0 1,0-1 0,0 1 0,1 0 0,-1-1 0,0 1 0,0 0-1,1-1 1,-1 1 0,0 0 0,0-1 0,1 1 0,-1 0-1,0 0 1,1-1 0,-1 1 0,1 0 0,0 0 0,0 0 229,9-7-114,-7-3-32,-1 8 24,0 0-11,-1 0 0,1 1-1,0-1 1,0 0 0,0 1-1,0-1 1,1 1 0,-1-1 0,0 1-1,1 0 1,-1 0 0,1 0-1,-1 0 1,4 0 0,-7 15-589,2-8-1106</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04.186"/>
    </inkml:context>
    <inkml:brush xml:id="br0">
      <inkml:brushProperty name="width" value="0.05" units="cm"/>
      <inkml:brushProperty name="height" value="0.05" units="cm"/>
    </inkml:brush>
  </inkml:definitions>
  <inkml:trace contextRef="#ctx0" brushRef="#br0">0 12 80,'8'-7'10167,"-8"3"-7736,-8 9-1068,8-3-1008,8 31 4186,-3-20-3000,-4-13-1394,0 1 0,-1 0 0,1 0-1,-1 0 1,1-1 0,-1 1 0,1 0-1,-1 0 1,0 0 0,1 0 0,-1 0-1,0 0 1,0 0 0,0 0 0,1 2-1,-1 95 7204,0-95-7161,1 0-1,-1-1 0,1 1 1,0 0-1,0-1 0,0 1 1,0-1-1,3 3 0,5 20 708,-9-13-896,-1-8 0,1 0 0,0 0 0,0 0 0,0-1 0,0 1 0,1 0 0,0 0 0,-1 0 0,1-1 0,1 1 0,1 3 0,-2-3 0,-1 0 0,1 0 0,-1 0 0,1-1 0,-1 1 0,0 0 0,0 0 0,-1 0 0,1 0 0,-1 0 0,0-1 0,0 1 0,0 0 0,-3 4 0,2 7 0,2-4 0,-1-10 0,1-1 0,0 0 0,0 0 0,0 0 0,0 0 0,0 1 0,-1-1 0,1 0 0,0 0 0,0 0 0,0 0 0,0 0 0,-1 0 0,1 1 0,0-1 0,0 0 0,0 0 0,-1 0 0,1 0 0,0 0 0,0 0 0,-1 0 0,1 0 0,0 0 0,0 0 0,0 0 0,-1 0 0,1 0 0,0 0 0,0 0 0,0 0 0,-1 0 0,1-1 0,0 1 0,0 0 0,0 0 0,-1 0 0,1 0 0,0 0 0,0 0 0,0-1 0,0 1 0,-1 0 0,1 0 7,0 0-1,0-1 1,0 1-1,0 0 1,-1 0-1,1 0 1,0-1-1,0 1 1,0 0-1,0 0 1,0-1-1,0 1 1,0 0-1,0 0 1,0-1-1,0 1 1,0 0-1,0 0 1,0-1-1,0 1 1,0 0-1,0 0 1,0-1-1,0 1 1,0 0-1,0 0 1,0 0-1,1-1 1,-1 1-1,0 0 1,0 0-1,0 0 1,0-1-1,0 1 1,1 0-1,-1 0 1,0 0-1,0 0 1,0-1-1,1 1 1,-1 0-1,0 0 1,0 0-1,1 0 1,6-13-3416,-7 13 3160,0-1 0,0 1-1,0 0 1,0-1 0,0 1 0,0 0 0,0-1 0,0 1 0,0-1-1,0 1 1,0 0 0,0-1 0,0 1 0,0 0 0,-1-1-1,1 1 1,0 0 0,0 0 0,0-1 0,-5-2-2990,5 3 2913,0 0 1,-1 0 0,-10-28-15649,10 21 13752</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05.316"/>
    </inkml:context>
    <inkml:brush xml:id="br0">
      <inkml:brushProperty name="width" value="0.05" units="cm"/>
      <inkml:brushProperty name="height" value="0.05" units="cm"/>
    </inkml:brush>
  </inkml:definitions>
  <inkml:trace contextRef="#ctx0" brushRef="#br0">0 44 112,'8'-2'99,"-7"2"-24,-1 0 0,0 0 0,0-1 0,0 1 0,1 0 0,-1 0 0,0 0 0,0 0 0,1-1 0,-1 1 0,0 0 0,1 0 0,-1 0 0,0 0 0,0 0 0,1 0 0,-1 0 0,0 0 0,1 0 0,-1 0 0,0 0 0,0 0 0,1 0 0,-1 0 0,0 0 0,1 0 0,-1 0 0,0 0 0,0 1 0,1-1 0,-1 0 0,0 0 0,0 0 0,1 0 0,-1 0 0,0 1 0,0-1 0,1 0 0,-1 0 0,0 1 0,0-1 0,0 0 0,1 1 616,1 9 993,5-7-826,0-1 0,1 0 0,-1 0 0,1-1 1,11 1 3902,-17-2-4972,0-1 555,0 1-1,0 0 0,0-1 0,0 1 1,0-1-1,-1 0 0,1 1 1,0-1-1,0 0 0,-1 0 1,1 0-1,0 0 0,-1 0 1,1-1-1,1-1 0,-1 2-285,0-1 1,1 1-1,-1 0 0,0 0 0,1 0 0,0 0 1,-1 0-1,1 0 0,0 1 0,3-1 1,13-18 4049,-18 18-3887,-1 0 0,0 0 0,1 0 0,-1 0 0,0 0 1,1 0-1,-1 0 0,1 1 0,-1-1 0,1 0 0,0 0 0,-1 0 0,1 1 0,0-1 0,0 0 0,-1 1 0,2-1 1,-2 0-185,0 1-1,0 0 1,0 0 0,0 0 0,-1 0 0,1 0 0,0 0 0,0 0 0,0 0 0,0 0 0,0 0 0,0 0 0,0-1 0,0 1 0,-1 0 0,1 0 0,0 0 0,0 0 0,0 0 0,0 0 0,0-1 0,0 1 0,0 0 0,0 0 0,0 0 0,0 0 0,0 0 0,0-1 0,0 1 0,0 0 0,0 0 0,0 0 0,0 0 0,0 0 0,0 0 0,0-1 0,0 1 0,0 0 0,0 0-1,0 0 1,1 0 0,-1 0 0,0 0 0,0-1 0,0 1 0,0 0 0,-2 0-1005</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10.046"/>
    </inkml:context>
    <inkml:brush xml:id="br0">
      <inkml:brushProperty name="width" value="0.05" units="cm"/>
      <inkml:brushProperty name="height" value="0.05" units="cm"/>
    </inkml:brush>
  </inkml:definitions>
  <inkml:trace contextRef="#ctx0" brushRef="#br0">129 78 128,'21'-15'19629,"-22"6"-12595,-1-3-3350,-6-2-2430,-4-8-216,-36 17-1038,45 5 0,-1 0 0,1 0 0,0 1 0,0 0 0,-1 0 0,1 0 0,0 0 0,0 0 0,0 0 0,-4 3 0,6-3 0,-1 0 0,1 0 0,0 0 0,-1 0 0,1 0 0,0 0 0,0 0 0,0 1 0,0-1 0,0 0 0,0 1 0,0-1 0,0 1 0,0-1 0,1 1 0,-1-1 0,0 1 0,1 0 0,0-1 0,-1 1 0,1 2 0,-5 6 0,4-10 0,0 1 0,1-1 0,-1 0 0,1 1 0,0-1 0,-1 1 0,1 0 0,-1-1 0,1 1 0,0-1 0,-1 1 0,1-1 0,0 1 0,0 0 0,0-1 0,-1 1 0,1 0 0,0-1 0,0 1 0,0 1 0,-8 42 0,16 1 0,-3-35 0,-4-10 0,0 1 0,-1-1 0,1 1 0,-1-1 0,0 1 0,1-1 0,-1 1 0,1 0 0,-1-1 0,0 1 0,0-1 0,1 1 0,-1 0 0,0-1 0,0 1 0,0 0 0,1-1 0,-1 2 0,10 31 0,-9-32 0,1 0 0,0 0 0,-1 0 0,1 1 0,-1-1 0,0 1 0,1-1 0,-1 1 0,0-1 0,0 1 0,1 2 0,-1-2 0,1 0 0,-1 0 0,0 0 0,1-1 0,-1 1 0,1 0 0,-1-1 0,1 1 0,0-1 0,0 1 0,3 1 0,4 18 0,-9-20 0,0-1 0,0 1 0,0-1 0,0 1 0,0-1 0,0 1 0,0-1 0,1 1 0,-1 0 0,0-1 0,0 1 0,0-1 0,0 1 0,1-1 0,-1 1 0,0-1 0,1 0 0,-1 1 0,0-1 0,1 1 0,-1-1 0,0 1 0,1-1 0,0 1 0,-1-1 0,1 0 0,-1 1 0,1-1 0,-1 1 0,1-1 0,-1 1 0,1-1 0,-1 1 0,0 0 0,1-1 0,-1 1 0,0 0 0,0-1 0,1 1 0,-1-1 0,0 1 0,0 0 0,0-1 0,0 1 0,0 0 0,0 0 0,0-1 0,0 2 0,11 25 0,-2-9 0,-9-9 0,0-7 0,0 0 0,1 0 0,-1 1 0,0-1 0,0 0 0,-1 0 0,1 0 0,0 1 0,-1-1 0,1 0 0,-1 0 0,0 0 0,0 0 0,0 0 0,0 0 0,0 0 0,-2 3 0,2-2 0,0 0 0,0 0 0,1 1 0,-1-1 0,1 0 0,0 1 0,0-1 0,0 0 0,0 1 0,1 4 0,0 1 0,-1 0 0,0-8 0,1 0 0,-1 0 0,0 0 0,0 0 0,0 0 0,0 1 0,0-1 0,0 0 0,0 0 0,0 0 0,-1 0 0,1 0 0,0 0 0,-1 0 0,1 0 0,-1 0 0,1 0 0,-1 0 0,1 0 0,-1 0 0,0 0 0,-1 1 0,-3 17 0,0-10 0,2-15 0,8 0 17,-5 6-30,1 0 0,-1 0 0,1-1 0,-1 1-1,1 0 1,-1 0 0,0-1 0,1 1 0,-1-1-1,0 1 1,1 0 0,-1-1 0,0 1 0,1-1-1,-1 1 1,0 0 0,0-1 0,0 1 0,1-1-1,-1 1 1,0-1 0,0 1 0,0-1 0,0 1-1,0-1 1,0 1 0,0-2 0,0-2-2986,-2-23-18395,-6 14 16227,6 9 2328</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10.896"/>
    </inkml:context>
    <inkml:brush xml:id="br0">
      <inkml:brushProperty name="width" value="0.05" units="cm"/>
      <inkml:brushProperty name="height" value="0.05" units="cm"/>
    </inkml:brush>
  </inkml:definitions>
  <inkml:trace contextRef="#ctx0" brushRef="#br0">0 32 208,'2'5'32482,"1"-3"-32476,1-1 1,-1 0-1,1 0 1,-1 0-1,1-1 1,0 1-1,-1-1 1,1 0-1,0 0 1,-1 0-1,1 0 1,5-2-1,50-12-19,-32 7 19,0-1-6,14-2 0,-36 9 0,8-1 0,-9 2 0,-5 2 0,-9-1 0</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11.226"/>
    </inkml:context>
    <inkml:brush xml:id="br0">
      <inkml:brushProperty name="width" value="0.05" units="cm"/>
      <inkml:brushProperty name="height" value="0.05" units="cm"/>
    </inkml:brush>
  </inkml:definitions>
  <inkml:trace contextRef="#ctx0" brushRef="#br0">8 0 32767,'0'0'-560,"0"4"-1409,-8-4-3522</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12.396"/>
    </inkml:context>
    <inkml:brush xml:id="br0">
      <inkml:brushProperty name="width" value="0.05" units="cm"/>
      <inkml:brushProperty name="height" value="0.05" units="cm"/>
    </inkml:brush>
  </inkml:definitions>
  <inkml:trace contextRef="#ctx0" brushRef="#br0">137 0 272,'10'11'11891,"-15"-10"-10870,-16 5 12346,18-3-14280,1-3 1077,1 1 0,-1-1 0,1 1 0,-1-1 0,1 1 0,-1-1 0,1 1 0,-1 0 0,1 0-1,0 0 1,-1 0 0,-1 2 174,-45 37 1188,41-34-1313,6-6-181,-1 1 0,1 0 0,-1 0 0,1 1 0,-1-1 0,1 0-1,0 0 1,-1 1 0,1-1 0,0 1 0,0-1 0,0 1 0,0-1 0,0 1 0,0-1 0,1 1 0,-2 3 0,-7 10 222,8-15-223,0 1-1,1 0 1,-1 0 0,0-1-1,0 1 1,1 0-1,-1 0 1,0 0-1,1 0 1,-1 0-1,1-1 1,-1 1-1,1 0 1,-1 0 0,1 1-1,0-1 1,0 0-1,-1 0 1,1 0-1,0 0 1,0 0-1,0 0 1,0 0-1,0 0 1,0 0 0,1 0-1,-1 0 1,0 0-1,1 2 1,1-1 71,1 1 1,0-1 0,-1 1 0,1-1-1,0 0 1,0 0 0,0-1-1,1 1 1,-1-1 0,0 1-1,0-1 1,1 0 0,6 1 0,4 0-136,-1 0 0,27 0 0,-38-2 33,0 0 0,0 0 0,0-1 0,0 1 0,0-1 0,0 0 0,0 0 0,-1 1 0,1-1 0,0 0 0,-1 0 0,1-1 0,0 1 0,-1 0 0,3-3 0,0-3-436,1 2-3855,-2-6-4297,-3-5-4262,-2 12 10839,-8 3 61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14.556"/>
    </inkml:context>
    <inkml:brush xml:id="br0">
      <inkml:brushProperty name="width" value="0.05" units="cm"/>
      <inkml:brushProperty name="height" value="0.05" units="cm"/>
    </inkml:brush>
  </inkml:definitions>
  <inkml:trace contextRef="#ctx0" brushRef="#br0">1 79 176,'19'-24'4074,"-15"15"-2858,-4 8-1114,1 1 0,-1-1 0,1 1 1,-1-1-1,0 0 0,1 1 0,-1-1 0,0 1 1,0-1-1,1 0 0,-1 1 0,0-1 1,0 0-1,0 0 0,0 1 0,0-1 0,0 0 1,0 1-1,0-2 0,4-2 146,-4 4-201,1 0 0,-1 0 0,1 0 0,-1-1 0,0 1 0,1 0 0,-1 0-1,1 0 1,-1-1 0,0 1 0,1 0 0,-1 0 0,0-1 0,1 1 0,-1 0 0,0-1 0,0 1 0,1 0 0,-1-1 0,0 1 0,0 0 0,0-1 0,1 1 0,-1-1 0,0 1 0,0 0 0,0-1-1,0 1 1,0-1 0,0 1 0,0-1 0,0 1 0,0 0 0,0-1 0,0 1 0,0-1 0,0 1-29,0 0 0,0-1-1,0 1 1,0 0 0,0 0-1,0-1 1,0 1 0,0 0 0,0 0-1,0 0 1,0-1 0,0 1 0,0 0-1,0 0 1,0-1 0,0 1 0,1 0-1,-1 0 1,0 0 0,0 0 0,0-1-1,0 1 1,0 0 0,1 0 0,-1 0-1,0 0 1,0 0 0,0-1 0,1 1-1,-1 0 1,0 0 0,0 0 0,0 0-1,1 0 1,-1 0 0,0 0 0,0 0-1,1 0 1,-1 0 0,0 0 89,1 0 0,-1 0 0,0 0 0,1 0 0,-1-1 1,0 1-1,0 0 0,1 0 0,-1 0 0,0 0 0,1 0 0,-1-1 0,0 1 0,0 0 1,1 0-1,-1 0 0,0-1 0,0 1 0,0 0 0,1 0 0,-1-1 0,0 1 0,0 0 1,0 0-1,0-1 0,0 1 0,1 0 0,-1-1 0,0 1 0,0 0 0,0-1 0,0 1 1,0 0-1,0 0 0,0-1 0,0 1 0,0 0 0,0-1 0,0 1 0,0 6 627,-1 0-196,1 0-1,0 0 1,1 0 0,-1 0-1,1-1 1,1 1-1,1 6 1,-2-6-11,1 0 0,-2 0 1,1 0-1,-1-1 0,1 1 1,-2 0-1,0 11 1,-1 4 917,14 24 2151,-12 11 104,0 0-3417,8-29-283,-8 74 0,1-99 0,0-1 0,0 1 0,0-1 0,0 1 0,1-1 0,-1 1 0,0-1 0,1 1 0,-1-1 0,1 0 0,0 0 0,-1 0 0,1 0 0,2 1 0,5 4 0,-7-5 0,0 0 0,0 0 0,0 0 0,0 0 0,0 0 0,0 0 0,0-1 0,0 1 0,0-1 0,0 1 0,0-1 0,0 0 0,1 0 0,-1 0 0,0 0 0,0 0 0,0 0 0,4-2 0,40-13 0,-27 8 0,-11 3 1906,-1-3-6291,-6 7 4136,-1 0-1,0-1 1,0 1-1,0 0 1,0-1-1,0 1 0,0 0 1,0-1-1,0 1 1,0 0-1,0-1 1,0 1-1,0-1 1,0 1-1,0 0 1,0-1-1,0 1 1,0 0-1,0-1 0,0 1 1,-1 0-1,1-1 1,0 1-1,0 0 1,0 0-1,-5-3-2994,-18-11-14356,17 9 16405</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15.536"/>
    </inkml:context>
    <inkml:brush xml:id="br0">
      <inkml:brushProperty name="width" value="0.05" units="cm"/>
      <inkml:brushProperty name="height" value="0.05" units="cm"/>
    </inkml:brush>
  </inkml:definitions>
  <inkml:trace contextRef="#ctx0" brushRef="#br0">0 34 192,'8'6'7339,"4"-12"-2427,17 6 4551,12-3-2640,-4 1-4612,-7-8-384,-24 9-1827,38-5 0,-37 3 0,-6 3-1,-1 0 0,0 0 0,0 0 0,1-1 0,-1 1 0,0 0 0,0 0 0,1 0 0,-1-1 0,0 1 0,0 0 0,1 0 0,-1 0 0,0 0 0,1 0 0,-1 0 0,0 0 0,1 0 0,-1 0 0,0 0 0,1 0 0,-1 0 0,0 0 1,1 0-1,-1 0 0,0 0 0,1 0 0,-1 0 0,0 0 0,0 1 0,1-1 0,-1 0 0,0 0 0,1 0 0,-1 0 0,0 1 0,0-1 0,1 0 0,-1 0 0,0 1 0,0-1 0,0 0 0,1 1 0,-35-5-26273,30 3 23375,3-4 1221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1:50.119"/>
    </inkml:context>
    <inkml:brush xml:id="br0">
      <inkml:brushProperty name="width" value="0.05" units="cm"/>
      <inkml:brushProperty name="height" value="0.05" units="cm"/>
    </inkml:brush>
  </inkml:definitions>
  <inkml:trace contextRef="#ctx0" brushRef="#br0">13 12 320,'-3'-12'1248,"-2"14"-223,4-1-984,1-1-1,-1 0 1,1 1-1,0-1 1,0 1-1,-1-1 1,1 0-1,0 1 1,0-1-1,-1 1 1,1-1-1,0 1 1,0-1-1,0 1 1,0-1-1,0 1 1,0-1-1,0 0 1,0 1-1,0-1 1,0 1-1,0-1 1,0 1-1,0-1 1,0 1-1,0-1 1,0 1-1,1-1 1,-1 1-1,0-1 1,0 0-1,1 2 1,2 0 281,0 0 0,0 1 0,0-1 0,0 1 1,-1 0-1,5 6 0,17 16 856,-19-21-1007,-1-1 0,0 1-1,0 0 1,0 1 0,-1-1-1,5 7 1,-5-6 4,1 0 0,-1-1-1,1 1 1,0-1 0,5 5 0,-4-5-51,-1 1 0,0 0 0,0 0 0,-1 1 0,1-1 0,-1 1 0,0 0 0,-1-1 0,3 9 0,7 14 496,-6 4-217,-3-15-350,8 17 126,-3 11 197,-5-40-264,-1-1 0,-1 1 0,1-1 0,-1 1 0,1 0 0,-1 0 0,-1 0 0,1 7 0,7 49 1257,-8 81-550,-8-111-438,8-29-375,0 0 0,-1 0 0,1-1 0,-1 1 0,1 0 0,-1-1 0,0 1 0,0 0 0,0-1 0,0 1 0,-1 1 0,1-1 0,-1-1 0,1 1 0,0-1 0,1 1-1,-1 0 1,0-1 0,0 1 0,1 0-1,-1 0 1,1-1 0,-1 4 0,-4 5-42,4-10 37,1 0 0,-1 1 0,1-1 0,-1 0 0,1 1 0,-1-1 0,1 1 0,0-1 0,-1 1 0,1-1-1,0 1 1,-1-1 0,1 1 0,0-1 0,0 1 0,0-1 0,-1 1 0,1 0 0,0-1 0,0 1 0,0-1 0,0 1-1,0 0 1,-2 3-62,0-1 1,0 0-1,-1 0 0,1 0 0,-1 0 0,0 0 0,0-1 0,0 1 0,0-1 0,0 0 0,-5 3 0,5-1 178,-1 3-1968,1-14 77,4 6 1529,-1 1-1,1 0 1,-1 0-1,0-1 0,1 1 1,-1 0-1,1 0 1,-1-1-1,0 1 1,1 0-1,-1-1 1,0 1-1,1-1 1,-1 1-1,0 0 0,1-1 1,-1 1-1,0-1 1,0 1-1,0-1 1,1 1-1,-1-1 1,0 1-1,0-1 1,0 1-1,0-1 0,0-5-2147,0 1 1217</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18.336"/>
    </inkml:context>
    <inkml:brush xml:id="br0">
      <inkml:brushProperty name="width" value="0.05" units="cm"/>
      <inkml:brushProperty name="height" value="0.05" units="cm"/>
    </inkml:brush>
  </inkml:definitions>
  <inkml:trace contextRef="#ctx0" brushRef="#br0">7 0 144,'0'0'16181,"-7"0"-14018,8 0-2028,0 0-1,0 0 1,0 0-1,0 0 1,0 1-1,0-1 1,0 0-1,-1 0 1,1 1-1,0-1 1,0 1-1,0-1 1,0 1-1,-1-1 1,1 1-1,0-1 1,-1 1-1,1 0 1,0-1-1,-1 1 1,2 1-1,10 0 785,-4 4 176,-4-6-651,0 0-1,-1 1 1,1-1-1,-1 1 1,1 0-1,-1 0 1,0 1-1,5 1 1,4 2 884,-10-4-1157,-1 0-1,1-1 1,0 1-1,-1 0 0,1 0 1,-1 0-1,1 0 1,-1 1-1,1-1 1,1 3-1,9 6 652,24 23 61,-35-32-802,18 10 185,26 39-207,-37-41-59,-7-8 0,0-1 0,-1 1 0,1 0 0,0 0 0,0 0 0,-1 0 0,1-1 0,0 1 0,-1 0 0,1 0 0,-1 0 0,1 1 0,-1-1 0,0 0 0,1 0 0,-1 0 0,0 1 0,8 31 0,-3-21 0,-4-12 0,0 1 0,-1 0 0,1 0 0,-1 0 0,1 0 0,-1 0 0,1 0 0,-1 0 0,1 0 0,-1 0 0,0 0 0,0 0 0,1 0 0,-1 0 0,0 2 0,8 53 0,-3-46 0,-5-9 0,1 0 0,0 0 0,-1 0 0,1 0 0,-1 0 0,1 0 0,-1-1 0,1 1 0,-1 0 0,0 0 0,1 0 0,-1 0 0,0 1 0,0-1 0,0 1 0,1 1 0,-1-1 0,0 0 0,0 0 0,0 0 0,0 1 0,0-1 0,-1 0 0,1 0 0,-1 0 0,1 0 0,-1 0 0,0 0 0,0 0 0,0 0 0,0 0 0,-2 4 0,1-2 0,1 0 0,1 0 0,-1 0 0,0 0 0,1 0 0,0 1 0,0-1 0,0 0 0,2 7 0,-1 2 0,-1-1 0,1-10 0,-1 0 0,0 0 0,0 0 0,0 0 0,0 1 0,0-1 0,0 0 0,0 0 0,0 0 0,-1 0 0,1 1 0,-1-1 0,0 0 0,0 0 0,0 0 0,-2 3 0,2 7 0,1-11 0,0-1 0,0 1 0,0 0 0,0-1 0,0 1 0,1 0 0,-1 0 0,-1-1 0,1 1 0,0 0 0,0 0 0,0-1 0,0 1 0,0 0 0,-1-1 0,1 1 0,0 0 0,-1 0 0,-2 2 0,2-3 0,1 1 0,-1-1 0,1 0 0,-1 1 0,1-1 0,0 1 0,-1-1 0,1 1 0,-1 0 0,1-1 0,0 1 0,-1-1 0,1 1 0,0 0 0,0-1 0,-1 1 0,1 0 0,0-1 0,0 1 0,0 0 0,0-1 0,0 1 0,0 1 0,0-1 0,0 0 0,-1 1 0,1-1 0,0 0 0,-1 1 0,1-1 0,-1 0 0,1 0 0,-1 0 0,0 0 0,1 0 0,-1 0 0,0 0 0,-1 2 0,1-2 0,0 0 0,0 0 0,0 0 0,0 0 0,0 0 0,1 0 0,-1 0 0,0 1 0,1-1 0,-1 0 0,1 0 0,0 1 0,-1-1 0,1 3 0,-1-3 0,1 0 0,0 0 0,0-1 0,0 1 0,-1 0 0,1 0 0,-1 0 0,1 0 0,0 0 0,-1-1 0,0 1 0,1 0 0,-1 0 0,1-1 0,-1 1 0,0 0 0,1-1 0,-1 1 0,-1 0 0,1-1 0,1 1 0,-1-1 0,0 1 0,1-1 0,-1 1 0,1-1 0,-1 1 0,1-1 0,-1 1 0,1 0 0,-1-1 0,1 1 0,0 0 0,-1-1 0,1 1 0,0 0 0,-1 0 0,1 0 0,0 1 0,0-1 0,-1 0 0,1 1 0,-1-1 0,1 0 0,-1 1 0,0-1 0,1 0 0,-1 0 0,0 0 0,0 0 0,0 1 0,0-1 0,-1 1 0,-6 11 0,-1-4 0,9-9 0,-1 1 0,0-1 0,0 1 0,0-1 0,1 1 0,-1 0 0,0-1 0,1 1 0,-1 0 0,0 0 0,1-1 0,-1 1 0,1 0 0,-1 0 0,1 0 0,-1 1 0,0 0 0,1 0 0,-1 0 0,0-1 0,0 1 0,0 0 0,0-1 0,0 1 0,0-1 0,0 1 0,-1-1 0,1 0 0,-1 1 0,-2 1 0,-9 13 0,13-16 1,0 0 0,0 0 0,0 0 0,0 0 0,0 0 1,0 0-1,0 1 0,0-1 0,0 0 0,0 0 0,1 0 0,-1 0 0,0 0 0,0 0 0,0 1 1,0-1-1,0 0 0,0 0 0,0 0 0,0 0 0,0 0 0,0 0 0,0 1 0,-1-1 0,1 0 0,0 0 1,0 0-1,0 0 0,0 0 0,0 0 0,0 0 0,0 1 0,0-1 0,0 0 0,0 0 0,0 0 0,0 0 1,-1 0-1,1 0 0,0 0 0,0 0 0,0 0 0,0 0 0,0 0 0,0 0 0,0 1 0,-1-1 1,1 0-1,0 0 0,0 0 0,0 0 0,0 0 0,0 0 0,0 0 0,-1 0 0,1 0 0,0 0 0,0 0 1,0 0-1,0 0 0,0-1 0,0 1 0,0 0 0,-1 0 0,1 0 0,0 0 0,0 0 0,0 0 0,-4-9-1012,-27-25-27603</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23.246"/>
    </inkml:context>
    <inkml:brush xml:id="br0">
      <inkml:brushProperty name="width" value="0.05" units="cm"/>
      <inkml:brushProperty name="height" value="0.05" units="cm"/>
    </inkml:brush>
  </inkml:definitions>
  <inkml:trace contextRef="#ctx0" brushRef="#br0">20 1 192,'0'0'1993,"-19"1"11715,18 3-14802,1-3 1641,0 1-285,0 0 0,0 1 1,0-1-1,0 0 1,1 0-1,-1 0 0,1 0 1,-1 0-1,1 1 0,0-1 1,0 0-1,1 2 0,-1 0 452,-1 115 8691,0 0-5513,5-113-3892,-5-6 0,1 0 0,-1 0 0,0 1 0,1-1 0,-1 0 0,1 1 0,-1-1 0,0 0 0,1 1 0,-1-1 0,1 0 0,-1 1 0,0-1 0,0 1 0,1-1 0,-1 1 0,0-1 0,0 1 0,0-1 0,1 1 0,-1-1 0,0 1 0,0-1 0,0 1 0,0-1 0,0 1 0,0 0 0,0 4 0</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23.596"/>
    </inkml:context>
    <inkml:brush xml:id="br0">
      <inkml:brushProperty name="width" value="0.05" units="cm"/>
      <inkml:brushProperty name="height" value="0.05" units="cm"/>
    </inkml:brush>
  </inkml:definitions>
  <inkml:trace contextRef="#ctx0" brushRef="#br0">40 0 32767,'0'2'0,"0"-1"0,1 1 0,-1-1 0,0 1 0,-1 0 0,1-1 0,0 1 0,0-1 0,-1 1 0,1 0 0,0-1 0,-1 1 0,0-1 0,1 0 0,-1 1 0,0-1 0,0 1 0,0-1 0,0 0 0,-1 2 0,2-3 0,0 1 0,-1-1 0,1 1 0,0-1 0,0 1 0,-1-1 0,1 1 0,0-1 0,0 1 0,0-1 0,0 1 0,0-1 0,0 1 0,0-1 0,0 1 0,0-1 0,0 1 0,0 0 0,0-1 0,0 1 0,0-1 0,0 1 0,1-1 0,-1 1 0,0-1 0,0 1 0,1 0 0,4 1-449,-9-3 1537,-3-3-2640,-16-30-27581</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24.446"/>
    </inkml:context>
    <inkml:brush xml:id="br0">
      <inkml:brushProperty name="width" value="0.05" units="cm"/>
      <inkml:brushProperty name="height" value="0.05" units="cm"/>
    </inkml:brush>
  </inkml:definitions>
  <inkml:trace contextRef="#ctx0" brushRef="#br0">0 0 80,'0'0'181,"21"4"2930,-3 4 5153,-16-7-7751,-1 0-1,1 1 1,0-1 0,0-1 0,-1 1-1,1 0 1,0 0 0,0-1 0,0 1-1,0-1 1,0 1 0,3-1 0,-4 0 546,37 2 6128,-14 0-4903,21-2 1607,58 0-3847,-73-3 289,-25 2-892,-20 1-3011</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34.376"/>
    </inkml:context>
    <inkml:brush xml:id="br0">
      <inkml:brushProperty name="width" value="0.05" units="cm"/>
      <inkml:brushProperty name="height" value="0.05" units="cm"/>
    </inkml:brush>
  </inkml:definitions>
  <inkml:trace contextRef="#ctx0" brushRef="#br0">1 395 48,'8'-6'10357,"-8"5"-10313,-1 1-15,1-1 0,0 1-1,0 0 1,0-1 0,0 1 0,0-1 0,0 1 0,-1-1 0,1 1-1,0-1 1,0 1 0,0 0 0,0-1 0,0 1 0,1-1 0,-1 1 0,0-1-1,0 1 1,0-1 0,0 1 0,0 0 0,1-1 0,-1 1 0,0-1-1,0 1 1,1 0 0,-1-1 0,0 1 0,1 0 0,-1-1 0,0 1-1,1 0 1,-1-1 0,0 1 0,1 0 0,-1 0 0,1-1 0,-1 1-1,0 0 1,1 0 0,-1 0 0,1 0 0,-1 0 0,1 0 0,-1 0 0,1 0-1,3-18 1125,-3 17-1055,-1 0 1,1-1-1,0 1 0,0-1 1,-1 1-1,1-1 0,-1 1 1,1-1-1,-1 0 0,0 1 1,0-1-1,0 1 1,1-1-1,-2-3 0,5 0 411,-3 4-423,0 1-1,-1-1 1,1 1 0,-1-1-1,1 0 1,-1 1-1,1-1 1,-1 0-1,1 0 1,-1 1-1,1-1 1,-1 0 0,0 0-1,0 0 1,1 0-1,-1-1 1,8-42 3241,-8 43-3296,0 1 1,0-1 0,0 1 0,0-1 0,0 1-1,0-1 1,0 1 0,0-1 0,0 1 0,0-1-1,1 1 1,-1-1 0,0 1 0,0 0 0,1-1-1,-1 1 1,0-1 0,1 1 0,-1 0-1,0-1 1,1 1 0,0-1 0,-1 0-13,1 1 0,0-1 0,-1 1 0,1-1 1,-1 1-1,1-1 0,-1 0 0,0 1 0,1-1 0,-1 0 0,0 1 0,1-1 1,-1 0-1,0 0 0,0 1 0,1-1 0,-1 0 0,0 0 0,0 0 0,0 1 1,0-1-1,-1-1 0,1 1-7,0 0-1,0 1 1,0-1 0,0 0 0,0 1 0,0-1-1,0 0 1,0 1 0,0-1 0,0 0-1,0 0 1,0 1 0,0-1 0,0 0-1,1 1 1,-1-1 0,0 0 0,1 1 0,-1-1-1,0 1 1,1-1 0,-1 0 0,1 1-1,-1-1 1,1 1 0,-1-1 0,1 1-1,-1-1 1,1 1 0,-1 0 0,1-1 0,0 1-1,0-1 1,1 1 33,0-24 620,-2 24-663,1-1 1,-1 0 0,1 0 0,0 0 0,-1 0-1,1 1 1,-1-1 0,0 0 0,1 0-1,-1 0 1,0 0 0,0 0 0,1 0-1,-1 0 1,0 0 0,0-2 0,0 3 0,-1-1 1,1 1-1,0-1 1,0 1-1,0-1 1,0 1-1,0-1 1,0 1-1,0-1 1,0 1-1,1-1 1,-1 1-1,0-1 1,0 1-1,0-1 1,0 1-1,1-1 1,-1 1-1,0 0 1,0-1-1,1 1 1,-1-1-1,0 1 1,1 0-1,-1-1 1,0 1-1,1 0 1,-1 0-1,1-1 0,-1 1 1,1 0-1,-1 0 1,0-1-1,1 1 1,-1 0-1,1 0 1,-1 0-1,1 0 1,0 0-1,1-34 408,6 5-405,-8-20-249,3 44-48,-2 5 251,0-1 0,-1 1 0,1-1 0,-1 0-1,1 1 1,0-1 0,-1 0 0,1 0 0,-1 1-1,0-1 1,1 0 0,-1 0 0,0 0 0,1 0 0,-1 1-1,0-3 1,0-27-732,0 50-403,0-6 1244,0-8 52,-1 0 0,2 0 0,-1 0 0,0 0 0,1 0 0,0 0 0,4 10 0,-4-10 23,0 0-1,0 0 0,0 0 1,-1 0-1,0 0 0,0 0 0,-2 10 1,1 6 302,6-7-186,-4-14-244,0 1 1,0-1-1,-1 0 1,1 1-1,0-1 1,-1 1-1,1-1 1,-1 1-1,0-1 1,0 1-1,1 0 1,-1-1-1,0 2 1,0 1 19,1 0 1,-1-1-1,1 1 0,0-1 1,0 1-1,0-1 1,4 7-1,-4-7-27,1 0-1,-1 0 1,0 0 0,0 1-1,0-1 1,0 1 0,0 5-1,7 8 64,-6-2-42,-2-14-30,0-1 0,0 0 0,0 1 1,0-1-1,0 0 0,0 1 1,0-1-1,0 0 0,0 1 1,0-1-1,0 0 0,1 1 0,-1-1 1,0 0-1,0 0 0,0 1 1,0-1-1,1 0 0,-1 1 0,0-1 1,0 0-1,1 0 0,-1 0 1,0 1-1,0-1 0,1 0 1,-1 0-1,0 0 0,1 0 0,-1 1 1,0-1-1,1 0 0,-1 0 1,0 0-1,0 0 0,1 0 1,-1 0-1,1 0 0,-1 0 0,0 0 1,1 0-1,-1 0 0,0 0 1,1 0-1,-1 0 0,-1 1 0,1-1 0,0 0 0,-1 1 0,1-1 0,0 1 0,0-1 0,0 1 0,0-1 0,0 1 0,-1-1 0,1 1 0,0 0 0,0-1 0,0 1 0,0-1 0,0 1 0,0-1 0,1 1 0,-1-1 0,0 1 0,0-1 0,0 1 0,0-1 0,1 1 0,-1-1 0,0 1 0,1-1 0,-1 1 0,8 11 16,-9-11-15,1-1 1,0 1 0,0-1-1,0 1 1,0-1-1,0 1 1,0-1 0,0 1-1,0-1 1,0 1-1,0 0 1,0-1 0,0 1-1,0-1 1,0 1 0,1-1-1,-1 1 1,0-1-1,0 1 1,1-1 0,-1 1-1,0-1 1,0 1-1,1-1 1,-1 0 0,1 1-1,-1-1 1,0 1-1,1-1 1,-1 0 0,1 1-1,-1-1 1,1 0-1,-1 0 1,1 1 0,-1-1-1,1 0 1,-1 0-1,1 0 1,0 0-2,-1 1 0,0-1-1,1 0 1,-1 0 0,0 1 0,0-1 0,1 0 0,-1 0-1,0 1 1,0-1 0,0 0 0,1 1 0,-1-1 0,0 0-1,0 1 1,0-1 0,0 0 0,0 1 0,0-1-1,1 0 1,-1 1 0,0-1 0,0 0 0,0 1 0,0-1-1,0 0 1,0 1 0,-1-1 0,1 0 0,0 1 0,0 0-1,0-1 3,0 0-1,0 1 0,-1-1 0,1 0 0,0 1 0,0-1 0,0 0 0,0 1 1,0-1-1,0 0 0,0 0 0,0 1 0,0-1 0,0 0 0,0 1 0,0-1 1,0 0-1,1 1 0,-1-1 0,0 0 0,0 1 0,0-1 0,0 0 0,0 0 1,1 1-1,-1-1 0,0 0 0,0 0 0,1 1 0,-1-1 0,0 0 0,0 0 1,1 1-1,-1-1 0,0 0 0,0 0 0,1 0 0,-1 0 0,0 0 0,1 0 1,-1 1-1,0-1 0,1 0 0,-1 0 0,0 0 0,1 0 0,-1 0 0,0 0 1,1 0-1,1 7-411,-2-4-1099,0-7-99,-10-3-3464,6-2-2350,1 8 6557,2 1 799,1 0-1,0 0 1,0 0 0,-1 0 0,1-1 0,0 1 0,0 0 0,0 0 0,-1 0 0,1 0 0,0 0 0,0 0 0,-1 0 0,1 0 0,0-1 0,0 1 0,0 0 0,-1 0 0,1 0 0,0 0 0,0-1 0,0 1 0,0 0 0,-1 0 0,1 0 0,0-1-1,0 1 1,0 0 0,0 0 0,0 0 0,0-1 0,0 1 0,0 0 0,0 0 0,0-1 0,0 1 0,0-1 0,0-3-1420</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35.427"/>
    </inkml:context>
    <inkml:brush xml:id="br0">
      <inkml:brushProperty name="width" value="0.05" units="cm"/>
      <inkml:brushProperty name="height" value="0.05" units="cm"/>
    </inkml:brush>
  </inkml:definitions>
  <inkml:trace contextRef="#ctx0" brushRef="#br0">9 1 128,'0'0'74,"-1"-1"0,1 1 0,0 0 1,-1 0-1,1 0 0,0 0 0,0 0 0,-1 0 0,1 0 0,0 0 0,0 0 1,-1 1-1,1-1 0,0 0 0,-1 0 0,1 0 0,0 0 0,0 0 1,0 0-1,-1 0 0,1 1 0,0-1 0,0 0 0,-1 0 0,1 0 0,0 0 1,0 1-1,0-1 0,0 0 0,-1 0 0,1 1 0,0-1 0,0 0 1,0 0-1,0 1 0,0-1 0,0 0 0,0 0 0,0 1 0,0-1 0,0 0 1,0 0-1,0 1 0,0-1 0,0 0 0,0 1 0,0-1 0,0 0 0,0 1 1,0 1-111,0-1 570,1 21 2993,11-21 3035,13 2-807,-24-3-5112,32 7 4528,-20-8-3768,19 2 1862,-32-2-3166,1 0 0,-1 1 0,1-1 0,-1 0 0,0 1-1,1-1 1,-1 1 0,1-1 0,-1 1 0,1-1 0,0 1-1,-1-1 1,1 1 0,0 0 0,-1-1 0,1 1 0,0 0 0,-1-1-1,1 1 1,0 0 0,0-1-67,6 1-32</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35.776"/>
    </inkml:context>
    <inkml:brush xml:id="br0">
      <inkml:brushProperty name="width" value="0.05" units="cm"/>
      <inkml:brushProperty name="height" value="0.05" units="cm"/>
    </inkml:brush>
  </inkml:definitions>
  <inkml:trace contextRef="#ctx0" brushRef="#br0">51 12 32767,'0'0'-944,"-12"0"-8389,4 0 4275,-3-7-3474,3 3 4178,-4 4-80</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36.306"/>
    </inkml:context>
    <inkml:brush xml:id="br0">
      <inkml:brushProperty name="width" value="0.05" units="cm"/>
      <inkml:brushProperty name="height" value="0.05" units="cm"/>
    </inkml:brush>
  </inkml:definitions>
  <inkml:trace contextRef="#ctx0" brushRef="#br0">79 10 96,'0'0'1398,"-8"-10"784,8 15-1029,1-4-1023,-1 0 0,0 0 1,0-1-1,0 1 0,0 0 1,0 0-1,0 0 0,0 0 1,0-1-1,0 1 0,0 0 1,0 0-1,0 0 0,-1-1 0,1 1 1,0 0-1,-1 0 0,1-1 1,0 1-1,-1 0 0,1-1 1,-1 1-1,1 0 0,-1-1 1,0 1-1,1-1 0,-1 1 1,1-1-1,-1 1 0,0-1 0,-1 1 1,0 10 707,1-2-262,-4-6-597,5-3 57,0 0 1,-1 0 0,1 0 0,-1 1-1,1-1 1,0 0 0,-1 0 0,1 1-1,0-1 1,-1 0 0,1 1 0,0-1-1,0 0 1,-1 1 0,1-1 0,0 1-1,0-1 1,0 0 0,-1 1 0,1-1-1,0 1 1,0-1 0,0 0 0,0 1-1,0-1 1,0 1 0,0-1 0,0 1-1,0-1 1,0 1 0,0-1 0,0 0-1,0 1 1,0-1 0,1 1 0,-9 17 878,4-13-588,4-5-224,-1 1 0,0-1 0,1 1 0,-1 0 1,0-1-1,1 1 0,-1 0 0,1 0 0,0-1 0,-1 1 1,1 0-1,-1 0 0,1 0 0,0 0 0,0 0 1,-1 1-1,0 2 502,-6 19 1359,3-14-1540,3-8-363,0 0 0,1 0 0,-1 0 1,0 0-1,1 0 0,-1 0 0,1 0 0,-1 0 1,1 0-1,0 0 0,-1 0 0,1 0 1,0 0-1,0 0 0,0 2 0,-3 11 853,3-13-904,0-1 1,0 0 0,0 0-1,0 1 1,0-1 0,0 0-1,0 0 1,0 0-1,0 1 1,0-1 0,0 0-1,0 0 1,0 1 0,0-1-1,0 0 1,0 0 0,0 0-1,0 1 1,0-1 0,0 0-1,0 0 1,0 1 0,0-1-1,-1 0 1,1 0 0,0 0-1,0 0 1,0 1-1,0-1 1,-1 0 0,1 0-1,0 0 1,0 0 0,0 0-1,0 1 1,-1-1 0,1 0-1,0 0 1,0 0 0,-1 0-1,1 0 1,0 0 0,0 0-1,0 0 1,-1 0 0,2 8 1137,-2-15-616,1 6-521,5-11-2819,-2-10-10445,-3 16 9916,0 2 1053</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37.256"/>
    </inkml:context>
    <inkml:brush xml:id="br0">
      <inkml:brushProperty name="width" value="0.05" units="cm"/>
      <inkml:brushProperty name="height" value="0.05" units="cm"/>
    </inkml:brush>
  </inkml:definitions>
  <inkml:trace contextRef="#ctx0" brushRef="#br0">7 0 96,'0'0'1585,"-7"18"1099,7-18-2652,1 0 0,-1 0-1,0 0 1,0 0 0,1 0 0,-1 0 0,0 0 0,1 0 0,-1 0 0,0 0 0,0 0 0,1 0 0,-1 1 0,0-1 0,0 0 0,1 0 0,-1 0 0,0 0 0,0 0 0,0 1-1,1-1 1,-1 0 0,0 0 0,0 0 0,0 1 0,1-1 0,-1 0 0,0 0 0,0 1 0,0-1 0,0 0 0,0 0 0,0 1 0,0-1 0,0 0 0,0 0 0,0 1 0,1-1-1,-1 0 1,0 1 0,-1-1 0,1 0 0,0 0 0,0 1 0,0-1 0,0 0 0,0 0 0,0 1 0,0-1 0,0 0 0,0 1 265,0 0 335,9 6 422,3 24 1950,-11-30-2925,0-1 0,0 1 0,0 0 0,0-1 0,0 1 0,0 0 0,0-1 0,0 1 0,0 0 0,0 0 0,0 0 0,-1 0 0,1 0 1,0 0-1,-1 0 0,1 0 0,-1 0 0,1 0 0,-1 0 0,1 0 0,-1 0 0,0 0 0,1 2 0,9 6 726,-9-9-770,0 0 0,-1 1-1,1-1 1,0 1-1,0-1 1,0 1-1,-1-1 1,1 1-1,0 0 1,-1-1 0,1 1-1,0 0 1,-1 0-1,1-1 1,-1 1-1,1 0 1,-1 0-1,0 0 1,1 1 0,0-1 96,0 0 1,0 0 0,0 0-1,0 0 1,-1 0-1,1 1 1,0-1 0,-1 0-1,1 1 1,-1-1 0,1 0-1,-1 1 1,0-1 0,1 3-1,-1-2 256,1-1-320,1 0 1,-1 0 0,1 0-1,-1 0 1,0 1-1,0-1 1,0 1 0,0-1-1,0 1 1,0-1 0,0 1-1,0 0 1,-1-1 0,1 1-1,0 0 1,-1 1 0,1-2 112,0-1-135,-1 0 1,1 0 0,-1 0-1,1 0 1,-1 0 0,1 0-1,-1 0 1,1 0 0,-1 1-1,0-1 1,1 0 0,-1 0-1,1 0 1,-1 1 0,0-1-1,1 0 1,-1 1 0,0-1-1,1 0 1,-1 1 0,0-1-1,1 1 1,-1-1 0,0 0-1,0 1 1,0-1 0,1 1-1,-1-1 1,0 1 0,0-1-1,0 1 1,0-1 0,0 0-1,0 1 1,0-1 0,0 1-1,0 0 1,0 0 142,0 1 1,1-1-1,-1 0 0,0 0 0,1 0 1,-1 0-1,1 1 0,-1-1 1,1 0-1,-1 0 0,1 0 0,0 0 1,1 1 1421,-2-6-1705,-1-3-4490,-18-15-12961</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38.356"/>
    </inkml:context>
    <inkml:brush xml:id="br0">
      <inkml:brushProperty name="width" value="0.05" units="cm"/>
      <inkml:brushProperty name="height" value="0.05" units="cm"/>
    </inkml:brush>
  </inkml:definitions>
  <inkml:trace contextRef="#ctx0" brushRef="#br0">111 0 432,'10'5'10210,"-46"-5"-4383,34 0-5632,-19 7 704,12-4-463,-16 6 196,24-9-616,0 1-1,0-1 1,0 0-1,0 1 1,1-1-1,-1 1 1,0-1-1,0 1 0,1-1 1,-1 1-1,0-1 1,1 1-1,-1 0 1,1-1-1,-1 1 1,1 0-1,-1 0 1,1-1-1,-1 1 0,1 0 1,-1 2-1,-3 2 45,4-4-19,-1-1 0,0 1 0,1-1-1,-1 1 1,1 0 0,-1-1 0,1 1 0,-1 0-1,1-1 1,-1 1 0,1 0 0,0 0-1,-1-1 1,1 1 0,0 0 0,0 0-1,0 0 1,-1 0 0,1-1 0,0 1 0,0 0-1,0 1 1,0 0 43,0-1-15,0 0 1,0-1-1,0 1 1,0 0-1,0 0 1,-1 0-1,1 0 1,1 0-1,-1-1 1,0 1-1,0 0 1,0 0-1,0 0 1,1-1-1,-1 1 1,0 0-1,1 0 1,-1 0-1,0-1 1,1 1-1,-1 0 1,1-1-1,-1 1 1,1 0-1,0-1 1,-1 1-1,1-1 1,0 1 0,-1-1-1,2 1 0,10 17 1770,-9-17-1450,0 1 1,1 0-1,-1-1 1,1 0-1,-1 0 1,1 0-1,0 0 1,-1 0-1,6 0 1,49 3 2510,-56-4-2796,25-6 395,-22 1-89,0 2-3116</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1:51.679"/>
    </inkml:context>
    <inkml:brush xml:id="br0">
      <inkml:brushProperty name="width" value="0.05" units="cm"/>
      <inkml:brushProperty name="height" value="0.05" units="cm"/>
    </inkml:brush>
  </inkml:definitions>
  <inkml:trace contextRef="#ctx0" brushRef="#br0">42 0 48,'-5'5'70,"4"-5"-41,1 0 1,0 0-1,-1 0 1,1 1-1,0-1 1,-1 0-1,1 0 1,0 0-1,-1 1 1,1-1-1,0 0 1,-1 0-1,1 1 1,0-1-1,0 0 1,-1 0-1,1 1 1,0-1-1,0 0 1,0 1-1,-1-1 1,1 0-1,0 1 1,0-1-1,0 0 1,0 1-1,0-1 1,0 1-1,0-1 1,0 0-1,0 1 1,0 0-1,0-1 185,-26 7 2200,24-7-2083,1-3 112,7 1 467,10 0-43,118 9 3380,-91-14-3231,45 7-821,-28 7 275,8-7-1730,-75 4-1569,7-4 2642,-1 1 1,1-1 0,-1 0 0,1 0 0,0 0-1,-1 1 1,1-1 0,-1 0 0,1 0 0,-1 0-1,1 0 1,0 0 0,-1 0 0,1 0 0,-1 0-1,1 0 1,-1 0 0,1 0 0,-1 0 0,1-1 0,0 1-1,-1 0 1,1 0 0,-1 0 0,1-1 0,-1 1-1,1-4-1069</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41.186"/>
    </inkml:context>
    <inkml:brush xml:id="br0">
      <inkml:brushProperty name="width" value="0.05" units="cm"/>
      <inkml:brushProperty name="height" value="0.05" units="cm"/>
    </inkml:brush>
  </inkml:definitions>
  <inkml:trace contextRef="#ctx0" brushRef="#br0">31 266 80,'-9'13'1697,"15"-12"-1315,-12 2-137,4-2 262,0 17 787,-16-1 6365,18-18-8483,0 0 912,2-16 995,0 16-867,-1-1 0,0 1 0,1-1 0,-1 1 0,0-1 0,0 1 1,0-1-1,0 0 0,0 0 0,0 1 0,-1-1 0,1 0 0,0 0 0,-1 0 0,0 0 0,1-4 0,-1 4-86,1 0 0,-1-1-1,1 1 1,-1 0 0,1 0-1,0-1 1,0 1-1,0 0 1,0 0 0,1 0-1,0-2 1,0 3-43,-1-1 0,0 0 0,0 1 0,0-1 0,0 0 0,0 0 1,-1 0-1,1 1 0,0-1 0,-1 0 0,1-3 0,-1 3-13,1 0 0,-1 1 1,0-1-1,1 0 0,0 1 1,-1-1-1,1 0 0,0 1 1,0-1-1,2-2 0,-1 0 196,-1 1-1,0 0 1,1-1-1,-1 0 0,0 1 1,-1-1-1,1 0 1,0-6-1,4-11 663,-4 18-729,0 1 0,0-1 0,0 0 0,0 1 0,-1-1 0,1 0 0,-1 0 0,0-5 0,0-57 4033,0 63-4187,1 2-17,0-1 0,0 1 0,0-1 1,-1 1-1,1-1 0,0 0 0,-1 0 1,1 1-1,0-1 0,-1 0 0,1 0 1,-1 0-1,1 0 0,-1 0 1,0 0-1,1 1 0,-1-1 0,0 0 1,0 0-1,1 0 0,-1 0 0,0 0 1,0 0-1,0-2 0,0-7 808,0 16-542,8 22 257,-3-13-467,-4-14-72,0 1 1,0 0-1,-1 0 1,1 0-1,0 0 1,-1 0 0,1 0-1,-1 0 1,0 0-1,1 3 1,6 63 911,5-36-629,-11-29-299,0 0 0,0 0 0,0 0 0,0 0 0,0 0 0,0-1 0,1 1 0,0 0 0,-1-1 0,5 5 0,-3-3 0,15 23 0,-9-14 0,-8-12 0,0 0 0,0-1 0,0 1 0,0 0 0,-1 0 0,1-1 0,0 1 0,-1 0 0,1 0 0,-1 0 0,1 0 0,-1 0 0,1 0 0,-1 0 0,1 2 0,-1-2 0,0 0 0,0 0 0,1-1 0,-1 1 0,1 0 0,-1 0 0,0 0 0,1 0 0,0 0 0,-1 0 0,1-1 0,-1 1 0,1 0 0,0 0 0,0-1 0,1 2 0,4-3 0,-3-13 0,-3 12 0,0 1 0,0-1 0,-1 0 0,1 1 0,0-1 0,1 1 0,-1-1 0,0 1 0,0-1 0,1 1 0,-1-1 0,0 1 0,1-1 0,0 1 0,-1-1 0,1 1 0,0 0 0,0-1 0,0 1 0,0 0 0,1-2 0,-1 2 0,-1 0 0,1 0 0,-1 0 0,0 0 0,1 0 0,-1 0 0,0 0 0,0 0 0,0 0 0,0-1 0,0 1 0,0 0 0,0 0 0,0 0 0,0-1 0,0-13 0,17-31 0,-16 42 0,1 0 0,0 0 0,-1-1 0,0 1 0,0 0 0,0-1 0,-1 1 0,0 0 0,0-8 0,5 2 0,-4 9 0,0 0 0,-1 0 0,1 1 0,-1-1 0,1 0 0,-1 0 0,1 0 0,-1 0 0,1 0 0,-1 0 0,0 0 0,1 0 0,-1 0 0,0 1 0,0-1 0,0-2 0,0-75 0,0 73 0</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41.816"/>
    </inkml:context>
    <inkml:brush xml:id="br0">
      <inkml:brushProperty name="width" value="0.05" units="cm"/>
      <inkml:brushProperty name="height" value="0.05" units="cm"/>
    </inkml:brush>
  </inkml:definitions>
  <inkml:trace contextRef="#ctx0" brushRef="#br0">0 1 32767,'0'0'0,"0"1"0,1 0 0,-1 0 0,0 0 0,0-1 0,1 1 0,-1 0 0,1 0 0,-1 0 0,1-1 0,-1 1 0,1 0 0,-1-1 0,1 1 0,0-1 0,0 2 0,0-1 0,0-1 0,0 1 0,0 0 0,0 0 0,0 0 0,-1 0 0,1 0 0,0 0 0,-1 0 0,1 0 0,-1 0 0,1 0 0,-1 0 0,1 1 0,-1-1 0,0 0 0,0 0 0,1 2 0,-1-2 0,0 0 0,0 1 0,1-1 0,-1 0 0,1 1 0,-1-1 0,1 0 0,0 0 0,-1 1 0,1-1 0,0 0 0,0 0 0,1 2 0,-1-2 0,0 0 0,0 0 0,0 0 0,0 0 0,0 1 0,-1-1 0,1 0 0,0 1 0,-1-1 0,1 0 0,-1 1 0,0-1 0,1 3 0,1 3 0,0 0 0,0-1 0,0 1 0,1-1 0,0 1 0,0-1 0,1 0 0,0 0 0,0 0 0,9 9 0,-6-6 0,12 19 0,-7 6 0,-10-32 0,-1-2 0,-1 1 0,1-1 0,0 1 0,-1 0 0,1-1 0,-1 1 0,1 0 0,-1 0 0,1-1 0,-1 1 0,1 0 0,-1 0 0,0 0 0,0-1 0,1 1 0,-1 0 0,0 0 0,0 0 0,0 0 0,0 0 0,0 0 0,0-1 0,0 1 0,0 1 0,0 0 0,1 0 0,-1 0 0,0-1 0,1 1 0,0 0 0,-1-1 0,1 1 0,0 0 0,0-1 0,0 1 0,0-1 0,0 1 0,0-1 0,0 0 0,0 1 0,1-1 0,2 2 0,5 23 0,-9-25-73,0 0 99,0-2-96,0 0 0,0 0 0,0 0 0,0 0 1,-1 1-1,1-1 0,0 0 0,0 0 0,-1 0 0,1 1 0,-1-1 0,1 0 0,-1 1 0,1-1 1,-1 0-1,0 0 0</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45.426"/>
    </inkml:context>
    <inkml:brush xml:id="br0">
      <inkml:brushProperty name="width" value="0.05" units="cm"/>
      <inkml:brushProperty name="height" value="0.05" units="cm"/>
    </inkml:brush>
  </inkml:definitions>
  <inkml:trace contextRef="#ctx0" brushRef="#br0">26 67 96,'0'0'37,"-20"-10"3087,15 8 533,12 3-732,71-6 2832,-48-1-4220,30 6-440,-29-8 1328,-24 5-1919,1 1 0,-1-1 0,0 2 1,1-1-1,-1 1 0,1 0 0,9 0 1,12-6-283,-27 7-131,27 0 854,58 0 777,-86 0-1623,37 0 235,3 1-296,-28 1-25,1-2 1,0 0 0,-1 0-1,1-1 1,-1-1 0,15-3 0,-19 3-13,0 0 0,0 1 1,0 0-1,16 1 0,-17 0 7,-7 0-47,40 0-88,-35 0 153,-4 0-31,0-1 0,0 1 0,0 0 0,0 0 0,0 0 0,-1 1 0,1-1 0,0 0 0,0 1 0,0-1 0,0 1 0,-1 0 0,1 0 0,2 1 1,-1-2 0,0 1 0,0 0 0,0-1 0,1 0 0,-1 1 1,0-1-1,0 0 0,1-1 0,2 0 0,4 1 58,-2 0-68,23 0-45,-30 0 57,0 0 0,0 0 0,0 1 0,-1-1 0,1 0 0,0-1-1,0 1 1,0 0 0,0 0 0,-1 0 0,1 0 0,0-1-1,0 1 1,0 0 0,-1-1 0,1 1 0,0 0 0,-1-1 0,1 1-1,0-1 1,-1 0 0,2 0 0,25 1-251,-26 1 252,1 0 0,-1 0-1,1-1 1,0 1 0,-1 0 0,1-1-1,0 1 1,-1-1 0,1 0 0,0 0-1,-1 1 1,1-1 0,0 0 0,-1-1-1,1 1 1,0 0 0,-1 0 0,1-1-1,0 1 1,-1-1 0,1 1-1,0-1 1,-1 0 0,3-1 0,25 1 1,7 1-172,-35 0 124,40 0-116,-13 0 228,-26 0-4,-2 0-77,0 0-1,0-1 1,0 1 0,0 0 0,0-1 0,0 1 0,1 0 0,-1 0 0,0 0-1,0-1 1,0 1 0,1 0 0,-1 0 0,0 0 0,0-1 0,0 1 0,1 0 0,-1 0-1,0 0 1,0 0 0,1 0 0,-1-1 0,0 1 0,0 0 0,1 0 0,-1 0 0,0 0-1,1 0 1,-1 0 0,0 0 0,1 0 0,-6 1-2319,3-1 984,-20 0-11263,20 0 11729,-1 0 85,-9 0-6029</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47.166"/>
    </inkml:context>
    <inkml:brush xml:id="br0">
      <inkml:brushProperty name="width" value="0.05" units="cm"/>
      <inkml:brushProperty name="height" value="0.05" units="cm"/>
    </inkml:brush>
  </inkml:definitions>
  <inkml:trace contextRef="#ctx0" brushRef="#br0">0 111 128,'0'0'2366,"8"-17"-767,-8 16-1301,2-15 3336,1 15-3477,-3 1-104,1 0 0,-1 0 0,0 0 0,0 0 0,1 0 0,-1 0 0,0 0 0,0 0 0,0 0 0,1 0 0,-1 0 0,0 0 0,0 0 0,1 0 0,-1 0 0,0 0 0,0-1 0,0 1 0,1 0 0,-1 0 0,0 0 0,0 0 0,0 0 0,0-1 0,1 1 0,-1 0 0,0 0 0,0 0 0,0-1 0,0 1 0,0 0 0,0 0 0,0 0 0,0-1 0,1 1 0,-1 0 0,0 0 0,0-1 0,0 1 0,0 0 0,0 0 0,0 0 0,0-1 0,18-15 5000,-15 6-2220,1 7-2315,0 1-1,0-1 0,0 0 0,0 0 0,5-6 0,-9 9-191,16-8 2199,-15 7-2410,0 0 0,0 0 0,1 0 0,-1 0 0,0 0 0,1 1 0,-1-1 0,1 0 0,-1 1 0,1-1 0,-1 1 0,1 0 0,1-1 0,9 0-22,-9 0-86,0 1 0,0 0-1,0-1 1,0 1 0,0 0 0,0 1 0,0-1 0,4 1 0,1 0 25,-8-1-29,1 0-1,-1 0 1,0 0 0,0 0 0,1-1-1,-1 1 1,0 0 0,1 0 0,-1 0 0,0 0-1,1 0 1,-1 0 0,0 0 0,1 1 0,-1-1-1,0 0 1,0 0 0,1 0 0,-1 0 0,0 0-1,1 0 1,-1 1 0,0-1 0,0 0 0,1 0-1,-1 0 1,0 1 0,0-1 0,0 0 0,1 0-1,-1 1 1,0-1 0,0 0 0,0 0 0,0 1-1,1-1 1,-1 0 0,0 1 0,0-1 0,0 1-1,0-1-13,1 0 31,-1 0 1,1 0-1,0 0 1,-1 1-1,1-1 1,-1 0-1,1 0 1,-1 1-1,1-1 1,-1 1 0,1-1-1,-1 0 1,1 1-1,-1-1 1,1 1-1,-1-1 1,0 1-1,1-1 1,-1 1-1,0-1 1,1 1-1,-1 0 1,0-1-1,0 1 1,0-1-1,1 1 1,-1 0-1,0 8 488,0-7-439,0 0 0,1 0 0,-1 1-1,0-1 1,0 0 0,-1 0 0,1 1 0,0-1 0,-1 0 0,1 0 0,-1 0-1,0 0 1,0 1 0,0-1 0,0 0 0,0-1 0,-2 4 0,-5 12 32,4 5 1289,2-21-1350,-1 1 1,1-1-1,0 1 1,0 0-1,0 0 0,0 0 1,0 0-1,0 0 0,0 0 1,1 0-1,-1 1 1,1-1-1,-1 1 0,0 2 1,-6 2 92,8-6-113,-1-1 0,0 1 1,0-1-1,1 0 1,-1 1-1,0-1 0,1 1 1,-1-1-1,0 1 0,1 0 1,-1-1-1,1 1 0,-1 0 1,1-1-1,-1 1 0,1 0 1,0 0-1,-1-1 0,1 1 1,-1 2-1,-6 3 398,-5 7 586,6-7-885,5-6-119,0 1-1,0-1 1,1 1 0,-1-1 0,0 1-1,0 0 1,0 0 0,1-1-1,-1 1 1,0 0 0,1 0-1,-1 0 1,0 0 0,1 0-1,0-1 1,-1 1 0,1 0 0,-1 0-1,1 0 1,0 0 0,0 1-1,-1 0 1,-3 5 0,3-7 0,1 1 0,-1-1 0,1 0 0,-1 1 0,1-1 0,-1 1 0,1-1 0,0 1 0,-1-1 0,1 1 0,-1-1 0,1 1 0,0 0 0,0-1 0,-1 1 0,1-1 0,0 1 0,0 0 0,0-1 0,0 1 0,0 0 0,0-1 0,-1 1 0,2 1 0,3 20 0,-4-22 0,0 0 0,0 1 0,0-1 0,1 0 0,-1 1 0,0-1 0,1 0 0,-1 1 0,0-1 0,1 0 0,-1 1 0,0-1 0,1 0 0,-1 0 0,1 0 0,-1 1 0,0-1 0,1 0 0,-1 0 0,1 0 0,-1 0 0,1 0 0,-1 0 0,0 0 0,1 0 0,2 0 0,-1-1 0,0 0 0,0 0 0,0 0 0,0 0 0,0 0 0,0 0 0,0 0 0,0-1 0,0 1 0,3-4 0,24-9 0,-10 6 0,-13 5 0,0 1 0,0-1 0,0 1 0,0 0 0,6 0 0,-9 1 0,-1 1 0,1 0 0,0 0 0,-1 0 0,1 1 0,-1-1 0,1 1 0,-1-1 0,1 1 0,-1 0 0,1 0 0,-1 0 0,4 2 0,-5-2 0,0-1 0,0 1 0,0 0 0,0 0 0,1 0 0,-1 0 0,0-1 0,0 1 0,-1 1 0,1-1 0,0 0 0,0 0 0,0 0 0,-1 0 0,1 1 0,-1-1 0,1 0 0,-1 0 0,1 3 0,0-3 4,-1-1 0,1 1 0,0 0 0,-1 0 0,1-1 0,0 1 0,0 0 0,0-1 0,-1 1 0,1-1 0,0 1 0,0-1 0,0 1 0,0-1 0,0 0 0,2 1 0,-3-1-25,0 1 0,1-1-1,-1 0 1,1 0 0,-1 0 0,0 1 0,1-1-1,-1 0 1,1 0 0,-1 0 0,0 0 0,1 0 0,-1 0-1,1 0 1,-1 0 0,1 0 0,-1 0 0,0 0-1,1 0 1,-1 0 0,1 0 0,-1 0 0,0 0-1,1 0 1,-1-1 0,1 1 0,-1 0 0,0 0 0,1 0-1,-1-1 1,0 1 0,1 0 0,-1-1 0,0 1-1,1 0 1,-1 0 0,0-1 0,0 1 0,1-1-1,-1 1 1,0 0 0,0-1 0,8-7-6851,-8 7 6259,1 0 0,-1 0 0,1 0 0,-1 0 0,1 0 0,-1 0 0,1 0 1,-1 0-1,0-1 0,0 1 0,0 0 0,0 0 0,1 0 0,-2 0 0,1 0 0,0 0 0,0-1 0,0 1 0,0 0 0,-1 0 0,1 0 0,-1-1 0,-3-1-556,4 3 960,-1 0 0,1-1 0,0 1 0,-1 0 0,1-1 0,-1 1 0,1-1 0,0 1 0,-1 0 0,1-1 0,0 1 0,0-1 0,-1 1 0,1-1 0,0 1 0,0-1 0,0 1 0,-1-1 0,1 1 0,0-1 0,0 1 0,0-1 0,0 1 0,0-1 0,0 0 0,0 1 0,0-1-1,0-5-1561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51.726"/>
    </inkml:context>
    <inkml:brush xml:id="br0">
      <inkml:brushProperty name="width" value="0.05" units="cm"/>
      <inkml:brushProperty name="height" value="0.05" units="cm"/>
    </inkml:brush>
  </inkml:definitions>
  <inkml:trace contextRef="#ctx0" brushRef="#br0">177 16 64,'7'-11'7785,"-43"7"-5000,34 4-2758,-19 3-11,-18 16 205,11 1-207,25-9 39,2-9-51,0-1 1,0 0-1,1 1 0,-1-1 0,0 0 1,1 1-1,-1-1 0,1 1 0,0-1 1,-1 1-1,1-1 0,0 1 0,0-1 1,0 1-1,0 0 0,0-1 0,0 3 1,0 1-1,1-5 8,0 0 1,-1 0-1,1 1 1,-1-1 0,1 0-1,-1 0 1,1 1-1,-1-1 1,1 0-1,-1 1 1,0-1 0,1 1-1,-1-1 1,1 0-1,-1 1 1,0-1-1,1 1 1,-1-1 0,0 1-1,0-1 1,0 1-1,1-1 1,-1 1-1,0 0 1,0-1 0,0 2-1,1-2-3,-1 0 0,1 0 0,-1 0 0,0 0-1,1 0 1,-1 0 0,1 0 0,-1 0 0,0 0 0,1 1 0,-1-1 0,1 0-1,-1 0 1,0 0 0,1 1 0,-1-1 0,0 0 0,1 1 0,-1-1-1,0 0 1,0 1 0,1-1 0,-1 0 0,0 1 0,0-1 0,8 5 537,-5 6 152,2-10-563,-4-1-6,1 1 0,0-1 0,-1 0 0,1 1 0,0-1 0,-1 1 0,1 0 1,-1-1-1,1 1 0,-1 0 0,1 0 0,-1 0 0,0 0 0,2 2 0,35 9 2285,-37-12-2379,1 0 1,0 0 0,-1 1 0,1-1 0,0 1 0,-1-1 0,1 1 0,-1-1 0,1 1 0,-1 0 0,0 0 0,1 0 0,1 2 0,4 1-11,13 14 506,-18-17-377,6 26 3316,-16 6-704,-10-16-1390,16-14-1339,1-1 0,-1 1-1,1-1 1,-1 0 0,0 1 0,0-1 0,0 0 0,0 0 0,-1 0-1,1 0 1,0 0 0,-1-1 0,0 1 0,1-1 0,-1 0 0,0 1-1,1-1 1,-1 0 0,0-1 0,0 1 0,0 0 0,0-1 0,0 0-1,0 0 1,0 0 0,0 0 0,0 0 0,0 0 0,0-1 0,-4-1-1,-12-4 47,-12-7-84,19 8 42,10 5-40,0-1 1,0 0-1,0 0 1,0 1-1,0-1 0,0-1 1,0 1-1,1 0 1,-1 0-1,0-1 0,-3-2 1,-4 0 94,39-4-24277,-23 8 22815</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52.386"/>
    </inkml:context>
    <inkml:brush xml:id="br0">
      <inkml:brushProperty name="width" value="0.05" units="cm"/>
      <inkml:brushProperty name="height" value="0.05" units="cm"/>
    </inkml:brush>
  </inkml:definitions>
  <inkml:trace contextRef="#ctx0" brushRef="#br0">1 1 160,'1'0'164,"8"0"6006,-9-1-6076,1 1 1,-1 0 0,0 0-1,1 0 1,-1 1 0,1-1-1,-1 0 1,1 0 0,-1 0-1,1 0 1,-1 0 0,0 0-1,1 1 1,-1-1 0,1 0-1,-1 0 1,0 1 0,1-1-1,-1 0 1,0 0 0,1 1-1,-1-1 1,0 1 0,1-1-1,-1 0 1,0 1-1,0-1 1,1 0 0,-1 1-1,0-1 1,0 1 0,0-1-1,0 1 1,0-1 0,0 1-1,0-1 1,0 0 0,0 1-1,0-1 1,0 1 0,0-1-1,0 1 1,0-1 0,0 1-1,0-1 1,0 0 0,0 1-1,0-1 1,-1 1 0,1-1-1,-1 1 1,1 1 100,0-1 0,-1 0 0,1 1 0,0-1 0,0 0 1,0 1-1,0-1 0,0 0 0,0 1 0,0-1 0,1 0 0,-1 1 0,0-1 0,1 0 0,0 3 0,2 2 436,-1 0 1,0 1-1,0-1 0,-1 1 0,0-1 0,0 1 0,-1-1 0,0 1 1,0 0-1,-1 10 0,0 5 790,5-14-761,-1-2-1842,-4-23-11724,-4 11 12101,4 5 383,-4-5-1585,5 6 1912,0 0 0,-1 0 0,1 0 0,0 0 0,-1 0 0,1 0 0,0-1 0,-1 1 0,1 0 0,0 0 0,-1 0-1,1-1 1,0 1 0,0 0 0,-1 0 0,1-1 0,0 1 0,0 0 0,0 0 0,-1-1 0,1 1 0,0 0 0,0-1 0,0 1 0,0 0 0,0-1 0,-1 1 0,1 0 0,0-1 0,0 1 0,0 0 0,0-1 0,0 1 0,0-1 0,-2-1-804,-7-3-27</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53.036"/>
    </inkml:context>
    <inkml:brush xml:id="br0">
      <inkml:brushProperty name="width" value="0.05" units="cm"/>
      <inkml:brushProperty name="height" value="0.05" units="cm"/>
    </inkml:brush>
  </inkml:definitions>
  <inkml:trace contextRef="#ctx0" brushRef="#br0">0 16 208,'0'0'15786,"2"-11"-12416,4 8-3039,-7 2 287,-6 5-172,7-4-134,0 23 2470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54.436"/>
    </inkml:context>
    <inkml:brush xml:id="br0">
      <inkml:brushProperty name="width" value="0.05" units="cm"/>
      <inkml:brushProperty name="height" value="0.05" units="cm"/>
    </inkml:brush>
  </inkml:definitions>
  <inkml:trace contextRef="#ctx0" brushRef="#br0">1 1 160,'0'0'752,"0"1"-529,0 0-1,0-1 0,0 1 0,0 0 1,0 0-1,0 0 0,0-1 1,0 1-1,0 0 0,0 0 0,0 0 1,1-1-1,-1 1 0,0 0 0,1 1 1,1-1-6,-1 1 1,0 0 0,0-1 0,1 1-1,-1 0 1,0 0 0,-1 0 0,1 0 0,0 0-1,-1 0 1,1 0 0,-1 0 0,1 0-1,-1 3 1,5 36 2180,-5-38-2251,0 0 0,0-1-1,0 1 1,1 0 0,-1-1 0,1 1 0,0-1 0,-1 1 0,1-1 0,0 1 0,1-1 0,1 3 0,5 30 1390,-7-33-1371,-1-1-1,1 1 1,-1 0 0,1 0 0,-1 0 0,0 0 0,0 0 0,0 0 0,0 0 0,0 2 0,0-3-112,0 0 0,0 0 0,-1-1 0,1 1 0,0 0 0,0 0 0,0-1 0,0 1 0,0 0 0,1 0 0,-1 0 0,0-1 0,0 1 0,0 0 0,1-1 0,-1 1 0,0 0 0,1 0 0,-1-1 0,1 1 0,-1-1 0,0 1 0,1 0 0,-1-1 0,1 1-1,0-1 1,-1 1 0,2 0 0,-1 1 228,-1 1 0,1-1 0,-1 1 0,1-1 0,-1 1 0,0 0 0,0-1 0,-1 1 0,1-1 0,0 1-1,-2 3 1,2-6-249,-1 0 0,1 0-1,-1 0 1,1 0-1,0 0 1,-1 0 0,1 0-1,-1 0 1,1-1 0,0 1-1,-1 0 1,1 0 0,-1 0-1,1 0 1,0-1-1,-1 1 1,1 0 0,0 0-1,-1-1 1,1 1 0,0 0-1,0-1 1,-1 1-1,1 0 1,0-1 0,0 1-1,0-1 1,-1 1 0,1 0-1,0-1 1,0 1 0,0-1-1,0 0 1,0-18 430,0 8-563,5 0 43,-4 11 37,0-1 1,-1 0-1,1 0 1,-1 0-1,1 1 1,-1-1-1,1 0 0,-1 0 1,1 0-1,-1 0 1,0 0-1,1 0 1,-1 0-1,0 0 1,0 0-1,0-2 0,0-2-82,1 1-1,0-1 1,0 0-1,0 1 1,0-1-1,1 0 0,-1 1 1,1 0-1,0-1 1,4-4-1,-1-4-43,-5 12 143,0 0 0,0 0 0,0 0 0,0 1 0,0-1 0,1 0 0,-1 0 0,0 0 0,1 1 0,-1-1 0,0 0 0,1 0 0,-1 1 0,1-1 0,-1 0 0,1 1 0,0-2 0,2 0 8,-2 1-2,-1 1-1,1 0 0,-1-1 1,1 1-1,-1-1 0,1 1 1,-1-1-1,1 1 0,-1-1 1,0 0-1,1 1 0,-1-1 1,0 1-1,0-1 0,1 0 1,-1 1-1,0-1 0,0 0 1,0 1-1,0-1 0,0 0 1,0 1-1,0-2 0,0 1-3,1 0 1,-1 0-1,1 0 0,-1 0 0,1 0 0,-1 0 1,1 0-1,-1 0 0,1 0 0,0 1 0,-1-1 0,1 0 1,0 1-1,0-1 0,0 0 0,-1 1 0,1-1 1,0 1-1,0-1 0,0 1 0,0-1 0,2 1 1,36-5-56,-37 5 234,1 0-139,0 0-1,0 0 1,0 1-1,0-1 1,1 1-1,-1-1 1,0 1 0,3 2-1,-5 1 152,0 0 0,0 0 0,0 1 0,0-1 0,1 0 0,0 0 0,0 0 0,5 7 0,-6-8-7,0 0 1,-1 1-1,1-1 0,0 0 0,-1 1 1,0-1-1,0 1 0,0-1 0,0 1 0,-2 5 1,2 4 521,0-13-695,-1 1 85,1 0 0,0 0 0,0 0 0,0 0-1,0 0 1,0 0 0,0 0 0,0 0 0,0 0-1,0 0 1,1 0 0,-1 0 0,0 0 0,1 0-1,-1 0 1,1 0 0,-1 0 0,1 0 0,-1-1-1,1 1 1,-1 0 0,2 1 0,-1 0 128,-1 1 1,1 0-1,-1 0 1,1 0-1,-1 0 1,0 0-1,0 0 1,-1 5-1,0-2-52,1-5-83,8 7 34,-8-8-111,0 1 0,1 0-1,-1-1 1,0 1-1,0-1 1,1 1-1,-1-1 1,1 1 0,-1-1-1,0 1 1,1-1-1,-1 1 1,1-1-1,-1 0 1,1 1 0,-1-1-1,1 0 1,-1 1-1,1-1 1,0 0 0,-1 0-1,2 1 1,-1-1-38,8 0-1299</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3:58.286"/>
    </inkml:context>
    <inkml:brush xml:id="br0">
      <inkml:brushProperty name="width" value="0.05" units="cm"/>
      <inkml:brushProperty name="height" value="0.05" units="cm"/>
    </inkml:brush>
  </inkml:definitions>
  <inkml:trace contextRef="#ctx0" brushRef="#br0">219 0 112,'0'0'1307,"-9"7"185,7-7-879,-16 11 484,6 4 45,12-15-1117,0 0 1,-1 0 0,1 0-1,-1 0 1,1 0 0,0 0-1,-1 0 1,1 0-1,0 0 1,-1 1 0,1-1-1,-1 0 1,1 0 0,0 0-1,-1 0 1,1 0 0,0 1-1,-1-1 1,1 0 0,0 0-1,0 1 1,-1-1-1,1 0 1,0 0 0,0 1-1,-1-1 1,1 0 0,0 1-1,0-1 1,0 0 0,-1 1-1,1-1 1,0 0 0,0 1-1,0-1 1,0 0-1,0 1 1,0-1 0,0 1-1,0-1 1,0 0 0,0 1-1,0-1 1,0 0 0,0 1-1,0-1 1,0 1 0,1 0-1,-2 0 133,0 0 0,0 1 0,0-1-1,0 0 1,0 1 0,0-1 0,0 0 0,0 0-1,0 0 1,0 0 0,-1 0 0,1 0-1,-3 1 1,3 0 37,-1 1-1,1-1 1,0 0-1,0 1 1,0-1-1,0 1 0,0 0 1,0 3-1,-3-1 354,4-5-513,-1 1 1,1-1-1,-1 0 1,1 1-1,-1-1 1,1 0-1,-1 1 1,1-1-1,0 1 1,-1-1-1,1 1 1,0-1-1,-1 0 1,1 1-1,0 0 1,-1-1-1,1 1 0,0-1 1,0 1-1,0-1 1,0 1-1,0-1 1,0 1-1,-1 0 1,1 0-1,-7 11 1068,6-11-978,-1 0 0,1 0 0,0 0 0,1 0 0,-1 1 0,0-1 0,0 0 0,0 0 0,1 1 0,-1-1 0,1 0 0,-1 1 0,1-1 0,-1 3 0,-19 24 1054,15-18-747,4-10-418,1 1 1,-1-1 0,1 1-1,0-1 1,-1 1-1,1-1 1,-1 1 0,1-1-1,0 1 1,-1 0 0,1-1-1,0 1 1,-1 0-1,1-1 1,0 1 0,0 0-1,0-1 1,0 3 0,-8 14 564,3-3-222,4-13-298,0 0 0,0 0 0,1 0 0,-1 0-1,1 0 1,-1 0 0,1 0 0,-1 0 0,1 0 0,0 1 0,0-1-1,-1 0 1,1 0 0,0 2 0,-8 20 1342,4-18-946,4-5-416,-1 0 0,1 1 1,-1-1-1,1 0 0,-1 1 1,1-1-1,0 0 0,-1 1 1,1-1-1,-1 1 0,1-1 1,0 1-1,-1-1 0,1 1 1,0-1-1,0 1 0,-1-1 1,1 1-1,0-1 0,0 1 0,0 0 1,0-1-1,0 1 0,0 0 1,0 1 43,-1 0-1,1 1 1,0-1 0,-1 0 0,0 0-1,1 0 1,-1 0 0,0 0 0,0 0 0,0 0-1,-1 2 1,0-1-53,1-1 0,0 0 0,-1 1 0,1 0 0,0-1 0,1 1 0,-1 0 0,0-1 0,1 1-1,-1 0 1,1 3 0,-3 0 35,3-5-52,-1 0 0,1-1 0,-1 1 0,1 0 0,-1 0 0,1 0 0,0 0 0,-1-1 0,1 1 0,0 0 0,0 0 0,-1 0 0,1 0 0,0 0 0,0 0 0,0 1 0,0 81 5042,-4-73-4755,3-9-263,0 0 0,0 0-1,1 0 1,-1 0-1,1 0 1,-1 0 0,1 0-1,-1 0 1,1 0 0,-1 1-1,1-1 1,0 0-1,0 0 1,0 0 0,0 2-1,0 85 3046,4-78-2937,3 8-157,1 60 12,-3-68 0,-4-10 0,0 1 0,-1-1 0,1 1 0,-1-1 0,0 1 0,1-1 0,-1 1 0,1-1 0,-1 1 0,0 0 0,1-1 0,-1 1 0,0 0 0,0-1 0,0 1 0,1 0 0,-1-1 0,0 1 0,0 1 0,8 37 0,-3-29 0,-5-9 0,1 0 0,0-1 0,-1 1 0,1 0 0,-1 0 0,1 0 0,-1 0 0,1 0 0,-1 0 0,0 0 0,1 0 0,-1 0 0,0 0 0,0 0 0,0 2 0,1-1 0,-1-1 0,1 1 0,0 0 0,0 0 0,0-1 0,0 1 0,0-1 0,0 1 0,0-1 0,0 1 0,0-1 0,1 0 0,-1 1 0,3 0 0,8 30 0,-8-31 0,-4-1 0,0 0 0,1 0 0,-1 1 0,0-1 0,1 0 0,-1 0 0,0 0 0,1 0 0,-1 1 0,0-1 0,0 0 0,1 0 0,-1 0 0,0 1 0,0-1 0,0 0 0,1 0 0,-1 1 0,0-1 0,0 0 0,0 1 0,0-1 0,0 0 0,1 0 0,-1 1 0,0-1 0,0 0 0,0 1 0,0-1 0,0 0 0,0 1 0,0-1 0,0 0 0,0 1 0,0-1 0,0 0 0,-1 1 0,8 7 0,-6-7 0,0 0 0,0 0 0,0 1 0,0-1 0,0 0 0,0 0 0,0 1 0,0-1 0,0 0 0,0 1 0,-1-1 0,1 1 0,0 2 0,3 0 0,1 1 0,-1-1 0,1-1 0,10 7 0,27 7 0,-43-22-727,-14-32-26193,15 30 24585</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00.096"/>
    </inkml:context>
    <inkml:brush xml:id="br0">
      <inkml:brushProperty name="width" value="0.05" units="cm"/>
      <inkml:brushProperty name="height" value="0.05" units="cm"/>
    </inkml:brush>
  </inkml:definitions>
  <inkml:trace contextRef="#ctx0" brushRef="#br0">8 73 256,'0'7'9380,"0"-8"-9212,0-29 756,0 30-910,-1-1 0,1 1 0,0-1 0,0 1 1,0-1-1,0 1 0,0-1 0,0 1 0,0-1 0,0 1 1,0-1-1,0 1 0,0-1 0,0 0 0,0 1 1,1-1-1,-1 1 0,0-1 0,0 1 0,0-1 0,1 1 1,-1 0-1,0-1 0,1 1 0,-1-1 0,0 1 1,1 0-1,-1-1 0,1 1 0,-1-1 0,1 1 1,-1 0-1,0 0 0,1-1 0,-1 1 0,1 0 0,-1 0 1,1 0-1,0-1 0,0 1 0,10-20 811,-6 18-510,-1 0 0,1 0 0,-1 0 1,1 1-1,8-2 0,-12 3-251,32 1 48,-27 2-72,-5-3-30,0 0 0,-1 0 0,1 0 1,-1 0-1,1 1 0,0-1 0,-1 0 0,1 0 1,-1 1-1,1-1 0,-1 0 0,1 1 0,-1-1 1,1 1-1,-1-1 0,1 1 0,-1-1 0,1 1 1,-1-1-1,0 1 0,1 0 0,3 5 171,-3-6-164,-1 1 0,1-1 0,0 1 0,-1-1 0,1 1 0,-1-1 0,0 1 0,1-1 0,-1 1 0,1-1 0,-1 1 0,0 0-1,1-1 1,-1 1 0,0-1 0,0 1 0,1 0 0,-1-1 0,0 1 0,0 0 0,0 0 0,0-1 0,0 1 0,0 0 0,0 0 0,3 5 93,2 5 703,-5-5-325,0-5-389,0 0 0,1 1-1,-1-1 1,0 0-1,0 0 1,0 0-1,0 1 1,-1-1 0,1 0-1,0 0 1,0 1-1,-1-1 1,1 0-1,-1 0 1,1 0 0,-1 0-1,1 0 1,-1 0-1,0 0 1,-1 2-1,1 3 116,-1 1 146,-37 30 1484,21-21-1375,-3 1 150,18-15-556,1 0 0,-1 0 0,1 0-1,0 1 1,0-1 0,0 0 0,0 1 0,-2 2 0,4-4-56,0 0 0,0-1 0,0 1 0,0-1 0,0 1 0,-1-1 0,1 1 0,0-1 0,0 1 0,-1-1 0,1 1 0,0-1 0,-1 1 0,1-1 0,-1 0 1,1 1-1,0-1 0,-1 0 0,1 1 0,-1-1 0,1 0 0,-2 1 0,1-1-2,1 1 0,-1-1 0,0 1 0,1-1 0,-1 1 0,0-1 0,1 1 0,-1-1 0,1 1 0,-1 0 0,0-1 0,1 1 0,0 0 0,-1-1 0,1 1 0,-1 0 1,1 0-1,0 0 0,0-1 0,-1 1 0,1 0 0,0 0 0,0 0 0,0 1 0,-8 41 142,9-41-138,0-1 1,-1 1 0,1 0-1,0-1 1,0 1-1,1 0 1,-1-1 0,0 1-1,0-1 1,1 0 0,-1 1-1,4 1 1,-5-3-8,0 0 0,0 0 0,1 0 0,-1 1 0,0-1 0,0 0 0,1 0 0,-1 1 0,0-1 0,0 0 0,0 0 0,0 1-1,1-1 1,-1 0 0,0 0 0,0 1 0,0-1 0,0 0 0,0 1 0,0-1 0,0 0 0,0 1 0,0-1 0,0 0 0,0 1 0,0-1 0,0 0 0,0 1 0,0-1 0,0 0 0,0 0 0,0 1 0,-1-1-3,1 1 0,0-1 0,0 0 1,0 0-1,0 1 0,0-1 0,0 0 1,0 0-1,0 1 0,0-1 0,0 0 1,0 0-1,0 1 0,0-1 1,0 0-1,0 0 0,0 1 0,0-1 1,0 0-1,0 0 0,0 1 0,0-1 1,0 0-1,0 0 0,0 0 0,1 1 1,-1-1-1,0 0 0,0 0 0,0 0 1,0 1-1,1-1 0,-1 0 0,0 0 1,0 0-1,0 0 0,1 0 0,-1 1 1,0-1-1,0 0 0,1 0 0,-1 0 1,0 0-1,0 0 0,1 0 0,-1 0 1,0 0-1,0 0 0,1 0 0,-1 0 1,1 0 0,32-4 112,35-3 531,-55 4-615,-13 3-25,1 0 0,0-1 0,-1 1-1,1 0 1,0 0 0,-1 0 0,1 0 0,0 0-1,-1-1 1,1 1 0,0 0 0,0 0 0,-1 1-1,1-1 1,0 0 0,-1 0 0,1 0 0,0 0 0,-1 1-1,1-1 1,-1 0 0,1 1 0,0-1 0,0 1-1,35 7-2,3 3 150,-38-11-166,23 5 96,-24-3 693</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1:52.829"/>
    </inkml:context>
    <inkml:brush xml:id="br0">
      <inkml:brushProperty name="width" value="0.05" units="cm"/>
      <inkml:brushProperty name="height" value="0.05" units="cm"/>
    </inkml:brush>
  </inkml:definitions>
  <inkml:trace contextRef="#ctx0" brushRef="#br0">0 25 80,'0'0'1889,"0"-7"2641,21 14-971,-1-7-1887,-11 1-1205,-1-1 0,0 0 0,0-1 0,0 0 0,1 0 0,9-3 0,15 1 223,-30 3-671,-1 0 0,1 0-1,0 0 1,-1 0 0,1 0 0,0-1-1,-1 1 1,1-1 0,-1 1-1,1-1 1,-1 0 0,1 0 0,2-2-1,0 2-10,0 0 0,1 0 0,-1 1-1,0-1 1,1 1 0,-1 1 0,8 0 0,3 0 1,75-8-113,-68 11 1022,-23-2-1442,-15-1-6758,9-1 5981,1 0-3011,-2 0 2719</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02.646"/>
    </inkml:context>
    <inkml:brush xml:id="br0">
      <inkml:brushProperty name="width" value="0.05" units="cm"/>
      <inkml:brushProperty name="height" value="0.05" units="cm"/>
    </inkml:brush>
  </inkml:definitions>
  <inkml:trace contextRef="#ctx0" brushRef="#br0">0 111 128,'0'0'448,"0"10"5774,8-43-3594,-6 30-2443,0-1 0,0 1 1,0 0-1,1 0 1,-1 0-1,1 0 1,0 1-1,0-1 0,5-3 1,31-22 2316,-34 26-2337,1 0 0,-1 1-1,1-1 1,-1 1 0,1 1-1,-1-1 1,1 1 0,-1 0-1,1 0 1,9 2 0,8-1 1227,-13 8-520,-9-8-834,0 0 0,-1-1 0,1 1 0,0 0 0,-1 0 0,1 0 0,0 0 0,0-1 0,0 1 0,0 0 0,0-1 0,0 1 0,0-1 0,0 1 0,0-1 0,0 1 0,0-1 1,0 0-1,0 1 0,2-1 0,44 7 3673,-39-8-3494,0 0 0,-1 0 0,0 0 0,1-1 0,-1 0 0,0-1 0,11-4 0,11-5-155,-18 8-1048,5-3 3770,-5-1-6533</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03.246"/>
    </inkml:context>
    <inkml:brush xml:id="br0">
      <inkml:brushProperty name="width" value="0.05" units="cm"/>
      <inkml:brushProperty name="height" value="0.05" units="cm"/>
    </inkml:brush>
  </inkml:definitions>
  <inkml:trace contextRef="#ctx0" brushRef="#br0">96 0 240,'0'0'3282,"0"33"4492,-9-10-5819,8-21-1726,-1 0 0,1 1 0,0-1 0,0 0 0,0 1 0,0-1 0,0 1 0,1 0 0,-1-1 0,0 4 0,1-1 57,-1 0 0,-1 0 0,1-1 0,-1 1 0,1 0 0,-2 0 0,1-1 0,-5 8 0,-11 26 1123,8-17-960,9-19-420,-1 1-1,1-1 1,0 1-1,-1 0 1,1 0-1,0-1 1,1 1-1,-1 0 1,1 0 0,-1 4-1,-5 7 99,0-1-75,6-12-47,0-1 0,0 1 0,0 0 0,0-1 0,0 1 0,0 0 0,-1 0 0,1-1 0,0 1 0,0-1 1,-1 1-1,1 0 0,0-1 0,-1 1 0,1-1 0,-1 1 0,1-1 0,-1 1 0,0 0 0,6-7 6,-4-3-917,-1 9 879,0-1 0,0 1 0,0 0 0,0 0-1,0 0 1,0-1 0,0 1 0,0 0 0,-1 0 0,1 0 0,0-1 0,0 1 0,0 0 0,0 0 0,0 0 0,0-1 0,1 1 0,-1 0 0,0 0-1,0 0 1,0-1 0,0 1 0,0 0 0,0 0 0,0 0 0,0-1 0,0 1 0,1 0 0,-1 0 0,0 0 0,0 0 0,0-1 0,0 1-1,0 0 1,1 0 0,-1 0 0,1-1-255,0 1 0,1-1 0,-1 0 1,0 0-1,0 0 0,0 0 0,0 1 0,0-1 0,0-1 0,-1 1 0,1 0 0,0 0 0,0 0 0,-1 0 0,1 0 0,-1-1 0,1 1 0,-1 0 0,1-1 0,-1 1 1,0 0-1,0-1 0,1 1 0,-1-2 0,4-3-2483,-3 6 2637,-1 0 1,0 0-1,1-1 0,-1 1 1,1 0-1,-1 0 0,1-1 1,-1 1-1,0-1 0,1 1 1,-1 0-1,0-1 1,1 1-1,-1-1 0,0 1 1,0 0-1,0-1 0,1 1 1,-1-1-1,0 1 0,0-1 1,0 1-1,0-1 0,0 1 1,0-1-1,0 1 1,0-2-1,0-9-2631,0 7 1543</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03.866"/>
    </inkml:context>
    <inkml:brush xml:id="br0">
      <inkml:brushProperty name="width" value="0.05" units="cm"/>
      <inkml:brushProperty name="height" value="0.05" units="cm"/>
    </inkml:brush>
  </inkml:definitions>
  <inkml:trace contextRef="#ctx0" brushRef="#br0">68 5 96,'18'-4'2879,"-16"4"-1500,-4 5 691,1-3-1897,-1-1 0,1 1 0,0 0 0,0-1 0,0 1 0,0 0 0,0 0 0,0 0-1,1 0 1,-1 0 0,1 0 0,-1 0 0,1 0 0,0 0 0,0 0 0,0 0 0,0 0 0,0 2-1,-4 24 1049,3-9 58,1-18-1186,0 0 1,1 0-1,-1 0 0,0 0 1,0 0-1,0 0 0,0 0 1,0 1-1,0-1 0,0 0 1,0 0-1,-1 0 0,1 0 1,0 0-1,-1 0 0,1 0 1,-1 0-1,0 1 0,0-1 72,0 1-1,0 0 0,0 0 1,0 0-1,0 0 0,0 0 1,1 0-1,-1 0 0,1 0 1,-1 0-1,1 0 1,0 0-1,0 0 0,0 3 1,-8 34 2385,2-23-1740,5-15-741,1 0-1,-1 1 1,0-1 0,1 0-1,-1 0 1,1 0-1,-1 1 1,1-1 0,0 0-1,-1 1 1,1-1 0,0 3-1,-11 21 1650,3-5-741,0 0-780,0-13-260,7-7 75,8 1-30,3-20-2186,-3 5-133,-6 13 1915,1 0 0,-1 0-1,0-1 1,0 1 0,0-1 0,-1 1-1,1-1 1,0 1 0,0-1 0,-1 1-1,1-1 1,-1 0 0,1 1 0,-1-3-1,5-6-2603,-4 10 2866,-1-1-1,1 1 1,-1-1-1,1 1 0,-1-1 1,1 1-1,-1-1 1,1 1-1,-1-1 1,0 0-1,0 1 0,1-1 1,-1 1-1,0-1 1,0 0-1,0 1 1,1-1-1,-1 0 1,0 0-1,0-11-3716,0 6 2720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05.466"/>
    </inkml:context>
    <inkml:brush xml:id="br0">
      <inkml:brushProperty name="width" value="0.05" units="cm"/>
      <inkml:brushProperty name="height" value="0.05" units="cm"/>
    </inkml:brush>
  </inkml:definitions>
  <inkml:trace contextRef="#ctx0" brushRef="#br0">173 28 736,'-1'0'106,"-1"-1"0,1 1 0,0 0-1,0-1 1,-1 1 0,1-1 0,0 1-1,0-1 1,0 0 0,0 0 0,0 1-1,0-1 1,0 0 0,0 0 0,0 0-1,0-1 1,-9-7 321,8 8-184,-31-3 3876,31 4-4022,0-1-27,-1 1 0,0 0 1,1 0-1,-1 0 0,0 0 0,1 0 0,-1 1 0,0-1 1,1 1-1,-1 0 0,1 0 0,-1 0 0,1 0 0,-1 0 0,-4 3 1,4-1-62,2-2 7,0 0 1,0-1-1,0 1 0,0 0 1,0 0-1,0 0 1,0 0-1,0 0 0,1 0 1,-1 0-1,0 0 0,1 0 1,-1 0-1,1 0 1,-1 0-1,1 0 0,-1 3 1,-7 10 438,7-12-395,0-1 0,0 1 0,-1-1 0,1 1 0,1-1 0,-1 1 0,0-1 1,0 1-1,1 0 0,-1 0 0,0-1 0,1 1 0,-1 3 0,2-1 55,-1 0-1,0 1 1,0-1-1,-1 0 1,1 0-1,-1 1 1,0-1-1,0 0 1,-1 0-1,-2 7 1,3-9 22,1 0 1,-1 0 0,1 0 0,0 0 0,0 0 0,0 0 0,0 0-1,0 0 1,0 0 0,0 0 0,1 0 0,-1 0 0,1 0 0,0 0 0,-1 0-1,3 3 1,2 15 1056,-5 68 3638,8-43-2450,-16 13-872,4-50-1487,3-8-24,0 1 0,1-1 0,-1 0 0,1 1 0,-1-1 0,1 1 0,0-1 0,-1 1 1,1 0-1,0-1 0,-1 1 0,1-1 0,0 1 0,-1 0 0,1-1 0,0 1 0,0 0 0,0-1 1,0 1-1,0 0 0,0 0 0,0 9-711,-12-37-20194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05.976"/>
    </inkml:context>
    <inkml:brush xml:id="br0">
      <inkml:brushProperty name="width" value="0.05" units="cm"/>
      <inkml:brushProperty name="height" value="0.05" units="cm"/>
    </inkml:brush>
  </inkml:definitions>
  <inkml:trace contextRef="#ctx0" brushRef="#br0">0 11 560,'0'0'1500,"19"-1"2886,-17-1-3601,1 1 0,0-1 1,0 1-1,0 0 0,0 0 1,0 1-1,0-1 0,0 1 1,0-1-1,0 1 0,0 0 1,0 0-1,0 0 0,0 1 1,6 0-1,19 1 3513,4 2-2877,-26-3-1294,0 1 1,1-1-1,-1-1 0,1 1 1,-1-1-1,1-1 0,-1 1 1,10-2-1,-9-2-105,-6 4-28,-1-1 0,1 1 0,0-1 0,-1 1-1,1 0 1,-1-1 0,1 1 0,0 0 0,-1-1-1,1 1 1,0 0 0,-1 0 0,1-1 0,0 1-1,0 0 1,-1 0 0,1 0 0,0 0-1,-1 0 1,1 0 0,0 0 0,0 0 0,-1 1-1,1-1 1,0 0 0,-1 0 0,1 0 0,1 1-1,-2 0-193,-6 4-2531</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06.616"/>
    </inkml:context>
    <inkml:brush xml:id="br0">
      <inkml:brushProperty name="width" value="0.05" units="cm"/>
      <inkml:brushProperty name="height" value="0.05" units="cm"/>
    </inkml:brush>
  </inkml:definitions>
  <inkml:trace contextRef="#ctx0" brushRef="#br0">87 26 96,'0'0'718,"0"-2"-690,-4-11 8777,-6 5-1109,7 7-7748,1 1 1556,1-1-1404,0 1 0,0 0 0,0 0-1,0 0 1,0 0 0,0 0 0,0 0-1,0 0 1,0 0 0,0 1 0,0-1-1,1 0 1,-1 0 0,0 1 0,0-1 0,0 1-1,0-1 1,1 1 0,-3 0 0,2 0 143,-6 2 458,6-3-638,0 0 1,0 1-1,0-1 1,0 0 0,0 1-1,0-1 1,0 1-1,0-1 1,0 1 0,0 0-1,1-1 1,-1 1-1,0 0 1,0 0 0,0-1-1,1 1 1,-1 0-1,0 0 1,1 0 0,-1 0-1,1 0 1,-1 1-1,-7 13 1169,7-14-1147,-1 0-1,1 0 1,0 0 0,0 1-1,1-1 1,-1 0 0,0 1 0,0-1-1,1 1 1,-1-1 0,1 1 0,-1-1-1,1 1 1,-1 1 0,1-1-5,0-1 1,0 0 0,0 1-1,0-1 1,0 1-1,0-1 1,0 0 0,1 1-1,-1-1 1,0 0 0,1 1-1,-1-1 1,1 0-1,-1 0 1,1 1 0,0-1-1,-1 0 1,1 0-1,0 0 1,0 0 0,0 0-1,0 0 1,0 0 0,0 0-1,0-1 1,0 1-1,0 0 1,3 1 0,1-1 340,-1 0 1,1-1 0,0 1 0,0-1-1,0 0 1,-1 0 0,6-2-1,15 1 471,24-5-585,-48 6-382</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09.496"/>
    </inkml:context>
    <inkml:brush xml:id="br0">
      <inkml:brushProperty name="width" value="0.05" units="cm"/>
      <inkml:brushProperty name="height" value="0.05" units="cm"/>
    </inkml:brush>
  </inkml:definitions>
  <inkml:trace contextRef="#ctx0" brushRef="#br0">20 16 128,'0'0'55,"0"-1"-1,0 1 0,0-1 1,-1 1-1,1-1 1,0 1-1,0-1 1,0 1-1,0-1 1,1 1-1,-1-1 0,0 1 1,0-1-1,0 1 1,0-1-1,0 1 1,1-1-1,-1 1 1,0-1-1,0 1 0,1-1 1,-1 1 12,1 0 0,-1 0 0,9-4 7133,-1 19-2737,-16 63 2380,3-66-6369,4-12-424,0 1-1,1 0 1,-1 0-1,1-1 1,-1 1-1,1 0 1,-1 0 0,1 0-1,-1 0 1,1 0-1,0 0 1,0 0-1,-1 0 1,1 0-1,0 0 1,0 0 0,0 1-1,-8 104 5524,8-12-826,-5-84-4521,5-9-219,-1 0 0,0 0 0,1 0 0,-1 0 0,1 0 0,-1-1 0,1 1 0,-1 0 0,1 0 0,0 0 0,-1 0 0,1 0 0,0 1 0,0-1 0,-1 1 0,1 44 172,8-37-121,-7-9-62,0 1 0,0-1 0,-1 1 0,1 0 1,0-1-1,0 1 0,-1 0 0,1-1 0,0 1 0,-1 0 0,1 0 0,-1-1 0,1 1 0,-1 0 1,0 0-1,1 0 0,-1 0 0,0 0 0,1 0 0,-1 1 0,1-2 10,1 0 1,-1 1-1,0-1 0,0 1 0,0-1 0,0 1 1,0 0-1,1-1 0,-1 1 0,0 0 1,0 0-1,0 0 0,-1 0 0,1 0 0,0 0 1,0 0-1,1 1 0,19 9-358,-19-11 291,27 4-468,7-8 644,-35 4-104,9-8 38,-9 8-50,-1-1-1,1 1 1,-1 0 0,1 0-1,-1 0 1,1-1 0,-1 1-1,1 0 1,-1-1 0,1 1-1,-1 0 1,1-1 0,-1 1-1,1-1 1,-1 1 0,0-1-1,1 1 1,-1-1 0,0 1-1,1-2 1,2 1-583,5-3-5594,-17 1 3346,-11-19-16398,18 18 18030</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10.406"/>
    </inkml:context>
    <inkml:brush xml:id="br0">
      <inkml:brushProperty name="width" value="0.05" units="cm"/>
      <inkml:brushProperty name="height" value="0.05" units="cm"/>
    </inkml:brush>
  </inkml:definitions>
  <inkml:trace contextRef="#ctx0" brushRef="#br0">18 51 112,'0'0'1732,"-18"-17"11836,46 7-7658,-26 9-5187,7 0 1344,1-3-1401,0 1 0,1 1-1,-1 0 1,0 0 0,16 0-1,37-4 496,-35 9 239,-22-1-3123,-23-1-10485,10-3 9911</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13.136"/>
    </inkml:context>
    <inkml:brush xml:id="br0">
      <inkml:brushProperty name="width" value="0.05" units="cm"/>
      <inkml:brushProperty name="height" value="0.05" units="cm"/>
    </inkml:brush>
  </inkml:definitions>
  <inkml:trace contextRef="#ctx0" brushRef="#br0">8 12 128,'0'0'2001,"-8"6"1883,48 4 3517,-35-9-6768,0 0 0,0 0-1,0-1 1,1 0 0,-1 0-1,0 0 1,0 0 0,0-1-1,0 0 1,0 0 0,0 0 0,5-2-1,-5 2-341,-1 0 0,1 0-1,-1 1 1,1-1-1,-1 1 1,1 0 0,6 2-1,3-2 90,-13 1-378,-1 0-1,1-1 1,-1 0 0,0 1-1,1-1 1,-1 1-1,1-1 1,-1 1-1,1-1 1,-1 0-1,1 0 1,-1 1-1,1-1 1,0 0-1,-1 0 1,1 1-1,-1-1 1,1 0-1,0 0 1,-1 0-1,1 0 1,0 0-1,0 0-32,0 1 1,0-1-1,0 0 0,0 0 0,0 0 1,0 0-1,0 0 0,0 0 0,0 0 0,0-1 1,0 1-1,0 0 0,0 0 0,0-1 1,0 1-1,0-1 0,0 1 0,0-1 0,0 1 1,0-1-1,-1 1 0,1-1 0,0 0 1,0 1-1,-1-1 0,1 0 0,0-1 0,7 1-3110,-17 1-785,5 0 2801,-7-2-3910,8-8-2915,3 5 5690</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15.166"/>
    </inkml:context>
    <inkml:brush xml:id="br0">
      <inkml:brushProperty name="width" value="0.05" units="cm"/>
      <inkml:brushProperty name="height" value="0.05" units="cm"/>
    </inkml:brush>
  </inkml:definitions>
  <inkml:trace contextRef="#ctx0" brushRef="#br0">21 74 128,'0'0'128,"-8"0"2831,-4-7 1453,12 1-4036,0 5-283,0 0 1,0-1-1,-1 1 1,1-1-1,0 1 1,0-1 0,1 1-1,-1 0 1,0-1-1,0 1 1,1-1-1,-1 1 1,0 0-1,1-1 1,0 1-1,-1 0 1,1 0-1,0-1 1,0 1-1,-1 0 1,1 0-1,2-2 1,0-8 309,5 8-345,-7 3-57,-1 0-1,1-1 1,-1 1-1,1 0 1,-1 0-1,1 0 1,-1 0-1,1-1 0,-1 1 1,1 0-1,-1 0 1,0-1-1,1 1 1,-1 0-1,1-1 1,-1 1-1,0 0 1,1-1-1,-1 1 0,0-1 1,1 1-1,-1-1 1,1 0-1,-1 0 1,1 1 1,-1-1-1,1 1 0,0-1 0,-1 1 1,1-1-1,0 1 0,-1 0 0,1-1 1,0 1-1,0 0 0,0 0 0,-1-1 1,1 1-1,0 0 0,0 0 0,0 0 1,-1 0-1,1 0 0,0 0 0,0 0 1,0 0-1,26 0-52,-23 1 60,-2-1-5,0 0-1,-1 0 1,1 0 0,-1 0 0,1 0 0,-1 1-1,1-1 1,-1 1 0,0-1 0,1 1 0,2 1-1,15 4 75,-18-6-68,2 1-5,-2-1-3,0 0 0,0 1 0,0-1 1,0 1-1,0 0 0,0-1 0,0 1 0,0 0 0,0-1 0,0 1 0,0 0 0,0 0 0,0 0 1,-1 0-1,1 0 0,0 0 0,0 1 0,2 6 41,2 9 37,-1-9-44,-3-7 20,0 0 0,-1-1 1,1 1-1,0 0 0,-1 0 0,1 0 1,-1 0-1,1 1 0,-1-1 0,0 0 1,1 0-1,-1 0 0,0 0 1,0 0-1,1 2 0,-1-2-13,0 0 1,0 0-1,0 0 0,0 0 0,0 0 1,0 0-1,0 0 0,0 0 1,0 0-1,0 1 0,0-1 0,-1 0 1,1 0-1,0 0 0,-1 0 1,1 0-1,-1 0 0,1-1 0,-1 1 1,1 0-1,-1 0 0,0 0 1,1 0-1,-1-1 0,0 1 0,-1 1 1,1-2-27,1 1 1,0-1-1,-1 1 1,1-1-1,0 0 1,0 1-1,-1-1 1,1 1-1,0-1 1,0 1 0,0-1-1,0 1 1,0-1-1,0 1 1,-1-1-1,1 1 1,0-1-1,0 1 1,0-1-1,1 1 1,-1-1-1,0 1 1,0-1-1,0 1 1,0 0 0,0 8 75,-1-8-77,0-1 0,1 0 0,-1 1 0,1-1 0,-1 1 0,1-1 0,0 1 0,-1-1 0,1 1 0,0-1 0,-1 1 0,1 0 0,0-1 0,-1 1 0,1-1 0,0 1 0,0 0 1,0-1-1,0 1 0,-1 0 0,1-1 0,0 1 0,0 0 0,0-1 0,1 1 0,-1 0 0,0 0 0,0 0-11,-3 2 196,2-2-177,0-1-1,1 0 0,-1 1 0,1-1 0,-1 0 0,1 1 1,-1-1-1,1 1 0,0-1 0,-1 1 0,1-1 0,-1 1 1,1 0-1,0-1 0,0 1 0,-1-1 0,1 1 0,0 0 1,0-1-1,0 1 0,-1 0 0,1-1 0,0 2 0,0-1 0,0 0 0,-1-1 0,1 1-1,0 0 1,-1 0 0,1-1 0,-1 1-1,1 0 1,-1-1 0,1 1 0,-1-1-1,1 1 1,-1 0 0,0-1 0,1 1 0,-1-1-1,0 1 1,0-1 0,0 1 1,0-1-1,1 1 0,-1-1 1,0 1-1,1-1 0,-1 1 1,1-1-1,-1 1 0,1 0 1,-1-1-1,1 1 0,-1 0 1,1 0-1,0-1 0,-1 1 1,1 1-1,-3 1 35,1 0 0,-1 0 0,1 0 0,-1 0 0,0-1 0,0 1 0,-4 2 0,3 6 25,1-9 5,0 0 0,-1 1 0,1-1 0,0 1 0,0 0 0,-4 4 0,-6 6-21,10 2-112,3-14 65,-1-1 0,1 0 0,-1 1 1,1-1-1,-1 1 0,1-1 0,-1 1 0,1-1 1,-1 1-1,1 0 0,0-1 0,0 1 0,-1-1 1,1 1-1,0 0 0,0-1 0,-1 1 1,1-1-1,0 1 0,0 0 0,0-1 0,0 1 1,0 0-1,0-1 0,0 1 0,0 0 0,1 0 1,-1 0-8,-4 3 176,3-4-179,1 1 0,-1-1 0,1 0 0,-1 1 0,1-1-1,-1 1 1,1-1 0,-1 0 0,1 1 0,0-1 0,-1 1 0,1 0 0,0-1 0,-1 1-1,1-1 1,0 1 0,0-1 0,-1 1 0,1 0 0,0-1 0,0 1 0,0-1 0,0 2-1,-8 58 445,8-59-385,1 34 1441,0-35-1200,0 0 0,0 0 0,0 0 0,0 0 0,0 0 0,-1 0 0,1 0 0,0 0 0,0-1 0,0 1 0,-1 0-1,1 0 1,0-1 0,0 1 0,0 0 0,-1-1 0,1 1 0,0-1 0,-1 1 0,1-1 0,0 0 0,0 0 0,5-4-972,17-6 2250,-16 8-1226,0 0 0,0 0 1,0 1-1,0 0 0,1 1 1,-1-1-1,1 2 0,-1-1 0,15 1 1,20 16 587,-40-16-948,-2 0 3,1 1-1,-1-1 1,1 1-1,0 0 0,-1-1 1,1 1-1,0-1 1,-1 1-1,1-1 1,0 0-1,0 1 1,-1-1-1,1 0 1,0 0-1,0 1 1,0-1-1,0 0 0,1 0 1,-2 0-4,1 0 0,-1 0 0,1 0 0,-1 0 0,1 0 0,-1 0 0,1 0 0,-1 1 0,0-1 0,1 0 0,-1 0 0,1 0 0,-1 0 0,1 1 0,-1-1 0,1 0 0,-1 1 0,0-1 0,1 0 0,-1 1 0,1-1 0,-1 0 0,0 1 0,0-1 0,1 1 0,-1-1 0,0 0 0,0 1 0,1-1 1,-1 1-1,0 0 0,22 10 95,14-11 477,-26-2-1379,-26 1-4246,-5-28-19264</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09.679"/>
    </inkml:context>
    <inkml:brush xml:id="br0">
      <inkml:brushProperty name="width" value="0.05" units="cm"/>
      <inkml:brushProperty name="height" value="0.05" units="cm"/>
    </inkml:brush>
  </inkml:definitions>
  <inkml:trace contextRef="#ctx0" brushRef="#br0">514 1 112,'0'0'1598,"-12"10"1318,12-9-2782,-21 3 1874,19-3-1943,-1 0 0,0 0-1,1 0 1,-1 0 0,1 0-1,-1 0 1,1 1-1,-4 1 1,-24 8 871,27-9-730,0 0-1,-1 0 1,1-1-1,-1 0 1,0 0-1,1 0 0,-1 0 1,0 0-1,-4 0 1,-32 14 666,-28 2-605,66-17-242,-1 1 1,1-1-1,-1 0 1,1 1-1,0-1 1,-1 1-1,1-1 1,0 1-1,0 0 0,0 0 1,-1 0-1,-2 2 1,-24-2 1134,-59-1-474,73-5-533,11 5-319,4 17 6,0 490 170,-6-489-11,5-17 5,1 1-1,-1-1 0,0 1 0,0 0 1,1 0-1,-1-1 0,1 1 0,0 0 0,-1 0 1,1 3-1,0 0-21,0 0 1,0 0-1,0 1 0,-1-1 0,0 0 1,0 0-1,-2 8 0,2-11 11,0 0 0,1 0 0,0 0-1,0 1 1,-1-1 0,1 0 0,0 0-1,1 0 1,-1 1 0,1 2 0,0-3 5,-1-1 0,0 1 0,1-1 0,-1 1 1,0-1-1,0 1 0,0-1 0,0 1 0,0-1 1,0 1-1,-1-1 0,1 1 0,0-1 1,-1 1-1,1-1 0,-1 0 0,-1 3 0,1-1 3,-1-1-1,1 1 0,-1-1 0,1 1 1,0 0-1,0 0 0,0-1 0,1 1 1,-1 0-1,1 0 0,-1 0 0,1 0 1,0 4-1,1 52-33,1-31 65,-2 111-107,-8-73 179,8-54-119,0-10 18,1 0-1,-1 1 1,0-1-1,0 1 1,0-1-1,0 0 1,-1 1-1,1-1 1,-1 1-1,1-1 0,-1 0 1,0 0-1,0 1 1,0-1-1,0 0 1,0 0-1,-2 3 1,2-2-41,0 0 0,0 0 0,1 1 0,-1-1 0,1 0 0,0 1-1,0-1 1,0 1 0,0-1 0,1 5 0,0 1-736,-1-8 740,0 1-82,0 0 70,1 0 0,-1 0 0,0 0-1,-1 0 1,1 0 0,0 0 0,-1 0 0,0 2 0,0-3 12,1-1 0,-1 0 1,0 1-1,1-1 0,-1 0 0,1 1 1,-1-1-1,1 1 0,-1-1 1,1 1-1,-1-1 0,1 1 1,-1-1-1,1 1 0,-1-1 1,1 1-1,0 0 0,-1-1 0,1 1 1,0 0-1,0-1 0,0 1 1,-1 0-1,1-1 0,0 1 1,0 0-1,0 0 0,0-1 1,0 1-1,0 0 0,0-1 1,1 1-1,-1 0 0,0 1 0,0-1 7,0 0 0,-1 0 0,1 1 0,-1-1 0,1 0 0,-1 0 0,1 0 0,-1 0 0,0 0 0,1 0 0,-1 0 0,0 0 0,0 0 0,0 0 0,0 0-1,0 0 1,0 0 0,0-1 0,0 1 0,-2 1 0,1-2-32,2 4-11,0 0-1,-1 0 0,1 0 0,-1 0 0,0 0 0,0-1 0,0 1 0,0 0 0,-1 0 1,1-1-1,-1 1 0,0-1 0,-3 4 0,-2 4-746,7-11 812,0 0-1,0 1 1,0-1 0,0 0-1,0 0 1,0 0-1,0 0 1,0 1 0,0-1-1,0 0 1,0 0-1,0 0 1,0 0 0,0 0-1,0 1 1,0-1 0,0 0-1,0 0 1,0 0-1,0 0 1,0 0 0,0 1-1,0-1 1,1 0 0,-1 0-1,0 0 1,0 0-1,0 0 1,0 0 0,0 1-1,0-1 1,1 0 0,-1 0-1,0 0 1,0 0-1,0 0 1,0 0 0,0 0-1,1 0 1,-1 0-1,0 0 1,0 0 0,0 0-1,0 0 1,1 0 0,-1 0-1,1 0 300,2-8 297,4 1-422,-5 7-57,-2-1-95,0 0 0,1 0 0,-1 1 0,1-1-1,-1 0 1,0 1 0,1-1 0,-1 0 0,1 1 0,-1-1 0,1 1-1,0-1 1,-1 1 0,1-1 0,0 1 0,-1-1 0,1 1 0,0-1-1,-1 1 1,1 0 0,0-1 0,0 1 0,-1 0 0,1 0 0,0 0 0,0 0-1,1 0 1,-1 0 565,37-5 835,-19 6-1288,-14-1-93,-1 1 1,0-1-1,0 0 0,0 0 1,0 0-1,0-1 0,1 1 1,-1-1-1,0 0 0,0 0 1,4-2-1,-5 2 21,-1 0-1,1 0 1,0 1-1,0-1 0,-1 1 1,1 0-1,0 0 1,0 0-1,0 0 1,5 1-1,-5-1-12,0 1-1,1-1 0,-1 0 1,1 0-1,-1 0 0,0-1 1,1 1-1,3-2 0,13-1 90,-19 3-132,0 1 0,1-1 0,-1 0 0,0 0 0,0 0 0,0 0 0,0-1 0,0 1 0,1 0 0,-1 0 0,0-1 0,0 1 0,0 0 1,0-1-1,2 0 0,1-1 8,0 1 1,0 0 0,1 0 0,-1 0 0,1 1-1,-1-1 1,1 1 0,-1 0 0,6 1 0,0-1 28,-6 1-22,1 0 0,-1 0 0,1 0 0,-1 1 0,1 0 0,4 2 0,-7-3-1,1 0 0,-1-1 0,1 1 0,-1 0 0,1-1 1,0 0-1,-1 1 0,1-1 0,4-1 0,-5 1-4,1 0-1,0 0 0,0 0 1,0 0-1,-1 1 1,1-1-1,0 1 1,-1 0-1,5 1 1,13 5-8,-12-2 16,-7-4-21,-1 0 1,1-1-1,0 1 1,0-1-1,0 1 1,0-1-1,0 1 1,0-1-1,0 1 1,0-1-1,1 0 1,-1 0-1,0 1 1,0-1-1,0 0 1,0 0-1,2 0 1,-2 0 27,-1 0 1,1 0 0,-1 0 0,1 0 0,0 0 0,-1 1 0,1-1 0,-1 0 0,1 1 0,-1-1 0,1 0 0,-1 1 0,1-1-1,-1 0 1,1 1 0,-1-1 0,1 1 0,-1-1 0,0 1 0,1-1 0,-1 1 0,0-1 0,1 1 0,-1-1 0,0 1-1,0 0 1,0-1 0,1 1 0,-1-1 0,0 1 0,0 0 0,0 0 0,-4 0 690,-12 0-5226,15-1 4265,1 0-1,-1 0 0,1 0 1,0 0-1,-1 0 0,1 0 1,-1 0-1,1 0 0,0 0 1,-1 0-1,1-1 0,-1 1 0,1 0 1,0 0-1,-1 0 0,1 0 1,0-1-1,-1 1 0,1 0 1,0 0-1,-1-1 0,1 1 1,0 0-1,-1 0 0,1-1 1,0 1-1,0 0 0,0-1 1,-1 1-1,1 0 0,0-1 1,0-5-994</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16.256"/>
    </inkml:context>
    <inkml:brush xml:id="br0">
      <inkml:brushProperty name="width" value="0.05" units="cm"/>
      <inkml:brushProperty name="height" value="0.05" units="cm"/>
    </inkml:brush>
  </inkml:definitions>
  <inkml:trace contextRef="#ctx0" brushRef="#br0">9 147 176,'-8'0'12598,"9"-33"-10915,5 21-551,-6 11-954,1 0 0,-1 0 1,1 0-1,-1-1 0,1 1 1,-1 0-1,1 0 0,0 0 1,0 0-1,0 0 1,-1 0-1,1 0 0,1 0 1,7-15 1771,-5 10-1845,-4 6-105,0 0 0,0-1 1,0 1-1,1 0 0,-1-1 1,0 1-1,0 0 1,0-1-1,1 1 0,-1 0 1,0-1-1,0 1 0,1 0 1,-1 0-1,0-1 1,1 1-1,-1 0 0,0 0 1,1 0-1,-1-1 0,0 1 1,1 0-1,-1 0 1,1 0-1,-1 0 0,0 0 1,1 0-1,-1 0 0,1 0 1,-1 0-1,0 0 0,1 0 1,0 0-1,46-17 432,-45 17-445,27 0 277,33-5 646,-59 4-897,-1 1 1,1-1-1,0 0 0,0-1 1,-1 1-1,1 0 0,4-4 1,-1 3-13,-1 0 1,1 0 0,-1 0 0,0-1 0,7-4-1,-10 5 1426,4-3-4544,-34 23-14882</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17.036"/>
    </inkml:context>
    <inkml:brush xml:id="br0">
      <inkml:brushProperty name="width" value="0.05" units="cm"/>
      <inkml:brushProperty name="height" value="0.05" units="cm"/>
    </inkml:brush>
  </inkml:definitions>
  <inkml:trace contextRef="#ctx0" brushRef="#br0">79 1 96,'0'0'227,"-6"6"2385,4-6-2428,2 39 7705,-5-25-6630,4-13-1096,1 0 0,-1 0 1,0 1-1,1-1 0,-1 0 1,0 0-1,1 1 0,0-1 1,-1 0-1,1 1 0,0-1 1,0 1-1,0 1 0,-8 41 2687,-4-11-324,12-31-2283,-1 1 1,1-1-1,-1 1 0,1 0 0,-1-1 0,0 1 1,0-1-1,0 1 0,-3 3 0,3-4-52,-1 0-1,1 1 1,0-1 0,0 0-1,0 1 1,1-1-1,-1 0 1,0 1 0,0 4-1,-6 37 2462,2-28-2162,4-15-460,0 1 1,0 0-1,0 0 0,1-1 1,-1 1-1,0 0 0,1 0 0,0 0 1,-1 0-1,1 0 0,0 2 1,19-50-20598,-19 45 20307,0-1-1,0 1 1,1 0 0,-1-1 0,0 1-1,0-1 1,1 1 0,-1 0 0,0-1-1,1 1 1,-1 0 0,1 0 0,0-1-1,1-1 1,1-2-355,-1-6-535</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17.896"/>
    </inkml:context>
    <inkml:brush xml:id="br0">
      <inkml:brushProperty name="width" value="0.05" units="cm"/>
      <inkml:brushProperty name="height" value="0.05" units="cm"/>
    </inkml:brush>
  </inkml:definitions>
  <inkml:trace contextRef="#ctx0" brushRef="#br0">20 12 80,'20'-5'6080,"-13"-1"-3516,-6 22-385,-1-10-1459,1 0-1,-1 0 1,-1 0-1,1 0 1,-1 0-1,0 0 1,0 0-1,-3 8 1,1 13 1262,-1-20-1464,2 0 1,-1 1-1,1-1 1,0 1-1,0 0 1,1 0-1,0-1 1,0 11-1,-11 15 1448,12 46 809,0-78-2650,0-1-205,0 0 34,0 1 0,0-1 1,0 0-1,0 0 0,0 0 0,0 0 0,0 1 1,0-1-1,0 0 0,0 0 0,0 0 1,0 0-1,0 1 0,-1-1 0,1 0 1,0 0-1,0 0 0,0 0 0,0 0 1,0 0-1,0 0 0,-1 1 0,1-1 1,0 0-1,0 0 0,0 0 0,0 0 1,-1 0-1,1 0 0,0 0 0,0 0 1,0 0-1,0 0 0,-1 0 0,1 0 0,0 0 1,0 0-1,0 0 0,0 0 0,-1 0 1,1 0-1,0 0 0,0 0 0,0 0 1,0 0-1,-1 0 0,1-1 0,0 1 1,0 0-1,0 0 0,0 0 0,0 0 1,0 0-1,-1 0 0,1 0 0,0-1 1,0 1-1,0 0 0,0 0 0,0 0 1,0 0-1,0 0 0,0-1 0,0 1 0,0-1-300,4 1-1589</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18.816"/>
    </inkml:context>
    <inkml:brush xml:id="br0">
      <inkml:brushProperty name="width" value="0.05" units="cm"/>
      <inkml:brushProperty name="height" value="0.05" units="cm"/>
    </inkml:brush>
  </inkml:definitions>
  <inkml:trace contextRef="#ctx0" brushRef="#br0">158 23 240,'0'0'125,"1"-1"0,-1 1 0,0 0 0,0-1 0,0 1 0,0-1-1,0 1 1,0-1 0,0 1 0,0-1 0,0 1 0,0-1 0,-1 1 0,1-1 0,0 1 0,0-1 0,0 1-1,0-1 1,-1 1 0,1-1 0,-1 0 0,1 1-136,-12-3 1149,12 3-1089,-1 0 0,1 0-1,0 0 1,0 0-1,-1 0 1,1 0-1,0 0 1,0 0-1,0 0 1,-1 0-1,1-1 1,0 1 0,0 0-1,0 0 1,-1 0-1,1 0 1,0 0-1,0 0 1,0-1-1,0 1 1,-1 0-1,1 0 1,0 0 0,0 0-1,0-1 1,0 1-1,0 0 1,0 0-1,0 0 1,-1-1-1,1 1 1,0 0-1,0 0 1,0 0 0,0-1-1,0 1 1,0 0-1,0 0 1,0 0-1,0-1 1,0 1-1,0 0 1,0 0-1,0-1 1,0 1 0,0 0-1,1-1 1,-5 1 654,1 0 0,-1-1 0,1 1 1,0 0-1,-1 1 0,1-1 0,-7 2 0,1 4-1043,-1 3 604,9-9-203,0 1 0,0-1-1,0 1 1,-1-1-1,1 1 1,1 0-1,-1-1 1,0 1 0,0 0-1,0 0 1,0 0-1,0 0 1,1 0-1,-1 0 1,0 0 0,1 0-1,-1 0 1,1 0-1,-1 0 1,0 2-1,1-2-50,0-1-1,0 0 1,0 0-1,0 1 0,0-1 1,0 0-1,0 0 0,0 1 1,0-1-1,0 0 1,0 0-1,0 1 0,0-1 1,-1 0-1,1 0 0,0 0 1,0 1-1,0-1 1,0 0-1,-1 0 0,1 0 1,0 1-1,0-1 1,0 0-1,-1 0 0,1 0 1,0 0-1,0 0 0,0 0 1,-1 0-1,1 1 1,0-1-1,-1 0 0,1 0 23,0 0 0,-1 0 0,1 0 0,0 0 0,-1 0 0,1 1 0,0-1 0,-1 0 0,1 0 0,0 0 0,-1 1 0,1-1 0,0 0 0,0 0 0,-1 1 0,1-1 0,0 0 0,0 0 0,0 1 0,-1-1 0,1 0 0,0 1 0,0-1 0,0 0 0,0 1 0,0-1 0,0 0 0,0 1 0,0-1-1,0 0 1,0 1 0,0-1 0,0 1 0,-1 1 123,1 0-1,0 1 0,-1-1 1,0 0-1,1 0 0,-1 0 0,0 0 1,0 0-1,0 0 0,-2 3 1,1-4-78,1 1 0,0 0 0,0 0 0,0 0 0,0 0 0,1 0 0,-1 0 0,0 0 0,1 0 0,-1 3 1,-7 61 1616,8-48-720,-1-11-296,1 0-1,0 0 0,0 0 0,1-1 0,0 1 1,0 0-1,4 11 0,-4-14-185,0 1 1,0 0-1,0 0 1,-1 0-1,0-1 1,0 1-1,0 0 1,-1 9-1,-1 8 388,-6 21-32,3-33-800,4-10-37,1 1 0,-1-1 0,1 1 0,0-1 1,-1 1-1,1-1 0,-1 1 0,1-1 1,0 1-1,-1 0 0,1-1 0,0 1 1,-1 0-1,1-1 0,0 1 0,0 0 1,0-1-1,0 1 0,0 1 0,-8 25-889,8-26 441,-10 1-7399</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19.236"/>
    </inkml:context>
    <inkml:brush xml:id="br0">
      <inkml:brushProperty name="width" value="0.05" units="cm"/>
      <inkml:brushProperty name="height" value="0.05" units="cm"/>
    </inkml:brush>
  </inkml:definitions>
  <inkml:trace contextRef="#ctx0" brushRef="#br0">1 14 992,'40'-11'16701,"-22"10"-11082,11 1-501,12 6-1797,-35-5-3237,-1 0 1,1 0 0,-1-1-1,1 0 1,-1 0 0,1 0-1,0-1 1,-1 1 0,1-2 0,-1 1-1,7-2 1,-7 0 3881,0 3-8275</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20.416"/>
    </inkml:context>
    <inkml:brush xml:id="br0">
      <inkml:brushProperty name="width" value="0.05" units="cm"/>
      <inkml:brushProperty name="height" value="0.05" units="cm"/>
    </inkml:brush>
  </inkml:definitions>
  <inkml:trace contextRef="#ctx0" brushRef="#br0">1 1 80,'0'0'2289,"19"18"1910,-19 80 5961,-5-87-9296,5-10-796,-1-1 0,0 1 0,1 0 0,-1 0 0,1 0-1,-1 0 1,1 0 0,-1 0 0,1 0 0,0 0 0,-1 0-1,1 1 1,0-1 0,0 0 0,0 1 0,-8 20 2963,27-55-3242,-16 27 120,0-1 0,1 0 1,-1 1-1,1 0 0,1 0 1,-1 0-1,7-6 0,1 1 125,-6 5-44,0 0 0,0 1 0,1-1 0,7-3 0,-5 0-102,-8 11-115,3 3 294,-4-5-60,1 0 0,-1 1 0,1-1 0,-1 0 0,1 1 0,-1-1 0,1 1 0,-1-1 0,1 0 0,-1 1 0,0 0 0,1-1 0,-1 1 0,0-1 0,1 1 0,-1-1 0,0 1 0,0-1 0,0 1 0,0 0 0,1-1 0,-1 1 0,0 1 0,0 69 3128,-5-60-2778,4-10-334,0-1 1,1 1-1,-1 0 0,0 0 1,1 0-1,-1 0 0,1 0 1,0 0-1,-1 0 1,1 0-1,0 0 0,-1 1 1,1-1-1,0 0 1,0 1-1,0-2-4,0 0 1,0 0-1,0 0 0,1 0 1,-1 0-1,0-1 1,0 1-1,0 0 0,0 0 1,0 0-1,1 0 1,-1 0-1,0 0 0,0 0 1,0 0-1,1 0 1,-1 0-1,0 0 0,0 0 1,0 0-1,0 0 1,1 0-1,-1 0 0,0 0 1,0 0-1,0 0 1,0 0-1,1 0 0,-1 0 1,0 1-1,0-1 1,0 0-1,0 0 0,0 0 1,1 0-1,-1 0 1,0 0-1,0 0 0,0 1 1,0-1-1,0 0 1,0 0-1,0 0 0,0 0 1,0 0-1,1 1 0,-1-1 1,0 0-1,0 0 1,0 0-1,0 0 0,0 1 1,0-1-1,0 0 1,0 0-1,0 0 0,0 0 1,0 1-1,0-1 1,0 0-1,13-18-646,-4 4-649,3-13-2211,3 6 1308,-14 19 2071,1-1 0,-1 0-1,1 1 1,0-1 0,0 1 0,0-1-1,0 1 1,0 0 0,0 0-1,4-2 1,0 1 155,-5 2-49,-1 1-1,0 0 1,0 0 0,1 0 0,-1-1-1,0 1 1,1 0 0,-1 0-1,0 0 1,1 0 0,-1 0-1,1 0 1,-1-1 0,0 1-1,1 0 1,-1 0 0,0 0 0,1 0-1,-1 0 1,1 1 0,-1-1-1,0 0 1,1 0 0,-1 0-1,0 0 1,1 0 0,-1 0-1,0 1 1,1-1 0,-1 0 0,0 0-1,1 0 1,-1 1 0,0-1-1,0 0 1,1 0 0,-1 1-1,0-1 1,1 1 0,2 2 23,-1-2 57,-1 1-1,1-1 1,-1 0-1,1 1 1,-1-1-1,0 1 1,0 0-1,0-1 1,0 1-1,0 0 1,0 0-1,0 0 0,0-1 1,-1 1-1,1 0 1,-1 0-1,1 0 1,-1 0-1,0 0 1,0 0-1,0 0 1,0 0-1,0 0 1,-1 3-1,9 56 2802,-2-53-2380,-2-7-1578,-2-6-2567,-2 0 2711,0-11-11641,0 10 8644</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22.666"/>
    </inkml:context>
    <inkml:brush xml:id="br0">
      <inkml:brushProperty name="width" value="0.05" units="cm"/>
      <inkml:brushProperty name="height" value="0.05" units="cm"/>
    </inkml:brush>
  </inkml:definitions>
  <inkml:trace contextRef="#ctx0" brushRef="#br0">39 11 48,'0'0'293,"12"-10"5953,-13 34-1935,1-21-4100,0-1 1,-1 1 0,1 0-1,-1-1 1,0 1-1,0 0 1,0-1 0,0 1-1,-2 2 1,3-3-117,-1-1 0,1 0 0,-1 1 0,1-1 0,0 0 0,-1 1 1,1-1-1,0 0 0,0 1 0,0-1 0,0 1 0,1 2 0,-2 11 702,-4 8 239,4-20-840,0 1 0,0 0 0,0 0 0,0 0 1,0 0-1,-4 6 0,4-6 25,0 0 0,0 1 0,0-1 0,1 0 0,0 1 0,0-1 1,0 0-1,1 9 0,0-1 1116,-9 5 224,8 34 688,-5-41-2081,5-9-159,-1 0-1,0 0 1,1 0-1,-1-1 1,0 2 0,1-1-1,-1 0 1,1 0-1,0 0 1,-1 0 0,1 0-1,0 0 1,0 0 0,-1 0-1,1 1 1,0 0-1,0 53 40,5-46-23,-5-8-35,1 0 0,0 0 0,0 0 0,-1 0 0,1 0 0,-1 0 0,1 0 1,-1 0-1,1 0 0,-1 0 0,0 0 0,1 1 0,-1-1 0,0 0 0,0 0 0,0 2 0,0-3 15,1 1-1,-1 0 0,1-1 1,-1 1-1,1 0 0,-1-1 1,1 1-1,-1-1 0,1 1 0,0-1 1,-1 1-1,1-1 0,-1 0 1,1 1-1,0-1 0,0 0 1,-1 1-1,1-1 0,0 0 1,0 0-1,-1 0 0,1 1 0,0-1 1,0 0-1,1 0 0,0 0-49,4 6 29,36-1 224,-40-5-227,24-1 92,-23-1-86,-1 1 0,1 0 0,-1 0 0,1 0 0,-1 0 1,1 0-1,0 0 0,-1 1 0,6-1 0,-6 1-16,17-6-2364,-18 5 2352,-1 0 1,0 1-1,0-1 0,0 0 1,1 0-1,-1 0 0,1 1 1,-1-1-1,0 0 0,1 1 0,-1-1 1,1 0-1,-1 1 0,1-1 1,0 1-1,-1-1 0,1 0 1,0 1-1,-1-1 0,1 1 1,0 0-1,-1-1 0,1 1 1,0 0-1,0-1 0,0 1 0,-1 0 1,1 0-1,0 0 0,0 0 1,1 0-1,-31-11-19104</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23.416"/>
    </inkml:context>
    <inkml:brush xml:id="br0">
      <inkml:brushProperty name="width" value="0.05" units="cm"/>
      <inkml:brushProperty name="height" value="0.05" units="cm"/>
    </inkml:brush>
  </inkml:definitions>
  <inkml:trace contextRef="#ctx0" brushRef="#br0">0 14 96,'0'0'483,"20"-5"4970,-9 0-3335,-11 4-1211,0 1-840,0 0 0,0 0-1,0 0 1,0 1 0,0-1-1,0 0 1,0 0-1,0 0 1,0 1 0,0-1-1,0 0 1,0 0-1,0 0 1,0 1 0,0-1-1,0 0 1,0 0-1,0 0 1,1 1 0,-1-1-1,0 0 1,0 0-1,0 0 1,0 1 0,0-1-1,0 0 1,1 0 0,-1 0-1,0 0 1,0 0-1,0 1 1,0-1 0,1 0-1,-1 0 1,0 0-1,0 0 1,0 0 0,1 0-1,-1 0 1,0 0-1,0 0 1,0 0 0,1 0-1,-1 0 1,0 0 0,0 0-1,0 0 1,1 0-1,-1 0 1,1 0-233,0 0 878,39 5 6254,-31-5-5832,-5 0-571,1 0-1,-1 1 1,1-2 0,-1 1-1,1 0 1,-1-1 0,1 0-1,-1 0 1,0 0 0,1-1-1,5-2 1,-7 3-425,-1 0-1,0 1 1,0-1-1,1 1 1,-1 0-1,0-1 1,1 1-1,-1 0 1,0 0-1,1 1 1,2 0-1,7 0-250,-7-1 2778</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25.466"/>
    </inkml:context>
    <inkml:brush xml:id="br0">
      <inkml:brushProperty name="width" value="0.05" units="cm"/>
      <inkml:brushProperty name="height" value="0.05" units="cm"/>
    </inkml:brush>
  </inkml:definitions>
  <inkml:trace contextRef="#ctx0" brushRef="#br0">1 0 96,'8'7'8745,"25"8"-3385,33 18 2236,-61-27-6360,-5-6-1191,0 1 0,0-1 0,0 0-1,0 1 1,0-1 0,1 1 0,-1-1 0,0 1-1,0-1 1,1 0 0,-1 1 0,0-1-1,0 0 1,1 1 0,-1-1 0,0 0-1,1 1 1,-1-1 0,1 0 0,-1 0-1,0 1 1,1-1 0,-1 0 0,1 0-1,4 4 675,0-1-1,0 1 1,-1 0 0,1 0-1,7 9 1,11 14 695,-12 1-865,-7-24-491,-3-3-34,-1-1 0,1 1 1,-1-1-1,1 1 0,-1 0 0,1-1 0,-1 1 1,0-1-1,1 1 0,-1 0 0,0-1 0,0 1 1,1 0-1,-1-1 0,0 1 0,0 0 0,0-1 0,0 1 1,0 1-1,0-1 30,0 0 0,1 1 0,-1-1-1,0 0 1,1 0 0,-1 1 0,1-1 0,-1 0 0,1 0 0,-1 0 0,1 0 0,0 0 0,0 0 0,0 0-1,1 2 1,-1-2-7,0 0 0,0 0 0,0 0 0,-1 0 0,1 0 0,0 0 0,-1 0 0,1 0 0,-1 0 0,1 0 0,-1 0 0,1 0 0,-1 1 0,0-1 0,1 2 0,-1-1-35,0-1-1,0 0 1,1 0 0,-1 0 0,0 1-1,1-1 1,-1 0 0,1 0 0,-1 0-1,1 0 1,0 0 0,-1 0 0,1 0-1,0 0 1,0 0 0,1 1 0,-1-1-13,-1-1 0,1 1 0,0 0 0,0 0 0,-1 0 0,1 0 0,0 0 0,-1 0 0,1 0 0,-1 0 0,1 0 0,-1 1 0,0-1 0,1 0 0,-1 2 0,0-1 1,1 0 0,-1 0 0,0 0 0,1-1 0,0 1 0,-1 0 0,1-1 0,0 1 0,0 0 0,0-1 0,1 3 0,0-2 0,-1 0 0,0-1 0,0 1 0,0 0 0,0 0 0,0 0 0,-1 0 0,1 0 0,0 0 0,-1 1 0,1 3 0,7 66 0,-16-28 0,8 29 0,-5-62 0,4-10 0,0 0 0,1 0 0,-1 0 0,0-1 0,1 1 0,-1 0 0,1 0 0,0 0 0,-1 0 0,1 1 0,0-1 0,-1 0 0,1 0 0,0 0 0,0 1 0,-8 48 0,3-38 0,4-11 0,1 0 0,-1-1 0,0 1 0,1 0 0,-1 0 0,1 0 0,-1 0 0,1 0 0,0 0 0,-1 0 0,1 0 0,0 0 0,0 0 0,0 0 0,0 2 0,-1 1 0,-1 0 0,1 0 0,0 0 0,-1 0 0,0 0 0,0-1 0,-5 8 0,4-5 0,-22 26 0,12-18 0,12-13 0,0-1 0,0 1 0,1-1 0,-1 1 0,0 0 0,0-1 0,1 1 0,-1 0 0,0 0 0,1-1 0,-1 1 0,1 0 0,-1 0 0,1 0 0,-1 0 0,1 0 0,-1 1 0,-18 21 0,18-21 0,0-1 0,1 1 0,-1-1 0,0 1 0,0-1 0,0 0 0,0 1 0,0-1 0,0 0 0,-1 0 0,1 0 0,0 0 0,-1 0 0,1 0 0,-3 1 0,3-1 0,-1 0 0,1 0 0,0 0 0,-1 0 0,1 0 0,0 0 0,-1 1 0,1-1 0,0 0 0,0 1 0,0-1 0,0 1 0,0-1 0,0 1 0,0 2 0,0-3 0,0 0 0,0 0 0,0 0 0,1 0 0,-1 1 0,1-1 0,-1 0 0,1 0 0,-1 1 0,1-1 0,-1 0 0,1 0 0,0 1 0,0 0 2186,0-7-5412,0-24-20548,0 22 20223</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37.396"/>
    </inkml:context>
    <inkml:brush xml:id="br0">
      <inkml:brushProperty name="width" value="0.05" units="cm"/>
      <inkml:brushProperty name="height" value="0.05" units="cm"/>
    </inkml:brush>
  </inkml:definitions>
  <inkml:trace contextRef="#ctx0" brushRef="#br0">1 10 128,'0'0'14,"0"0"1,0 0-1,0-1 0,0 1 0,0 0 0,0 0 1,0-1-1,1 1 0,-1 0 0,0 0 1,0 0-1,0-1 0,0 1 0,1 0 1,-1 0-1,0 0 0,0 0 0,0-1 1,1 1-1,-1 0 0,0 0 0,0 0 1,1 0-1,-1 0 0,0 0 0,0 0 1,1-1-1,-1 1 0,0 0 0,0 0 0,1 0 1,-1 0-1,0 0 0,1 0 0,-1 0 1,0 1-1,0-1 0,1 0 0,-1 0 1,0 0-1,0 0 0,1 0 0,-1 0 64,0 0 1,1 1-1,-1-1 0,0 0 0,1 0 0,-1 0 0,0 0 0,1 0 0,-1 0 1,0 0-1,0 0 0,1 0 0,-1 0 0,0 0 0,1 0 0,-1 0 0,0 0 1,1 0-1,-1 0 0,0 0 0,0-1 0,1 1 0,-1 0 0,0 0 0,0 0 1,1 0-1,-1-1 0,0 1 0,0 0 0,1 0 0,-1-1 0,0 1 1,0 0-1,0 0 0,0-1 0,1 1 0,-1 0 0,0 0 0,0-1 0,0 1 1,0 0-1,0-1 0,0 1 0,2 9 6638,2-2-4512,2 9-597,2 12 482,-8-25-1967,1-1 0,-1 0 0,1 0-1,-1 0 1,1 0 0,0 0 0,0 0-1,0 0 1,2 3 0,-1-3 16,-1 0 1,0 0-1,0 0 0,0 1 1,0-1-1,0 0 0,0 1 1,-1-1-1,1 5 1,11 31 2635,-7-23-1510,-4-14-1182,0 1 0,0-1 0,-1 0 0,1 1 0,0-1 0,-1 0 0,0 1 0,1-1-1,-1 0 1,0 1 0,1-1 0,-1 3 0,0 1 142,0 0-1,0 1 1,0-1-1,1 0 0,0 1 1,0-1-1,2 6 1,-1-6 125,-1-1 0,-1 1-1,1 0 1,-1-1 0,1 1 0,-1-1 0,-1 1 0,0 8 0,0 6 505,1-18-830,0 0 0,0 0 0,0 1 0,1-1 0,-1 0 0,0 0 0,1 0 0,-1 1 0,1-1 0,0 0 0,-1 0 0,1 0 0,1 1 0,2 7 157,-4 35 329,0-43-273,1 2-186,-1 1 144,0-1-1,0 1 1,0-1 0,-1 1 0,-1 5-1,-4-4-638,7-4 1556,5-9-3097,-5-3-4405,-1 11 6201,0 0 1,0-1-1,0 1 1,0 0-1,0 0 0,0-1 1,0 1-1,0 0 1,0 0-1,0-1 1,0 1-1,0 0 1,-1 0-1,1-1 0,0 1 1,0 0-1,-3-2-2262,3 2 2263,-1 0-1,1-1-87,-1 1 1,1 0-1,0 0 1,-1 0-1,1 0 0,0-1 1,-1 1-1,-2-6-4961,3 6 4961,-1-1 1,1 1-1,0 0 0,0-1 1,1 0-1,-3-4-3125,-4-5 509</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13.079"/>
    </inkml:context>
    <inkml:brush xml:id="br0">
      <inkml:brushProperty name="width" value="0.05" units="cm"/>
      <inkml:brushProperty name="height" value="0.05" units="cm"/>
    </inkml:brush>
  </inkml:definitions>
  <inkml:trace contextRef="#ctx0" brushRef="#br0">1 452 80,'0'0'24,"0"1"1,-1-1-1,1 0 0,0 1 0,0-1 1,0 1-1,0-1 0,0 0 1,0 1-1,0-1 0,0 0 1,0 1-1,1-1 0,-1 0 0,0 1 1,0-1-1,0 0 0,0 1 1,0-1-1,1 0 0,-1 1 0,0-1 1,0 0-1,0 1 0,1-1 1,-1 0-1,0 0 0,0 1 0,1-1 1,-1 0-1,0 0 0,1 0 1,-1 0-1,0 1 0,1-1 0,-1 0 1,0 0-1,1 0 0,-1 0 1,0 0-1,1 0 0,-1 0 0,1 0 1,-1 0-1,0 0 0,1 0 1,0 0-1,1 0 528,-2 17 3802,-1-27-3543,1 9-780,0 0-1,-1 0 1,1-1-1,0 1 1,0 0-1,0-1 1,0 1 0,0 0-1,0-1 1,1 1-1,-1 0 1,0 0-1,1-1 1,-1 1 0,1 0-1,-1 0 1,1 0-1,0-1 1,-1 1-1,1 0 1,1-1-1,0-9 309,-1-1 35,1 10-230,0 0 1,-1 1-1,1-1 1,-1 0 0,0 0-1,1 0 1,-1 0-1,0 0 1,0 0-1,0 0 1,-1-1-1,1 1 1,0 0-1,-1 0 1,0-1-1,1-3 1,3-2 302,-3 8-414,0-1-1,-1 1 1,1 0 0,-1-1-1,1 1 1,-1-1 0,0 1 0,1-1-1,-1 1 1,1-1 0,-1 1-1,0-1 1,0 0 0,1 1-1,-1-1 1,0 1 0,0-1 0,0 0-1,1 1 1,-1-1 0,0 0-1,0 1 1,0-1 0,0-1 0,0 0 19,0 1 0,0-1 0,1 0 0,-1 0 0,1 1 0,-1-1 0,1 0 0,0 0 0,0 1 0,0-1 0,2-2 0,-2 2 11,0 1 0,0-1-1,0 0 1,0 0-1,0 0 1,0 0-1,0 0 1,-1 0-1,1 0 1,-1 0-1,1 0 1,-1-3 0,8-37 865,-3 30-617,-4 11-275,-1 0-1,1 0 1,0 1 0,-1-1 0,1 0 0,-1 0 0,1 0 0,-1 0 0,0 0 0,1 0 0,-1 0 0,0 0 0,0 0 0,1 0 0,-1-2 0,0-47 1055,7 33-1075,-7 16-12,0 0 1,0 0-1,0-1 1,0 1-1,0 0 1,0-1-1,0 1 0,0 0 1,0 0-1,1-1 1,-1 1-1,1 0 1,-1 0-1,0 0 1,1 0-1,0-1 0,-1 1 1,1 0-1,0 0 1,0 0-1,-1 0 1,1 0-1,1 0 1,-1 0 2,-1 0 0,1 0 0,-1 0 0,1 0 0,-1 0 0,1 0 0,-1 0 1,0 0-1,0 0 0,1 0 0,-1 0 0,0 0 0,0 0 0,0 0 1,0 0-1,0 0 0,-1-2 0,1 2-4,0 1 0,0-1 0,0 0 0,0 0 0,0 0 0,0 0 0,0 0 1,0 0-1,0 0 0,1 0 0,-1 0 0,0 0 0,0 0 0,1 0 0,-1 0 0,1 0 0,-1 1 0,2-2 0,-1-1 38,-1-1-1,1 1 1,0 0-1,-1 0 1,0 0-1,0 0 1,0 0-1,0-1 1,-1-5-1,0 0 262,5 1-743,-3 7 423,0 0 1,0 0-1,-1 0 0,1 0 1,-1 0-1,1 0 0,-1 0 1,1 0-1,-1 0 0,1 0 1,-1 0-1,0 0 0,0 0 1,1-1-1,-1 1 0,0-2 1,0-1 55,-1 4-36,1 0 0,0-1 0,0 1-1,0-1 1,0 1 0,0 0 0,0-1 0,0 1 0,0-1 0,0 1 0,0-1 0,0 1-1,0 0 1,0-1 0,0 1 0,0-1 0,0 1 0,1 0 0,-1-1 0,0 1-1,0 0 1,0-1 0,1 1 0,-1 0 0,0-1 0,0 1 0,1 0 0,-1-1-1,0 1 1,1 0 0,-1 0 0,0-1 0,1 1 0,-1 0 0,0 0 0,1 0-1,-1-1 1,1 1 0,-1 0 0,0 0 0,1 0 0,-1 0 0,1 0 0,-1 0 0,0 0-1,1 0 1,-1 0 0,1 0 0,-1 0 0,1 0 0,-1 0 0,0-7-168,0 4-112,0 8 65,0-4-51,0 1-166,0 1 416,0-1 0,0 0 0,0 1 0,1-1 0,-1 0 0,1 1 0,-1-1 1,1 0-1,0 0 0,2 5 0,-3-7 5,14 26 26,-10-20-10,-1 0 0,1 0 0,-1 1 0,0-1 0,-1 1 0,0-1 0,0 1 0,1 7 0,-2-11 19,0 1 1,-1-1-1,1 0 1,1 0-1,-1 0 1,0 0-1,1 0 1,-1 0-1,5 5 0,-4-6 7,0 1-1,-1 0 0,1 0 0,0 0 1,-1 0-1,0 0 0,0 0 0,0 1 1,2 6-1,-3-5-13,1 0-1,0 1 1,0-1 0,1 0-1,-1 0 1,1 0 0,1 0-1,3 8 1,-4-11-23,-1 1 0,0 0 0,0-1 0,0 1 1,0 0-1,-1-1 0,1 1 0,0 5 0,-1-6 4,0-1 1,0 1-1,1 0 1,-1 0-1,1 0 0,-1 0 1,1 0-1,-1 0 1,1 0-1,0-1 0,0 1 1,0 0-1,3 2 1,-4-3 0,0-1 1,1 0-1,-1 1 1,0-1-1,0 0 1,1 1 0,-1-1-1,0 1 1,0-1-1,0 1 1,0-1-1,0 0 1,1 1-1,-1-1 1,0 1-1,0-1 1,0 1 0,0-1-1,0 1 1,0-1-1,-1 1 1,1-1-1,0 0 1,0 2-1,0-2 1,0 1 0,-1-1 0,1 0-1,0 1 1,0-1 0,0 1 0,0-1-1,0 0 1,0 1 0,0-1 0,0 1-1,0-1 1,0 1 0,0-1 0,0 0 0,1 1-1,-1-1 1,0 1 0,0-1 0,0 0-1,0 1 1,1-1 0,-1 0 0,1 1-1,0 2 4,1 0 0,-1 0-1,1-1 1,-1 1 0,0 0-1,0 0 1,0 1 0,-1-1-1,1 0 1,-1 0 0,0 0-1,1 0 1,-2 1 0,1-1-1,-1 3 1,1 0-8,0-1 1,0 0-1,1 0 0,-1 0 1,1 0-1,0 1 0,2 4 1,-1 4-25,-1-4-96,-1-10 122,0 0-1,0 0 1,1 1-1,-1-1 1,0 0-1,0 0 1,0 0-1,1 0 1,-1 0-1,0 0 1,0 0-1,1 0 1,-1 0-1,0 0 1,0 1-1,0-1 1,1 0-1,-1 0 1,0 0-1,0 0 1,1-1-1,-1 1 1,0 0-1,0 0 1,0 0-1,1 0 0,-1 0 1,0 0-1,0 0 1,1 0-1,-1 0 1,0 0-1,0-1 1,0 1-1,0 0 1,1 0-1,6-15-1633,-4-4-3842,-3 18 5325,0 1 0,0 0 0,0-1 0,0 1 0,0-1 0,0 1 0,0-1 0,0 1 0,-1-1 0,1 1 0,0-1 0,0 1 0,0 0 0,0-1 0,-1 1 0,1-1 0,0 1 0,-1 0 0,1-1 0,0 1 0,0 0 0,-1-1 0,1 1 0,-1-1 1,-2-4-2277,3-1 1193</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38.406"/>
    </inkml:context>
    <inkml:brush xml:id="br0">
      <inkml:brushProperty name="width" value="0.05" units="cm"/>
      <inkml:brushProperty name="height" value="0.05" units="cm"/>
    </inkml:brush>
  </inkml:definitions>
  <inkml:trace contextRef="#ctx0" brushRef="#br0">0 44 128,'12'15'16055,"17"-10"140,-19-10-15841,40 1-319,0-9-35,38-13 0,-59 22 0,-26 4 0,0-1 0,1 1 0,-1-1 0,1 1 0,-1-1 0,1 0 0,3-2 0,0 2 0,0-1 0,0 2 0,0-1 0,0 1 0,0 0 0,0 0 0,8 2 0,10-1 0,1-3 0,-9 0 0,-15 3 0,-7 3 0,0 0 303,-11 6-2431,10-9-2679</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40.586"/>
    </inkml:context>
    <inkml:brush xml:id="br0">
      <inkml:brushProperty name="width" value="0.05" units="cm"/>
      <inkml:brushProperty name="height" value="0.05" units="cm"/>
    </inkml:brush>
  </inkml:definitions>
  <inkml:trace contextRef="#ctx0" brushRef="#br0">0 406 208,'0'19'2518,"0"-12"-1240,0-11 417,2 2-1146,-1 2-469,-1 0 1,1-1-1,0 1 0,-1-1 1,1 1-1,-1-1 1,1 1-1,-1-1 0,1 1 1,-1-1-1,1 1 1,-1-1-1,1 1 0,-1-1 1,0 0-1,0 1 1,1-1-1,-1 0 0,0 1 1,0-1-1,1 0 1,-1-1-1,19-38 3724,-16 31-3072,-1 0 0,1 1 0,1-1 0,0 1 0,0 0 0,0 0 0,9-12 0,-1-23 1622,-11 41-2256,2-2 280,-1 0 0,0 0 1,0 0-1,-1 0 0,1-1 0,-1 1 0,0 0 0,0-1 0,0 1 0,0-7 0,4-6 766,-4 15-1049,0 1-1,0-1 0,-1 1 1,1-1-1,-1 0 0,1 1 1,-1-1-1,1 0 0,-1 1 1,0-1-1,0-3 0,6-15 352,-5 18-450,0 0 0,0 0 0,-1 1 0,1-1 1,0 0-1,-1 0 0,0 0 0,1 0 0,-1 0 0,0-3 0,8-22 33,-3 11-50,-4 15 22,0 0 0,0 0 1,-1 0-1,1-1 0,-1 1 0,1 0 1,-1-1-1,1 1 0,-1 0 0,0-1 1,0 1-1,1-3 0,6-45-6,-7 50 5,0-1 0,0 0 0,0 1 0,0-1 0,0 0 1,0 1-1,0-1 0,0 1 0,0-1 0,0 0 0,0 1 0,1-1 1,-1 0-1,0 1 0,0-1 0,0 0 0,0 1 0,1-1 0,-1 0 1,0 0-1,0 1 0,0-1 0,1 0 0,-1 0 0,0 1 0,0-1 1,1 0-1,-1 0 0,0 1 0,1-1 0,-1 0 0,1 0 0,-1 0 8,1 1 0,-1-1 0,1 0 0,-1 0 0,0 0 0,1 1-1,-1-1 1,0 0 0,1 0 0,-1 1 0,0-1 0,0 0 0,1 1-1,-1-1 1,0 1 0,0-1 0,1 0 0,-1 1 0,0-1 0,0 0-1,0 1 1,0-1 0,0 1 0,0-1 0,1 1 0,-1-1 0,0 0 0,0 1-1,0-1 1,-1 1 0,1-1 0,0 1 0,0 2 14,1-1-1,-1 0 1,1 1 0,0-1 0,-1 0 0,1 1-1,0-1 1,0 0 0,3 3 0,-3-3-6,0 1 1,1-1 0,-1 0-1,0 1 1,0-1 0,-1 1-1,1-1 1,0 1-1,0 3 1,1 4-28,1 0 1,0-1-1,0 0 0,1 0 1,1 0-1,-1 0 0,1-1 1,7 9-1,4 10 819,23 51 1,-28-50-737,-2 2-131,-7-27 97,-1-2-33,0 0 0,0 1 0,0 0 0,0-1 0,0 1 1,0 0-1,0-1 0,-1 1 0,1 0 0,-1 0 0,1 0 0,0 2 0,-1-3-2,0-1 1,0 1-1,0 0 0,0-1 0,1 1 0,-1 0 1,0 0-1,1-1 0,-1 1 0,1-1 0,-1 1 1,0 0-1,1-1 0,-1 1 0,1-1 0,0 1 1,-1-1-1,1 1 0,-1-1 0,2 1 0,-1-1-1,0 1-1,-1-1 1,1 1-1,0-1 1,-1 1-1,1-1 0,-1 1 1,1-1-1,-1 1 1,1-1-1,-1 1 1,1 0-1,-1-1 0,0 1 1,1 0-1,-1-1 1,0 1-1,1 0 1,-1 0-1,0-1 0,0 2 1,0-1 22,8 3-1471,-8-7 319,0 2 971</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41.216"/>
    </inkml:context>
    <inkml:brush xml:id="br0">
      <inkml:brushProperty name="width" value="0.05" units="cm"/>
      <inkml:brushProperty name="height" value="0.05" units="cm"/>
    </inkml:brush>
  </inkml:definitions>
  <inkml:trace contextRef="#ctx0" brushRef="#br0">1 1 128,'0'0'779,"8"7"1646,5-13-50,-12 6-2326,-1 0 0,0 0 0,0 0 0,0-1 1,1 1-1,-1 0 0,0 0 0,0 0 1,1 0-1,-1 0 0,0 0 0,0 0 0,0 0 1,1 0-1,-1 0 0,0 0 0,0 0 1,1 0-1,-1 0 0,0 0 0,0 0 0,1 0 1,-1 0-1,0 0 0,0 0 0,1 0 0,-1 1 1,0-1-1,0 0 0,0 0 0,1 0 1,-1 0-1,0 0 0,0 1 0,0-1 0,0 0 1,1 0-1,-1 0 0,0 1 0,0-1 1,0 0-1,0 0 0,0 0 0,0 1 0,0-1 1,0 0-1,0 0 0,1 1 0,-1-1 1,0 0-1,0 0 0,0 1 0,0-1 0,0 0 1,-1 0-1,1 1 0,0-1 0,0 0 0,0 1 184,0-1-1,0 1 1,0-1-1,0 0 1,0 1-1,0-1 1,0 1-1,0-1 1,1 0-1,-1 1 1,0-1-1,0 0 1,0 1-1,0-1 1,1 1-1,-1-1 1,0 0-1,0 0 0,1 1 1,-1-1-1,0 0 1,0 1-1,1-1 1,-1 0-1,0 0 1,1 1-1,-1-1 1,0 0-1,1 0 1,-1 0-1,1 0 1,1 1 1453,38 3 7091,79 3-4367,-92-14-4217,-26 7 9,-27-1-17199,18-2 9455,7 3 7325,1 0 0,0-1 0,0 1 0,-1 0 0,1 0 0,0-1 0,-1 1 0,1 0 0,0 0 1,0-1-1,0 1 0,-1 0 0,1-1 0,0 1 0,0 0 0,0-1 0,0 1 0,-1-1 0</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42.076"/>
    </inkml:context>
    <inkml:brush xml:id="br0">
      <inkml:brushProperty name="width" value="0.05" units="cm"/>
      <inkml:brushProperty name="height" value="0.05" units="cm"/>
    </inkml:brush>
  </inkml:definitions>
  <inkml:trace contextRef="#ctx0" brushRef="#br0">59 1 128,'0'0'1153,"10"6"2920,-23-8 512,1-2 1554,1 4-6060,10 0-15,-11 17 595,12-16-610,0 1 1,-1-1 0,1 1 0,0-1-1,-1 1 1,1-1 0,-1 1-1,0-1 1,0 0 0,1 1 0,-1-1-1,0 0 1,-1 2 0,1-2 54,0 0 1,0 1-1,0-1 1,0 0-1,0 1 0,0-1 1,0 1-1,1-1 1,-1 1-1,1 0 1,-1-1-1,1 1 1,0 2-1,0 39 3978,4-37-3803,-4-6-218,1 1 0,-1-1 0,1 1-1,0-1 1,-1 1 0,1-1-1,-1 1 1,0 0 0,1-1-1,-1 1 1,1 0 0,-1-1-1,0 1 1,0 0 0,1 0-1,-1-1 1,0 1 0,0 1 0,0 0 51,1-1 0,-1 0 0,0 1 0,0-1 0,1 0 0,-1 1 0,1-1 0,-1 0 0,1 1 0,0-1 0,-1 0 0,1 0 0,0 0 0,0 0 0,0 0 0,0 0 0,0 0 0,0 0 1,0 0-1,0 0 0,0 0 0,2 0 0,-1 0 733,26-1 1495,11-13 75,-31 11-2409,1 0 0,-1-1 0,0 0 1,0-1-1,14-8 0,-20 10 542,-6 3-4329,-5 0-77,0-7-4116,0 2 1706,4 2 2000,-5-4 1248</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44.756"/>
    </inkml:context>
    <inkml:brush xml:id="br0">
      <inkml:brushProperty name="width" value="0.05" units="cm"/>
      <inkml:brushProperty name="height" value="0.05" units="cm"/>
    </inkml:brush>
  </inkml:definitions>
  <inkml:trace contextRef="#ctx0" brushRef="#br0">0 446 256,'8'3'10714,"-4"-7"-9768,-3 4-898,-1 0-1,0 0 0,1 0 1,-1 0-1,1 0 1,-1-1-1,0 1 0,1 0 1,-1 0-1,0 0 0,1-1 1,-1 1-1,0 0 1,1-1-1,-1 1 0,0 0 1,0-1-1,1 1 1,-1 0-1,0-1 0,0 1 1,0 0-1,0-1 1,1 1-1,-1-1 0,0 1 1,0 0-1,0-1 1,0 1-1,0-1 0,0 1 1,0 0-1,0-1 0,0 1 1,0-1-1,29-43 3840,-20 32-2363,4-17 2827,-6-9 1017,-2 28-4603,-4 9-702,0 0-1,-1 0 1,1 0-1,-1 0 1,1 1-1,0-1 1,-1-1 0,0 1-1,1 0 1,-1 0-1,0 0 1,1 0-1,-1 0 1,0 0-1,0-2 1,8-87 2186,-8 29-2249,5 55 0,-5 6 0,0 0 0,1 0 0,-1 0 0,0 0 0,1 0 0,-1-1 0,1 1 0,-1 0 0,0 0 0,0 0 0,1-1 0,-1 1 0,0 0 0,1-1 0,-1 1 0,0 0 0,0-1 0,1 1 0,-1 0 0,0-1 0,0 1 0,0 0 0,0-1 0,0 1 0,1 0 0,-1-1 0,0 1 0,0-1 0,0 1 0,0 0 0,0-1 0,0 1 0,0-1 0,7-43 0,-7 43 0,0 1 0,0-1 0,0 1 0,0-1 0,1 1 0,-1-1 0,0 1 0,0-1 0,0 1 0,0-1 0,0 1 0,1-1 0,-1 1 0,0-1 0,0 1 0,1 0 0,-1-1 0,0 1 0,1-1 0,-1 1 0,0 0 0,1-1 0,-1 1 0,1 0 0,-1 0 0,1-1 0,0 1 0,3-6 0,3 41 0,-7-28 0,3 7 0,-1-12 0,0 1 0,0-1 0,-1 1 0,1-1 0,-1 1 0,0 0 0,1 0 0,-1-1 0,0 1 0,-1 0 0,1 0 0,0 0 0,-1 0 0,0 4 0,6 5 0,-6-11 0,1 0 0,0-1 0,-1 1 0,1 0 0,-1 0 0,1-1 0,-1 1 0,0 0 0,1 0 0,-1 0 0,0 0 0,1-1 0,-1 1 0,0 0 0,0 0 0,0 0 0,0 1 0,13 31 0,3 2 0,-14-31 0,0 0 0,-1 0 0,1 0 0,-1 1 0,0-1 0,-1 0 0,1 0 0,-1 1 0,0 6 0,6-1 0,-6-10 0,1 1 0,-1-1 0,1 1 0,-1-1 0,1 1 0,-1-1 0,0 1 0,1 0 0,-1-1 0,0 1 0,1-1 0,-1 1 0,0 0 0,0-1 0,1 1 0,-1 0 0,0-1 0,0 2 0,0 0 0,1-1 0,-1 0 0,0 0 0,1 1 0,0-1 0,-1 0 0,1 0 0,0 1 0,-1-1 0,1 0 0,0 0 0,0 0 0,0 0 0,0 0 0,0 0 0,2 0 0,3 6 0,-6-6 0,0 0 0,0 0 0,1 0 0,-1 0 0,0-1 0,1 1 0,-1 0 0,1 0 0,-1-1 0,1 1 0,0 0 0,-1-1 0,1 1 0,0-1 0,-1 1 0,1-1 0,1 2 0,7 8 0,-9-9 0,1 1 0,-1 0 0,1-1 0,-1 1 0,1-1 0,0 1 0,-1-1 0,1 1 0,0-1 0,0 0 0,0 1 0,0-1 0,0 0 0,3 2 0,5-1 0,-8-2 0,-1-1 0,1 1 0,-1-1 0,0 0 0,1 1 0,-1-1 0,0 0 0,1 1 0,-1-1 0,0 0 0,0 1 0,0-1 0,0 0 0,1 0 0,-1 1 0,0-1 0,0 0 0,0 0 0,-1 0 0,1-68 0,6 56 0,-6 12 0,1 0 0,0 0 0,-1 0 0,1 0 0,-1 0 0,1-1 0,-1 1 0,1 0 0,-1 0 0,0 0 0,1 0 0,-1-1 0,0 1 0,0 0 0,0-2 0,12-34 0,-12 34 0,0 0 0,1 0 0,0 0 0,-1 0 0,1 0 0,0 0 0,0 0 0,1 0 0,1-2 0,-2 2 0,1 1 0,-1-1 0,0 1 0,0-1 0,0 0 0,0 0 0,-1 1 0,1-7 0,7-42 0,-8 37 0,-1 13 0,1-1 0,0 1 0,0-1 0,-1 1 0,1-1 0,0 1 0,0-1 0,0 1 0,1-1 0,-1 1 0,0-1 0,1 1 0,-1-1 0,0 1 0,1-1 0,0 1 0,-1 0 0,1-1 0,0 1 0,0 0 0,0 0 0,0-1 0,0 1 0,1-1 0,-1-2 0,0 1 0,0-1 0,-1 0 0,0 0 0,1 1 0,-1-1 0,0 0 0,-2-7 0,2 2 0,0 4 0,0-15 0,0 20 0,-1 0 0,1 0 0,0 0 0,0-1 0,0 1 0,0 0 0,0 0 0,0-1 0,0 1 0,0 0 0,0 0 0,0-1 0,0 1 0,0 0 0,0 0 0,1 0 0,-1-1 0,0 1 0,0 0 0,0 0 0,0 0 0,0-1 0,0 1 0,0 0 0,1 0 0,-1 0 0,0-1 0,0 1 0,0 0 0,0 0 0,1 0 0,-1 0 0,0 0 0,0 0 0,1-1 0,-1 1 0,0 0 0,0 0 0,0 0 0,1 0 0,-1 0 0,0 0 0,0 0 0,1 0 0,-1 0 0,0 0 0,0 0 0,0 0 0,1 0 0,-1 0 0,0 0 0,1 5 0,0-1 0,0 0 0,-1 0 0,0 0 0,0 1 0,-1 6 0,1-4 0,0-4 0,0-1 0,1 1 0,0 0 0,0 0 0,0 0 0,0 0 0,0 0 0,2 2 0,-1-2 0,-1 0 0,0 0 0,1 0 0,-1 0 0,0 1 0,0-1 0,-1 0 0,1 5 0,7 19 0,-3-15 0,8 14 0,-11-24 0,-1 0 0,1 0 0,-1 0 0,0 1 0,0-1 0,0 0 0,0 1 0,0-1 0,0 1 0,-1 0 0,1-1 0,-1 4 0,0-4 0,1-1 0,-1 0 0,0 0 0,0 0 0,1 0 0,-1 1 0,0-1 0,1 0 0,0 0 0,-1 0 0,1 0 0,-1 0 0,1 0 0,0 0 0,0 0 0,0 0 0,1 1 0,-1-1 0,0 0 0,0 0 0,0 0 0,0 0 0,0 0 0,0 1 0,0-1 0,0 0 0,-1 0 0,1 1 0,-1-1 0,1 0 0,-1 1 0,1-1 0,-1 1 0,0-1 0,1 1 0,-1 1 0,9 29 0,-7-28 0,-1 0 0,1 0 0,-1 1 0,0-1 0,0 1 0,1 8 0,6 27 0,-8-40 0,0 1 0,0 0 0,0-1 0,0 1 0,0 0 0,0-1 0,0 1 0,1 0 0,-1-1 0,0 1 0,0-1 0,1 1 0,-1 0 0,0-1 0,1 1 0,-1-1 0,0 1 0,1-1 0,-1 1 0,1-1 0,0 1 0,-1 0 0,1-1 0,-1 1 0,1-1 0,-1 1 0,1-1 0,-1 1 0,0-1 0,1 1 0,-1-1 0,0 1 0,1 0 0,-1-1 0,0 1 0,0-1 0,0 1 0,1 0 0,-1-1 0,0 1 0,0 0 0,0-1 0,0 2 0,0-1 0,0 0 0,0 1 0,1-1 0,-1 0 0,1 0 0,-1 1 0,1-1 0,-1 0 0,1 0 0,0 0 0,-1 0 0,1 0 0,0 0 0,2 2 0,-3-3 0,0 0 0,0 1 0,0-1 0,0 0 0,0 0 0,0 1 0,0-1 0,0 0 0,0 0 0,1 0 0,-1 1 0,0-1 0,0 0 0,0 0 0,0 0 0,1 0 0,-1 1 0,0-1 0,0 0 0,0 0 0,1 0 0,-1 0 0,0 0 0,0 0 0,0 1 0,1-1 0,-1 0 0,0 0 0,0 0 0,1 0 0,-1 0 0,0 0 0,0 0 0,1 0 0,-1 0 0,0 0 0,0 0 0,1 0 0,-1 0 0,0-1 0,0 1 0,1 0 0,-1 0 0,0 0 0,0 0 0,0 0 0,1 0 0,-1-1 0,0 1 0,0 0 0,-7-7-251,6 6-238,0 1 0,1 0 0,-1-1 0,0 1 1,0-1-1,1 1 0,-1-1 0,0 1 0,1-1 0,-1 0 1,1 1-1,-1-1 0,1 0 0,-1 1 0,1-1 0,-1 0 1,1 0-1,0 1 0,-1-1 0,1-1 0</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46.577"/>
    </inkml:context>
    <inkml:brush xml:id="br0">
      <inkml:brushProperty name="width" value="0.05" units="cm"/>
      <inkml:brushProperty name="height" value="0.05" units="cm"/>
    </inkml:brush>
  </inkml:definitions>
  <inkml:trace contextRef="#ctx0" brushRef="#br0">85 124 96,'0'0'315,"-23"-12"544,22 11-840,1 0-1,-1 0 1,1 0 0,-1 1 0,0-1 0,1 0-1,-1 1 1,0-1 0,0 1 0,1-1 0,-1 1-1,0-1 1,0 1 0,0-1 0,1 1 0,-1 0-1,0-1 1,0 1 0,0 0 0,0 0-1,0 0 1,0 0 0,0 0 0,0 0 0,0 0-1,0 0 1,0 0 0,1 0 0,-3 1 0,3-1-9,-3-2 198,-9-3-64,3 6-1385,-2 4 9563,26-4-5719,31-8 1738,17 1 133,33-5 936,-23 3-1338,-53 5-2777,37-2 0,24 5-1295,-33-6 0,61-5 0,-9 6 0,-60-1 0,-32 5 0,0 0 0,0 0 0,0-1 0,0 1 0,8-5 0,-8 4 0,-1 0 0,0 0 0,1 0 0,-1 1 0,9 0 0,23-6 0,-4 5 0,-26 1 0,-1 0 0,1 1 0,0 0 0,0 1 0,11 1 0,-10 0 0,0-1 0,0-1 0,0 0 0,11-1 0,7 0 0,89-3-344</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48.446"/>
    </inkml:context>
    <inkml:brush xml:id="br0">
      <inkml:brushProperty name="width" value="0.05" units="cm"/>
      <inkml:brushProperty name="height" value="0.05" units="cm"/>
    </inkml:brush>
  </inkml:definitions>
  <inkml:trace contextRef="#ctx0" brushRef="#br0">32 112 208,'0'0'398,"-18"13"1701,15-7-1584,-7-7 7641,10 1-7923,1 0 0,0-1 0,0 1 1,-1 0-1,1 0 0,0 0 0,-1 0 0,1-1 1,0 1-1,-1 0 0,1-1 0,-1 1 0,1-1 1,0 1-1,-1 0 0,1-1 0,-1 1 0,1-1 1,-1 1-1,1-1 0,-1 0 0,1 0 0,6-7 1671,7-5 5316,-5 2-5833,7-4-779,-12 12 1,0-1 1,-1 1-1,0 0 0,1-1 0,-1 0 1,-1 1-1,5-7 0,-3 5-602,0 1 0,1 0 0,0 0 0,9-5 0,22-3-7,-34 12 0,0-1 0,0 1 0,1 0 0,-1 0 0,0-1 0,0 1 0,0 1 0,1-1 0,-1 0 0,0 1 0,0-1 0,0 1 0,0-1 0,0 1 0,0 0 0,4 2 0,12 8 0,-14-9 0,-1 0 0,1 0 0,-1 0 0,0 0 0,0 0 0,0 1 0,0-1 0,0 1 0,3 4 0,-5-6 0,0 1 0,-1-1 0,1 0 0,0 0 0,-1 1 0,1-1 0,-1 1 0,0-1 0,1 0 0,-1 1 0,0-1 0,0 1 0,0-1 0,0 1 0,0-1 0,0 1 0,0-1 0,0 1 0,-1-1 0,1 0 0,0 1 0,-1-1 0,0 0 0,1 1 0,-1-1 0,-1 2 0,-1 13 0,1-14 0,0 0 0,0 0 0,0 0 0,0 1 0,0-1 0,1 0 0,-1 1 0,-1 3 0,3-5 0,-1 1 0,1-1 0,-1 1 0,0-1 0,1 0 0,-1 1 0,0-1 0,0 0 0,0 0 0,0 0 0,0 0 0,0 1 0,0-1 0,-1-1 0,1 1 0,-2 1 0,2-1 0,0-1 0,0 1 0,0 0 0,0 0 0,0 0 0,0 0 0,0 0 0,0 0 0,0 0 0,1 0 0,-1 0 0,0 0 0,1 0 0,-1 0 0,0 2 0,-2 2 0,1 0 0,-1-1 0,-1 1 0,1 0 0,-1-1 0,1 0 0,-1 0 0,-6 4 0,9-7 0,-11 21 0,10-21 0,-1 0 0,1 1 0,0 0 0,0-1 0,0 1 0,0 0 0,0 0 0,0 0 0,0 1 0,1-1 0,-1 0 0,1 1 0,0-1 0,-2 5 0,-5 3 0,7-10 0,0 1 0,0 0 0,1 0 0,-1-1 0,0 1 0,0 0 0,0 0 0,1 0 0,-1 0 0,1 0 0,-1 0 0,0 0 0,1 0 0,0 0 0,-1 0 0,1 0 0,-1 2 0,-4 7 0,4-10 0,1 0 0,-1 1 0,1-1 0,-1 1 0,1-1 0,0 1 0,-1 0 0,1-1 0,-1 1 0,1-1 0,0 1 0,0 0 0,-1-1 0,1 1 0,0-1 0,0 1 0,0 0 0,0 1 0,-1 0 0,1 0 0,0-1 0,-1 1 0,0 0 0,1 0 0,-1 0 0,0-1 0,0 1 0,0 0 0,0-1 0,-1 3 0,0-3 0,1 1 0,0-1 0,0 1 0,1 0 0,-1-1 0,0 1 0,0-1 0,1 1 0,-1 0 0,1 0 0,-1 1 0,4 10 0,5-23 0,-6 7 0,3-2 0,0 1 0,0-1 0,0 0 0,0 1 0,1 0 0,0 1 0,0-1 0,0 1 0,0 0 0,0 0 0,1 1 0,-1 0 0,8-1 0,25 2 0,-33 2 0,-1 0 0,1 0 0,-1 1 0,0 0 0,1 0 0,-1 0 0,0 1 0,0-1 0,0 1 0,-1 0 0,1 1 0,5 5 0,-2-2 0,-7-5 0,0-1 0,0 1 0,1-1 0,-1 1 0,0-1 0,1 0 0,-1 0 0,1 1 0,-1-1 0,1 0 0,0 0 0,-1-1 0,1 1 0,0 0 0,0 0 0,0-1 0,-1 1 0,1-1 0,0 0 0,0 0 0,0 1 0,0-1 0,0 0 0,0 0 0,0-1 0,3 0 0,-1-3 229,-6-5-6770,-8-4-4512,1-4 1873,8 11 6608</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53.286"/>
    </inkml:context>
    <inkml:brush xml:id="br0">
      <inkml:brushProperty name="width" value="0.05" units="cm"/>
      <inkml:brushProperty name="height" value="0.05" units="cm"/>
    </inkml:brush>
  </inkml:definitions>
  <inkml:trace contextRef="#ctx0" brushRef="#br0">210 32 96,'0'0'1409,"8"-16"4404,-9 3-1707,-20 12-2834,16 1-1209,-1-1 1,1 1-1,-1 0 0,1 0 1,0 1-1,-1 0 1,1 0-1,0 0 1,0 0-1,-1 1 1,1 0-1,-7 4 1,-40 26 323,47-30-370,5-2-16,0 0 0,0 0 0,-1 0 1,1 0-1,0 0 0,-1 0 0,1 1 0,0-1 0,0 0 0,-1 0 0,1 0 0,0 1 1,0-1-1,-1 0 0,1 0 0,0 0 0,0 1 0,0-1 0,-1 0 0,1 1 1,0-1-1,0 0 0,0 0 0,0 1 0,0-1 0,0 0 0,0 1 0,0-1 0,0 0 1,-1 1-1,1-1 0,0 0 0,1 0 0,-1 1 0,0-1 0,0 1 0,-4 7 168,4-8-162,0 0-1,0 0 1,0 0-1,0 0 1,0 1-1,-1-1 1,1 0-1,0 0 1,0 0-1,0 1 0,0-1 1,0 0-1,0 0 1,0 1-1,0-1 1,0 0-1,0 0 1,0 1-1,0-1 1,0 0-1,0 0 1,0 1-1,0-1 1,0 0-1,0 0 1,0 0-1,0 1 1,0-1-1,0 0 1,0 0-1,1 1 1,-1-1-1,0 0 1,0 0-1,0 0 0,0 1 1,0-1-1,1 0 1,-1 0-1,0 0 1,0 0-1,0 0 1,1 1-1,-1-1 1,1 0-1,2 8 251,-3-8-248,0 0 0,0 0 0,0 1-1,0-1 1,0 0 0,0 0 0,0 1-1,0-1 1,0 0 0,1 0 0,-1 0-1,0 1 1,0-1 0,0 0 0,0 0-1,0 0 1,1 1 0,-1-1 0,0 0-1,0 0 1,0 0 0,1 0-1,-1 0 1,0 1 0,0-1 0,1 0-1,-1 0 1,0 0 0,0 0 0,0 0-1,1 0 1,-1 0 0,0 0 0,0 0-1,1 0 1,-1 0 0,0 0 0,0 0-1,1 0 1,-1 0 0,1 0 0,5 4 686,-6-3-673,0-1-1,0 1 0,0-1 0,0 0 0,1 1 0,-1-1 1,0 0-1,0 1 0,1-1 0,-1 0 0,0 0 0,1 1 1,-1-1-1,0 0 0,1 0 0,-1 1 0,0-1 0,1 0 1,-1 0-1,0 0 0,1 0 0,-1 0 0,1 0 0,-1 1 0,0-1 1,2 0-1,1 1 124,0 0 1,0 0 0,0 0-1,0 0 1,0 1-1,0 0 1,0 0-1,2 2 1,13 6 582,50 14 3333,-56-17-3630,-11-6-396,0 0 1,0 0 0,0 0-1,0-1 1,0 1 0,0 0-1,0-1 1,0 1-1,0-1 1,0 1 0,0-1-1,0 1 1,0-1 0,1 0-1,-1 0 1,0 0-1,2 1 1,-1-1-10,0 1 0,-1-1 1,1 1-1,0-1 0,-1 1 0,1 0 0,0 0 0,-1 0 0,1 0 0,-1 0 1,2 2-1,12 7 143,-5 13 1565,-10-19-1450,0 0 0,0 0 0,-1 0 0,1 0 0,-1 0 0,0 0 0,0 0 0,0 0 0,-1-1 0,1 1-1,-1 0 1,0-1 0,-4 7 0,4-6-236,0-1 0,0 0 0,0 0 0,-1 0 0,1 0 0,-1 0 0,0 0 0,0-1 0,0 1 0,0-1 1,0 0-1,0 0 0,-1 0 0,1 0 0,-1-1 0,1 1 0,-1-1 0,-5 1 0,5-1-60,-1 0 0,0 0 0,0 0 0,0-1 0,0 0 0,1 0 1,-1 0-1,0-1 0,0 1 0,0-1 0,-9-3 0,1-1-139,0-1-1,-21-13 0,21 12 107,-6-9-708,10 7-1919,-9 6-5642,18 4 7993,0-1 0,0 1 0,-1 0 0,1-1 1,0 1-1,0-1 0,-1 1 0,1-1 0,0 1 0,-1-1 0,1 1 0,-1-1 0,1 1 1,-1-1-1,1 1 0,-1-1 0,1 0 0,-1 1 0,1-1 0,-2 1 0,0 0-71,2 0 197,0-1-1,0 1 1,-1-1 0,1 1 0,0-1 0,0 1 0,0-1-1,0 1 1,0-1 0,0 1 0,0-1 0,0 1 0,0-1-1,0 1 1,1-1 0,-1 1 0,0-1 0,0 1-1,0-1 1,0 0 0,1 1 0,-1-1 0,0 1 0,1-1-1,-1 1 1,0-1 0,1 0 0,-1 1 0,0-1 0,1 0-1,-1 1 1,1-1 0,-1 0 0,0 0 0,1 1 0,-1-1-1,1 0 1,-1 0 0,1 0 0,-1 0 0,1 0 0,-1 1-1,1-1 1,0 0 0,6 0-749</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53.756"/>
    </inkml:context>
    <inkml:brush xml:id="br0">
      <inkml:brushProperty name="width" value="0.05" units="cm"/>
      <inkml:brushProperty name="height" value="0.05" units="cm"/>
    </inkml:brush>
  </inkml:definitions>
  <inkml:trace contextRef="#ctx0" brushRef="#br0">0 7 416,'20'-7'7804,"-19"25"-1914,15 32 705,-15-48-6386,0 1-1,-1-1 0,1 0 1,-1 1-1,1-1 0,-1 1 1,0-1-1,0 1 0,0-1 0,-1 1 1,0 3-1,1-4-116,-1 1-1,1-1 1,0 0 0,-1 0 0,1 1 0,0-1-1,1 0 1,-1 1 0,0-1 0,1 0-1,-1 1 1,2 2 0,0-2-34,-1-1-8,0 0 1,0 0-1,0 0 0,0 0 0,0 0 1,-1 0-1,1 1 0,-1-1 1,1 0-1,-1 0 0,0 5 0,0-5-42,0-1 0,0 1 0,0-1 0,0 1-1,1-1 1,-1 1 0,0-1 0,1 1 0,-1-1-1,1 1 1,0-1 0,-1 1 0,1-1-1,0 0 1,0 0 0,0 1 0,0-1 0,0 0-1,0 0 1,0 0 0,0 0 0,1 0-1,1 1 1,-2-2-272,-5-7-5735,3 6 5811,1 1-1,0 0 0,-1 0 1,1-1-1,-1 1 0,1 0 1,0 0-1,-1-1 0,1 1 1,0-1-1,-1 1 0,1 0 1,0-1-1,-1 1 0,1-1 1,0 1-1,0 0 0,-1-1 1,1 1-1,0-1 0,0 1 1,0-1-1,0-2-873,-1 0 1,1 0-1,-1 0 1,1 0-1,-1 1 1,0-1-1,0 0 1,0 1-1,-3-5 1,-6-4-727</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54.106"/>
    </inkml:context>
    <inkml:brush xml:id="br0">
      <inkml:brushProperty name="width" value="0.05" units="cm"/>
      <inkml:brushProperty name="height" value="0.05" units="cm"/>
    </inkml:brush>
  </inkml:definitions>
  <inkml:trace contextRef="#ctx0" brushRef="#br0">12 32 1217,'-4'-5'2059,"-2"2"-364,4-5 2357,2-3-721,0 7-3898</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13.649"/>
    </inkml:context>
    <inkml:brush xml:id="br0">
      <inkml:brushProperty name="width" value="0.05" units="cm"/>
      <inkml:brushProperty name="height" value="0.05" units="cm"/>
    </inkml:brush>
  </inkml:definitions>
  <inkml:trace contextRef="#ctx0" brushRef="#br0">1 0 576,'0'0'3463,"12"7"1350,11-4-2040,-20-3-2636,1 1 0,-1 0 1,1-1-1,-1 0 0,1 1 0,-1-2 0,0 1 1,1 0-1,-1-1 0,1 1 0,-1-1 1,4-1-1,18-6 2,-18 8-746,13 1 1350</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55.056"/>
    </inkml:context>
    <inkml:brush xml:id="br0">
      <inkml:brushProperty name="width" value="0.05" units="cm"/>
      <inkml:brushProperty name="height" value="0.05" units="cm"/>
    </inkml:brush>
  </inkml:definitions>
  <inkml:trace contextRef="#ctx0" brushRef="#br0">0 1 320,'1'-1'265,"0"1"-1,0 0 1,-1 0 0,1 0-1,0 1 1,0-1 0,-1 0-1,1 0 1,0 0 0,0 0-1,-1 1 1,1-1-1,0 0 1,-1 1 0,1-1-1,0 1 1,-1-1 0,1 0-1,-1 1 1,1 0 0,-1-1-1,1 1 1,-1-1 0,1 1-1,-1-1 1,1 1-1,-1 0 1,0-1 0,1 1-1,-1 0 1,0 0 0,0-1-1,1 1 1,-1 0 0,0 1-1,5 2 1133,-5-4-1368,1 1 1,-1-1 0,0 0-1,1 0 1,-1 0 0,0 0 0,1 0-1,-1 1 1,0-1 0,0 0-1,1 0 1,-1 1 0,0-1-1,1 0 1,-1 0 0,0 1 0,0-1-1,0 0 1,1 1 0,-1-1-1,0 0 1,0 1 0,0-1-1,0 0 1,0 1 0,1 0 0,-1 0 149,0 0 0,1 1 0,-1-1 0,0 0 0,1 0 0,0 1 0,-1-1 1,1 0-1,0 0 0,-1 0 0,1 0 0,0 0 0,2 2 0,-2-2-38,0 0-1,-1 0 0,1 0 0,0 0 0,0 0 0,-1 0 0,1 0 0,0 0 0,-1 0 0,1 0 0,-1 0 0,0 0 0,1 2 0,12 36 4382,3 1-571,-7-3-1440,-8-24-1925,-1-12-564,-1-1 0,1 1 0,0 0 1,0-1-1,0 1 0,0 0 0,0-1 0,0 1 0,0 0 0,0-1 1,0 1-1,0 0 0,1-1 0,-1 1 0,0 0 0,0-1 0,1 1 1,-1 0-1,0-1 0,1 1 0,3 0 26,-4-1-45,0 0 1,1 1 0,-1-1-1,0 0 1,1 0 0,-1 0-1,0 0 1,0 0 0,1 0-1,-1 1 1,0-1 0,1 0-1,-1 0 1,0 0 0,0 1-1,0-1 1,1 0 0,-1 0 0,0 1-1,0-1 1,0 0 0,1 0-1,-1 1 1,0-1 0,0 0-1,0 1 1,0-1 0,0 0-1,0 1 1,0-1 0,0 0-1,0 0 1,0 1 0,0-1-1,0 0 1,0 1 0,0-1-1,0 0 1,0 1 0,0 0 73,0 3 334,1 0 0,-1 0 0,-1 0 0,1 0-1,0 1 1,-2 3 0,2-8-429,-1 0 1,1 0-1,0 0 0,0 0 0,-1 0 0,1 0 0,0 0 0,-1 0 1,1 0-1,0 0 0,0 0 0,-1 0 0,1 0 0,0-1 1,0 1-1,-1 0 0,1 0 0,0 0 0,0 0 0,-1-1 1,1 1-1,0 0 0,0 0 0,0 0 0,0-1 0,-1 1 1,1 0-1,0 0 0,0-1 0,0 1 0,0 0 0,0 0 1,0-1-1,0 1 0,-1 0 0,1 0 0,0-1 0,0 1 1,0 0-1,0-1 0,0 1 0,4-18-401,2-8-264,-6 16 515,0 0 1,1 0-1,1 0 1,-1 0 0,2 0-1,-1 0 1,7-14-1,-7 18 171,0 0 0,-1 0-1,1 0 1,-1 0 0,0-7-1,1 9 23,-1 1 0,1-1 0,-1 1 0,1 0 0,0-1 0,0 1 0,1 0 0,4-5-1,-6 7-20,1 1-1,-1-1 0,1 0 0,-1 1 0,1 0 0,-1-1 0,1 1 0,-1 0 0,1 0 0,0-1 0,-1 1 0,1 1 0,-1-1 0,1 0 0,0 0 0,-1 0 0,1 1 0,-1-1 0,1 1 0,-1 0 0,1-1 0,-1 1 0,0 0 0,1 0 0,-1 0 0,0-1 0,1 2 0,-1-1 0,1 1 0,15 9-16,-15-10 170,1 1 1,0-1-1,0 0 1,-1 1-1,1 0 1,-1 0-1,1-1 1,-1 1 0,0 1-1,0-1 1,0 0-1,0 0 1,0 1-1,0-1 1,-1 1-1,1 0 1,-1-1-1,0 1 1,0 0-1,0 0 1,0 0-1,0 0 1,0 5-1,5 5 17,-6-12-174,1-1-1,-1 1 0,1 0 1,0 0-1,-1 0 0,0 0 1,1-1-1,-1 1 0,1 0 1,-1 0-1,0 0 0,0 0 1,1 0-1,-1 0 0,0 0 1,0 2-1,-5 21 1,3-20 0,1-1 0,0 1 0,0-1 0,0 1 0,1 0 0,-1 6 0,1 1 0,2 16 0,5-24 0,6-12 0,-9 5 2024,-2 1-4518</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4:59.476"/>
    </inkml:context>
    <inkml:brush xml:id="br0">
      <inkml:brushProperty name="width" value="0.05" units="cm"/>
      <inkml:brushProperty name="height" value="0.05" units="cm"/>
    </inkml:brush>
  </inkml:definitions>
  <inkml:trace contextRef="#ctx0" brushRef="#br0">144 0 112,'0'0'93,"1"18"6710,-4-12-7139,-1-5 222,4-1 155,0 0 0,-1 0 0,1 0 1,0 1-1,-1-1 0,1 0 0,0 0 1,-1 0-1,1 0 0,0 1 0,0-1 1,-1 0-1,1 0 0,0 1 0,0-1 1,-1 0-1,1 1 0,0-1 0,0 0 1,0 0-1,0 1 0,-1-1 0,1 0 1,0 1-1,0-1 0,0 1 0,0-1 1,0 0-1,0 1 0,0-1 0,0 0 1,0 1-1,0-1 0,0 0 0,0 1 1,0-1-1,0 0 0,1 1 0,-7 9 319,2 5 729,3-15-1055,1 0-1,-1 1 1,1-1 0,-1 0 0,1 0-1,-1 0 1,1 1 0,-1-1-1,1 0 1,-1 1 0,1-1 0,-1 0-1,1 1 1,0-1 0,-1 0-1,1 1 1,-1-1 0,1 1 0,0-1-1,0 1 1,-1-1 0,1 1-1,0-1 1,0 1 0,0-1-1,-1 1 1,1-1 0,0 1 0,0 0-1,0-1 1,0 1 0,0-1-1,0 1 1,0-1 0,0 1 0,0 0-1,0-1 1,1 1 0,-1-1-1,0 1 1,-5 9 614,4-10-617,1 1-1,-1-1 1,1 0-1,-1 1 1,1-1 0,0 1-1,-1 0 1,1-1 0,-1 1-1,1-1 1,0 1 0,0-1-1,-1 1 1,1 0-1,0-1 1,0 1 0,0 0-1,0-1 1,-1 1 0,1 1-1,0 0 83,-1 1 1,1-1-1,-1 0 0,0 0 0,0 1 0,0-1 1,0 0-1,0 0 0,0 0 0,-1 0 0,1 0 1,-1-1-1,-2 4 0,-6 18 2045,10-23-2106,0 1 0,0 0 0,0-1 0,0 1 0,0 0 0,0-1 0,0 1 0,0 0 0,0-1 0,0 1 0,-1-1 0,1 1 0,0 0 0,0-1 0,-1 1 0,1-1 0,0 1 0,-1-1 0,1 1 0,0-1 0,-1 1 0,1-1 0,-1 1 0,1-1 0,-1 0 0,1 1 0,-1-1 0,1 0 0,-1 1 0,-1-1 0,2 1-19,0-1 1,-1 1-1,1-1 1,0 1-1,-1-1 1,1 1-1,0-1 1,0 1-1,0-1 1,0 1-1,-1-1 1,1 1-1,0-1 1,0 1-1,0 0 1,0-1-1,0 1 1,0-1-1,0 1 1,0-1-1,1 2 1,-2 8 979,-15 30 2741,6-7 298,10-32-3914,1 1-1,-1-1 0,0 1 1,0 0-1,0-1 0,0 1 1,0-1-1,-1 1 1,1-1-1,0 1 0,-1-1 1,1 1-1,-1-1 1,1 1-1,-1-1 0,0 0 1,0 1-1,0-1 1,1 0-1,-1 0 0,-2 2 1,2-2 64,1 1 0,-1 0 0,0-1 0,1 1 0,-1-1 0,1 1 0,0 0 0,0 0 0,-1-1 0,1 1 0,1 3 0,-5 17-81,3-20-121,1-1 0,-1 1 0,1-1 0,-1 1 0,1-1 0,0 1 0,0-1 0,0 1 0,0-1 0,0 1 0,0-1 0,0 1 0,0-1 0,1 1 0,0 1 0,-1-2 0,1 0 0,-1 0 0,0 0 0,0 1 0,1-1 0,-1 0 0,0 0 0,0 0 0,0 1 0,0-1 0,-1 0 0,1 0 0,0 0 0,0 1 0,-1-1 0,1 0 0,-1 0 0,1 0 0,-1 2 0,-1-1 0,0 1 0,1 0 0,-1-1 0,1 1 0,0 0 0,0 0 0,0 0 0,0 0 0,1 0 0,-1 0 0,1 0 0,0 0 0,0 5 0,1 55 0,1-32 0,3-21 0,-5-9 0,1 0 0,0 0 0,-1 0 0,1 0 0,-1 0 0,1 0 0,-1 0 0,1 0 0,-1 0 0,1 0 0,-1 0 0,0 0 0,0 0 0,0 0 0,0 2 0,0 1 0,0-1 0,0-1 0,0 1 0,0-1 0,0 1 0,1-1 0,-1 1 0,0 0 0,1-1 0,0 1 0,0-1 0,0 0 0,1 3 0,-1 8 0,-1-12 0,0 0 0,0-1 0,-1 1 0,1-1 0,0 1 0,0 0 0,0-1 0,0 1 0,0 0 0,0-1 0,0 1 0,0 0 0,1-1 0,-1 1 0,0-1 0,0 1 0,1 0 0,-1-1 0,0 1 0,0-1 0,1 1 0,1 1 0,-1-1 0,0-1 0,-1 1 0,1 0 0,-1-1 0,1 1 0,0 0 0,-1-1 0,1 1 0,-1 0 0,0 0 0,1 0 0,-1-1 0,0 1 0,1 0 0,-1 0 0,0 0 0,0 0 0,0 0 0,0-1 0,0 1 0,0 0 0,0 0 0,0 1 0,10 26 0,-10-28 0,1 0 0,0 0 0,-1 1 0,1-1 0,-1 0 0,1 1 0,-1-1 0,1 0 0,0 1 0,-1-1 0,0 1 0,1-1 0,-1 1 0,1-1 0,-1 1 0,1-1 0,-1 1 0,0-1 0,0 1 0,1 0 0,-1-1 0,0 1 0,0-1 0,0 1 0,1 0 0,-1-1 0,0 1 0,0 0 0,0-1 0,0 1 0,0 0 0,0-1 0,0 1 0,-1 0 0,1-1 0,0 1 0,0 0 0,0 2 0,3 4 0,1 8 0,-4-15 0,0 1 0,0-1 0,0 1 0,0 0 0,0-1 0,0 1 0,0-1 0,1 1 0,-1-1 0,0 1 0,0-1 0,0 1 0,0-1 0,1 1 0,-1-1 0,0 1 0,1-1 0,-1 0 0,0 1 0,1-1 0,-1 1 0,0-1 0,2 1 0,-2-1 0,1 1 0,-1-1 0,1 1 0,-1-1 0,1 1 0,-1-1 0,1 1 0,-1 0 0,0-1 0,1 1 0,-1 0 0,0-1 0,1 1 0,-1 0 0,0-1 0,0 1 0,0 0 0,0 0 0,0-1 0,0 1 0,0 0 0,0 0 0,0 0 0,8 43 0,-8-40 0,0-3 0,-1-1 0,1 1 0,0 0 0,0-1 0,0 1 0,0 0 0,0 0 0,0-1 0,0 1 0,0 0 0,0-1 0,0 1 0,0 0 0,0-1 0,1 1 0,-1 0 0,0-1 0,0 1 0,1-1 0,-1 1 0,0 0 0,1-1 0,-1 1 0,1-1 0,-1 1 0,1-1 0,-1 1 0,1-1 0,-1 1 0,1-1 0,-1 0 0,1 1 0,0-1 0,-1 0 0,2 1 0,9 24 0,-7-24 0,-4-2 0,0 1 0,0 0 0,1 0 0,-1 0 0,0 1 0,0-1 0,1 0 0,-1 0 0,0 0 0,0 0 0,1 0 0,-1 0 0,0 0 0,0 0 0,0 0 0,1 1 0,-1-1 0,0 0 0,0 0 0,0 0 0,1 0 0,-1 1 0,0-1 0,0 0 0,0 0 0,0 0 0,0 1 0,1-1 0,-1 0 0,0 0 0,0 1 0,0-1 0,0 0 0,0 0 0,0 1 0,0-1 0,0 0 0,0 1 0,8 7 0,-7-7 0,0-1 0,0 1 0,0-1 0,-1 1 0,1 0 0,0-1 0,-1 1 0,1 0 0,0-1 0,-1 1 0,1 0 0,-1 0 0,1 0 0,-1 0 0,1-1 0,0 3 0,7 4 0,-7-7 0,-1 0 0,1 0 0,0 1 0,-1-1 0,1 0 0,-1 0 0,1 1 0,-1-1 0,1 0 0,-1 0 0,1 1 0,-1-1 0,0 1 0,1-1 0,-1 0 0,1 1 0,-1-1 0,0 1 0,1-1 0,-1 1 0,0-1 0,0 1 0,1-1 0,-1 1 0,0 0 0,10 11 0,-10-13 0,0 1 0,0 0 0,0 0 0,-1-1 0,1 1 0,0 0 0,0 0 0,0-1 0,0 1 0,0 0 0,0 0 0,0-1 0,0 1 0,0 0 0,0 0 0,0-1 0,0 1 0,0 0 0,0 0 0,1-1 0,-1 1 0,0 0 0,0 0 0,0 0 0,0-1 0,0 1 0,0 0 0,1 0 0,-1 0 0,0-1 0,0 1 0,0 0 0,0 0 0,1 0 0,-1 0 0,0 0 0,0-1 0,1 1 0,-1 0 0,0 0 0,0 0 0,1 0 0,-1 0 0,0 0 0,0 0 0,1 0 0,-1 0 0,0 0 0,0 0 0,1 0 0,-1 0 0,0 0 0,0 0 0,0 0 0,1 0 0,-1 0 0,0 0 0,0 0 0,1 1 0,-1-1 0,0 0 0,0 0 0,0 0 0,1 0 0,-1 0 0,0 1 0,0-1 0,0 0 0,1 0 0,-1-17 2108,0 1-5707,0-34-23240,0 43 22434</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01.616"/>
    </inkml:context>
    <inkml:brush xml:id="br0">
      <inkml:brushProperty name="width" value="0.05" units="cm"/>
      <inkml:brushProperty name="height" value="0.05" units="cm"/>
    </inkml:brush>
  </inkml:definitions>
  <inkml:trace contextRef="#ctx0" brushRef="#br0">1 91 80,'0'-7'9628,"2"-19"-8616,-1 26-1008,-1 0 0,0 0 1,1 0-1,-1 0 0,1 0 1,-1 0-1,1 0 1,-1 0-1,0 0 0,1-1 1,-1 1-1,1 0 0,-1 0 1,0 0-1,1-1 1,-1 1-1,0 0 0,1 0 1,-1-1-1,0 1 0,1 0 1,-1-1-1,0 1 1,0 0-1,1-1 0,-1 1 1,0 0-1,0-1 0,0 1 1,1-1-1,-1 1 1,0 0-1,0-1 0,0 1 1,0-1-1,0 1 0,0-1 1,0 1-1,0 0 1,0-1-1,0 1 0,0-1 1,0 1-1,0-1 0,0 1 1,-1 0-1,1-1 1,0 0-1,0 0 48,0 0 71,7-6 259,-7 6-379,0 1-1,1-1 0,-1 1 1,0-1-1,1 1 1,-1-1-1,0 1 0,1-1 1,-1 1-1,0 0 1,1-1-1,-1 1 0,1-1 1,-1 1-1,1 0 1,-1 0-1,1-1 1,-1 1-1,1 0 0,-1 0 1,1-1-1,0 1 1,11-11 418,16-2 225,-27 13-566,18 1 147,-14 2-215,-4-3 7,0 0 0,0 0 0,-1 1 0,1-1 1,0 1-1,0-1 0,0 1 0,0-1 0,0 1 0,-1-1 0,1 1 0,0 0 1,-1-1-1,1 1 0,0 0 0,-1 0 0,1 0 0,-1-1 0,2 3 0,-1-3 183,-1 0-174,1 0 0,-1 1 0,1-1 0,-1 0 1,1 0-1,-1 0 0,1 0 0,-1 1 0,1-1 0,-1 0 0,1 0 0,-1 1 1,0-1-1,1 0 0,-1 1 0,0-1 0,1 1 0,-1-1 0,0 0 0,1 1 1,-1-1-1,0 1 0,0-1 0,0 1 0,1-1 0,-1 1 0,0-1 1,0 0-1,0 1 0,0-1 0,0 1 0,0-1 0,0 2 0,8 41 2907,-8-38-2728,0-4-169,1 0 1,-1 0-1,0 0 1,0 0-1,0 0 1,0 0-1,0 0 0,0 0 1,-1 0-1,1 0 1,0 0-1,0 0 1,-1 0-1,1 0 1,0-1-1,-1 1 0,1 0 1,-1 0-1,1 0 1,-1 0-1,0 0 1,0 0-1,0 0 1,1 0-1,0-1 1,-1 1 0,1-1-1,0 1 1,0 0-1,-1 0 1,1-1-1,0 1 1,0 0 0,0-1-1,0 1 1,0 0-1,0-1 1,0 1 0,0 0-1,1 0 1,-1-1-1,0 2 1,1-2 9,-1 1 1,0 0-1,0-1 0,0 1 1,0 0-1,0-1 0,1 1 1,-1-1-1,0 1 0,0 0 1,0-1-1,-1 1 0,1 0 0,0-1 1,0 1-1,0 0 0,0-1 1,-1 1-1,1-1 0,0 1 1,0 0-1,-1-1 0,0 1 1,1 0 18,-1-1 1,0 1 0,1-1-1,-1 1 1,0-1 0,1 1-1,-1-1 1,1 1 0,-1-1-1,1 1 1,-1 0-1,1-1 1,0 1 0,-1 0-1,1 0 1,0-1 0,-1 1-1,1 0 1,0 0 0,0 0-1,-7 12 874,5-12-822,1 1 1,-1-1-1,0 1 0,1-1 1,-1 1-1,1-1 1,0 1-1,0 0 1,-1 0-1,1 0 0,0-1 1,1 1-1,-1 0 1,0 0-1,0 1 1,0 2-1,-8 3 1275,9-8-1322,-1 0 0,0 0-1,1 1 1,-1-1 0,0 1-1,1-1 1,-1 0-1,0 1 1,1-1 0,-1 1-1,1 0 1,-1-1 0,1 1-1,-1-1 1,1 1 0,0 0-1,-1 1 1,-4 3 85,4-4-149,1-1 1,0 0-1,-1 0 0,1 0 0,-1 0 1,1 1-1,0-1 0,0 0 1,-1 0-1,1 0 0,0 1 0,-1-1 1,1 0-1,0 1 0,0-1 0,-1 0 1,1 0-1,0 1 0,0-1 1,0 0-1,0 1 0,-1-1 0,1 1 1,0-1-1,0 0 0,0 1 0,0-1 1,0 0-1,0 1 0,0 0 0,-5 4 0,5-5-5,-1 0-1,1 0 0,0 0 0,-1 0 0,1 0 0,0 0 1,0 0-1,-1 0 0,1 0 0,0 0 0,0 1 1,-1-1-1,1 0 0,0 0 0,0 0 0,-1 0 0,1 1 1,0-1-1,0 0 0,0 0 0,-1 1 0,1-1 0,0 0 1,0 0-1,0 1 0,0-1 0,0 0 0,-1 0 1,1 1-1,0-1 0,0 0 0,0 1 0,0-1 0,0 0 1,0 0-1,0 1 0,0-1 0,0 1 7,0 0 0,0 0 0,0 0-1,0 0 1,-1-1 0,1 1 0,0 0 0,-1 0 0,1 0-1,-1-1 1,1 1 0,0 0 0,-1-1 0,0 1-1,1 0 1,-1-1 0,1 1 0,-1-1 0,0 1 0,0 0-1,0-1 0,0 1 0,1 0 0,-1-1 0,0 1 0,1-1 0,-1 1 0,0 0 0,1 0 0,-1-1 0,1 1 0,-1 0 0,1 0 0,-1 0 0,1 0 0,0-1 0,-1 1 0,1 0-1,0 0 1,0 0 0,0 1 0,-3 6 38,-2 6 52,4-4-175,1 14 263,0-24-177,0 1-1,0-1 1,0 1 0,0-1 0,0 1 0,0-1 0,0 1-1,0-1 1,1 0 0,-1 1 0,0-1 0,0 1 0,0-1 0,1 1-1,-1-1 1,0 1 0,0-1 0,1 0 0,-1 1 0,0-1-1,1 0 1,-1 1 0,0-1 0,1 0 0,-1 1 0,0-1 0,1 0-1,-1 0 1,1 0 0,-1 1 0,1-1 0,0 0 0,12-7 679,-4 0-441,-8 6-216,0 1 0,0-1-1,0 0 1,0 1-1,0-1 1,0 0-1,0 1 1,0-1-1,0 1 1,0-1-1,0 1 1,1 0 0,-1 0-1,0-1 1,2 1-1,28-6 1109,-28 6-1072,0 0-1,0 0 0,0 1 0,1 0 0,-1-1 0,0 1 1,0 0-1,-1 1 0,7 2 0,7 1 360,-15-4-412,1-1 0,0 0 0,-1 1 0,1-1 0,-1 1 0,1 0-1,-1-1 1,1 1 0,-1 0 0,0 0 0,1 0 0,-1 0 0,0 0 0,2 2 0,1 0-14,0 0 0,0-1 0,0 1 0,0-1 0,0 0 0,1 0 0,-1 0 0,6 1 0,7-1 285,-3 0-1090,-5-2-2682</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02.276"/>
    </inkml:context>
    <inkml:brush xml:id="br0">
      <inkml:brushProperty name="width" value="0.05" units="cm"/>
      <inkml:brushProperty name="height" value="0.05" units="cm"/>
    </inkml:brush>
  </inkml:definitions>
  <inkml:trace contextRef="#ctx0" brushRef="#br0">12 146 160,'-12'10'7516,"12"-10"-7423,1-18 4904,-1 17-4880,0-1-1,0 1 0,1 0 0,-1 0 0,0 0 0,1 0 1,-1-1-1,1 1 0,-1 0 0,1 0 0,0 0 1,-1 0-1,1 0 0,0 0 0,1-1 0,7-16 1338,3 7-820,-8 6-484,1 1 0,-1 1 1,1-1-1,0 0 0,0 1 0,0 0 1,10-4-1,-10 5-115,0 1 0,-1-1 0,1 1 0,0 0 0,0 0 0,0 0 1,0 1-1,0 0 0,0 0 0,1 0 0,-1 1 0,5 1 0,16 5-9,-17-4-20,0-1 0,0 0 1,16 2-1,-2-3 24,16-1 111,-18-3-292,-19 3 72,1 0 0,0 0 1,0-1-1,0 1 0,0-1 1,0 1-1,-1-1 0,1 0 0,0 0 1,-1 0-1,1-1 0,-1 1 1,1 0-1,3-4 0,10-4-563,-15 8 513,0 1 0,0 0 0,0-1 0,0 1 0,0-1 0,0 1 0,0-1 0,0 1 0,0-1 0,0 0 1,-1 0-1,1 1 0,0-1 0,0 0 0,-1 0 0,1 0 0,0 0 0,0-1 0,-1 2 86,0 0 0,0-1-1,0 1 1,0 0 0,0 0 0,0-1 0,0 1-1,0 0 1,0 0 0,0-1 0,0 1-1,1 0 1,-1 0 0,0-1 0,0 1 0,0 0-1,0 0 1,0 0 0,1-1 0,-1 1-1,0 0 1,0 0 0,0 0 0,0 0 0,1-1-1,-1 1 1,0 0 0,0 0 0,1 0-1,-1 0 1,0 0 0,0 0 0,1 0-1,-1 0 1,1-1-79,-1 1 0,0 0 0,1 0 0,-1 0 0,0 0 0,1 0 0,-1 0 0,0-1 0,0 1 0,1 0 0,-1 0 0,0 0 0,1-1 0,-1 1 0,0 0 0,0 0 0,0-1 0,1 1 0,-1 0 0,0-1 0,0 1 0,0 0 0,0-1 0,1 1-1,-1 0 1,0 0 0,0-1 0,0 1 0,0-1 0,0 1 0,0 0 0,0-1 0,0 1 0,0-1 0,-2-10-6283,-8 10 4521</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02.726"/>
    </inkml:context>
    <inkml:brush xml:id="br0">
      <inkml:brushProperty name="width" value="0.05" units="cm"/>
      <inkml:brushProperty name="height" value="0.05" units="cm"/>
    </inkml:brush>
  </inkml:definitions>
  <inkml:trace contextRef="#ctx0" brushRef="#br0">67 0 832,'0'1'199,"0"0"0,0 0 0,0 0-1,0 0 1,0 0 0,0 0-1,0 0 1,1 0 0,-1 0 0,0-1-1,1 1 1,-1 0 0,0 0-1,1 0 1,-1 0 0,1-1 0,0 2-1,0-1-71,0 0 0,-1 0 0,1 0 0,0 0 0,-1 0 0,1 0 0,-1 0 0,0 0-1,1 0 1,-1 0 0,0 1 0,1-1 0,-1 0 0,0 0 0,0 0 0,0 0 0,0 2 0,0 2 572,0 0 0,0 1 0,0-1 1,-1 0-1,1 1 0,-1-1 1,-1 0-1,1 0 0,-4 9 0,-4 26 1542,-10 14 291,11-28-1063,-7 17 693,12-38-2071,1 0 0,-1 1-1,1 0 1,0 0 0,1-1-1,-1 1 1,1 0 0,-1 9-1,2-14-236,2-18-3693,0 14 2618,-1 0-1,1-1 1,0 1 0,-1 0 0,0-1 0,0 1 0,1-5 0,5-16-5031,0 17 4873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03.276"/>
    </inkml:context>
    <inkml:brush xml:id="br0">
      <inkml:brushProperty name="width" value="0.05" units="cm"/>
      <inkml:brushProperty name="height" value="0.05" units="cm"/>
    </inkml:brush>
  </inkml:definitions>
  <inkml:trace contextRef="#ctx0" brushRef="#br0">28 11 432,'0'0'1830,"12"-10"2244,-12 11-3813,0 0 0,0 0 0,0 1 0,0-1 0,0 0 0,0 0 0,0 1 0,0-1 0,-1 0 0,1 0 0,0 0 0,-1 1 0,1-1 0,-1 0 0,1 0 0,-1 0 0,0 0 0,1 0 0,-1 0 0,0 0 0,0 0 0,-1 1 0,2-1-114,-1 0 1,1 0-1,-1 0 1,1 0-1,-1 0 1,1 0-1,0 1 0,0-1 1,0 0-1,0 0 1,0 0-1,0 1 1,0-1-1,0 0 0,0 2 1,0 10 1060,-2-3-466,0-1 1,0 1-1,1 0 1,0-1-1,1 1 1,1 11-1,-1 0 141,-11 29 1689,11 22 2128,0 1-3408,-4-61-1685,1-10-1399,2-10-1666,1-24-8814,0-16 2486,0 38 8554</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04.166"/>
    </inkml:context>
    <inkml:brush xml:id="br0">
      <inkml:brushProperty name="width" value="0.05" units="cm"/>
      <inkml:brushProperty name="height" value="0.05" units="cm"/>
    </inkml:brush>
  </inkml:definitions>
  <inkml:trace contextRef="#ctx0" brushRef="#br0">142 22 416,'0'0'608,"-2"-21"10771,-6 20-10719,0 1 0,0 0-1,0 1 1,0 0 0,0 0 0,0 1-1,0 0 1,0 1 0,-14 6 0,8 6-471,11-13-33,1 1 0,1 0 0,-1-1 0,0 1 0,1 0 0,-1 0-1,1 0 1,0 0 0,0 0 0,0 0 0,1 1 0,-1-1 0,1 0 0,-1 0 0,1 4 0,-6 9 1020,5-15-1081,1 0 0,-1 0 0,0 0-1,1 1 1,-1-1 0,0 0 0,1 0-1,0 1 1,-1-1 0,1 0 0,0 0-1,-1 1 1,1-1 0,0 1 0,0-1-1,0 0 1,0 1 0,0-1 0,1 0-1,-1 1 1,0-1 0,1 0 0,-1 0-1,2 3 1,-1 0 340,1 0-1,0 1 1,-1-1 0,0 1-1,0-1 1,0 1 0,-1 0-1,1-1 1,-1 1-1,-1 5 1,12 28 1397,-9-30-1423,15 32 106,-16-35-515,0 0 0,0 0 0,0 0 0,-1 0 0,0 0 0,1 0 0,-2 0 0,0 10 0,0 2 0,1-4 0,1-10 0,-1 1 0,0 0 0,1-1 0,-2 1 0,1 0 0,0 0 0,-1-1 0,1 1 0,-2 3 0,1-6 0,0 0 0,0 1 0,0-1 0,0 0 0,0 0 0,1 1 0,-1-1 0,0 0 0,1 1 0,-1-1 0,1 0 0,-1 1 0,1-1 0,0 1 0,0-1 0,0 1 0,-1-1 0,1 1 0,1 2 0,-9 35-243</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04.526"/>
    </inkml:context>
    <inkml:brush xml:id="br0">
      <inkml:brushProperty name="width" value="0.05" units="cm"/>
      <inkml:brushProperty name="height" value="0.05" units="cm"/>
    </inkml:brush>
  </inkml:definitions>
  <inkml:trace contextRef="#ctx0" brushRef="#br0">1 26 576,'2'-1'812,"1"-1"0,-1 1-1,1-1 1,0 1 0,0 0 0,-1 0-1,1 0 1,0 0 0,0 0-1,0 1 1,5-1 0,4-2 1239,-4 1-907,1-1 0,-1 2 0,0-1 0,11 1 0,-10 0-842,0 1 0,0 1 0,0-1 0,1 2 0,-1-1-1,13 5 1,13 0-1246,-1-7-5003,-30-4 3353,-1 1-559</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05.176"/>
    </inkml:context>
    <inkml:brush xml:id="br0">
      <inkml:brushProperty name="width" value="0.05" units="cm"/>
      <inkml:brushProperty name="height" value="0.05" units="cm"/>
    </inkml:brush>
  </inkml:definitions>
  <inkml:trace contextRef="#ctx0" brushRef="#br0">107 8 112,'0'0'8807,"-12"-6"-4493,12 5-3522,-2 2-392,-1-1 0,1 1 0,-1 0 0,1 0 0,0 0 0,0 0 0,-1 0 0,1 1 0,-2 1 0,-21 10 1736,24-13-2051,1 0-1,-1 1 1,0-1-1,0 1 1,1-1-1,-1 0 1,1 1-1,-1-1 1,0 1-1,1 0 1,-1-1-1,1 1 1,-1-1-1,1 1 0,-1 0 1,1-1-1,0 1 1,-1 1-1,-8 8 952,7-9-889,0 1-1,1-1 0,-1 1 0,0 0 0,0 0 0,1 0 0,-1 0 0,1 0 0,0 0 0,-1 0 0,1 0 1,0 0-1,0 1 0,0-1 0,1 0 0,-1 1 0,1-1 0,-1 1 0,1-1 0,0 1 0,0-1 0,0 1 0,0-1 1,0 1-1,0-1 0,1 1 0,-1-1 0,2 3 0,2 3 351,6 2 391,8 4-163,5-6 18,-19-7-688,0 1 0,-1-1 0,1 1-1,0-1 1,0 0 0,0 0 0,0-1 0,0 1 0,1-1 0,-1 0 0,0 0 0,0-1 0,0 1-1,5-2 1,-5 1-145,-3 0 48,0 1-1,0 0 1,0 0 0,0-1 0,0 1-1,0 0 1,0-1 0,0 1-1,0-1 1,0 1 0,0-1 0,0 0-1,-1 1 1,1-1 0,0 0-1,0 0 1,-1 1 0,2-3 0,3-2-4282</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07.276"/>
    </inkml:context>
    <inkml:brush xml:id="br0">
      <inkml:brushProperty name="width" value="0.05" units="cm"/>
      <inkml:brushProperty name="height" value="0.05" units="cm"/>
    </inkml:brush>
  </inkml:definitions>
  <inkml:trace contextRef="#ctx0" brushRef="#br0">64 15 80,'0'0'2257,"8"-11"6475,-8 8-7633,0 5-391,0 4-519,0-4-93,0 31 3025,-8 57 2218,8-86-5227,-1 0 1,1-1 0,-1 1 0,0-1 0,0 1 0,-1-1-1,1 1 1,-3 4 0,2-4-45,0-1-1,0 1 1,1-1 0,0 1 0,0 0-1,0-1 1,0 1 0,0 7-1,0-6 45,1 0 0,-1 0 0,0 0-1,-1 0 1,1 0 0,-4 7 0,3-8 37,1 0 1,-1 0 0,1 1-1,0-1 1,0 0 0,0 6-1,-7 36 1388,3-28-1210,4-16-311,0-1 1,0 1-1,0-1 0,1 1 1,-1 0-1,1-1 0,-1 1 1,1 0-1,0 0 0,0-1 1,-1 3-1,1-2-3,0 0-1,0 0 0,0 0 1,0 0-1,0 0 1,0 0-1,0 1 1,1-1-1,-1 0 1,1 0-1,0 0 0,-1 0 1,1 0-1,0-1 1,0 1-1,0 0 1,2 2-1,9 33 162,-11-36-184,0-1 15,-1 0-1,1 0 0,-1 0 1,0 0-1,1 0 1,-1 1-1,1-1 0,-1 0 1,0 0-1,1 0 1,-1 1-1,0-1 0,1 0 1,-1 0-1,0 1 1,1-1-1,-1 0 0,0 1 1,0-1-1,1 1 0,-1-1 1,0 0-1,0 1 1,0-1-1,1 0 0,-1 1 1,0-1-1,0 1 1,0-1-1,0 1 0,0-1 1,0 0-1,0 1 0,0-1 1,0 1-1,0-1 1,0 1-1,0 0 92,1 10 691,1-10-753,0-1 1,0 1-1,0 0 0,-1 0 0,1 0 1,0 0-1,0 0 0,-1 0 0,1 1 0,-1-1 1,1 1-1,-1-1 0,1 1 0,-1-1 1,0 1-1,0 0 0,2 3 0,1-2-27,0-1-1,0 1 1,0-1-1,1 0 1,-1 0-1,8 2 1,-10-4-21,27 0 108,1-4 6,-29 4-115,0 0 1,0 0-1,0 0 0,0-1 1,0 1-1,0 0 1,-1-1-1,1 1 1,0 0-1,0-1 1,0 1-1,0-1 0,-1 1 1,1-1-1,0 0 1,0 1-1,-1-1 1,1 0-1,0 1 1,-1-1-1,1 0 1,0-1-1,-1 1-353,4-3-1053,2-1 58,-4-2-3449,-2 4 3125,0 2 739,1 0 0,-1-1 0,0 1 0,0 0 0,0 0 0,0 0 0,0 0 0,0 0 0,0 0 0,-1-1 0,1 1 0,-2-4-2844,-8-1 1916</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14.799"/>
    </inkml:context>
    <inkml:brush xml:id="br0">
      <inkml:brushProperty name="width" value="0.05" units="cm"/>
      <inkml:brushProperty name="height" value="0.05" units="cm"/>
    </inkml:brush>
  </inkml:definitions>
  <inkml:trace contextRef="#ctx0" brushRef="#br0">133 1 160,'9'11'7710,"-12"-11"-7548,-19 1 4390,18 3-5112,4-2 616,-19 3-13,-2 1 0,-15 15-166,24-3 184,-7 3-34,18-21-19,1 0 0,0 1 0,-1-1 0,1 0 0,0 1 0,-1-1 0,1 0 0,0 1 0,-1-1 0,1 1 0,0-1 0,0 0 0,0 1 0,-1-1 0,1 1 0,0-1 0,0 0 0,0 1 0,0-1 0,0 1 0,0-1 0,0 1 0,0-1 0,0 1 0,0-1 0,0 1 0,0-1 0,0 0 0,0 1 0,0-1 0,0 1 0,1-1 0,-1 1 0,0-1 0,0 0 0,0 1 0,1-1 0,-1 1 0,1-1 0,10 14 373,-10-14-258,-1 1-67,0 0 0,0 0 0,0 0 0,0 0-1,0-1 1,1 1 0,-1 0 0,0 0 0,1-1-1,-1 1 1,1 0 0,-1 0 0,1-1 0,-1 1 0,1 0-1,-1-1 1,1 1 0,0-1 0,-1 1 0,2 0 0,-1-1-6,-1 1 1,1 0-1,0-1 1,0 1 0,-1-1-1,1 1 1,-1 0 0,1 0-1,0-1 1,-1 1 0,1 0-1,-1 0 1,0 0-1,1 0 1,-1-1 0,0 1-1,0 0 1,1 0 0,-1 0-1,0 1 1,1 0 26,1 0 0,0 0 1,-1 0-1,1-1 0,0 1 0,0-1 1,0 1-1,0-1 0,0 0 1,0 0-1,0 0 0,0 0 0,1 0 1,-1 0-1,0 0 0,5 0 0,4 3 496,-8-3-372,0-1 0,0 0 1,0 0-1,0 0 0,0 0 0,0 0 0,0-1 0,0 1 0,0-1 0,-1 0 0,1 1 1,0-1-1,0-1 0,3 0 0,-2 0 8,38-11 278,-13 5-421,-24 5-3886</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08.076"/>
    </inkml:context>
    <inkml:brush xml:id="br0">
      <inkml:brushProperty name="width" value="0.05" units="cm"/>
      <inkml:brushProperty name="height" value="0.05" units="cm"/>
    </inkml:brush>
  </inkml:definitions>
  <inkml:trace contextRef="#ctx0" brushRef="#br0">0 16 208,'24'10'22264,"-18"-9"-18575,-4-1-2160,20 0 3833,-16 0-5647,74-7 285,-70 7 0,-1-1 0,1 0 0,13-5 0,-13 4 0,0 0 0,-1 1 0,17-1 0,-8-2 0,-7 3 0,-11 1 0,0 0 0,-1 0 0,1 1 0,0-1 0,0 0 0,0 0 0,0 0 0,0 0 0,0 0 0,0 0 0,0 0 0,0 0 0,0 0 0,0 0 0,0 0 0,0 0 0,0 0 0,0 0 0,0 0 0,0 0 0,0 1 0,0-1 0,0 0 0,0 0 0,0 0 0,0 0 0,0 0 0,0 0 0,0 0 0,0 0 0,0 0 0,0 0 0,0 0 0,0 0 0,0 1 0,0-1 0,0 0 0,0 0 0,0 0 0,0 0 0,0 0 0,0 0 0,0 0 0,0 0 0,0 0 0,0 0 0,0 0 0,0 0 0,0 0 0,0 0 0,0 0 0,1 0 0,-1 0 0,0 0 0,0 0 0,0 0 0,0 1 0,0-1 0,0 0 0,0 0 0,0 0 0,0 0 0,0 0 0,0 0-188,0 0 0,0 0 0,-1 1 1,1-1-1,0 0 0,-1 1 0,1-1 0,0 0 0,0 0 0,-1 0 1,1 1-1,-1-1 0,1 0 0,0 0 0,-1 0 0,1 0 0,0 0 1,-1 0-1,1 0 0,-1 0 0,1 0 0,0 0 0,-1 0 0,1 0 1,-1 0-1,1 0 0,0 0 0,-1 0 0,1 0 0,0 0 0,-1 0 1,1-1-1,-1 1 0,1 0 0,0 0 0,0-1 0,-1 1 0,1 0 0,0 0 1,-1-1-1,1 1 0,0 0 0,-1-1 0</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09.107"/>
    </inkml:context>
    <inkml:brush xml:id="br0">
      <inkml:brushProperty name="width" value="0.05" units="cm"/>
      <inkml:brushProperty name="height" value="0.05" units="cm"/>
    </inkml:brush>
  </inkml:definitions>
  <inkml:trace contextRef="#ctx0" brushRef="#br0">1 24 640,'0'0'609,"2"-12"1021,15 1 11731,-17 11-13156,0 15 1633,0-8-1241,-1 0-1,1 0 1,1-1-1,-1 1 1,1 0-1,0 0 1,1-1-1,0 1 1,2 6-1,-3-9-98,0 1 0,0-1-1,0 1 1,-1-1-1,1 1 1,-1-1 0,0 1-1,-2 8 1,1 4 693,-4 5-404,-2 7-227,7-23-2477,0 6 6013,0-5-7564</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09.936"/>
    </inkml:context>
    <inkml:brush xml:id="br0">
      <inkml:brushProperty name="width" value="0.05" units="cm"/>
      <inkml:brushProperty name="height" value="0.05" units="cm"/>
    </inkml:brush>
  </inkml:definitions>
  <inkml:trace contextRef="#ctx0" brushRef="#br0">1 14 80,'0'0'2206,"4"1"-2628,13 2 13053,56-5 2749,-25 0-11560,-2 2-4748,-4-7 928,-36 6-4,0-1 1,0 1-1,0 0 1,0 0 0,0 1-1,0-1 1,0 1-1,0 1 1,0-1-1,1 1 1,-1 0-1,6 2 1,-11-2-288</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13.606"/>
    </inkml:context>
    <inkml:brush xml:id="br0">
      <inkml:brushProperty name="width" value="0.05" units="cm"/>
      <inkml:brushProperty name="height" value="0.05" units="cm"/>
    </inkml:brush>
  </inkml:definitions>
  <inkml:trace contextRef="#ctx0" brushRef="#br0">10 73 144,'7'8'1344,"-3"-4"152,-15-2-1273,3 8 5609,16-32-1881,-4 17-3339,-3 4-534,-1 1-1,1 0 1,-1 0 0,1-1 0,-1 1 0,1-1-1,-1 1 1,0 0 0,1-1 0,-1 1 0,0-1-1,1 1 1,-1-1 0,0 1 0,1-1 0,-1 1-1,0-1 1,0 1 0,0-1 0,0 1-1,1-1 1,-1 0 0,0 0 153,1-1 0,-1 1-1,1 0 1,-1 0 0,1 0 0,-1 0-1,1 0 1,0 0 0,0 0 0,0 0-1,-1 0 1,1 0 0,0 1 0,2-2-1,4-6 1205,-6 7-1336,-1 0 0,1 0 1,-1 0-1,1 0 1,-1 0-1,1 0 0,0 0 1,0 0-1,-1 0 0,1 0 1,0 1-1,0-1 1,0 0-1,0 1 0,0-1 1,0 0-1,0 1 0,0-1 1,2 1-1,-1-4 157,-2 4-248,0 0 0,0-1 0,0 1 0,0 0 0,0-1 0,0 1 1,0 0-1,0-1 0,1 1 0,-1 0 0,0-1 0,0 1 1,0 0-1,1-1 0,-1 1 0,0 0 0,0 0 0,1-1 1,-1 1-1,0 0 0,0 0 0,1 0 0,-1-1 0,0 1 1,1 0-1,-1 0 0,0 0 0,1 0 0,-1 0 0,0 0 0,1-1 1,-1 1-1,0 0 0,1 0 0,-1 0 0,0 0 0,1 0 1,0 1-1,38-8 64,-37 7-27,17 5-120,-19-4 80,1 0-1,-1-1 0,0 1 0,1-1 0,-1 1 0,1-1 1,-1 1-1,0-1 0,1 0 0,-1 1 0,1-1 0,0 1 1,-1-1-1,1 0 0,-1 0 0,1 1 0,-1-1 0,1 0 1,0 0-1,-1 1 0,1-1 0,0 0 0,8 4 66,17 24 231,-21-23-201,-5-5-99,0 0 0,1 0 0,-1 1 0,1-1 0,-1 0 0,0 0 0,1 0 1,-1 0-1,0 1 0,1-1 0,-1 0 0,0 1 0,0-1 0,1 0 0,-1 0 0,0 1 0,0-1 0,1 0 0,-1 1 0,0-1 0,0 0 1,0 1-1,0-1 0,1 1 0,-1-1 0,0 0 0,0 1 0,0-1 0,0 1 0,0-1 0,0 0 0,0 1 0,0 0 0,0 1 27,1-1 0,-1 1 0,1 0-1,0-1 1,0 1 0,0 0 0,0-1-1,0 1 1,0-1 0,0 0 0,1 1-1,-1-1 1,0 0 0,3 2 0,-3-1 63,-1 0 1,1 1 0,-1-1-1,1 0 1,-1 0 0,0 0-1,0 0 1,0 0 0,0 0-1,-1 0 1,1 1 0,0-1-1,-2 2 1,1-2-60,0-2 23,0 1 1,0-1-1,1 1 0,-1 0 1,1-1-1,-1 1 1,1 0-1,-1 0 0,1-1 1,-1 1-1,1 0 0,0 0 1,-1-1-1,1 1 1,0 0-1,0 0 0,-1 0 1,1 0-1,0 0 1,0-1-1,0 1 0,0 0 1,0 0-1,0 1 1,-8 12 652,7-13-689,0 0-1,0 0 0,0 0 1,0 0-1,0 0 0,0 0 1,1 0-1,-1 1 0,0-1 1,1 0-1,-1 1 1,1-1-1,-1 3 0,-9 19 110,8-22-28,1 1 1,-1 0-1,1 0 0,-1 0 0,1 0 0,0-1 0,0 2 0,0-1 1,0 0-1,0 0 0,0 0 0,0 0 0,1 1 0,-1 3 0,-19 11 1522,20-16-1592,0-1-1,-1 1 0,1 0 0,0-1 0,0 1 0,-1-1 1,1 1-1,-1 0 0,1-1 0,0 1 0,-1-1 0,1 0 0,-1 1 1,1-1-1,-1 1 0,1-1 0,-1 0 0,0 1 0,1-1 0,-2 1 1,2-1-11,-1 0-1,1 0 1,-1 1 0,0-1 0,1 0 0,-1 1 0,1-1 0,-1 1-1,1-1 1,-1 1 0,1-1 0,-1 1 0,1-1 0,0 1 0,-1-1 0,1 1-1,0 0 1,-1-1 0,1 1 0,0 0 0,-4 3 97,1-1 1,0 0-1,-1 0 0,0 0 0,0 0 1,0-1-1,0 1 0,-5 1 1,7-2-233,-10 14 116,6-13 0,6-3 0,-1 0 0,0 1 0,1-1 0,-1 0 0,0 0 0,1 1 0,-1-1 0,1 1 0,-1-1 0,1 0 0,-1 1 0,1-1 0,-1 1 0,1-1 0,-1 1 0,1 0 0,-1-1 0,1 1 0,0-1 0,-1 1 0,1 0 0,0-1 0,0 1 0,-1 1 0,-6 7 0,6-8 0,0 0 0,0-1 0,0 1 0,0 0 0,0 0 0,1 0 0,-1 0 0,0 0 0,1 0 0,-1 0 0,0 0 0,1 0 0,-1 0 0,1 0 0,0 0 0,-1 0 0,1 2 0,-6 6 0,6-8 0,-1-1 0,1 1 0,-1-1 0,1 1 0,0-1 0,-1 1 0,1-1 0,-1 1 0,1-1 0,0 1 0,-1-1 0,1 1 0,0 0 0,0-1 0,-1 1 0,1 0 0,0-1 0,0 1 0,0 0 0,0 0 0,-8 43 0,8-35 0,0-8 0,-1 1 0,1-1 0,0 0 0,0 0 0,0 0 0,0 0 0,0 1 0,0-1 0,0 0 0,0 0 0,1 0 0,-1 1 0,0-1 0,1 0 0,-1 0 0,1 0 0,-1 0 0,1 0 0,0 0 0,-1 0 0,1 0 0,1 1 0,2 4 0,-1-2 0,4-10 0,-4 4 0,1 0 0,-1 0 0,0 0 0,1 1 0,0-1 0,-1 1 0,1 0 0,0 0 0,4-1 0,11-3 0,-14 3 0,0 2 0,0-1 0,1 0 0,-1 1 0,0 0 0,0 0 0,9 2 0,4-1 0,-15 0 0,1 0 0,-1 1 0,1-1 0,-1 1 0,0 0 0,0 0 0,0 0 0,0 1 0,-1-1 0,1 1 0,0 0 0,-1-1 0,0 1 0,0 0 0,2 4 0,1-2 0,-4-5 0,-1 0 0,0 0 0,1 1 0,-1-1 0,0 0 0,1 0 0,-1 0 0,0 1 0,1-1 0,-1 0 0,0 0 0,1 1 0,-1-1 0,0 0 0,0 0 0,1 1 0,-1-1 0,0 0 0,0 1 0,1-1 0,-1 1 0,0-1 0,0 0 0,0 1 0,0-1 0,0 0 0,0 1 0,0-1 0,0 1 0,0-1 0,0 0 0,0 1 0,0 0 0,2 1 0,0 1 0,0-1 0,0 1 0,0-1 0,0 0 0,0 0 0,1 0 0,-1 0 0,1 0 0,0-1 0,5 3 0,0-3 0,6 0 0,-14-1 0,0 0 0,0 0 0,0 0 0,0 0 0,0 0 0,1 0 0,-1 0 0,0 0 0,0 0 0,0 0 0,0 0 0,0 0 0,0 0 0,0 0 0,1 0 0,-1 0 0,0 0 0,0 0 0,0 0 0,0 0 0,0 0 0,0 0 0,0 0 0,0 0 0,1 0 0,-1 0 0,0 0 0,0 1 0,0-1 0,0 0 0,0 0 0,0 0 0,0 0 0,0 0 0,0 0 0,0 0 0,0 0 0,0 0 0,1 1 0,-1-1 0,0 0 0,0 0 0,0 0 0,0 0 0,0 0 0,0 0 0,0 0 0,0 1 0,0-1 0,0 0 0,0 0 0,0 0 0,0 0 0,0 0 0,0 0 0,-1 0 0,1 1 0,0-1 0,0 0 0,0 0 0,0 0 0,0 0 0,0 0 0,0 0 0,0 0 0,0 0 0,0 0 0,0 1 0,-3-1 1892,1-4-3700,1-11-8727,0-7-4359,1 11 10287,0 8 5418,0-3-2436</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14.836"/>
    </inkml:context>
    <inkml:brush xml:id="br0">
      <inkml:brushProperty name="width" value="0.05" units="cm"/>
      <inkml:brushProperty name="height" value="0.05" units="cm"/>
    </inkml:brush>
  </inkml:definitions>
  <inkml:trace contextRef="#ctx0" brushRef="#br0">0 136 128,'6'-5'20893,"-2"-3"-16291,-2-1-6726,2 4 3410,-3 4-1141,-1 1 0,1-1 0,-1 1 0,1-1 0,0 1 0,-1-1 0,0 1 0,1-1 0,-1 0 0,1 1 0,-1-1 0,0 0 0,1 0 0,-1 1 0,0-1 0,0 0 1,0 0-1,1-1 0,-1 0 0,0 1 1,1-1 0,0 0 0,-1 0 0,1 0-1,0 1 1,0-1 0,-1 1 0,1-1 0,1 0-1,-1 1 1,0-1 0,0 1 0,0 0 0,1-1-1,1 0 1,9-14-103,6 4-44,-14 9 6,0 1 0,-1-1 0,1 1 0,1-1 1,-1 1-1,0 0 0,5-1 0,-7 3-64,31 4-77,-18 3 165,-10-4-19,0-1 1,0 0 0,1 1 0,-1-2 0,11 3-1,43 7 118,-11-15 35,-45 4-245,-1-1-1,1 1 1,0-1-1,-1 0 1,1 0-1,-1-1 0,1 1 1,-1 0-1,1-1 1,-1 1-1,0-1 1,0 0-1,0 0 1,4-3-1,4-6-1530,-9 11 1394,0-1 0,-1 1 0,1-1 0,0 1 1,-1-1-1,1 1 0,0-1 0,-1 0 1,1 1-1,-1-1 0,1 0 0,-1 0 0,0 1 1,1-1-1,-1 0 0,0 0 0,1 1 0,-1-1 1,0 0-1,0 0 0,0-1 0,0 1-224,7 0-2794</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15.366"/>
    </inkml:context>
    <inkml:brush xml:id="br0">
      <inkml:brushProperty name="width" value="0.05" units="cm"/>
      <inkml:brushProperty name="height" value="0.05" units="cm"/>
    </inkml:brush>
  </inkml:definitions>
  <inkml:trace contextRef="#ctx0" brushRef="#br0">130 7 160,'-12'-7'8663,"11"21"-5593,-36 74 5815,8-17-4046,-11 25-1931,31-63-2489,7-20 81,3-11-1084,-1-12-3555,0 3 2051,-1 4 1074,1 1 0,0-1 0,0 1 0,0-1-1,1 0 1,-1 1 0,1-1 0,-1 1 0,1-1 0,0 1 0,0-1 0,1-2 0,0 2 276,0 1-1,-1 0 1,1-1 0,-1 0 0,0 1 0,1-1 0,-2 0 0,2-4 0,-2 0-564</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16.246"/>
    </inkml:context>
    <inkml:brush xml:id="br0">
      <inkml:brushProperty name="width" value="0.05" units="cm"/>
      <inkml:brushProperty name="height" value="0.05" units="cm"/>
    </inkml:brush>
  </inkml:definitions>
  <inkml:trace contextRef="#ctx0" brushRef="#br0">90 9 80,'0'0'171,"10"-8"997,0 9 7231,-22 6-6134,4 31 4231,8-36-6193,-1 1-1,1-1 1,-1 1 0,1-1-1,-1 0 1,0 1 0,0-1-1,0 0 1,-2 2-1,2-1 47,-1-1 0,1 1 0,0-1 0,0 1 0,0 0 0,0-1 0,0 1-1,1 0 1,-1 4 0,-1 5 729,-1-1 0,0 1 0,-1-1-1,-6 15 1,7-19-779,2-5-148,0 1 0,0-1-1,0 1 1,0 0 0,1-1 0,-1 1-1,1 0 1,-1-1 0,1 6-1,0-3-85,0 0 0,-1 0 0,0-1 0,0 1 0,0-1 0,-1 1 0,-1 5 0,1-6-70,0 1-1,1-1 1,-1 1 0,1-1 0,0 1-1,1 0 1,-1 5 0,-5 0 5,6-10 0,-1 1 0,1-1 0,-1 1 0,1-1 0,-1 1 0,1-1 0,0 1 0,-1 0 0,1-1 0,0 1 0,-1-1 0,1 1 0,0 0 0,0-1 0,0 1 0,-1 0 0,1-1 0,0 2 0,-4 12 0,2-9 0,0-8 0,5-3 1094,0 1-4226,11-15-14161,-14 20 17101,0-1 0,0 1-1,0-2 1,4-2-1774,-4 4 1819,1 0 0,-1 0 0,1-1 0,-1 1 0,0 0 0,1 0 0,-1 0 0,1-1 0,-1 1 0,0 0 0,1-1 0,-1 1 0,0 0 0,1-1-1,-1 1 1,0-1 0,0 1 0,1 0 0,-1-1 0,0 1 0,0-1 0,0 1 0,1-1 0,-1 1 0,0-1 0,0 1 0,0-1 0,0 1 0,0 0 0,0-1-1,0 1 1,0-1 0,0 0 0,0-13-4052</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18.166"/>
    </inkml:context>
    <inkml:brush xml:id="br0">
      <inkml:brushProperty name="width" value="0.05" units="cm"/>
      <inkml:brushProperty name="height" value="0.05" units="cm"/>
    </inkml:brush>
  </inkml:definitions>
  <inkml:trace contextRef="#ctx0" brushRef="#br0">200 108 96,'18'-5'1630,"-9"0"-1299,-9 5-221,1 0 0,0 0-1,-1 0 1,1 0-1,-1-1 1,1 1-1,0 0 1,-1 0-1,1-1 1,-1 1 0,1-1-1,-1 1 1,1 0-1,-1-1 1,0 1-1,1-1 1,-1 1-1,1-1 1,-1 1 0,0-1-1,1 1 1,-1-1-1,0 0 1,0 1-1,1-1 1,-1 1-1,0-2 1,4-2 964,-4 4-889,1 0-1,-1 0 1,1 0-1,-1 0 1,0-1-1,1 1 1,-1 0-1,1 0 1,-1 0-1,0-1 1,1 1 0,-1 0-1,0-1 1,0 1-1,1 0 1,-1 0-1,0-1 1,1 1-1,-1-1 1,0 1 0,0 0-1,0-1 1,0 1-1,1-1 1,-1 1-1,0 0 1,0-1-1,0 1 1,0-1-1,0 1 1,0 0 0,0-1-1,0 1 1,0-1-1,0 1 1,0-1-1,0 0-60,0 0 0,0 0 0,0 1-1,0-1 1,0 0 0,0 0-1,0 0 1,0 0 0,0 0 0,0 1-1,0-1 1,-1 0 0,1 0 0,0 0-1,-1 1 1,1-1 0,-1 0 0,1 0-1,-1 1 1,1-1 0,-1 0-1,1 1 1,-1-1 0,1 1 0,-1-1-1,0 0 1,0 1 0,0-1 0,-9-23 3795,9 23-3691,0-1 1,1 1-1,-1-1 1,-1 1-1,1 0 1,0 0-1,0-1 0,0 1 1,-1 0-1,1 0 1,-1 0-1,1 0 1,-1 0-1,1 1 1,-1-1-1,1 0 1,-1 1-1,0-1 1,1 1-1,-1 0 1,-2-1-1,-8 0 1035,9 1-1197,1-1 0,0 1 0,0 0 0,0 0 0,0 0 0,-1 0 0,1 1 0,0-1 0,0 0 0,0 1 0,0 0 0,0-1 0,0 1 0,0 0 0,0 0 0,-3 2 0,-5 2 157,9-5-181,0 0 0,0 1 1,0-1-1,0 1 0,0-1 0,0 1 1,0 0-1,0-1 0,0 1 0,0 0 1,0 0-1,0-1 0,1 1 0,-2 1 1,-8 9 614,8-9-576,0 0 0,0-1 0,0 1 0,1 0 0,-1 0 0,0 1 0,1-1 0,-1 0 0,1 1 0,0-1 0,0 0 0,0 1 0,0-1 0,0 4 0,-7 53 1734,8 204-1538,-5-253-277,4-9 0,1 0 0,-1-1 0,0 1 0,1 0 0,-1 0 0,1 0 0,-1 0 0,1 0 0,-1 0 0,1 0 0,0 0 0,0 0 0,-1 0 0,1 0 0,0 2 0,0-2-34,0 1 0,1-1 1,-1 1-1,0-1 0,-1 1 0,1 0 0,0-1 1,0 1-1,-1-1 0,1 1 0,-1-1 0,1 0 1,-1 1-1,1-1 0,-1 1 0,0-1 1,0 0-1,0 0 0,0 1 0,0-1 0,0 0 1,-2 2-1,-12 1-4422,-6-3-4534,0-12-9458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18.636"/>
    </inkml:context>
    <inkml:brush xml:id="br0">
      <inkml:brushProperty name="width" value="0.05" units="cm"/>
      <inkml:brushProperty name="height" value="0.05" units="cm"/>
    </inkml:brush>
  </inkml:definitions>
  <inkml:trace contextRef="#ctx0" brushRef="#br0">1 7 736,'29'-7'10173,"63"15"5606,-40-1-11333,2-4-4512,-44-6 44,4-1 127,-14 4-137,0 0 1,1 0 0,-1 0 0,0 0 0,0 0 0,0 0 0,1 0 0,-1 0 0,0 0 0,0 0 0,1 0-1,-1 0 1,0 0 0,0 0 0,0 1 0,1-1 0,-1 0 0,0 0 0,0 0 0,0 0 0,1 0 0,-1 0-1,0 0 1,0 1 0,0-1 0,0 0 0,1 0 0,-1 0 0,0 0 0,0 1 0,0-1 0,0 0 0,0 0-1,0 0 1,0 1 0,0-1 0,1 0 0,-1 0 0,0 0 0,0 1 0,0-1 0,0 0 0,-7 1-2337,-19 5-12403,24-5 13900,0 0 0,-1 0 0,1 0-1,0-1 1,0 1 0,-1-1 0,1 0 0,-1 1-1,1-1 1,-3 0 0,3 0-428</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19.746"/>
    </inkml:context>
    <inkml:brush xml:id="br0">
      <inkml:brushProperty name="width" value="0.05" units="cm"/>
      <inkml:brushProperty name="height" value="0.05" units="cm"/>
    </inkml:brush>
  </inkml:definitions>
  <inkml:trace contextRef="#ctx0" brushRef="#br0">1 6 432,'0'0'1227,"8"-5"3141,-5 8-3623,0 0 1,0 0-1,1 0 1,-1-1-1,1 1 1,5 2-1,-9-5-636,1 1 1,-1-1-1,0 1 0,0-1 1,1 1-1,-1-1 0,0 1 1,0-1-1,1 1 0,-1-1 1,0 1-1,0 0 0,0-1 1,0 1-1,0-1 0,0 1 1,0 0-1,0-1 0,0 1 1,-1 1-1,2 7 1690,1-5-1378,-1 0 0,0-1 0,0 1-1,0 0 1,-1 0 0,1-1 0,-1 1-1,0 0 1,0 0 0,0 0 0,0 0-1,-1 0 1,1 0 0,-3 6 0,-1 27 2914,4-36-3369,0 1 110,0-1 0,0 1 0,0-1 0,0 1 1,0-1-1,0 1 0,0-1 0,0 1 0,0-1 0,-1 0 0,1 1 1,-1-1-1,1 0 0,-1 1 0,0-1 0,1 0 0,-1 1 1,-6 5 5414,7-8-5481,0 1 1,0 0 0,0-1 0,0 1 0,0-1-1,0 1 1,0 0 0,0-1 0,0 1 0,0 0 0,0-1-1,0 1 1,0-1 0,0 1 0,0 0 0,1-1-1,-1 1 1,0 0 0,0-1 0,0 1 0,0 0-1,1-1 1,-1 1 0,0 0 0,1 0 0,-1-1-1,0 1 1,0 0 0,1 0 0,-1 0 0,0-1 0,1 1-1,0 0 1,-1 0-16,0-1 0,1 1 1,-1 0-1,1 0 0,-1 0 0,0-1 0,1 1 0,-1 0 1,0-1-1,1 1 0,-1 0 0,0-1 0,0 1 0,1 0 0,-1-1 1,0 1-1,0 0 0,1-1 0,-1 1 0,0-1 0,0 1 1,0 0-1,0-1 0,0 1 0,0-1 0,0 1 0,0-1 0,0 1 1,0-1-1,0 1 0,0 0 0,0-1 0,0 0 0,1-5-78,0 1-1,0-1 1,1 0 0,0 1-1,0-1 1,0 1-1,1 0 1,0 0-1,0 0 1,6-8 0,39-42 27,-47 54 65,0-1 0,1 0 1,-1 1-1,1-1 1,-1 1-1,1-1 1,0 1-1,-1 0 1,1 0-1,0-1 1,0 2-1,0-1 1,0 0-1,0 0 1,0 0-1,0 1 1,0-1-1,1 1 0,2 0 1,-4 0-16,0 0-1,0 1 1,0 0-1,0-1 1,0 1 0,0-1-1,0 1 1,0 0 0,0 0-1,0-1 1,0 1-1,-1 0 1,1 0 0,0 0-1,0 0 1,-1 0-1,1 0 1,-1 0 0,1 0-1,-1 1 1,1-1 0,-1 0-1,0 0 1,0 0-1,1 0 1,-1 1 0,0-1-1,0 0 1,0 2-1,2 46 148,-3-40-154,1 1-149,1 7 1136,-1-17-956,0 0-1,0 1 1,0-1-1,0 0 1,1 1-1,-1-1 1,0 0-1,0 1 1,0-1 0,1 0-1,-1 1 1,0-1-1,0 0 1,1 0-1,-1 1 1,0-1-1,1 0 1,-1 0 0,0 1-1,1-1 1,-1 0-1,0 0 1,1 0-1,-1 0 1,0 0 0,1 0-1,-1 0 1,0 1-1,1-1 1,-1 0-1,1 0 1,11-16-714,5 5-367,-14 10 903,-1 0 0,1-1 0,0 1 0,0-1 0,-1 0 0,1 0 0,-1 0 0,0 0 0,0 0 0,3-4 0,-4 4 138,0 1-1,0-1 1,0 1-1,-1-1 1,1 1-1,0 0 1,1 0-1,-1-1 1,0 1-1,0 0 1,0 0-1,1 0 1,-1 0 0,1 0-1,-1 0 1,0 1-1,1-1 1,0 0-1,-1 1 1,1-1-1,-1 1 1,1 0-1,1-1 1,17-13-199,-11 10 162,3-2-37,-11 6 95,-1 0-1,0 0 1,0-1-1,0 1 0,0 0 1,0 0-1,1 0 1,-1 0-1,0 0 1,0 0-1,0 0 0,0 0 1,1 0-1,-1 0 1,0 0-1,0 0 1,0 0-1,0 0 0,0 0 1,1 0-1,-1 0 1,0 0-1,0 0 0,0 0 1,0 0-1,1 0 1,-1 0-1,0 0 1,0 0-1,0 0 0,0 0 1,0 1-1,1-1 1,-1 0-1,0 0 1,0 0-1,0 0 0,0 0 1,0 0-1,0 1 1,0-1-1,1 0 0,-1 0 1,0 0-1,0 0 1,0 0-1,0 1 1,0-1-1,0 0 0,0 0 1,0 1-23,0 28 576,0-18-416,0-6-54,1 0-1,-2 0 1,1 0-1,0 0 1,-1 0-1,0 0 1,0 0-1,-3 6 1,4-10-80,-1 0 0,1 0 0,0 0 1,-1 0-1,1 0 0,0 0 0,-1 1 0,1-1 0,0 0 1,0 0-1,0 0 0,0 0 0,0 0 0,0 1 1,1-1-1,-1 0 0,0 0 0,1 0 0,-1 0 1,0 0-1,1 0 0,-1 0 0,1 0 0,0 0 0,-1 0 1,1 0-1,0 0 0,-1 0 0,1 0 0,0 0 1,0-1-1,0 1 0,0 0 0,0-1 0,0 1 1,0-1-1,0 1 0,0-1 0,0 1 0,0-1 0,0 0 1,0 1-1,1-1 0,-1 0 0,0 0 0,0 0 1,0 0-1,0 0 0,2 0 0,-1 0-511,0-2 372</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17.679"/>
    </inkml:context>
    <inkml:brush xml:id="br0">
      <inkml:brushProperty name="width" value="0.05" units="cm"/>
      <inkml:brushProperty name="height" value="0.05" units="cm"/>
    </inkml:brush>
  </inkml:definitions>
  <inkml:trace contextRef="#ctx0" brushRef="#br0">0 7 128,'0'0'280,"8"-7"4605,-8 11-4830,0-1 0,0 0-1,0 1 1,0-1 0,1 0 0,-1 1 0,1-1-1,0 0 1,0 0 0,0 0 0,0 0 0,3 5-1,-3-3 38,1 0-1,-1 0 0,-1 0 0,1 0 0,-1 0 0,0 1 0,0-1 1,0 0-1,-2 6 0,1 8 81,1 99 697,8-80-191,-8-22-845,0-13-610,0-10-616,0 6 1105,0-15-3477,0 10 2960</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21.296"/>
    </inkml:context>
    <inkml:brush xml:id="br0">
      <inkml:brushProperty name="width" value="0.05" units="cm"/>
      <inkml:brushProperty name="height" value="0.05" units="cm"/>
    </inkml:brush>
  </inkml:definitions>
  <inkml:trace contextRef="#ctx0" brushRef="#br0">92 6 80,'7'-6'13836,"-14"83"-3872,-5-49-6487,12-25-3083,-1 1 0,1-1 1,-1 0-1,1 1 1,-1-1-1,0 0 1,-1 0-1,1 0 1,-2 3-1,1-3-247,1 0 0,0 0-1,0 0 1,0-1-1,0 1 1,0 0-1,0 0 1,1 0-1,-1 4 1,-10 21-147,10-26 0,1 1 0,0-1 0,-1 0 0,1 1 0,-1-1 0,0 0 0,0 0 0,0 0 0,-3 4 0,3-4 0,0 1 0,-1-1 0,1 0 0,0 1 0,0-1 0,1 1 0,-1-1 0,0 1 0,1-1 0,-1 4 0,1-3 0,-1 0 0,0 0 0,0 0 0,0 0 0,0 0 0,0 0 0,-1 0 0,1 0 0,-1-1 0,1 1 0,-4 3 0,4-5 0,1-1 0,-1 1 0,1-1 0,-1 1 0,1 0 0,0-1 0,-1 1 0,1-1 0,0 1 0,0 0 0,0-1 0,-1 1 0,1 0 0,0-1 0,0 1 0,0 0 0,0 0 0,0-1 0,0 1 0,0 0 0,0-1 0,1 2 0,-1-1 0,0-1 0,0 1 0,0-1 0,0 1 0,0-1 0,1 0 0,-1 1 0,0-1 0,0 1 0,0-1 0,-1 1 0,1-1 0,0 1 0,0-1 0,0 1 0,0-1 0,0 1 0,-1-1 0,1 1 0,0-1 0,0 0 0,0 1 0,-1-1 0,1 1 0,0-1 0,-1 0 0,1 1 0,0-1 0,-1 0 0,0 1 0,0 3 0,0 0 0,1 1 0,-1-1 0,1 0 0,0 1 0,0-1 0,1 5 0,0 0 0,-1 52 0,1-59 0,0 0 0,0-1 0,0 1 0,0-1 0,0 1 0,0-1 0,0 0 0,1 1 0,-1-1 0,0 0 0,1 0 0,0 0 0,-1 0 0,1 0 0,-1 0 0,1 0 0,0-1 0,2 2 0,1 0 0,0 0 0,0 0 0,1-1 0,-1 1 0,11 0 0,7-1 0,-18 0 0,0-1 0,0 1 0,-1-1 0,1 0 0,0 0 0,0-1 0,0 0 0,-1 1 0,1-2 0,0 1 0,-1 0 0,1-1 0,-1 0 0,6-3 0,0-1-175,-5 3 1158,-3-1-3350</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22.066"/>
    </inkml:context>
    <inkml:brush xml:id="br0">
      <inkml:brushProperty name="width" value="0.05" units="cm"/>
      <inkml:brushProperty name="height" value="0.05" units="cm"/>
    </inkml:brush>
  </inkml:definitions>
  <inkml:trace contextRef="#ctx0" brushRef="#br0">59 1 272,'-18'0'1620,"16"0"-791,-11 0 337,9 0-1109,3 0 21,1 0 0,0 0 0,-1 0 0,1 0 0,-1 0 0,1-1 0,-1 1 0,1 0 0,0 0 0,-1 0 0,1 0 0,-1 0 0,1 0 0,-1 1 0,1-1 0,0 0 0,-1 0 0,1 0 0,-1 0 0,1 0 0,0 1 0,-1-1 0,1 0 0,-1 0 0,1 1 0,0-1 0,-1 0 0,1 0 0,0 1 0,0-1 0,-1 1 0,1-1 0,0 0 0,0 1 0,-1-1 0,1 1 0,0 0 415,-7-1 1458,8 0-1459,-1 0 0,1 1 0,0-1-1,0 0 1,-1 0 0,1 0-1,0 0 1,6 6 5900,-7-6-5900,1 1 0,-1-1 0,1 2-1,19 9 9264,2 0-8310,-13-9-1445,-1 0 0,1 0 0,0-1 0,0-1 0,-1 0 0,1 0 0,0 0 0,0-1 0,10-3 0,-4 2 0,0 0 0,0 0 0,0 1 0,18 2 0,-8 0 0,-3-5 805,-19 2-2287,-19 1-7544,15 1 7863,-1 0-1,0 0 1,0 0 0,0 0 0,1-1 0,-1 1-1,0-1 1,1 1 0,-1-1 0,0 0 0,1 1 0,-1-1-1,1 0 1,-1 0 0,-2-2 0</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05:24.006"/>
    </inkml:context>
    <inkml:brush xml:id="br0">
      <inkml:brushProperty name="width" value="0.05" units="cm"/>
      <inkml:brushProperty name="height" value="0.05" units="cm"/>
    </inkml:brush>
  </inkml:definitions>
  <inkml:trace contextRef="#ctx0" brushRef="#br0">18 0 128,'-6'0'32626,"12"2"-32625,0 1 0,-1 0 0,1 0 1,-1 1-1,0-1 0,0 1 0,0 0 0,0 1 1,5 6-1,0-2 0,-4-4-1,-1 0 0,-1 0 0,1 1 0,-1-1 0,0 1 0,0 0 0,5 10 0,-7-11 0,1-1 0,-1 0 0,0 0 0,1 0 0,6 6 0,9 15 0,18 31 0,-24-28 0,-11-26 0,0-1 0,0 1 0,0 0 0,0 0 0,0 0 0,0 0 0,0 0 0,-1 0 0,1 0 0,-1 0 0,0 0 0,1 0 0,-1 1 0,0 2 0,11 17 0,-3 17 0,-2-26 0,-6-12 0,1 0 0,0 0 0,-1 0 0,1 0 0,-1 0 0,1 0 0,-1 0 0,1 0 0,-1 0 0,0 0 0,0 0 0,1 0 0,-1 0 0,0 2 0,8 45 0,-8-28 0,1-12 0,-1 1 0,0-1 0,-1 1 0,0-1 0,0 0 0,-4 13 0,5 5 0,1-24 0,-1 0 0,0 1 0,1-1 0,-1 0 0,0 1 0,0-1 0,-1 0 0,1 1 0,0-1 0,-1 0 0,1 0 0,-1 1 0,-1 2 0,-1 0 0,1 0 0,-1 0 0,1 0 0,0 1 0,1-1 0,-1 1 0,1 0 0,1-1 0,-1 1 0,0 6 0,1-9 0,-1-1 0,0 1 0,0-1 0,0 1 0,0-1 0,0 0 0,-1 0 0,1 0 0,-1 1 0,-2 2 0,2-3 0,0 0 0,1 0 0,-1 0 0,1 0 0,-1 0 0,1 0 0,0 1 0,0-1 0,0 0 0,-1 5 0,-11 14 0,5-9 0,-1 4 0,-1 0 0,-18 25 0,5-2 0,18-33 0,-1-1 0,1 0 0,-1 1 0,-10 6 0,10-8 0,0 0 0,0 1 0,0 0 0,-8 9 0,-16 14 0,30-28-165,7-8 283,3-34-32822</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18.376"/>
    </inkml:context>
    <inkml:brush xml:id="br0">
      <inkml:brushProperty name="width" value="0.05" units="cm"/>
      <inkml:brushProperty name="height" value="0.05" units="cm"/>
    </inkml:brush>
  </inkml:definitions>
  <inkml:trace contextRef="#ctx0" brushRef="#br0">53 58 32,'0'0'744,"0"0"-717,1 0-1,-1 0 0,1 0 1,-1 0-1,1 0 0,-1-1 1,1 1-1,-1 0 0,1 0 1,-1 0-1,1-1 0,-1 1 0,0 0 1,1 0-1,-1-1 0,1 1 1,-1 0-1,0-1 0,1 1 1,-1-1-1,1 0 0,-6 0 99,1-2 117,3-4 4866,1 6-4940,-2-16 2364,-15 3-1670,10 7-324,5 6-132,-11 1 530,12 0-928,0 1 0,0 0 0,0 0 0,1-1 0,-1 1-1,0 0 1,0 0 0,1 0 0,-1 0 0,1 0 0,-1 0 0,1 0-1,-1 0 1,1 0 0,0 0 0,-1 0 0,1 0 0,0 0 0,0 0-1,0 0 1,0 0 0,0 0 0,0 0 0,0 0 0,0 2 0,1 45 794,-1-33-352,4-11-201,-3-3-233,-1-1-1,1 0 1,-1 1-1,1-1 1,-1 1-1,1-1 1,-1 0-1,0 1 1,1-1-1,-1 1 1,0-1-1,1 1 1,-1-1-1,0 1 1,1 0-1,-1-1 1,0 1-1,0-1 1,0 1-1,1 0 1,-1-1-1,0 2 1,0 6 379,-1-7-342,1 0 0,0 0-1,0 1 1,-1-1 0,1 0 0,0 0-1,0 0 1,0 0 0,0 1 0,1-1-1,-1 0 1,0 0 0,0 0-1,1 0 1,-1 0 0,1 0 0,-1 0-1,1 0 1,-1 0 0,1 0 0,0 0-1,-1 0 1,1 0 0,0 0 0,0 0-1,1 1 1,-1-1-29,-1-1 0,1 1 0,-1 0-1,0-1 1,1 1 0,-1 0 0,0-1 0,0 1-1,1 0 1,-1-1 0,0 1 0,0 0 0,0 0-1,0-1 1,0 1 0,0 0 0,0-1 0,0 1 0,0 0-1,0 0 1,-1-1 0,1 2 0,-1-1-3,1 0 1,0 0-1,0 0 1,0 0-1,-1 0 1,1 0-1,0 0 0,0 0 1,0 0-1,1 0 1,-1 0-1,0 0 1,0 0-1,1 0 1,-1 0-1,1 1 0,15 26 273,-15-27-256,0 0-1,0 0 1,0 0-1,0 1 1,-1-1 0,1 0-1,0 1 1,-1-1 0,1 0-1,-1 1 1,1-1 0,-1 1-1,0-1 1,1 1-1,-1-1 1,0 1 0,0-1-1,0 3 1,4 1 263,-3-5-289,-1 0 0,1 0 0,-1 0 1,0 0-1,1 1 0,-1-1 0,0 0 0,1 0 1,-1 1-1,0-1 0,1 0 0,-1 0 0,0 1 1,1-1-1,-1 0 0,0 1 0,0-1 1,1 0-1,-1 1 0,0-1 0,0 0 0,0 1 1,0-1-1,0 1 0,1-1 0,-1 0 1,0 1-1,0-1 0,0 1 0,0-1 0,0 1 1,0-1-1,0 0 0,0 1 0,7 21 530,-3-17-176,-3-5-341,-1 1 1,1-1-1,-1 0 0,1 1 0,-1-1 1,1 0-1,-1 1 0,1-1 0,-1 1 1,0-1-1,1 0 0,-1 1 0,0-1 1,1 1-1,-1 0 0,0-1 1,0 1-1,0-1 0,1 1 0,-1-1 1,0 1-1,0-1 0,0 1 0,0 0 1,0 1 58,1 0 1,-1-1-1,0 1 1,1 0-1,0-1 0,-1 1 1,1-1-1,0 1 1,0-1-1,-1 1 1,3 1-1,-1-1-28,-1-1 0,0 1 0,0 0 0,0-1 0,0 1 1,-1-1-1,1 1 0,0 0 0,-1 0 0,1 0 0,-1-1 0,1 3 0,-1 74 1905,-5-67-1846,4-10-113,0 0 0,1-1 0,-1 1 0,0 0 0,1 0 0,-1 0 0,1 0 0,-1 0 0,1 0 0,0 0 0,0 0 0,-1 0-1,1 0 1,0 1 0,0 0 0,0 7 2551,0 2-8702</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19.476"/>
    </inkml:context>
    <inkml:brush xml:id="br0">
      <inkml:brushProperty name="width" value="0.05" units="cm"/>
      <inkml:brushProperty name="height" value="0.05" units="cm"/>
    </inkml:brush>
  </inkml:definitions>
  <inkml:trace contextRef="#ctx0" brushRef="#br0">8 73 112,'0'0'1502,"-8"5"-517,17-8 5428,12-9-3576,38-17-520,-32 18-1071,-26 10-1099,21-5 1304,-5 4-59,-17 2-1331,1 0 0,0 0 0,-1 0 0,1 0 0,-1 0 0,1 0 0,-1 0 0,1 0 0,-1-1 0,1 1-1,-1 0 1,1 0 0,-1-1 0,1 1 0,-1 0 0,0-1 0,1 1 0,-1 0 0,1-1 0,-1 1-1,0-1 1,1 1 0,-1 0 0,0-1 0,0 1 0,1-1 0,-1 0 0,22-5 966,-10 6 441,-9 0 599,-7 0-1872,2 0-606</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20.716"/>
    </inkml:context>
    <inkml:brush xml:id="br0">
      <inkml:brushProperty name="width" value="0.05" units="cm"/>
      <inkml:brushProperty name="height" value="0.05" units="cm"/>
    </inkml:brush>
  </inkml:definitions>
  <inkml:trace contextRef="#ctx0" brushRef="#br0">130 16 112,'0'0'1241,"0"6"928,0-7-2025,0 1 0,0-1 1,0 1-1,0 0 1,0-1-1,0 1 0,0-1 1,0 1-1,0-1 0,-1 1 1,1 0-1,0-1 1,0 1-1,0-1 0,-1 1 1,1 0-1,0-1 1,0 1-1,-1 0 0,1-1 1,0 1-1,-1 0 1,1-1-1,-1 1 0,1 0 1,0 0-1,-1 0 0,1-1 1,-1 1-1,1 0 1,0 0-1,-1 0 0,1 0 1,-1 0-1,-8-5 573,8 4-63,-33-3 1560,-3 8-1000,24 7-1203,12-11 12,0 1-12,0-1-1,0 1 1,0-1-1,0 1 1,0 0 0,0-1-1,0 1 1,0 0-1,0 0 1,0-1-1,0 1 1,1 0 0,-1 0-1,0 0 1,1 0-1,-1 0 1,0 0-1,0 3 1,-7 24 653,8-17-482,0-8-76,0 1 0,0 0 0,0-1 0,0 1 0,0 0 0,1-1 0,0 1 0,0-1 0,0 1-1,2 4 1,-2-5 41,1 0-1,0 0 1,0 0-1,0 0 1,0-1-1,0 1 1,0-1-1,1 1 1,-1-1-1,1 0 1,0 0-1,0 0 1,-1 0-1,7 2 1,-1-2 599,0-1-1,1 0 1,-1 0 0,1 0 0,11-2 0,-11 0-459,-1-1 0,1 0 0,-1-1 0,1 0 0,7-4 0,2 0-230,22-18 261,-39 25-121</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24.336"/>
    </inkml:context>
    <inkml:brush xml:id="br0">
      <inkml:brushProperty name="width" value="0.05" units="cm"/>
      <inkml:brushProperty name="height" value="0.05" units="cm"/>
    </inkml:brush>
  </inkml:definitions>
  <inkml:trace contextRef="#ctx0" brushRef="#br0">188 34 208,'-9'4'7394,"7"-4"-7681,1-1 361,1 1-1,-1-1 0,0 0 1,1 0-1,-1 1 0,0-1 1,1 0-1,-1 1 0,0-1 0,0 1 1,0-1-1,0 1 0,1 0 1,-1-1-1,0 1 0,0 0 1,0-1-1,0 1 0,0 0 1,0 0-1,0 0 0,-1 0 0,-15-11 682,-15 0 2108,29 11-2841,2 0-6,0 1 0,0-1 0,0 0 0,-1 0 1,1 0-1,0 0 0,0 0 0,0 0 0,0 0 0,-1 0 0,1 0 0,0-1 0,0 1 0,0 0 1,0-1-1,0 1 0,0-1 0,0 1 0,0-1 0,0 1 0,0-1 0,-1-1 0,-2 2 170,1 0-1,-1 0 1,1 0-1,-1 1 0,1-1 1,-1 1-1,1 0 1,-6 2-1,8-3-184,-1 0 33,1 1 0,-1-1 0,0 0 0,0 1 0,1 0 0,-1 0 0,0-1 0,1 1 0,-1 0 0,0 0 0,1 0 0,0 0 0,-1 1 0,1-1 0,0 0 0,-1 1 0,1-1 0,-2 4 0,-5 3 310,7 29 2330,1-31-2128,0-4-393,0 1 0,1-1 0,-1 1 0,1-1 0,-1 1 0,1-1 0,0 0 0,0 1-1,0-1 1,0 0 0,1 0 0,-1 0 0,0 0 0,1 0 0,2 3 0,-2-4 10,-1 0 0,0 1 0,0-1 0,1 0 0,-1 1 0,0-1 0,0 1 0,-1-1 0,1 1 0,0-1 0,0 1 0,0 2 0,5 9 450,-5-11-504,1 0 0,-1 0 0,0 0 0,0 0 0,0 0 1,-1 1-1,1-1 0,0 0 0,-1 1 0,1 2 0,18 13 1300,3 8-313,-12-2 70,-5-9-694,-4-14-440,-1 0-1,1 0 0,0 0 1,-1 0-1,1 0 1,-1 0-1,1 0 0,-1 0 1,0 0-1,1 0 0,-1 0 1,0 0-1,0 1 0,0-1 1,0 1-1,8 65 500,-8 18-1641,-3-82 1154,3-2-175,0-1-1,-1 0 1,1 0 0,0 1 0,-1-1-1,1 0 1,0 1 0,-1-1-1,1 0 1,0 1 0,0-1-1,-1 1 1,1-1 0,0 0-1,0 1 1,0-1 0,0 1-1,-1-1 1,1 0 0,0 1 0,0-1-1,0 1 1,0-1 0,0 2-1,-10 10-7010,4-4 7091,4-4-1347,1-11-1066,9-21-10092,-8 24 10198</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25.176"/>
    </inkml:context>
    <inkml:brush xml:id="br0">
      <inkml:brushProperty name="width" value="0.05" units="cm"/>
      <inkml:brushProperty name="height" value="0.05" units="cm"/>
    </inkml:brush>
  </inkml:definitions>
  <inkml:trace contextRef="#ctx0" brushRef="#br0">1 60 304,'5'-2'10313,"20"-7"-7006,-16 9-2150,0-1 1,0-1 0,-1 0-1,17-5 1,-15 4-652,0 0 0,0 0-1,0 1 1,0 1 0,11-1-1,25-8 714,-15 2-938,7 4-73,-37 4-176,9 4 4638,-18-4-5138,6 0 660,-8 7 2901,8-7-4860</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26.027"/>
    </inkml:context>
    <inkml:brush xml:id="br0">
      <inkml:brushProperty name="width" value="0.05" units="cm"/>
      <inkml:brushProperty name="height" value="0.05" units="cm"/>
    </inkml:brush>
  </inkml:definitions>
  <inkml:trace contextRef="#ctx0" brushRef="#br0">90 23 80,'0'-1'117,"-1"-11"5499,-8 9-3241,7 1-1854,-7-2 62,5 4-387,0 1 0,1-1-1,-1 1 1,0 0-1,1 0 1,-1 0 0,1 1-1,-4 1 1,5-2-121,0 1-1,0-1 1,0 0-1,0 1 1,0 0-1,0-1 1,0 1-1,1 0 0,-1 0 1,1 0-1,0 0 1,-1 0-1,1 0 1,0 1-1,-1 2 1,0 1 529,1 1 0,0-1 0,0 0 0,0 1 0,1 9 0,1-14-434,0 0 0,0 0 0,0 0 0,0 1-1,1-1 1,-1 0 0,0 0 0,1-1 0,0 1 0,-1 0 0,1 0 0,0-1 0,0 1 0,0-1 0,0 0 0,4 2 0,2 3 649,-5-4-553,0 0 0,0 0 0,0-1 0,1 0 1,-1 1-1,0-1 0,6 0 0,-7-1 99,-1 0-226,0 0 0,1 0-1,-1 0 1,1 0 0,-1 0-1,1 1 1,-1-1 0,0 0-1,1 1 1,-1-1-1,0 0 1,2 2 0,-2-2 49,2 1-141,0-1 1,1 1 0,-1-1 0,0 0-1,0 0 1,0 0 0,0 0-1,0-1 1,0 1 0,0-1 0,0 0-1,0 0 1,0 0 0,4-1-1,10-3 6,-15 5-32,30-11 1877,-29 10-3162</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27.256"/>
    </inkml:context>
    <inkml:brush xml:id="br0">
      <inkml:brushProperty name="width" value="0.05" units="cm"/>
      <inkml:brushProperty name="height" value="0.05" units="cm"/>
    </inkml:brush>
  </inkml:definitions>
  <inkml:trace contextRef="#ctx0" brushRef="#br0">28 9 192,'-19'4'6419,"11"2"-5875,8-5 33,17 10 2664,-5-11-2143,-1 0-1,0 0 1,0-1 0,0-1-1,0 0 1,12-3 0,7-3 941,-26 8-1713,-1 0 0,0-1 1,1 0-1,-1 0 1,0 0-1,0 0 0,6-4 1,-7 5-226,0-1 1,0 1 0,0-1 0,0 1 0,0 0-1,0-1 1,0 1 0,0 0 0,0 0-1,0 0 1,0 1 0,2 0 0,6-1 514,-10 1-355,1-1-233,-1 1 1,1-1-1,-1 1 1,1-1-1,-1 1 1,1-1-1,-1 0 1,1 1-1,-1-1 1,1 0-1,-1 1 1,1-1-1,0 0 1,-1 0-1,1 1 1,-1-1-1,1 0 1,0 0-1,-1 0 1,2 0-1,24 4 1979,-27 7 700,-3-11-4275,-14-2-6837</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06.779"/>
    </inkml:context>
    <inkml:brush xml:id="br0">
      <inkml:brushProperty name="width" value="0.05" units="cm"/>
      <inkml:brushProperty name="height" value="0.05" units="cm"/>
    </inkml:brush>
  </inkml:definitions>
  <inkml:trace contextRef="#ctx0" brushRef="#br0">67 23 80,'0'5'124,"0"-4"-83,0-1 0,0 1 0,0-1 0,1 1 0,-1-1 0,0 1 0,0-1-1,0 1 1,0-1 0,0 1 0,0-1 0,0 1 0,0-1 0,0 1 0,0-1 0,0 1 0,-1-1 0,1 1 0,0-1 0,0 1 0,0-1 0,-1 0 0,1 1 0,0-1 0,0 1 0,-1-1 0,1 0 0,0 1 0,-1-1 0,1 0 0,0 1 0,-1-1 0,1 0 0,-1 1 0,1-1 0,-1 0 0,0 1 0,0-1 23,-39 0 379,39-1-443,1 1 1,-1 0-1,0 0 1,1 0 0,-1 0-1,0 0 1,0 1-1,1-1 1,-1 0-1,0 0 1,1 0 0,-1 0-1,0 1 1,1-1-1,-1 0 1,1 1 0,-1-1-1,0 1 1,1-1-1,-1 0 1,1 1-1,-1-1 1,1 1 0,-1-1-1,1 2 1,-3 18 15,3-20-15,0 1 209,37-18 4366,35 6 453,-61 10-4504,0-1 1,1 1 0,-1-2-1,0 1 1,12-6-1,-12 4-46,-1 1 0,1 0 0,-1 1 0,1 0 0,12 0 0,47-9 17,-68 11-469,-7 0-4101,4 1 3319,-1-1 0,1 1 0,-1 0 0,1-1 0,-1 1 0,1 0 0,-1 0 0,1 0 0,-2 2 0,-4-2-610,-4-1-4263</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18.409"/>
    </inkml:context>
    <inkml:brush xml:id="br0">
      <inkml:brushProperty name="width" value="0.05" units="cm"/>
      <inkml:brushProperty name="height" value="0.05" units="cm"/>
    </inkml:brush>
  </inkml:definitions>
  <inkml:trace contextRef="#ctx0" brushRef="#br0">12 12 208,'0'0'211,"0"-10"1579,0 10-1775,0 1-1,0-1 1,0 0 0,0 0-1,0 0 1,0 1-1,0-1 1,0 0 0,0 0-1,0 1 1,0-1 0,0 0-1,0 0 1,0 0 0,-1 1-1,1-1 1,0 0-1,0 0 1,0 0 0,0 0-1,0 1 1,0-1 0,-1 0-1,1 0 1,0 0 0,0 0-1,0 0 1,-1 1-1,1-1 1,0 0 0,0 0-1,0 0 1,-1 0 0,1 0-1,0 0 1,0 0 0,0 0-1,-1 0 1,1 0 0,0 0 13,-1 0 1,1 0 0,0 0 0,-1 0 0,1 1 0,0-1 0,-1 0 0,1 0 0,0 0 0,0 0 0,-1 0-1,1 1 1,0-1 0,0 0 0,-1 0 0,1 0 0,0 1 0,0-1 0,-1 0 0,1 0 0,0 1 0,0-1 0,0 0-1,0 0 1,0 1 0,-1-1 0,1 0 0,0 1 0,0-1 0,0 0 0,0 1 0,0-1 0,0 0 0,0 0 0,0 1-1,0-1 1,0 0 0,0 1 0,0-1 0,0 2 435,9-2 171,27 0 6857,27-7-4448,-33 4-2741,-26 2-300,0 0 0,-1 0 0,1 1 0,0 0 1,-1-1-1,1 1 0,0 1 0,-1-1 0,1 0 0,0 1 0,-1 0 0,1 0 1,3 1-1,22 0 662,-22-2 383,-23-1-899,14 1-384,-17-6-14041,19 1 12721</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28.786"/>
    </inkml:context>
    <inkml:brush xml:id="br0">
      <inkml:brushProperty name="width" value="0.05" units="cm"/>
      <inkml:brushProperty name="height" value="0.05" units="cm"/>
    </inkml:brush>
  </inkml:definitions>
  <inkml:trace contextRef="#ctx0" brushRef="#br0">231 78 160,'0'0'307,"-12"-6"3190,9 1-2832,-2-7 1405,1 8-1344,3 4-705,1 0 0,0 0 0,-1-1 0,1 1 0,0 0 0,-1 0 0,1 0 0,0 0 0,-1 0 0,1-1 0,0 1 0,-1 0 0,1 0 0,0-1 0,0 1 1,-1 0-1,1 0 0,0-1 0,0 1 0,-1 0 0,1-1 0,0 1 0,0 0 0,0-1 0,0 1 0,0 0 0,0-1 0,-1 1 0,1 0 0,0-1 0,0 1 0,0-1 0,0 1 0,0-1 0,-3-1 267,-1-1-1,0 1 0,1 0 1,-1 0-1,0 0 1,0 0-1,-7-1 1,-4-4 123,9 4-308,0 0 1,-1 1 0,0 0 0,1 0 0,-1 1-1,0 0 1,0 0 0,0 1 0,-11 0-1,-18 11 204,35-11-311,0 0-1,0 1 1,0-1 0,0 0-1,0 1 1,0-1 0,0 1-1,0-1 1,0 1-1,0-1 1,0 1 0,1 0-1,-1-1 1,0 1 0,0 0-1,0 0 1,1 0-1,-1 0 1,1 0 0,-1-1-1,0 1 1,1 0-1,0 0 1,-1 0 0,1 1-1,-1-1 1,1 1 0,-12 16 36,12 49 603,5-57-115,-4-9-487,0 0-1,-1 0 1,1 0-1,-1 0 1,1 0-1,-1 0 1,1-1-1,-1 1 1,1 0-1,-1 0 1,0 0-1,0 0 1,1 1-1,-1-1 0,0 2 1,0 0 143,0 1 1,1-1-1,0 1 0,-1 0 1,1-1-1,1 1 1,-1-1-1,0 1 0,1-1 1,0 0-1,-1 0 1,1 0-1,0 0 0,1 0 1,-1 0-1,1 0 0,2 2 1,7 28 1704,-11-32-1772,0 0 1,0 1-1,0-1 1,0 0-1,-1 0 1,1 0-1,0 0 1,-1 1-1,1-1 1,-1 0-1,1 1 1,-1-1-1,0 0 1,1 1-1,-1-1 1,0 1-1,0-1 1,0 1-1,0 2 1,0-1 103,0-1 0,1 1 0,0 0 0,-1 0 1,1 0-1,0 0 0,0-1 0,1 1 0,0 2 0,0-2-122,-1-1-1,1 1 1,-1 0-1,0 0 1,0-1-1,-1 1 1,1 0-1,0 0 1,-1 3-1,1-4-73,-1-1 1,0 1-1,1-1 1,-1 1-1,1-1 0,-1 1 1,1-1-1,0 1 0,0-1 1,0 1-1,0-1 1,0 0-1,0 0 0,0 1 1,2 0-1,-2-1-5,0 0 0,0 1-1,1-1 1,-1 0 0,0 0 0,0 1 0,-1-1-1,1 1 1,0-1 0,0 1 0,-1-1 0,1 1-1,-1-1 1,1 1 0,0 2 0,10 19 207,-3-6-54,-8 62-2561,0-80 1777,0-32-13379,-8 16 8577,8 10 3001</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29.537"/>
    </inkml:context>
    <inkml:brush xml:id="br0">
      <inkml:brushProperty name="width" value="0.05" units="cm"/>
      <inkml:brushProperty name="height" value="0.05" units="cm"/>
    </inkml:brush>
  </inkml:definitions>
  <inkml:trace contextRef="#ctx0" brushRef="#br0">30 56 160,'-11'0'2307,"-7"0"10641,24 1-12460,-4-1-33,0 0 0,-1 0 0,1 0 0,0 0 0,0 0 0,0 0 0,0 0 0,0-1 0,0 1 0,-1-1 0,1 0 0,0 1 0,0-1 0,1-1 0,1 1-232,-1 0 0,0 1 0,0-1 1,0 1-1,0 0 0,0 0 0,1 0 1,-1 0-1,5 1 0,-1 0 50,78-17 282,-53 10-424,-29 4-156,8-3 39,-8 5-3,0 0 0,0 0 0,0-1 0,0 1-1,0-1 1,1 0 0,-2 0 0,1 0 0,0 0 0,0-1 0,5-2 0,-5 2 2,-1 1-18,-2-5-460,-1 7 301,1 0 0,-1-1 1,1 1-1,-1-1 0,1 1 0,-1-1 0,1 0 0,-1 1 0,1-1 0,-1 1 0,1-1 0,-1 0 0,0 1 0,1-1 0,-1 0 0,1 0 0,-1 0 0,0 0 0,1 1 0,-1-1 0,0 0 0,1 0 0,-1 0 0,0 0 0,1 0 1,-1 0-1,0-1 0,1 1 0,-1 0 0,0 0 0,0-1 0,-6 1-3791</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31.106"/>
    </inkml:context>
    <inkml:brush xml:id="br0">
      <inkml:brushProperty name="width" value="0.05" units="cm"/>
      <inkml:brushProperty name="height" value="0.05" units="cm"/>
    </inkml:brush>
  </inkml:definitions>
  <inkml:trace contextRef="#ctx0" brushRef="#br0">0 45 32,'0'0'888,"10"7"836,-8-7-1231,0-12 3190,2 8-2133,-2 12-566,-2-7-640,0 0-271,1-1 0,0 0 0,-1 0-1,1 0 1,-1 0 0,1 1 0,-1-1 0,1 0 0,-1 0 0,1 1 0,-1-1 0,0 0 0,1 1 0,-1-1 0,1 1 0,-1-1 0,0 0-1,1 1 1,-1-1 0,0 1 0,0-1 0,1 1 0,-1-1 0,0 1 0,0-1 0,0 1 0,0-1 0,1 2 0,2 21 2012,1-2-696,-3-16-1049,0 0-1,0 0 1,0 0 0,-1 0-1,0 0 1,0 0 0,0 0 0,-2 7-1,1 2 737,1 18-603,0-27-501,0-7-185,5-4 159,-5 6 50,1 0 0,-1 0 0,1-1 0,-1 1 1,1 0-1,-1-1 0,0 1 0,1 0 0,-1-1 0,0 1 0,1 0 0,-1-1 0,0 1 1,1-1-1,-1 1 0,0-1 0,0 1 0,1-1 0,-1 1 0,0-1 0,0 1 0,0-1 0,0 1 1,0-1-1,0 1 0,0-1 0,0 0 0,0-9-60,0 8 30,-1 0-1,1 0 1,0 0 0,0 0 0,0 0-1,0 0 1,1 0 0,-1 0 0,0 0-1,1 0 1,0 0 0,-1 0 0,1 0-1,0 1 1,0-1 0,0 0-1,0 0 1,2-2 0,-3 3 12,1 0 0,-1 0 0,1 0 0,-1 1 0,0-1 0,1 0 0,-1 0-1,0 0 1,0 0 0,0 0 0,0 0 0,0 0 0,0 0 0,0 0 0,0-1 0,0 1 0,0 1 0,-1-2 0,1 0-7,-1 1-1,1 0 1,0-1 0,0 1-1,0 0 1,0 0 0,0-1-1,0 1 1,0 0 0,0 0-1,1-1 1,-1 1 0,1-2-1,4-3-39,-4 4 55,1 0 0,-1 1 1,0-1-1,0 0 0,1 0 0,-1 1 1,-1-1-1,1 0 0,0 0 0,0 0 1,-1 0-1,1-3 0,0 3 11,-1 0 1,1 0-1,-1 1 0,1-1 0,0 0 1,0 1-1,0-1 0,0 1 0,0-1 0,0 1 1,0-1-1,0 1 0,1 0 0,-1-1 1,3-1-1,6-9-14,-10 11 38,19-4-10,-18 6-10,-1 0 0,1-1 0,-1 1 1,1 0-1,-1 0 0,1-1 0,-1 1 0,1 0 1,0-1-1,-1 1 0,1-1 0,0 1 0,-1-1 1,1 1-1,0-1 0,1 1 0,-1 0 25,1-1-1,-1 1 0,0-1 1,0 1-1,0 0 1,0 0-1,1 0 1,-1 0-1,0 0 1,-1 0-1,1 0 1,0 0-1,0 0 0,0 0 1,-1 0-1,1 1 1,0-1-1,-1 0 1,1 1-1,0 1 1,8 24 731,-7-25-683,-1 0 0,0 0 0,1 0 0,-1 1 0,0-1 0,0 0 0,-1 1 0,1-1 0,0 1 0,-1-1 0,0 1 0,1-1 0,-1 1 0,0-1 0,0 1 0,-1-1 0,0 4 0,1 8 315,0-13-61,-3 2-24,-4 0-205,5-3-75,2-4-179,0-1 72,0 0 0,0 0 0,1 1-1,0-7 1,1 9 67,2-2-58,0 1 0,0-1 0,-1 0-1,1 0 1,3-8 0,-3 7 44,0-1 1,0 1-1,0-1 0,1 1 1,9-8-1,10-12-51,-23 24 86,-1 0 0,1 0 0,0 0 0,0 0 0,0 0 0,0 0 0,0 0 0,0 0 0,0 0 1,0 0-1,0 1 0,0-1 0,2 0 0,-2 1 0,-1 0 1,0 0-1,1 0 1,-1 0 0,1 0-1,-1 0 1,0 0-1,1 0 1,-1 0-1,1 0 1,-1 0 0,0 0-1,1 0 1,-1 0-1,0 1 1,1-1-1,-1 0 1,1 0 0,-1 0-1,0 1 1,0-1-1,1 0 1,-1 1-1,0-1 1,1 0 0,-1 0-1,0 1 1,1 1 14,0 1 1,0-1 0,0 0-1,0 1 1,0-1-1,-1 1 1,1-1 0,-1 0-1,0 1 1,0 2-1,8 56 1552,-2-50-1292,-6-11-262,1 0 0,-1 1 1,1-1-1,-1 1 0,1-1 1,-1 1-1,0-1 0,1 1 0,-1-1 1,0 1-1,1 0 0,-1-1 1,0 1-1,0 0 0,1-1 0,-1 1 1,0-1-1,0 1 0,0 1 0,0-2-1,0 1 0,0-1-1,0 1 1,0-1 0,0 1 0,0-1-1,0 1 1,0-1 0,1 0-1,-1 1 1,0-1 0,0 1-1,0-1 1,1 0 0,-1 1-1,0-1 1,0 1 0,1-1-1,-1 0 1,0 1 0,1-1-1,-1 0 1,0 0 0,1 1-1,0-1 1,-1 1-13,1-1 0,-1 0 0,0 0 0,1 1 0,-1-1 0,0 0 0,1 1 1,-1-1-1,0 0 0,1 1 0,-1-1 0,0 0 0,0 1 0,1-1 0,-1 1 0,0-1 0,0 1 0,0-1 0,0 0 0,1 1 0,-1-1 0,0 1 0,0-1 0,0 1 0,0 0 0,0 0 95,5-2-687,7-4-971,-10-4-2294,-9-3-4835,3 7 4119</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34.046"/>
    </inkml:context>
    <inkml:brush xml:id="br0">
      <inkml:brushProperty name="width" value="0.05" units="cm"/>
      <inkml:brushProperty name="height" value="0.05" units="cm"/>
    </inkml:brush>
  </inkml:definitions>
  <inkml:trace contextRef="#ctx0" brushRef="#br0">211 100 336,'8'0'8607,"-9"-11"-6681,-18-12-1521,19 22-375,0-1 0,0 1 0,0 0 0,-1 0 0,1-1 0,-1 1-1,1 0 1,-1 0 0,1 0 0,-1-1 0,0 1 0,0 0 0,0 0-1,1 0 1,-1 0 0,0 0 0,0 0 0,0 1 0,0-1 0,-2-1-1,-24-12 681,17 10-387,6 2-215,0 0 0,0 0 1,-1 0-1,1 1 0,-1 0 0,-4-1 1,-3-8 256,9 9-343,1 1 0,-1-1 0,1 1 0,0 0 1,-1 0-1,1 0 0,-1 0 0,1 1 0,-1-1 0,1 1 0,-1-1 0,1 1 0,0 0 0,-1 0 0,1 0 0,0 0 1,-4 3-1,3-3 66,1 0 1,-1 1 0,0-1 0,1 1 0,0 0-1,-1 0 1,1 0 0,0 0 0,0 0 0,0 0-1,0 0 1,0 1 0,1-1 0,-1 1 0,1 0-1,-1-1 1,1 1 0,0 0 0,0 0 0,-1 5-1,-10 18 782,18-3 13,-5-21-795,0 0-1,0-1 1,-1 1-1,1 0 1,0 0 0,-1 0-1,0 0 1,1 0-1,-1 0 1,0 3-1,0-3 44,1 0 0,-1 1 0,1-1 0,0 1 0,0-1 0,0 0-1,0 0 1,0 1 0,2 2 0,6 18 1567,-1 26 738,-8-36-2200,0-10-192,-1-1-1,1 0 1,0 1-1,0-1 1,0 0-1,0 1 1,0-1-1,1 0 1,-1 1-1,1-1 1,-1 0-1,1 1 1,0-1-1,0 0 1,0 0-1,0 0 1,3 4-1,-3-3-21,0 1 1,0-1-1,0 1 1,-1 0-1,0-1 0,1 1 1,-1 0-1,-1-1 0,1 1 1,-1 4-1,0 3 108,1 33 198,0-44-330,0 1 0,0-1 0,0 0 0,0 1 0,0-1 0,0 0 0,0 0 0,0 1 0,0-1 0,0 0 0,0 0 0,-1 0 0,1 1 0,0-1 0,0 0 0,0 0 0,0 1-1,0-1 1,-1 0 0,1 0 0,0 0 0,0 1 0,0-1 0,0 0 0,-1 0 0,1 0 0,0 0 0,0 0 0,-1 0 0,1 1 0,0-1 0,0 0 0,-1 0 0,1 0 0,-1 0 2,1 0 0,0 0 1,-1 0-1,1 0 1,0 0-1,-1 1 0,1-1 1,0 0-1,0 0 0,-1 0 1,1 1-1,0-1 1,-1 0-1,1 0 0,0 1 1,0-1-1,0 0 0,-1 0 1,1 1-1,0-1 0,0 0 1,0 1-1,0-1 1,0 0-1,-1 1 0,1-1 1,0 0-1,0 1 0,0-1 1,0 0-1,0 1 1,0-1-1,0 0 0,0 1 1,0 0 60,0 1-88,-1 0 28,0-1 1,0 1-1,0 0 0,0 0 0,0 0 1,1 0-1,-1 0 0,1 0 0,0 1 0,-1 3 1,1-5-77,-11 14-557,11-15 506,10-26-22559,-9 19 21421</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34.916"/>
    </inkml:context>
    <inkml:brush xml:id="br0">
      <inkml:brushProperty name="width" value="0.05" units="cm"/>
      <inkml:brushProperty name="height" value="0.05" units="cm"/>
    </inkml:brush>
  </inkml:definitions>
  <inkml:trace contextRef="#ctx0" brushRef="#br0">42 1 112,'-14'0'1812,"13"0"-1639,0 0 0,1 0 0,-1 0 0,0 0 1,0 0-1,0 1 0,1-1 0,-1 0 0,0 1 1,0-1-1,1 0 0,-1 1 0,0-1 0,1 1 1,-1-1-1,0 1 0,1-1 0,-1 1 0,1 0 1,-1-1-1,1 1 0,-1 0 0,0 3 3284,-9-4 2066,37-7-377,-25 7-4482,16 1 2647,-15 1-3042,-1-1 0,1 0-1,-1 0 1,1 0-1,0 0 1,0-1 0,-1 1-1,1-1 1,0 1 0,0-1-1,3 0 1,43-2 2032,-23 1-1196,62 5 165,-79-9-575,-9 5-706,0-1 0,0 1 0,0 0 0,0 0 0,0-1 1,0 1-1,0 0 0,0 0 0,0-1 0,0 1 0,0 0 1,0 0-1,-1 0 0,1-1 0,0 1 0,0 0 0,0 0 0,0-1 1,0 1-1,-1 0 0,1 0 0,0 0 0,0 0 0,0-1 1,0 1-1,-1 0 0,1 0 0,0 0 0,0 0 0,-1 0 1,1 0-1,0 0 0,0-1 0,-1 1 0,1 0 0,0 0 0,0 0 1,0 0-1,-1 0 0,1 0 0,0 0 0,0 0 0,-1 0 1,1 0-1,0 0 0,0 1 0,-1-1 0,1 0 0,0 0 1,0 0-1,-1 0 0,1 0 0,-8 1-22</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35.816"/>
    </inkml:context>
    <inkml:brush xml:id="br0">
      <inkml:brushProperty name="width" value="0.05" units="cm"/>
      <inkml:brushProperty name="height" value="0.05" units="cm"/>
    </inkml:brush>
  </inkml:definitions>
  <inkml:trace contextRef="#ctx0" brushRef="#br0">111 27 384,'17'-5'11291,"-18"5"-11209,0 0 1,1 0-1,-1 0 0,0 0 1,0-1-1,0 1 1,1 0-1,-1-1 1,0 1-1,0-1 0,1 1 1,-1-1-1,0 1 1,1-1-1,-1 1 1,0-1-1,1 0 0,-1 1 1,1-1-1,-1 0 1,1 1-1,-1-1 1,1 0-1,0 0 0,-1 1 1,1-1-1,0 0 1,0-1-1,-45-4 2431,42 7-2458,0 0-1,-1 0 1,1 1-1,0-1 1,0 0-1,0 1 1,0 0-1,0 0 1,0 0-1,0 0 1,1 0-1,-1 1 1,-2 2-1,-9 12 424,13-16-420,0 0 0,1 0 0,-1 0 0,0 0 0,1 0 1,-1 0-1,1 0 0,0 0 0,-1 0 0,1 0 0,0 0 0,-1 0 0,1 0 1,0 0-1,0 0 0,0 0 0,0 0 0,0 0 0,0 0 0,0 0 0,0 1 1,1-1-1,-1 0 0,0 0 0,1 0 0,-1 0 0,1 0 0,-1 0 1,1 0-1,-1-1 0,1 1 0,1 1 0,12 20 3280,-12-21-3127,-1 1 1,1-1 0,0 1 0,-1-1-1,1 0 1,0 0 0,0 0 0,0 0-1,0 0 1,0 0 0,0 0 0,3 0-1,4 2 225,-5-1-284,0-1 0,1 0 0,-1 0 1,0 0-1,1-1 0,-1 1 0,1-1 1,-1 0-1,1 0 0,-1-1 0,1 1 1,-1-1-1,0 0 0,8-3 0,16-3-21,-18 6 118</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36.966"/>
    </inkml:context>
    <inkml:brush xml:id="br0">
      <inkml:brushProperty name="width" value="0.05" units="cm"/>
      <inkml:brushProperty name="height" value="0.05" units="cm"/>
    </inkml:brush>
  </inkml:definitions>
  <inkml:trace contextRef="#ctx0" brushRef="#br0">12 0 112,'0'0'1716,"-12"7"1426,31-2-322,-18-1-2169,-1 0-1,1 0 0,0 0 1,-1 0-1,0 0 1,0 1-1,0-1 0,-2 6 1,2 2 939,-8 66 4791,-4-16-1923,12 15-1691,3-79-2790,-3 2-62,1-1-1,-1 1 1,1 0 0,0-1 0,-1 1-1,1-1 1,-1 1 0,1-1-1,-1 1 1,1-1 0,-1 1-1,0-1 1,1 1 0,-1-1-1,0 0 1,1 1 0,-1-1 0,0 0-1,0 1 1,1-1 0,-1-1-1,3-6-1960,2-8-5371,-5-22-7912,0 31 13245</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37.676"/>
    </inkml:context>
    <inkml:brush xml:id="br0">
      <inkml:brushProperty name="width" value="0.05" units="cm"/>
      <inkml:brushProperty name="height" value="0.05" units="cm"/>
    </inkml:brush>
  </inkml:definitions>
  <inkml:trace contextRef="#ctx0" brushRef="#br0">10 1 160,'-9'6'10437,"50"1"929,-16 3-7939,-23-9-3194,1 0 1,0-1-1,-1 1 0,1-1 0,-1 1 0,1-1 0,0 0 0,-1 0 0,1 0 1,0-1-1,4 0 0,6 0 632,95 1 1203</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39.326"/>
    </inkml:context>
    <inkml:brush xml:id="br0">
      <inkml:brushProperty name="width" value="0.05" units="cm"/>
      <inkml:brushProperty name="height" value="0.05" units="cm"/>
    </inkml:brush>
  </inkml:definitions>
  <inkml:trace contextRef="#ctx0" brushRef="#br0">200 74 320,'0'0'945,"-1"-23"1792,-5 18-1808,0 0 0,0 1-1,0-1 1,-1 1 0,-10-4 0,16 7-783,-1 1-84,1 0-1,0-1 0,0 1 0,-1-1 0,1 1 0,0-1 0,0 1 0,0-1 0,0 0 0,0 1 0,-1-1 0,1 0 0,1 0 0,-1 0 0,0 0 1,-1-1-1,2 1-42,-1 1 0,1-1 0,-1 1 0,1-1 0,-1 1-1,1 0 1,-1-1 0,1 1 0,-1 0 0,1-1 0,-1 1 0,1 0 0,-1-1 0,0 1 0,1 0 0,-1 0 0,0 0 0,1 0 0,-1 0 0,1 0 0,-1 0 0,0 0 0,1 0 0,-1 0 0,0 0 0,-24 0 218,19 0-10,6 0-178,-4 0 49,1 0-1,0 0 0,-1 0 0,1 0 0,0 0 0,-1 1 0,1-1 0,0 1 0,0 0 1,-1 0-1,1 0 0,0 1 0,-4 1 0,5-1 21,0 0 0,0 0 0,0 0 0,1 0 1,-1 0-1,1 1 0,-1-1 0,1 1 0,0-1 0,0 1 0,0-1 0,0 1 0,0-1 1,0 1-1,1 0 0,0-1 0,-1 1 0,1 0 0,0 0 0,0-1 0,1 4 1,-6 9 552,4-13-558,0 0 1,0 0-1,0 0 0,1 0 1,-1 0-1,0-1 0,1 1 1,0 0-1,-1 0 0,1 4 1,0 66 2623,5-62-1874,-4-9-769,-1 0-1,1 0 1,0 0-1,-1 0 1,1 0-1,-1 0 0,1-1 1,-1 1-1,0 0 1,1 0-1,-1 0 1,0 0-1,0 1 1,1-1-1,-1 2 0,-6 23 1740,0 3-1112,6-27-701,-1 1 1,1-1-1,0 0 1,0 0-1,1 1 1,-1-1-1,0 0 1,1 0 0,-1 0-1,1 1 1,0-1-1,0 0 1,-1 0-1,1 0 1,1 0 0,1 2-1,-2 0 36,0 0 1,0 1-1,0-1 0,-1 0 1,0 0-1,0 0 0,0 1 1,0-1-1,-1 7 0,0 2 139,1 69 442,0-81-610,-2 11-2103,2-12 2004,0 0-1,0 1 1,0-1-1,0 0 1,0 0-1,0 1 1,0-1-1,0 0 1,0 1-1,0-1 1,0 0-1,0 0 1,0 1-1,0-1 1,0 0-1,0 0 1,-1 1-1,1-1 1,0 0-1,0 0 1,0 0-1,0 1 1,-1-1-1,1 0 1,0 0-1,0 0 1,0 0-1,-1 1 1,1-1-1,0 0 1,0 0-1,-1 0 1,1 0-1,0 0 1,0 0-1,-1 0 1,1 0-1,0 0 1,-1 1-1,1-1 1,0 0-1,0 0 1,-1-1-1,1 1 1,0 0-1,0 0 1,-1 0-1,1 0 0,0 0 1,0 0-1,-1 0 1,1 0-1,0 0 1,0-1-1,-1 1 1,1 15-413,0-6-161,13-26-14609,-13 16 14953,0 0 0,0 0 1,-1 1-1,1-1 0,0-1 0,0 1-147,0-6-1736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40.396"/>
    </inkml:context>
    <inkml:brush xml:id="br0">
      <inkml:brushProperty name="width" value="0.05" units="cm"/>
      <inkml:brushProperty name="height" value="0.05" units="cm"/>
    </inkml:brush>
  </inkml:definitions>
  <inkml:trace contextRef="#ctx0" brushRef="#br0">29 1 48,'-10'6'1321,"8"-6"-129,-6 6-485,8-6-673,0 1 0,0 0 1,0-1-1,0 1 0,-1-1 0,1 1 0,0-1 0,0 1 0,-1-1 1,1 1-1,0-1 0,0 1 0,-1-1 0,1 0 0,-1 1 1,1-1-1,0 1 0,-1-1 0,1 0 0,-1 1 0,0-1 0,0 2 1210,7-2-656,-4 0 535,1 4-27,8-3 7071,-5-2-5310,23 1 4520,9-4-2081,-6-8-4296,-26 10-1000,0 1 0,0-1 0,0 1 0,0 1 0,0-1 0,1 1 0,-1 0 0,6 1 0,4-1 0,-10 0 2,-19 0-25,12 0-268,-2 0-1745</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21.289"/>
    </inkml:context>
    <inkml:brush xml:id="br0">
      <inkml:brushProperty name="width" value="0.05" units="cm"/>
      <inkml:brushProperty name="height" value="0.05" units="cm"/>
    </inkml:brush>
  </inkml:definitions>
  <inkml:trace contextRef="#ctx0" brushRef="#br0">0 533 80,'0'0'1667,"10"7"-805,-8-7-435,-1-16 3031,0 15-3389,-1 0 0,1 0 0,0 0 0,-1 1 0,1-1 0,-1 0 0,1 0 1,-1 0-1,1 0 0,-1 0 0,0 0 0,1 0 0,-1 0 0,0 0 0,0 0 1,0 0-1,0 0 0,0 0 0,0 0 0,0 0 0,0-1 0,4-3 312,-4 5-367,1-1 1,-1 1-1,1 0 1,-1-1-1,1 1 1,-1-1 0,0 1-1,1 0 1,-1-1-1,1 1 1,-1-1-1,0 1 1,1-1-1,-1 0 1,0 1-1,0-1 1,1 1 0,-1-1-1,0 1 1,0-1-1,0 0 1,0 0-1,8-39 1043,-3 30-743,-4 9-284,-1 0 0,1 0 0,0 0 1,-1 0-1,1 0 0,-1 0 0,1 0 0,-1 0 0,1 0 0,-1 0 0,0 0 0,0 0 0,1 0 0,-1 0 0,0-2 0,1 0 71,0-1 1,0 0-1,0 0 0,0 0 1,1 1-1,0-1 0,0 1 1,0-1-1,2-2 1,-3 2-31,0 1 1,0 0-1,0-1 0,-1 1 1,0-1-1,1 1 1,-1-1-1,-1 1 1,1-1-1,-1-3 0,0-2 136,1-112 148,8 75-259,-8 45-93,0 0 0,0 0 0,0 0 0,0 0 1,0 0-1,0 1 0,1-1 0,-1 0 0,0 0 0,1 0 0,-1 0 0,0 0 1,1 0-1,-1 0 0,1 0 0,1-1 0,-2 1-5,1 0-1,0 0 1,-1 0 0,1 0-1,0 0 1,-1 0 0,0 0-1,1-1 1,-1 1 0,0 0-1,1 0 1,-1 0 0,0-1-1,0 1 1,0 0 0,0-2-1,8-31 115,-9 20 848,1-11-523,0 24-437,0 1 0,0-1-1,0 1 1,0-1 0,0 1-1,0-1 1,1 1 0,-1 0-1,0-1 1,0 1-1,0-1 1,0 1 0,1-1-1,-1 1 1,0-1 0,1 1-1,-1 0 1,0-1-1,1 1 1,-1 0 0,0-1-1,1 1 1,-1 0 0,1 0-1,-1-1 1,0 1 0,1 0-1,-1 0 1,1-1-1,-1 1 1,1 0 0,-1 0-1,1 0 1,2-27-381,-3 18 8,-1 23 9,1 0 337,0-8 28,0 0 1,0 0-1,0 0 1,1 0-1,-1 0 0,2 0 1,2 10-1,-3-5 72,-2-11-73,1 1 0,0-1 0,0 1 0,0-1 0,0 1 0,0-1 0,0 1 0,0-1 0,0 1 0,0-1 0,0 1 0,0 0 0,0-1 0,1 1 0,-1-1 0,0 1 0,0-1-1,0 0 1,1 1 0,-1-1 0,0 1 0,1 0 0,1 2 33,1 0 0,-1 0 0,0 0-1,-1 0 1,1 0 0,-1 1 0,3 5-1,7 16 261,-8-2 97,0-19-361,-1 0 1,0 0 0,0 0 0,0 0 0,-1 0 0,1 0 0,-1 0 0,0 1 0,1 8-1,10 19 33,-4 3 106,-3-20-199,-4-14 38,-1 0 0,1 0-1,0 0 1,-1 1 0,1-1 0,-1 0 0,1 1 0,-1-1 0,1 0 0,-1 1 0,0-1 0,0 3 0,0-2-9,1 1 1,-1 0 0,1-1 0,-1 1 0,1-1-1,0 1 1,0 0 0,0-1 0,0 0 0,2 3 0,-1-2 0,-1-1 0,0 0 0,0 0 0,0 1 0,0-1 0,0 0 0,-1 1 0,1-1 0,-1 1 0,1 2 0,7 19 35,10-2-23,-17-21-38,11 13 46,-12-14-19,0 0 1,0 0-1,1 0 0,-1 0 1,0-1-1,0 1 0,0 0 1,1 0-1,-1 0 0,0 0 1,0 0-1,0 0 0,1 0 1,-1 0-1,0 0 0,0 0 1,1 0-1,-1 0 0,0 0 1,0 0-1,0 0 1,1 0-1,-1 0 0,0 0 1,0 0-1,0 0 0,1 0 1,-1 0-1,0 1 0,0-1 1,0 0-1,1 0 0,-1 0 1,0 0-1,0 0 0,0 1 1,0-1-1,1 0 0,-1 0 1,0 0-1,0 1 0,0-1 1,0 0-1,0 0 1,0 0-1,0 1 0,0-1 1,1 0-1,-1 0 0,0 0 0,0 1 0,1-1 0,-1 0 0,0 0 0,0 0 0,1 0 0,-1 0 0,0 1 0,0-1 0,0 0 0,1 0 0,-1 0 0,0 1 0,0-1-1,0 0 1,0 0 0,1 1 0,-1-1 0,0 0 0,0 0 0,0 1 0,0-1 0,0 0 0,0 1 0,0-1 0,0 0 0,0 0 0,0 1 0,0-1 0,0 0 0,0 1 0,0-1 0,0 0 0,0 0 0,0 1 0,7 4 70,-7-4-136,0-1 1,0 1 0,1-1-1,-1 1 1,0-1 0,1 0-1,-1 1 1,1-1-1,-1 1 1,0-1 0,1 0-1,-1 1 1,1-1-1,-1 0 1,1 1 0,-1-1-1,1 0 1,-1 0-1,1 1 1,-1-1 0,1 0-1,0 0 1,0 0 0,-3-12-3724,-14-5-3556,15 11 5043</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41.806"/>
    </inkml:context>
    <inkml:brush xml:id="br0">
      <inkml:brushProperty name="width" value="0.05" units="cm"/>
      <inkml:brushProperty name="height" value="0.05" units="cm"/>
    </inkml:brush>
  </inkml:definitions>
  <inkml:trace contextRef="#ctx0" brushRef="#br0">0 48 48,'0'0'5456,"12"-10"2054,-12 11-7384,0-1 1,0 1 0,0 0-1,1-1 1,-1 1-1,0-1 1,0 1-1,1-1 1,-1 1-1,0 0 1,1-1-1,-1 1 1,1-1-1,-1 1 1,0-1 0,1 0-1,-1 1 1,1-1-1,-1 1 1,2-1-1,-1 1 9,-1 0 0,1-1 0,0 1 0,0 0 0,0-1 0,-1 1 0,1 0 0,0 0 0,-1 0 0,1 0 0,-1 0 0,1 0 0,-1 0 0,1 0 0,-1 0 0,1 0 0,-1 0 0,0 0 0,0 0 0,0 0 0,0 2 0,0 90 6748,0-93-6737,2-22-196,16-10-430,-17 29 432,-1 1 0,1-1 0,0 1 1,0 0-1,0-1 0,0 1 1,1 0-1,-1 0 0,1 0 1,-1 0-1,3-3 0,6-9 4,-8 12 44,-1-1 0,1 0 1,0 1-1,0 0 0,0-1 0,1 1 0,-1 0 0,1 0 0,2-1 0,13-13 15,-11 8 11,-7 7-20,0 0 1,1 0-1,-1 0 1,1 0-1,-1 0 0,1 1 1,0-1-1,-1 0 1,1 0-1,0 1 0,0-1 1,0 1-1,-1-1 1,1 1-1,0-1 0,0 1 1,0-1-1,0 1 1,0 0-1,1-1 0,4-1 42,-5 2-46,-1-1-1,0 1 1,1 0-1,-1 0 1,0 0-1,0 0 1,1 0-1,-1 0 1,0-1-1,1 1 0,-1 0 1,0 0-1,1 0 1,-1 0-1,0 0 1,1 0-1,-1 0 1,0 0-1,1 1 0,-1-1 1,0 0-1,0 0 1,1 0-1,-1 0 1,0 0-1,1 0 1,-1 1-1,0-1 1,0 0-1,1 0 0,-1 0 1,0 1-1,2 0-30,0 21 656,-1-20-577,0-1 0,0 1 0,-1 0 0,1 0 0,0 0 0,-1 0 0,1 0 0,-1 0 0,1 0 0,-1 0 0,0 0 0,0 0 0,0 0 0,0 0 0,-1 0 0,1 0 0,0 0 0,-1 0 0,1 0 0,-1 0 0,0 0 0,0 0 1,-1 3-1,-3 18 992,6-13-704,-1-10-331,0 0 0,0 0 0,0 0 0,0 0 0,0 1 0,0-1 0,0 0 1,0 0-1,0 0 0,0 0 0,0 0 0,0 0 0,0 0 0,1 0 0,-1 0 0,0 0 0,0 0 0,0 0 0,0 1 0,0-1 0,0 0 0,0 0 0,0 0 0,0 0 0,0 0 0,0 0 0,0 0 0,0 0 0,0 0 0,0 0 0,0 0 0,1 0 0,-1 0 0,0 0 0,0 0 0,0 0 0,0 0 0,0 0 0,0 0 0,0 0 0,0 0 0,0 0 1,0 0-1,0 0 0,0 0 0,1 0 0,-1 0 0,0 0 0,0 0 0,0 0 0,0 0 0,0 0 0,0 0 0,0 0 0,0 0 0,0 0 0,0 0 0,0 0 0,0 0 0,0-1 0,0 1 0,0 0 0,0 0 0,1 0 0,-1 0 0,0 0 0,0 0 0,0 0 0,0 0 0,3-5-119,1 0 0,-1 0 0,1 0 0,1 1 0,-1 0 0,10-8 0,9-4-494,-20 14 578,-1-1 1,1 1-1,-1 1 0,1-1 1,0 0-1,0 1 0,-1-1 0,1 1 1,0 0-1,0 0 0,1 0 0,-1 0 1,0 0-1,5 0 0,-8 2 36,0 0 0,0 0 0,0 0 0,1 0 0,-1 0 0,0 0 0,1 0 0,-1 0 0,0 0 0,1 0 0,0 0 0,-1-1 0,1 1 0,-1 0 0,1 0 0,1 0 0,-2 99 3050,0-99-3037,0-1-112,10 5 261,-10-5-269,0 0 0,1 0-1,-1 0 1,0 0-1,0 0 1,1 0-1,-1 0 1,0 0-1,0 1 1,0-1-1,1 0 1,-1 0-1,0 0 1,0 0 0,1 0-1,-1 0 1,0 0-1,0 0 1,1-1-1,-1 1 1,0 0-1,0 0 1,1 0-1,-1 0 1,0 0-1,0 0 1,1 0 0,-1 0-1,0-1 1,0 1-1,0 0 1,0 0-1,1 0 1,-1-1-1,0 1 1,0 0-1,0 0 1,0 0-1,0-1 1,1 1 0,-1 0-1,0 0 1,0-1-1,0 1 1,0 0-1,0 0 1,0-1-1,0 1 1,6-1-3678</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3:48.686"/>
    </inkml:context>
    <inkml:brush xml:id="br0">
      <inkml:brushProperty name="width" value="0.05" units="cm"/>
      <inkml:brushProperty name="height" value="0.05" units="cm"/>
    </inkml:brush>
  </inkml:definitions>
  <inkml:trace contextRef="#ctx0" brushRef="#br0">13 56 48,'0'0'1390,"-2"-1"-1821,-7-4 5037,8 5-4589,1-1 0,0 0 0,0 0 0,0 1 0,0-1 0,0 0 0,0 0 0,0 1 0,0-1 0,0 0 0,0 0 0,0 0 0,0 1 0,1-1 0,-1 0 0,0 1 0,1-1 0,-1 0 0,0 1 0,1-1 0,-1 0 0,1 1 0,-1-1 0,1 0 0,-1 1 0,1-1 0,-1 1 0,1-1 0,-1 1 0,1 0 0,0-1 0,0 0-1,0 1 1,-1 0 0,0-1 0,1 1 0,-1 0 0,0 0 0,1-1 0,-1 1 0,0-1 0,0 1 0,0 0 0,1-1 0,-1 1 0,0-1 0,0 1 0,0 0 0,0-1 0,0 1 0,0-1 0,0 1 0,0 0 0,0-1 0,0 1 0,0-1 0,0 1 0,0-1 0,0 1 0,0 0 0,0-1 0,-1 0 0,1 1-6,0 0 0,0-1-1,-1 1 1,1 0 0,0 0 0,0-1 0,0 1 0,0 0 0,0-1 0,0 1-1,0 0 1,0-1 0,0 1 0,0 0 0,0 0 0,0-1 0,0 1-1,0 0 1,0-1 0,0 1 0,0 0 0,0 0 0,0-1 0,0 1 0,1 0-1,-1-1 1,0 1 0,0 0 0,0 0 0,0-1 0,1 1 0,-1 0 0,0 0-1,0 0 1,1-1 0,-1 1 0,0 0 0,0 0 0,1 0 0,-1 0-1,0 0 1,0-1 0,1 1 0,-1 0 0,0 0 0,1 0 0,-1 0 0,0 0-1,0 0 1,1 0 0,-1 0 0,0 0 0,1 0 0,-1 0 0,39-4 1208,-38 4-1191,0 0 1,-1 0-1,1 1 0,-1-1 1,1 0-1,0 1 0,-1-1 1,1 0-1,-1 1 1,1-1-1,-1 0 0,1 1 1,-1-1-1,1 1 0,-1-1 1,0 1-1,1-1 1,-1 1-1,0 0 0,1-1 1,-1 1-1,0-1 0,0 1 1,1 0-1,-1-1 0,0 1 1,0 0-1,0-1 1,0 2-1,5-2 44,-4 0-63,-1 0-1,0 0 0,1 0 1,-1 0-1,1-1 1,-1 1-1,1 0 0,-1 0 1,0 0-1,1 0 1,-1 0-1,1 0 0,-1 0 1,1 1-1,-1-1 0,1 0 1,-1 0-1,0 0 1,1 0-1,-1 0 0,1 1 1,-1-1-1,0 0 1,1 0-1,-1 1 0,0-1 1,1 0-1,-1 1 1,0-1-1,1 0 0,-1 1 1,0-1-1,0 0 0,1 1 1,-1-1-1,0 1 1,0-1-1,0 0 0,0 1 1,1 0-1,-1 0 14,0-1-1,1 1 1,-1 0 0,0-1-1,1 1 1,-1-1 0,1 1-1,-1-1 1,1 1 0,0-1-1,-1 1 1,1-1-1,-1 1 1,1-1 0,0 0-1,-1 1 1,1-1 0,0 0-1,0 0 1,-1 1 0,1-1-1,0 0 1,-1 0-1,1 0 1,0 0 0,1 0-1,8 18 446,11-3 112,-11 3 152,-6-14-549,-4-4-165,1 0 0,-1 0 0,1 0 0,-1 1 0,1-1 0,-1 0 0,0 0 0,1 1 0,-1-1 0,1 0 0,-1 1 0,0-1 0,1 1 0,-1-1 0,0 0 0,0 1 0,1-1 0,-1 1 0,0-1 0,0 0 1,0 1-1,1-1 0,-1 1 0,0-1 0,0 1 0,0-1 0,0 1 0,0-1 0,0 1 0,0 0 0,5 3 2719,-12-6-3076,-7-5 352,10 5-77,0 0 1,0 1 0,0-1 0,0 1 0,-1 0-1,-6-2 1,-26-3 88,36 6 11,-8-2 257,8 2-274,1-1 1,-1 1 0,1-1 0,-1 1-1,1 0 1,-1 0 0,1-1-1,-1 1 1,0 0 0,1 0 0,-1 0-1,0-1 1,1 1 0,-1 0-1,0 0 1,1 0 0,-1 0 0,1 0-1,-1 0 1,0 1 0,1-1-1,-1 0 1,0 0 0,1 0 0,-1 1-1,1-1 1,-1 0 0,0 0 0,1 1-1,-1-1 1,1 1 0,-1-1-1,1 0 1,-1 1 0,1-1 0,-1 2-1,-2 3-22,-2 7-69,5-12 98,0 0-1,0 0 1,0-1 0,0 1 0,-1 0 0,1 0 0,0-1-1,0 1 1,0 0 0,0 0 0,0 0 0,-1-1-1,1 1 1,0 0 0,0 0 0,0 0 0,-1 0-1,1-1 1,0 1 0,0 0 0,-1 0 0,1 0-1,0 0 1,0 0 0,-1 0 0,1 0 0,0 0-1,0 0 1,-1 0 0,1 0 0,0 0 0,-1 0 0,1 0-1,0 0 1,0 0 0,-1 0 0,1 0 0,0 0-1,0 0 1,-1 0 0,1 0 0,0 0 0,0 1-1,-1-1 1,1 0 0,0 0 0,0 0 0,0 0-1,-1 1 1,1-1 0,0 0 0,0 0 0,0 0-1,0 1 1,-1-1 0,1 0 0,0-40-812,41 15 664,-21 8 104,-11 15-75,-2 3 47,-6-1 156,0 0-104,0 0 58,0 1 0,0-1 0,0 1 0,0-1 0,0 1 1,0-1-1,0 1 0,0 0 0,0 0 0,0-1 0,0 1 0,-1 0 0,1 0 0,0 0 0,0 0 0,-1 0 0,1 0 0,-1 0 0,1 0 0,-1 0 0,1 0 0,-1 0 0,1 2 0,-1-2 410,3 1-2289,-3-2 1729,1 1 1,0 0-1,0-1 0,-1 1 1,1 0-1,0 0 0,-1 0 1,1 0-1,-1 0 0,1-1 0,-1 1 1,1 0-1,-1 0 0,1 2 1,-1-2 86,0-1 1,0 0 0,0 0 0,0 1 0,0-1 0,0 0-1,0 0 1,0 1 0,0-1 0,0 0 0,0 0 0,0 1 0,0-1-1,0 0 1,0 0 0,1 0 0,-1 1 0,0-1 0,0 0-1,0 0 1,0 0 0,1 1 0,-1-1 0,0 0 0,0 0-1,0 0 1,1 0 0,-1 0 0,0 0 0,0 1 0,1-1-1,-1 0 1,0 0 0,0 0 0,1 0 0,-1 0 0,1 0 0,-1 0 0,0 0 0,1 0 0,-1 0-1,0 1 1,0-1 0,1 0 0,-1 0 0,0 0 0,1 0 0,-1 1 0,0-1 0,0 0 0,1 0 0,-1 1 0,0-1 0,0 0 0,0 0 0,1 1 0,-1-1-1,0 0 1,0 1 0,0-1 0,0 0 0,0 1 0,0-1 0,0 0 0,0 1 0,1-1 0,-1 0 0,0 1 0,0-1 0,-1 0 0,1 1 0,0 0-31,6 2 291,-6-3-229,0 0 1,0 0-1,0 0 0,0 0 0,0 0 0,0 0 1,0 0-1,0 0 0,0 0 0,0-1 0,0 1 1,0 0-1,0 0 0,0 0 0,0 0 0,0 0 1,0 0-1,0 0 0,0 0 0,0 0 0,0 0 1,0-1-1,0 1 0,0 0 0,0 0 0,0 0 1,1 0-1,-1 0 0,0 0 0,0 0 0,0 0 1,0 0-1,0 0 0,0 0 0,0 0 0,0 0 1,0 0-1,0 0 0,1 0 0,-1 0 0,0 0 1,0 0-1,0 0 0,0 0 0,0 0 0,0-1-32,-6-1-1314,5-13-11148,-2 10 11706,-6 0-345</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5:47.946"/>
    </inkml:context>
    <inkml:brush xml:id="br0">
      <inkml:brushProperty name="width" value="0.05" units="cm"/>
      <inkml:brushProperty name="height" value="0.05" units="cm"/>
    </inkml:brush>
  </inkml:definitions>
  <inkml:trace contextRef="#ctx0" brushRef="#br0">1 4290 64,'0'0'1329,"0"1"-1286,0 0 1,0-1 0,0 1 0,0 0 0,0-1-1,-1 1 1,1 0 0,1-1 0,-1 1-1,0-1 1,0 1 0,0 0 0,0-1 0,0 1-1,0 0 1,1-1 0,-1 1 0,0-1-1,1 1 1,-1 0 0,1 0 0,10-1 71,-8 0-38,0 1 0,0-1 0,0 0 0,0 0 0,0-1 1,0 1-1,0 0 0,0-1 0,0 0 0,0 0 0,0 0 0,5-2 1,16-3 143,-23 7-208,0-1 1,0 0-1,0 0 0,0 0 1,0 0-1,0 0 0,0 0 1,0 0-1,0 0 0,0-1 1,0 1-1,0 0 0,0 0 1,0-1-1,0 1 0,0-1 1,0 1-1,0-1 0,0 0 1,0 1-1,-1-1 0,1 0 1,0 1-1,1-3 1,36 2 399,-2-5 249,-34 6-641,36-8 206,-35 8-203,56-9 128,-57 9-91,47-6-13,17 6 0,-62-2-34,10-4 12,179 6 110,-146 8-144,-45-8-8,35 0 6,41-8-164,-76 8 188,51-15-206,24-5 151,-62 14 23,-14 5 17,1 0 0,-1 1 0,1-1 1,-1 0-1,1 0 0,-1 1 0,1-1 1,-1 1-1,1-1 0,0 1 0,-1 0 1,1-1-1,3 1 0,41-23 28,-45 23-28,1 0 1,-1-1 0,1 1-1,-1-1 1,0 1 0,0-1-1,1 0 1,-1 1-1,0-1 1,0 0 0,0 0-1,0 0 1,0 0-1,0 0 1,0 0 0,0 0-1,0 0 1,0 0 0,0-1-1,-1 1 1,2-2-1,3-4 34,2 3-33,-7 4-1,1 0 0,0 0 0,0-1 0,0 1 0,0 0 1,-1-1-1,1 1 0,0-1 0,0 1 0,0-1 0,-1 1 0,1-1 0,0 0 0,-1 1 0,1-1 0,-1 0 0,1 1 0,-1-1 0,1 0 1,-1 0-1,1 1 0,-1-1 0,0 0 0,1 0 0,-1 0 0,0 0 0,0 0 0,0-1 0,5 1 24,-4 1-23,-1 0-1,0 0 1,1 0 0,-1 0-1,0 0 1,1 0-1,-1 0 1,0 0 0,1 0-1,-1 0 1,0 0-1,1 0 1,-1 0 0,0 0-1,0 0 1,1 0-1,-1 0 1,0 0-1,1-1 1,-1 1 0,0 0-1,0 0 1,1 0-1,-1-1 1,0 1 0,0 0-1,1 0 1,-1 0-1,0-1 1,0 1-1,0 0 1,1-1 0,-1 1-1,0 0 1,0 0-1,0-1 1,0 1 0,0 0-1,0-1 1,1 1-1,-1 0 1,0-1-1,25-28 34,-16 13-25,-7 14-4,0 0 0,-1 0-1,1 1 1,-1-1 0,0 0-1,0 0 1,0 0 0,0-1-1,0 1 1,0 0 0,0 0-1,-1 0 1,1-1 0,-1-2 0,11-17 1,-11 19-4,-1 0 4,1 1 0,0-1 0,-1 1-1,1 0 1,0-1 0,1 1 0,-1-1 0,0 1 0,1 0 0,-1-1 0,1 1-1,0 0 1,0-1 0,0 1 0,0 0 0,0 0 0,0 0 0,1 0 0,1-3 0,-1 1 13,-1-1 0,0 1-1,0-1 1,-1 1 0,1-1 0,-1 0 0,0 1 0,0-1 0,0 0 0,-2-6 0,1-5 91,1 9-87,0 6-11,0-1 0,1 1 0,-1 0 0,0-1 0,0 1 0,0-1 0,0 1 0,0 0 0,0-1 0,0 1 0,-1-1 0,1 1 0,0 0-1,-1-1 1,1 1 0,-1 0 0,0 0 0,1-1 0,-1 1 0,0 0 0,0 0 0,0 0 0,0 0 0,0 0 0,0 0 0,-2-2 0,2-1 10,0-1 0,0 0 0,0 0 0,0 1 0,1-1 0,0 0 0,0 0 0,1 0 0,0-5 0,0-2 9,5-9 35,-4 19-59,-1 0 0,0 0 0,0 0 0,-1 0 0,1 0 1,0 0-1,-1 0 0,1 0 0,-1 0 0,0 0 0,1 0 0,-1-3 0,10-75 250,-4 73-238,-6 7-17,1 0-1,-1 0 1,1 0-1,-1-1 1,1 1-1,-1 0 1,1 0-1,-1-1 1,1 1-1,-1 0 1,0-1 0,1 1-1,-1 0 1,1-1-1,-1 1 1,0 0-1,1-1 1,-1 1-1,0-1 1,0 1-1,1-1 1,-1 1-1,0-1 1,0 1 0,0-1-1,0 1 1,0-1-1,1 1 1,-1-1-1,0 1 1,0-1-1,0 1 1,0-1-1,-1 1 1,1-2 0,0-127 220,-5 122-162,4 7-62,0-1 0,1 0 1,-1 1-1,0-1 0,0 0 1,1 0-1,-1 0 0,0 1 1,1-1-1,-1 0 0,1 0 1,0 0-1,-1 0 0,1 0 1,0 0-1,-1-2 0,1-7-77,-1 9 72,1 0 1,0-1-1,0 1 1,0 0-1,-1-1 1,1 1-1,0 0 1,0-1-1,1 1 0,-1 0 1,0-1-1,0 1 1,1 0-1,-1 0 1,1-1-1,-1 1 1,1 0-1,-1 0 1,1 0-1,0-1 1,0 1-1,-1 0 1,1 0-1,0 0 1,0 0-1,0 1 1,0-1-1,2-1 0,-3 1 8,1-1 0,0 1-1,-1 0 1,1-1 0,-1 1-1,0 0 1,1-1 0,-1 1-1,0-1 1,0 1 0,0-1-1,0 1 1,0 0 0,0-1-1,0 1 1,0-1 0,-1 1-1,0-3 1,1 3 0,-1 0 0,1-1 0,0 1 0,-1 0 0,1-1 0,0 1 0,0 0 0,0-1 0,0 1 1,0-1-1,0 1 0,1 0 0,-1-1 0,0 1 0,1 0 0,-1 0 0,2-3 0,0 1-10,-1 0 0,1 0 1,-1 0-1,0-1 0,0 1 0,0-1 0,0 1 0,-1-1 0,1 1 0,-1-1 1,0 1-1,0-1 0,0 1 0,-1-1 0,0-4 0,0-6-13,6 8 15,-4 5 10,0 1-1,-1-1 1,1 1 0,0-1-1,-1 1 1,1-1 0,0 1-1,-1-1 1,1 1 0,-1-1-1,1 0 1,-1 1 0,0-1-1,1 0 1,-1 0 0,0 1-1,1-1 1,-1 0-1,0 0 1,0 0 0,0 1-1,0-1 1,1-1 0,-1-4-19,-1 5 12,1-1 0,0 0 0,0 1 0,0-1 0,0 1 0,0-1 0,0 0 0,0 1 0,1-1 0,-1 1 0,1-1 0,-1 1 0,1-1 0,0 1 0,-1-1 0,1 1 0,0 0-1,0-1 1,1 0 0,3-11-14,-5 13 17,0-1 1,0 0-1,0 1 1,0-1-1,0 1 1,0-1-1,0 1 1,1-1-1,-1 1 1,0-1-1,0 0 1,0 1-1,1-1 1,-1 1 0,0-1-1,1 1 1,-1 0-1,0-1 1,1 1-1,-1-1 1,1 1-1,-1 0 1,1-1-1,-1 1 1,1 0-1,-1-1 1,1 1-1,-1 0 1,1-1-1,0 1-2,0-1-1,-1 0 0,1 0 1,-1 0-1,0 0 0,1 0 1,-1 0-1,0 0 0,1 0 1,-1 0-1,0 0 0,0 0 1,0 0-1,0 0 0,0 0 1,0 0-1,0 0 0,0 0 1,-1 0-1,1-2 0,1-19-67,1 20 71,-1 0 0,1 1 1,-1-1-1,0 0 1,0 0-1,0 0 1,0-1-1,0 1 1,0 0-1,-1 0 0,1 0 1,-1-1-1,1 1 1,-1 0-1,0-1 1,0 1-1,0 0 0,-1-5 1,11-28 0,-9 22 88,-1 12-95,1-1-1,-1 0 1,0 1 0,0-1-1,0 0 1,0 1-1,0-1 1,0 0 0,0 1-1,0-1 1,-1 0-1,1 1 1,-1-1 0,1 1-1,-1-1 1,0 0-1,1 1 1,-1 0-1,0-1 1,0 1 0,-2-3-1,2-1 6,0 0-1,0 1 0,1-1 1,-1 0-1,1 0 0,0 0 1,2-8-1,-2 9 11,0 3-13,0-1 1,0 0 1,-1 0 0,1 1 0,0-1 0,0 0 0,0 0 0,1 0 0,-1 0 0,0 0 0,1 1 0,-1-1-1,1 0 1,0 0 0,-1 0 0,1 1 0,0-1 0,0 1 0,2-3 0,-2 3-13,-1-1 23,0 0-18,0 0-1,-1 0 1,1 1-1,0-1 1,0 0-1,0 1 1,0-1-1,1 0 1,-1 0-1,0 1 0,1-1 1,-1 0-1,1 1 1,0-1-1,-1 1 1,1-1-1,0 1 1,0-1-1,0 1 1,0-1-1,0 1 0,0 0 1,2-2-1,11-7-187,-13 9 197,-1 1 1,1-1-1,0 0 1,0 1-1,-1-1 1,1 0-1,0 1 1,0-1 0,-1 1-1,1-1 1,0 1-1,0 0 1,0-1-1,0 1 1,0 0-1,0 0 1,0 0-1,0-1 1,0 1-1,-1 0 1,1 0-1,0 0 1,0 0 0,0 1-1,0-1 1,0 0-1,0 0 1,0 1-1,0-1 1,0 0-1,0 1 1,-1-1-1,1 1 1,0-1-1,0 1 1,0-1-1,-1 1 1,1 0 0,0-1-1,-1 1 1,1 0-1,-1-1 1,2 3-1,-1-2 5,0 0 0,0 1-1,1-1 1,-1 0 0,0 1-1,-1 0 1,1-1 0,0 1-1,0-1 1,-1 1 0,1 0-1,-1 0 1,1-1 0,-1 1-1,0 0 1,1 2 0,2-2 47,-2-1-41,-1-1 0,1 0-1,0 1 1,-1-1 0,1 1-1,0-1 1,-1 1 0,1-1 0,0 1-1,-1 0 1,1-1 0,-1 1 0,1 0-1,-1-1 1,1 1 0,-1 0 0,0 0-1,1 0 1,-1-1 0,0 1-1,0 0 1,0 0 0,1 0 0,-1 0-1,0 1 1,0 0-11,0 0 0,1 0-1,-1 0 1,1 0 0,0 0 0,-1 0 0,1-1 0,0 1-1,0 0 1,0 0 0,0-1 0,1 1 0,-1-1-1,2 3 1,8 16 123,-11-19-102,2 13 82,-2-14-99,1 0 0,-1 0 0,0 1 0,1-1 0,-1 0 0,1 0 0,-1 0 0,0 0 0,1 0 0,-1 1 0,1-1 0,-1 0 0,0 0 0,1 0 0,-1 1 0,0-1 0,1 0 0,-1 1 0,0-1 0,0 0 0,1 1 0,-1-1 0,0 0 0,0 1 0,0-1 0,0 1 0,1-1 0,-1 0 0,0 1 0,0-1 0,0 1 0,0-1 0,0 0 0,0 1 0,0 0 0,0-1 0,0 1-1,0-1 0,0 1 1,0-1-1,0 1 1,0-1-1,0 1 0,1-1 1,-1 1-1,0-1 0,0 1 1,0-1-1,1 1 0,-1-1 1,0 0-1,1 1 1,-1-1-1,0 1 0,1-1 1,-1 0-1,0 1 0,1-1 1,-1 0-1,1 0 0,-1 1 1,0-1-1,1 0 1,-1 0-1,1 1 0,-1-1 1,1 0-1,-1 0 0,1 0 1,-1 0-1,1 0 1,0 0-1,4 28 292,-4-28-281,0 1-1,0-1 1,0 1-1,0 0 1,0-1-1,-1 1 0,1 0 1,0 0-1,0-1 1,-1 1-1,1 0 1,0 0-1,-1 0 1,1 0-1,-1 0 1,1 0-1,-1 0 0,0 0 1,1 0-1,-1 0 1,0 0-1,0 0 1,0 0-1,0 0 1,0 0-1,0 0 0,0 1 1,0-1-1,0 0 1,0 0-1,0 0 1,-1 1-1,1 6-15,3-3 10,-2-5-4,-1 0 0,1 1 0,-1-1 1,1 0-1,-1 1 0,0-1 0,1 1 0,-1-1 0,1 1 0,-1-1 0,0 1 0,0-1 0,1 1 1,-1-1-1,0 1 0,0-1 0,1 1 0,-1-1 0,0 1 0,0-1 0,0 1 0,0 0 0,0-1 0,0 2 1,0-1 23,2 22 140,0-20-152,0 0 1,0 0-1,-1 0 1,1 0-1,-1 0 1,0 1-1,0-1 1,0 1-1,-1-1 1,1 0-1,-1 1 1,0-1-1,0 1 1,0-1-1,-1 6 1,11 34 43,-10-41-71,0 0 27,0 1 0,0-1 0,0 1 0,0 0-1,0-1 1,0 1 0,1 0 0,-1-1 0,2 4 0,-1-5-13,0-1 0,0 1 0,0-1 0,-1 1 0,1 0 0,0-1 0,0 1 0,0 0 0,-1 0 0,1 0 0,0 0 0,-1-1 0,1 1 0,-1 0 0,1 0 0,-1 0 0,0 0 0,1 0 0,-1 1 0,0-1 0,0 0 0,1 0 0,-1 0 0,0 0 1,0 0-1,0 0 0,0 0 0,-1 0 0,1 0 0,0 2 0,0-1 4,10 30 1,-10-31-6,0 0 1,-1-1-1,1 1 1,0 0-1,1-1 1,-1 1 0,0 0-1,0-1 1,0 1-1,0 0 1,0-1 0,1 1-1,-1 0 1,0-1-1,1 1 1,-1-1-1,0 1 1,1 0 0,-1-1-1,1 1 1,-1-1-1,1 1 1,-1-1 0,2 1-1,-2 0 0,1-1 0,0 1 1,-1-1-1,1 1 0,0 0 0,-1-1 0,1 1 0,-1 0 1,1 0-1,-1-1 0,0 1 0,1 0 0,-1 0 0,0 0 1,1-1-1,-1 1 0,0 0 0,0 0 0,0 0 0,0 0 1,0-1-1,0 1 0,0 0 0,0 1 0,0 0 5,0 0-1,-1-1-1,1 1 0,0 0 0,0 0 1,1 0-1,-1 0 0,0-1 1,0 1-1,1 0 0,-1 0 0,1 0 1,0-1-1,0 1 0,-1 0 0,1-1 1,0 1-1,1 1 0,-1-2-6,0 0-1,-1 0 0,1 1 1,-1-1-1,1 0 0,-1 0 1,0 1-1,0-1 0,1 0 1,-1 1-1,0-1 0,0 0 1,0 1-1,-1-1 1,1 0-1,0 1 0,0-1 1,-1 0-1,0 2 0,1-2 5,0 0-1,-1 0 1,1 0-1,0 0 1,-1 0-1,1 0 1,0 0-1,0 0 1,0 0-1,0 0 1,0 0-1,0 0 1,0 0-1,1 0 1,-1 0-1,0 0 1,0 0-1,1 0 1,-1 0-1,1 0 1,-1 0-1,2 1 1,3 1 11,-4-3-12,-1 0 0,1 1 0,-1-1 0,1 0 0,-1 1-1,1-1 1,-1 1 0,1-1 0,-1 0 0,1 1 0,-1-1 0,0 1 0,1-1 0,-1 1 0,0-1 0,1 1 0,-1 0 0,0-1 0,0 1 0,0-1 0,0 1 0,1 0 0,-1-1 0,0 1 0,0-1 0,0 1 0,0 0 0,0-1 0,0 1 0,0-1 0,-1 1 0,1 0 0,0-1 0,0 1 0,-1 0 0,5 8 3,2 11-6,-6-19 2,0 0 0,0 0 0,0 0 0,1 0 1,-1 0-1,0 0 0,0 0 0,1 0 0,-1 0 1,0 0-1,1 0 0,-1 0 0,1 0 0,-1-1 1,1 1-1,-1 0 0,2 1 0,-1-1 0,0 1 0,0-1 0,0 0 0,0 0 0,-1 0 0,1 1 0,-1-1 0,1 0 0,-1 1 0,1-1 0,-1 0 0,0 1 0,1-1 0,-1 1 0,0-1 0,0 0 0,0 3 1,12 30 0,-11-34-1,-1 0 2,1 1-1,0-1 1,-1 0 0,1 0 0,0 0 0,-1 1-1,1-1 1,0 1 0,-1-1 0,1 0 0,-1 1-1,1-1 1,0 1 0,-1-1 0,1 1 0,-1-1-1,0 1 1,1 0 0,-1-1 0,1 1 0,-1 0-1,0-1 1,1 1 0,-1 0 0,0-1 0,0 1-1,0 0 1,1-1 0,-1 1 0,0 0 0,0 0-1,0-1 1,0 1 0,0 0 0,-1 0 0,1-1-1,0 1 1,0 0 0,0-1 0,-1 2 0,7 8-2,-5-10 2,-1 1-1,1-1 0,0 1 0,-1-1 0,1 1 0,0-1 0,-1 1 0,1 0 0,-1-1 1,1 1-1,-1 0 0,0 0 0,1-1 0,-1 1 0,0 0 0,1 0 0,-1 0 0,0-1 1,0 1-1,0 0 0,0 0 0,1 0 0,-1 0 0,-1 1 0,14 39-2,-12-40 1,-1-1 0,1 0 0,0 0 0,-1 0 0,1 1 0,0-1 1,-1 0-1,1 1 0,0-1 0,-1 0 0,1 1 0,-1-1 1,1 1-1,-1-1 0,1 1 0,-1-1 0,1 1 0,-1-1 0,1 1 1,-1 0-1,0-1 0,1 1 0,-1 0 0,0-1 0,0 1 1,1 0-1,-1-1 0,0 1 0,0 0 0,0-1 0,0 1 0,0 0 1,0 0-1,0-1 0,0 1 0,0 0 0,0-1 0,0 1 1,-1 0-1,1 0 0,10 29 12,-10-29-11,0-1 0,0 1 0,0-1 0,-1 1 0,1-1 1,0 1-1,0-1 0,1 1 0,-1-1 0,0 1 1,0-1-1,0 1 0,0-1 0,0 1 0,0-1 1,1 0-1,-1 1 0,0-1 0,0 1 0,1-1 0,-1 0 1,0 1-1,1-1 0,-1 1 0,0-1 0,1 0 1,-1 0-1,0 1 0,1-1 0,-1 0 0,1 1 0,-1-1 1,1 0-1,0 0 1,-1 1 0,1-1-1,-1 0 1,1 0 0,-1 0 0,1 1 0,-1-1 0,0 0-1,1 1 1,-1-1 0,1 0 0,-1 1 0,0-1 0,1 1-1,-1-1 1,0 1 0,0-1 0,1 1 0,-1-1 0,0 0-1,0 1 1,0-1 0,0 1 0,0-1 0,1 1 0,-1 0-1,0-1 1,0 1 0,0-1 0,0 1 0,-1-1 0,1 1-1,0 0 1,1 1 0,0 0 0,-1 1-1,1-1 1,0 0 0,1 0-1,-1 0 1,0 0 0,1 0 0,-1 0-1,1 0 1,-1 0 0,1-1-1,0 1 1,3 2 0,-1 14-6,4-10-3,-8-8 7,1 1 1,-1-1-1,1 1 1,-1-1-1,0 1 1,1-1-1,-1 0 0,1 1 1,-1-1-1,1 1 1,-1-1-1,1 0 1,-1 1-1,1-1 0,-1 0 1,1 0-1,0 0 1,-1 1-1,1-1 1,-1 0-1,1 0 0,0 0 1,0 0-1,15 23 65,-16-23-63,1 0 1,0 0-1,0 0 0,0 0 0,0 0 0,0 0 0,-1 0 0,1 0 1,0 1-1,0-1 0,0 0 0,0 0 0,-1 1 0,1-1 1,0 1-1,0-1 0,-1 1 0,1-1 0,0 1 0,-1-1 0,1 1 1,0 0-1,-1-1 0,1 1 0,-1 0 0,1-1 0,-1 1 1,0 0-1,1 0 0,-1-1 0,0 1 0,1 0 0,-1 0 0,0 0 1,0 0-1,0 1 0,2-1-4,-1 0-1,1 0 1,-1 0 0,0 0-1,1 1 1,-1-1 0,0 0-1,0 1 1,0-1 0,0 1-1,0-1 1,0 1 0,-1 0-1,1-1 1,0 3 0,1-4 11,-2 0-8,1 0 1,-1 0-1,1-1 0,-1 1 1,0 0-1,1 0 0,-1 0 1,1 1-1,-1-1 0,1 0 0,-1 0 1,0 0-1,1 0 0,-1 0 1,0 0-1,1 1 0,-1-1 1,1 0-1,-1 0 0,0 0 0,1 1 1,-1-1-1,0 0 0,0 1 1,1-1-1,-1 0 0,0 0 1,0 1-1,1-1 0,-1 1 0,0-1 1,0 0-1,0 1 0,0-1 1,1 0-1,-1 1 0,0-1 1,0 1-1,0-1 0,0 0 1,0 1-1,0-1 0,0 1 0,0-1 1,0 1-1,0-1 0,0 0 1,-1 1-1,1-1 0,0 1 1,1 0-32,0-1 29,0 1 0,-1-1 0,1 0 0,-1 1 0,1-1 0,-1 1 0,1-1 0,-1 1 0,1-1 0,-1 1-1,0-1 1,1 1 0,-1-1 0,0 1 0,1-1 0,-1 1 0,0 0 0,0-1 0,1 1 0,-1-1 0,0 1 0,0 0 0,0-1 0,0 1 0,0 0 0,0-1 0,0 2 0,10 8 20,-9-9-19,0-1 0,0 1 1,0-1-1,0 1 0,0 0 1,0 0-1,0-1 0,0 1 1,0 0-1,-1 0 0,1 0 1,0 0-1,-1 0 0,1 0 1,0 0-1,-1 0 0,1 0 1,-1 2-1,32 20 26,-10-9-7,-13-10-25,-7-3 6,0-1 0,0 1 0,1 0 0,-1 0 0,0 0 0,0 0 0,-1 0 0,1 0 0,0 1-1,0-1 1,-1 1 0,1-1 0,2 4 0,-3-4 2,-1 0-1,1 1 0,0-1 1,0 0-1,0 0 0,0 0 1,0 0-1,0 0 1,0 0-1,0 0 0,0 0 1,0 0-1,1 0 1,-1 0-1,0-1 0,1 1 1,-1-1-1,0 1 0,1-1 1,1 1-1,14 22-32,-15-22 32,0 0-1,0 0 0,0 1 1,0-1-1,0 1 0,0 0 1,-1-1-1,1 1 1,-1 0-1,1 0 0,-1 0 1,2 3-1,-3-5 12,1 1-1,-1 0 1,0 0-1,1-1 0,-1 1 1,1 0-1,-1-1 1,1 1-1,-1-1 1,1 1-1,0-1 1,-1 1-1,1-1 0,0 1 1,-1-1-1,1 1 1,0-1-1,0 0 1,-1 1-1,1-1 1,0 0-1,0 0 1,0 0-1,0 0 0,-1 1 1,2-1-1,31 1 308,-21-11 115,-5 9-513,-1-1 0,1 1 0,-1 1 0,1-1 0,12 1-1,-10 1 81,-6-1-24,48 5-32,53-10 1388,-28-4-1212,-74 9-96,24-7 122,-26 5-79,2 3-50,-1-1 0,1 0-1,0 0 1,0 0 0,0 0 0,-1 0-1,1 0 1,0 0 0,0-1 0,-1 1-1,1-1 1,0 1 0,2-2-1,7 0 511,69-13-87,18 21 83,-96-6-462,26 0 27,237 0-1043,-263 0 1440,-1-2-508,1 1 16,-1-1-1,1 0 1,0 1 0,0 0-1,-1-1 1,1 1 0,0 0-1,0 0 1,1 0 0,-1 0-1,0 0 1,0 0 0,0 1-1,0-1 1,1 1 0,-1 0-1,0-1 1,4 1 0,70-8 290,-15 8-161,-59 0-151,41 0 413,-21-3-353,-20 2-29,1 1-1,0-1 0,0 1 0,0 0 1,0 0-1,0 0 0,-1 0 1,1 0-1,0 1 0,0-1 1,0 1-1,3 1 0,17 3 26,0-1 1,0 0-1,1-2 0,-1-1 0,29-2 1,-27 1-21,36 0-170,-59 0 1476,50 0-1449,-30 0 168,-12-1 1,0 1-1,0 0 1,0 1 0,-1 0 0,1 0-1,10 4 1,-13-4-33,0 1-1,0-2 1,0 1 0,0-1-1,-1 0 1,1 0 0,9-3-1,-11 2 0,1 1 0,-1-1 0,0 1 0,1 0 0,-1 0 0,0 0 0,0 1 0,1-1-1,-1 1 1,0 1 0,6 1 0,38 5-68,-40-6 109,0-1 0,0 0 0,0 0 0,0-1 0,11-1 0,-9 0-47,-1 1-1,0 0 1,1 1-1,10 2 0,21-1 5,-36-2-10,1 0-1,-1 0 0,1 1 1,-1 0-1,11 3 0,-2-1 31,0 0-1,-1-1 1,1-1-1,0 0 1,20-1-1,-15 0-40,-17 0 10,-3 0 29,1 0 0,-1 1-1,1-1 1,-1 0 0,1 0-1,-1 0 1,1 1-1,-1-1 1,1 0 0,-1 0-1,1 0 1,-1 0-1,1 0 1,0 0 0,-1 0-1,1 0 1,-1 0-1,1 0 1,-1 0 0,1 0-1,-1 0 1,1-1-1,-1 1 1,1 0 0,0 0-1,-1-1 1,0 1-1,1 0 1,-1-1 0,1 1-1,10-8 46,76-6-340,19-1 298,-46 1 278,82 20-656,-133-3 320,11 3-221,-20-6 280,1 0-1,-1 0 1,0 0-1,1 0 1,-1 0-1,0 0 1,1 0-1,-1 0 1,0 0-1,1 0 1,-1 0 0,0 0-1,1 0 1,-1 0-1,0 0 1,1 0-1,-1 0 1,0 0-1,1 0 1,-1-1-1,0 1 1,0 0 0,1 0-1,-1 0 1,0-1-1,0 1 1,1 0-1,-1 0 1,0-1-1,0 1 1,0 0 0,1 0-1,-1-1 1,0 1-1,0 0 1,0-1-1,0 1 1,0 0-1,1-1 1,-1 1-1,0 0 1,0-1 0,0 0-1,12-27-37,-8 27 10,-4 1 9,1 0 1,-1 0 0,0 0-1,1 0 1,-1 0 0,0 0-1,1 0 1,-1 0-1,0 0 1,1 0 0,-1 0-1,0 0 1,1 0 0,-1-1-1,0 1 1,0 0-1,1 0 1,-1 0 0,0 0-1,1-1 1,-1 1 0,0 0-1,0 0 1,0-1-1,1 1 1,-1 0 0,0 0-1,0-1 1,0 1 0,0 0-1,1-1 1,-1 1-1,0 0 1,0 0 0,0-1-1,0 1 1,0 0 0,0-1-1,0 1 1,0-1-1,17-20 81,-13 13-96,-3 7 24,-1-1 0,1 1 0,0-1 0,0 1 0,0-1 0,0 1 0,0 0 0,0-1 0,0 1 0,0 0 0,1 0 1,-1 0-1,3-2 0,9-27 489,-13 29-454,0-1-1,0 0 0,1 1 0,-1-1 1,0 1-1,1-1 0,-1 0 0,1 1 1,0 0-1,0-1 0,-1 1 0,1-1 1,0 1-1,0 0 0,2-3 0,-1 3 60,-1-1 0,0 1 0,1-1 0,-1 0 0,0 0 0,0 0 0,0 1 0,0-1-1,-1 0 1,1 0 0,0 0 0,-1 0 0,1 0 0,-1-1 0,0 1 0,0-2 0,6-2 479,-5 6-568,-1 0 0,1 0 0,-1 0 0,0 0 0,1-1 0,-1 1 0,1 0 0,-1 0 0,1-1-1,-1 1 1,0 0 0,1 0 0,-1-1 0,0 1 0,1 0 0,-1-1 0,0 1 0,1 0 0,-1-1 0,0 1 0,0-1-1,1 1 1,-1-1 0,0 1 0,0 0 0,0-1 0,0 1 0,0-1 0,1 1 0,-1-1 0,0 1 0,0-1 0,0 1-1,-1-1 1,1 0 66,0-1-64,0 0-1,0 1 0,0-1 1,0 1-1,1-1 0,-1 1 1,0-1-1,1 0 0,-1 1 0,1-1 1,-1 1-1,1-1 0,-1 1 1,1 0-1,0-1 0,0 1 1,0 0-1,2-2 0,3-5 40,-6 8-53,1 0 1,-1 0-1,1 0 0,-1-1 0,1 1 0,-1 0 0,1 0 0,-1-1 1,1 1-1,-1-1 0,0 1 0,1 0 0,-1-1 0,1 1 0,-1-1 1,0 1-1,0-1 0,1 1 0,-1-1 0,0 1 0,0-1 0,1 1 1,-1-1-1,0 1 0,0-1 0,0 1 0,0-1 0,0 1 1,0-1-1,0 1 0,0-1 0,0 0 0,0 0 0,4-6 155,2-9 583,-1 11-498,-4 5-224,-1 0 0,1 0 1,-1 0-1,1 0 1,-1 0-1,1-1 1,-1 1-1,1 0 0,-1 0 1,1-1-1,-1 1 1,1 0-1,-1-1 0,0 1 1,1 0-1,-1-1 1,0 1-1,1-1 1,-1 1-1,0-1 0,0 1 1,1 0-1,-1-1 1,0 1-1,0-1 0,0 1 1,0-1-1,1 1 1,-1-1-1,0 0 1,0 1-1,0-1 0,0 1 1,0-1-1,0 1 1,0-1-1,-1 0 0,1 0-11,1 0-1,-1 0 1,0 0-1,1 0 1,-1 1-1,0-1 1,1 0-1,-1 0 0,1 0 1,-1 1-1,1-1 1,0 0-1,-1 0 1,1 1-1,0-1 0,-1 1 1,1-1-1,0 0 1,1 0-1,-1 1 2,0-1 1,0 1-1,0-1 0,0 0 0,0 1 1,-1-1-1,1 0 0,0 0 0,-1 1 0,1-1 1,0 0-1,-1 0 0,1 0 0,-1 0 1,1 0-1,-1 0 0,1 0 0,-1 0 0,0 0 1,1-1-1,4-3 4,-4 5 4,-1-1 1,1 1-1,-1 0 0,1 0 1,-1 0-1,1-1 1,-1 1-1,1 0 1,-1-1-1,0 1 0,1 0 1,-1-1-1,1 1 1,-1 0-1,0-1 1,1 1-1,-1-1 0,0 1 1,1-1-1,-1 1 1,0-1-1,0 1 1,0-1-1,0 1 0,1-1 1,-1 1-1,0-1 1,0 0-1,10-78 2297,-4 69-2294,-5 10-20,-1-1-1,1 1 0,0-1 0,-1 1 0,1-1 0,0 1 1,-1-1-1,1 0 0,-1 1 0,1-1 0,-1 0 0,0 0 1,1 1-1,-1-1 0,0 0 0,1 0 0,-1 0 0,0 1 1,0-1-1,0 0 0,0 0 0,0 0 0,0 0 0,0-1 1,0-86 99,-6 75-129,5 12 34,0 0 1,0 0-1,0 0 0,1-1 0,-1 1 1,0 0-1,1 0 0,-1-1 1,1 1-1,-1 0 0,1-1 0,0 1 1,-1 0-1,1-1 0,0-1 1,-10-86 182,10-63-76,-6 141-67,5 10-45,0 0 0,0 0-1,0-1 1,1 1-1,-1 0 1,0-1 0,1 1-1,-1 0 1,0-1-1,1 1 1,0-1 0,-1 1-1,1-1 1,0 1-1,0-3 1,0-236-422,6 227 360,-5 12 59,0 0 0,0 0 0,-1-1 0,1 1 0,0 0 0,0 0 0,-1-1 0,1 1 0,-1 0 0,1 0 0,-1-1 0,0 1 0,1-1 0,-1 1 0,0-2 0,10-63 26,-4 53-64,-5 12 40,0-1-1,0 1 0,0 0 1,0 0-1,-1 0 0,1-1 1,0 1-1,-1 0 0,1-1 1,-1 1-1,0 0 0,1-1 1,-1 1-1,0-1 0,0-1 1,1-2 11,0 0 0,0 0 0,0 1 0,0-1 0,1 0 0,0 1 0,0-1 0,0 1 0,0 0 0,6-8 0,-6 8 3,-1-1 0,0 1 0,0 0 0,-1-1 0,1 1 0,-1-1-1,0 1 1,0-1 0,-1 1 0,0-7 0,0-6-142,0 6-60,1 8 170,-1 0 1,1 1-1,0-1 0,0 0 0,0 1 0,0-1 1,1 0-1,-1 1 0,1-1 0,-1 0 1,1 1-1,0-1 0,0 1 0,0-1 0,0 1 1,2-3-1,-2 4 20,-1 0-1,1 0 1,-1 0 0,1-1 0,-1 1-1,1 0 1,-1 0 0,0-1-1,0 1 1,1 0 0,-1-1 0,0 1-1,0 0 1,-1 0 0,1-1 0,0 1-1,0 0 1,0-1 0,-1 0 0,0 0-1,1 1 1,-1 0 0,1-1 0,0 1 0,0 0 0,0-1 0,0 1 0,0 0 0,0-1-1,0 1 1,0 0 0,0 0 0,1-1 0,-1 1 0,0 0 0,1-1 0,0-1 0,1 2 1,-1-1 1,0 1 0,1-1-1,-1 0 1,0 1 0,0-1 0,0 0-1,-1 0 1,1 0 0,0 0 0,-1 0-1,1 1 1,-1-1 0,1 0-1,-1 0 1,0 0 0,0 0 0,0 0-1,0 0 1,0 0 0,-1-3 0,2 0-18,1 0 1,-1-1 0,1 1-1,0 0 1,0 0 0,1 0-1,-1 1 1,6-7 0,-7 7 29,0 1 0,0-1 1,0 0-1,-1 1 0,1-1 1,-1 0-1,0 0 0,0 1 1,0-1-1,-2-6 0,1 1 6,12-13-75,-11-88 0,4 105 83,-3 5-24,0-1-1,-1 1 1,1-1-1,0 1 0,-1-1 1,1 1-1,0-1 1,-1 1-1,1-1 1,-1 0-1,1 0 0,-1 1 1,1-1-1,-1 0 1,0 0-1,1 1 0,-1-1 1,0 0-1,0 0 1,1 0-1,-1 1 0,0-3 1,0-99-126,10 53 136,-10-45-391,5 85 294,-4 8 74,0 0 1,0 0-1,0 1 0,-1-1 0,1 0 0,0 0 0,-1 0 0,1 0 0,-1 0 0,1 0 0,-1 0 0,1 0 0,-1 0 1,0 0-1,1 0 0,-1 0 0,0 0 0,0 0 0,0 0 0,0 0 0,0-2 0,0-68-555,6 58 546,-5 12 12,0 0 0,0 0 0,0 0 0,0-1 0,-1 1 0,1 0 0,0-1 0,-1 1 0,1 0 0,-1-1 0,1 1 0,-1-1 0,0 1 0,0-1 0,0-1 0,11-68-100,-7 64 108,-3 7-36,0-1-1,0 0 1,0 0 0,0 0-1,-1 0 1,1 1 0,0-1-1,-1 0 1,1 0-1,-1-1 1,1 1 0,-1 0-1,1 0 1,-1 0 0,0 0-1,1-2 1,9-39-493,-4 29 499,-5 12 29,0-1-1,0 1 0,0 0 1,0 0-1,-1 0 1,1-1-1,0 1 1,-1 0-1,1-1 1,-1 1-1,0-1 0,1 1 1,-1 0-1,0-1 1,0-2-1,10-55 164,-10 58-170,0-1 0,0 0 0,0 1 0,0-1 0,0 0 0,0 1 0,1-1 0,-1 0 0,0 1 0,1-1 0,-1 1 0,1-1 0,0 0 0,0 1 0,-1-1-1,1 1 1,0 0 0,0-1 0,0 1 0,0 0 0,2-2 0,8-40-252,-9 29 215,-3 13 42,1 1 1,0-1-1,0 1 1,0-1-1,0 0 1,0 1-1,0-1 1,0 0-1,0 1 0,0-1 1,0 0-1,0 1 1,0-1-1,0 0 1,0 1-1,1-1 1,-1 0-1,0 1 1,1-1-1,-1 1 1,0-1-1,1 0 0,2-2-22,-1-1-1,1 1 1,-1-1-1,0 1 1,0-1-1,0 0 1,-1 0-1,1 0 1,-1 0-1,0 0 0,0 0 1,-1 0-1,1 0 1,-1-8-1,7-2 51,-6 12-33,0 1 0,-1 0 1,1-1-1,0 1 1,0 0-1,-1-1 1,1 1-1,0-1 0,-1 1 1,0-1-1,1 0 1,-1 1-1,0-3 1,11-83-408,-5 75 441,-5 11-29,0-1 1,-1 1-1,1 0 1,0 0-1,0-1 1,-1 1-1,1 0 1,0-1-1,-1 1 1,1 0-1,-1-1 1,0 1-1,0-1 1,1 1-1,-1-3 1,0 3-5,0 0 0,0 0 0,0 1 0,0-1 0,0 0 0,0 0 0,0 0 0,1 0 1,-1 0-1,0 1 0,1-1 0,-1 0 0,0 0 0,1 0 0,-1 1 0,1-1 0,-1 0 0,1 1 0,0-1 1,-1 0-1,2 0 0,-2 1 17,1-1 0,0 1 0,-1-1 1,1 0-1,-1 1 0,1-1 0,-1 1 1,0-1-1,1 0 0,-1 0 0,1 1 1,-1-1-1,0 0 0,0 1 0,1-1 1,-1 0-1,0 0 0,0 0 0,0 1 1,0-1-1,0-1 0,0 1 40,2-29-78,-1 28 37,0 0-1,1 0 0,-1 0 1,0 0-1,-1-1 1,1 1-1,0 0 1,0-1-1,-1 1 1,0-1-1,1 1 0,-1 0 1,0-1-1,0 1 1,0-1-1,-1 1 1,1-3-1,-1-9-136,7 7 126,-5 7-3,-1-1 1,1 1-1,-1 0 1,1-1-1,-1 1 1,1 0-1,-1-1 1,1 1-1,-1-1 1,1 1-1,-1-1 1,1 1-1,-1-1 1,0 1-1,1-1 1,-1 0-1,0 1 1,1-1-1,-1 1 1,0-1-1,0 0 1,0 1 0,0-1-1,0 0 1,0 1-1,0-1 1,0-1-1,0-105 364,0 105-290,1 2-70,-1 0-1,0 0 1,1 0 0,-1 0 0,0 0 0,1-1 0,-1 1 0,0 0-1,1 0 1,-1 0 0,0-1 0,0 1 0,1 0 0,-1 0 0,0-1 0,0 1-1,0 0 1,1-1 0,-1 1 0,0 0 0,0-1 0,0 1 0,0 0 0,0-1-1,0 1 1,1 0 0,-1-1 0,0 1 0,0 0 0,0-1 0,0 1 0,0 0-1,0-1 1,-1 1 0,1-1 0,0 1 0,0 0 0,0-1 0,0 1-1,0 0 1,0-1 0,-1 1 0,1 0 0,0 0 0,0-1 0,-1 1 0,-3-14-64,4 13 11,1 0 55,-1 1 0,0 0-1,0-1 1,1 1 0,-1-1 0,0 1 0,0-1 0,0 1 0,0 0 0,1-1-1,-1 1 1,0-1 0,0 1 0,0-1 0,0 1 0,0-1 0,0 1-1,0-1 1,0 1 0,-1-1 0,1 1 0,0-1 0,0 1 0,0 0-1,0-1 1,-1 1 0,1-1 0,0 1 0,0 0 0,-1-1 0,1 1-1,0-1 1,-1 1 0,1 0 0,0 0 0,-1-1 0,1 1 0,-1-1-1,-11-10 2,2-26-86,4 24 51,5 12 25,0 0 0,0 0 0,0 0 0,1 0 0,-1-1 0,0 1 0,1 0 1,-1-1-1,1 1 0,-1 0 0,1-1 0,-1 1 0,1 0 0,0-1 0,0 1 0,0-3 1,0-38-403,0 40 377,-1-5-15,1-1 0,0 1 0,1 0 0,1-14 1,-1 20 47,1 0 1,-1 1 0,0-1-1,0 0 1,0-1 0,0 1 0,-1 0-1,1 0 1,0 0 0,0 0-1,-1-1 1,1 1 0,-1 0-1,1-1 1,-1 1 0,1 0 0,-1-1-1,0 1 1,0-1 0,0 1-1,0 0 1,0-1 0,0 1 0,0-1-1,0 1 1,0 0 0,-1-2-1,1 2-3,10-25 77,-10 25 2,0-4-69,-1 0 1,1-1-1,1 1 1,-1 0-1,1 0 0,1-6 1,-1 11-5,-1-1 0,1 1 0,0 0 1,0-1-1,0 1 0,-1-1 0,1 1 1,0-1-1,-1 1 0,1-1 0,0 0 1,-1 1-1,1-1 0,-1 0 0,1 1 1,-1-1-1,1 0 0,-1 0 1,0 0-1,1 1 0,-1-1 0,0 0 1,0 0-1,1 0 0,-1 0 0,0 1 1,0-1-1,0 0 0,0 0 0,0 0 1,0 0-1,0 0 0,-1 0 0,1 1 1,0-1-1,-1-1 0,1-2-9,0 3 42,0-49 35,0-22-19,0 71-29,0-2-29,0 1 0,0 0 0,-1-1 0,1 1-1,1 0 1,-1-1 0,0 1 0,1 0 0,-1-1-1,1 1 1,-1 0 0,1 0 0,0 0-1,0-1 1,2-1 0,-2 0-34,1 1 46,0 0 1,1 0-1,-2-1 0,1 1 1,0-1-1,-1 0 1,1 1-1,0-6 0,11-10-53,-1 2 58,-11 15-8,-1 0-1,0 0 1,1 0 0,0 0 0,-1 0 0,1 0-1,0 0 1,0 0 0,0 0 0,1 0 0,-1 0 0,3-2-1,8-19 4,-12 20-6,0 1 0,1 0 1,0-1-1,-1 1 0,1 0 1,0 0-1,0 0 0,0 0 1,0 0-1,1 0 0,1-3 1,-1 3 6,-1 0 1,1 1-1,-1-1 1,0-1-1,0 1 0,0 0 1,0 0-1,0 0 1,-1 0-1,1-1 1,0-2-1,9-39-72,-10 42 118,1 2-52,-1 1 0,1-1 0,-1 0 0,0 0 0,1 0 1,-1 0-1,1 0 0,-1 0 0,1 0 0,-1 0 0,1 0 1,-1 0-1,1 0 0,-1 0 0,1 0 0,-1 0 1,1-1-1,-1 1 0,1 0 0,-1 0 0,0 0 0,1-1 1,-1 1-1,1 0 0,-1-1 0,0 1 0,1 0 0,-1-1 1,0 1-1,1 0 0,-1-1 0,0 1 0,0-1 1,1 1-1,-1 0 0,0-1 0,0 1 0,0-1 0,0 1 1,0-1-1,1 1 0,-1-1 0,0 1 0,0-1 1,0 1-1,0-1 0,0 1 0,-1-2 0,1 1-18,-2-19-155,1 20 166,1 0-1,-1 0 1,0 0-1,1 0 1,-1 0-1,1 0 1,-1-1-1,1 1 1,-1 0-1,0 0 1,1 0-1,-1-1 1,1 1-1,-1 0 1,1-1-1,-1 1 1,1 0-1,-1-1 1,1 1-1,0-1 1,-1 1-1,1-1 1,0 1-1,-1-1 1,1 1-1,0-1 1,-1 1-1,1-1 1,0 1-1,0-1 0,0 0 1,0 1-1,0-1 1,-1 1-1,1-1 1,0 0-1,0 1 1,0-1-1,0 1 1,1-1-1,-1 0 1,0 1-1,0-1 1,0 1-1,0-1 1,1 0-1,-1 0-7,0-1-3,0 2 7,0-1 0,0 0 0,1 1-1,-1-1 1,0 0 0,0 1 0,-1-1 0,1 0-1,0 1 1,0-1 0,0 1 0,0-1-1,0 0 1,-1 1 0,1-1 0,0 1-1,-1-1 1,1 0 0,0 1 0,-1-1 0,1 1-1,0-1 1,-1 1 0,0-1 0,-4-8-129,5 9 133,0 0 0,0-1 0,0 1 0,0-1 0,0 1 0,0-1 0,0 1 0,0-1 0,0 1 0,0 0 0,0-1 0,0 1 0,-1-1 0,1 1 0,0 0 0,0-1 0,0 1 0,-1 0 1,1-1-1,0 1 0,0-1 0,-1 1 0,1 0 0,0 0 0,-1-1 0,1 1 0,0 0 0,-1 0 0,1-1 0,-1 1 0,1 0 0,0 0 0,-1 0 0,1 0 0,-1-1 0,0 1 6,1 0 0,0 0 1,-1 0-1,1 0 0,0 0 0,-1 0 1,1 0-1,0 0 0,0-1 1,-1 1-1,1 0 0,0 0 0,-1 0 1,1-1-1,0 1 0,0 0 1,-1 0-1,1 0 0,0-1 0,0 1 1,0 0-1,0-1 0,-1 1 0,1 0 1,0 0-1,0-1 0,0 1 1,0 0-1,0-1 0,0 1 0,0 0 1,0-1-1,0 1 0,0 0 0,0-1 1,-4-7-2,3 7-5,1 0 0,-1 0 0,0 0 0,1 0-1,-1 0 1,1 0 0,-1 0 0,1 0-1,0 0 1,-1-1 0,1 1 0,0 0 0,0 0-1,0 0 1,-1-1 0,2-1 0,-1-68-283,10 49 261,-8 2 109,-2 19-80,0 1-1,0 0 1,0-1-1,0 1 1,0-1-1,0 1 1,0-1-1,1 1 1,-1 0-1,0-1 1,0 1-1,0-1 1,0 1-1,1 0 1,-1-1-1,0 1 1,0-1 0,1 1-1,-1 0 1,0-1-1,0 1 1,1 0-1,-1 0 1,1-1-1,-1 1 1,0 0-1,1 0 1,-1 0-1,0-1 1,1 1-1,-1 0 1,1 0-1,-1 0 1,1 0 0,-1 0-1,0 0 1,1 0-1,-1 0 1,1 0-1,-1 0 1,1 0-1,-1 0 1,1 0-1,-1-50 319,0 50-386,0-1 0,0 1 0,0 0-1,0-1 1,0 1 0,0 0-1,0-1 1,0 1 0,1-1-1,-1 1 1,0 0 0,0-1-1,0 1 1,0 0 0,1 0-1,-1-1 1,0 1 0,0 0-1,1-1 1,-1 1 0,0 0-1,0 0 1,1 0 0,-1-1-1,0 1 1,1 0 0,-1 0-1,0 0 1,1 0 0,-1 0-1,0-1 1,1 1 0,-1 0 0,1 0-1,-1 0 1,0 0 0,1 0-1,-1 0 1,0 0 0,1 0-1,-1 0 1,0 0 0,1 1-1,-1-1 1,1 0 0,-1 0-1,0 0 1,1 0 0,-1 0-1,1 1 1,26 12 306,-5-3-144,-19-10-118,6-4 92,-8 4-70,-1 0 0,0-1-1,1 1 1,-1-1 0,1 1 0,-1 0 0,0-1-1,1 1 1,-1 0 0,1 0 0,-1-1 0,1 1 0,0 0-1,-1 0 1,1 0 0,-1-1 0,1 1 0,-1 0 0,1 0-1,-1 0 1,1 0 0,0 0 0,-1 0 0,1 0 0,-1 1-1,1-1 1,-1 0 0,1 0 0,-1 0 0,1 1-1,0 0-3,-1-1-1,1 1 0,-1 0 1,1 0-1,-1 0 1,1-1-1,0 1 0,-1 0 1,1-1-1,0 1 0,0 0 1,-1-1-1,1 1 0,0-1 1,0 0-1,0 1 0,0-1 1,0 1-1,0-1 1,0 0-1,0 0 0,-1 0 1,1 1-1,0-1 0,0 0 1,2 0-1,0 0 32,1 15-7,2 8 8,-1-15 11,-4-8-36,0 1 0,0-1 0,-1 1-1,1 0 1,0-1 0,-1 1 0,1-1 0,-1 1-1,1 0 1,-1 0 0,1-1 0,-1 1 0,0 0-1,1 0 1,-1 0 0,0-1 0,1 1 0,-1 0 0,0 0-1,0 0 1,0 0 0,0 1 0,0-1 18,2 21 219,-1-22-233,0 1 1,-1 0-1,1 0 0,0 0 0,0 0 0,-1 0 1,1 0-1,-1 0 0,1 0 0,-1 1 0,1-1 1,-1 0-1,0 0 0,1 0 0,-1 0 0,0 1 1,0-1-1,0 0 0,0 0 0,0 1 0,0-1 1,0 0-1,-1 2 0,1-2 4,6 6-35,-6-7 25,1 0 1,0 0-1,-1 1 0,1-1 0,-1 0 1,1 1-1,-1-1 0,1 0 1,-1 1-1,1-1 0,-1 1 1,1-1-1,-1 1 0,0-1 0,1 1 1,-1-1-1,0 1 0,1 0 1,-1-1-1,0 1 0,0-1 1,1 1-1,-1 0 0,0-1 1,0 1-1,0 0 0,0-1 0,0 1 1,0-1-1,0 1 0,0 0 1,0 0-1,10 48 266,-4-29-134,-5-18-130,1 0 1,-1 0-1,0 0 0,-1 0 0,1 0 1,0 0-1,-1 0 0,1 0 0,-1 0 1,1 1-1,-1-1 0,0 0 0,0 3 1,0-4 0,-1 0 1,1 0 0,0 0 0,0 0-1,0 0 1,0 0 0,0 0 0,0 0 0,0 0-1,0 0 1,0 0 0,0-1 0,0 1 0,1 0-1,-1 0 1,0 0 0,1 0 0,-1 0-1,1 0 1,-1 0 0,1 0 0,-1-1 0,1 1-1,0 0 1,-1 0 0,1-1 0,0 1 0,0-1-1,-1 1 1,1 0 0,0-1 0,0 1 0,1-1-1,-2 1 8,1 0 0,-1 0-1,1 0 1,-1 1 0,1-1 0,-1 0-1,0 0 1,0 0 0,1 0-1,-1 0 1,0 0 0,0 0-1,0 1 1,0-1 0,0 0 0,0 0-1,-1 0 1,1 0 0,0 0-1,-1 2 1,0-2 0,1 1 0,0-1 1,-1 1-1,1-1 0,0 0 0,0 1 0,0-1 0,0 1 0,0-1 0,0 1 1,0-1-1,1 0 0,-1 1 0,0-1 0,1 0 0,-1 1 0,2 1 0,-1-2 8,0 0 0,-1 0 0,1 0 0,0 0-1,0 0 1,-1 1 0,1-1 0,-1 0-1,1 0 1,-1 1 0,0-1 0,1 0-1,-1 0 1,0 1 0,0-1 0,0 3 0,0-3-8,0-1-1,0 1 1,0-1 0,0 1 0,-1 0 0,1-1 0,0 1 0,1-1 0,-1 1 0,0 0 0,0-1 0,0 1 0,0-1 0,0 1 0,1 0 0,-1-1 0,0 1 0,0-1-1,1 1 1,-1-1 0,0 1 0,1-1 0,-1 1 0,1-1 0,-1 1 0,1-1 0,-1 0 0,1 1 0,-1-1 0,1 0 0,-1 1 0,1-1 0,-1 0 0,1 0 0,-1 1-1,1-1 1,0 0 0,-1 0 0,2 0 0,0 26 550,0 1-99,-1-26-453,0 0 1,0 0-1,0 0 1,-1 0-1,1 0 1,0 0 0,-1 0-1,1 0 1,0 0-1,-1 0 1,0 0-1,1 0 1,-1 1-1,0-1 1,1 0-1,-1 2 1,0-2-11,0 0 0,0-1 0,0 1 1,0 0-1,0-1 0,1 1 0,-1 0 0,0 0 1,0-1-1,1 1 0,-1 0 0,0-1 0,1 1 0,-1 0 1,1-1-1,-1 1 0,0-1 0,1 1 0,0-1 0,-1 1 1,1-1-1,-1 1 0,1-1 0,0 0 0,-1 1 0,1-1 1,0 1-1,15 39 376,-12-38-359,-4-1-17,1-1 1,0 0 0,-1 1-1,1-1 1,0 1-1,-1-1 1,1 1 0,-1-1-1,1 1 1,-1 0-1,1-1 1,-1 1 0,0-1-1,1 1 1,-1 0-1,1-1 1,-1 1 0,0 0-1,0 0 1,0-1-1,1 1 1,-1 0 0,0 0-1,0-1 1,0 1-1,0 0 1,0 0 0,0-1-1,0 1 1,0 0-1,-1 0 1,1-1 0,-1 2-1,24 31 187,-12-3-83,-6-15-67,-5-14-34,0 0 1,1-1-1,-1 1 1,0-1-1,0 1 0,0 0 1,0-1-1,0 1 1,1-1-1,-1 1 1,0 0-1,0-1 1,1 1-1,-1-1 1,0 1-1,1-1 1,-1 1-1,1-1 1,-1 1-1,1-1 1,-1 0-1,1 1 1,-1-1-1,1 0 1,-1 1-1,2-1 1,-2 1-3,0-1-1,0 0 1,1 0 0,-1 1-1,0-1 1,0 0 0,1 0-1,-1 1 1,0-1 0,0 0 0,0 1-1,1-1 1,-1 0 0,0 1-1,0-1 1,0 1 0,0-1 0,0 0-1,0 1 1,0-1 0,0 0-1,0 1 1,0-1 0,0 1 0,0-1-1,0 0 1,0 1 0,0-1-1,0 0 1,0 1 0,0-1-1,-1 1 1,1-1 0,0 0 0,0 1 0,-1-1 0,1 0 0,0 1 0,0-1 0,0 1-1,0-1 1,0 0 0,0 1 0,0-1 0,0 0 0,0 1 0,0-1 0,0 1 0,0-1 0,0 0 0,0 1-1,0-1 1,1 0 0,-1 1 0,0-1 0,0 0 0,0 1 0,0-1 0,1 0 0,-1 1 0,0-1 0,0 0-1,1 0 1,-1 1 0,1-1 0,0 1 5,-1-1 0,1 1 0,0-1 0,0 1 0,0 0-1,0-1 1,-1 1 0,1 0 0,0 0 0,-1-1 0,1 1 0,0 0-1,-1 0 1,1 0 0,-1 0 0,0 0 0,1 0 0,-1 0 0,0 0 0,1 0-1,-1 0 1,0 0 0,0 0 0,0 0 0,0 0 0,0 0 0,0 0-1,0 0 1,-1 2 0,12 19 29,-5-7-97,-5-14 67,0 0 1,0 0-1,0 0 1,-1 0-1,1 1 0,0-1 1,-1 0-1,1 1 0,-1-1 1,1 0-1,-1 1 0,0-1 1,0 1-1,1 2 1,-1 750 3094,10-705-2724,-10-45-389,0-1 31,-1-1 0,1 1 0,0-1 0,0 1 1,0-1-1,0 1 0,1-1 0,-1 0 0,1 1 0,-1-1 0,1 1 0,0-1 0,0 0 0,0 0 0,0 1 0,0-1 1,1 0-1,2 3 0,-3 0 6,0 0 1,0 0 0,0 0 0,0 0-1,-1 0 1,0 0 0,0 0-1,0 0 1,-2 9 0,1 0 58,11 87-66,-10-99-15,0-1 1,-1 0-1,1 1 1,0-1-1,0 1 1,0-1-1,0 1 1,1-1 0,-1 0-1,0 1 1,0-1-1,1 1 1,-1-1-1,1 0 1,-1 1 0,1-1-1,0 0 1,-1 0-1,1 1 1,0-1-1,0 0 1,0 0-1,0 0 1,0 0 0,2 1-1,-2 3-2,0 0 0,0 0 0,0 1 0,-1-1 0,1 0 0,-1 0-1,-1 0 1,0 8 0,1-8-4,10 39 103,-10-40-93,-1-3-5,1 0 0,0 0 0,0 0 0,0 0 0,-1 0 1,1 0-1,0-1 0,0 1 0,0 0 0,1 0 0,-1 0 0,0 0 0,0 0 0,0 0 1,1 0-1,-1-1 0,0 1 0,1 0 0,-1 0 0,1 0 0,-1-1 0,1 1 1,-1 0-1,1-1 0,-1 1 0,1 0 0,0-1 0,-1 1 0,1-1 0,0 1 0,0-1 1,-1 1-1,1-1 0,1 1 0,9 47 71,-9-43-74,-1 0 1,0 0-1,-1 0 0,1 0 0,-1 0 1,0 0-1,0 0 0,-2 10 0,1 4-6,7-13 24,-5-6-15,-1 1 1,1-1 0,-1 0-1,1 0 1,-1 0 0,0 1-1,1-1 1,-1 0-1,1 0 1,-1 1 0,1-1-1,-1 0 1,0 1 0,1-1-1,-1 1 1,0-1 0,1 0-1,-1 1 1,0-1-1,1 1 1,-1-1 0,0 1-1,0-1 1,0 1 0,0-1-1,1 1 1,-1-1 0,0 1-1,0-1 1,0 1-1,0-1 1,0 1 0,0 0-1,0-1 1,-1 1 0,11 86 264,-2-67-282,-7-19 30,-1 0-1,1 0 1,0 1-1,0-1 1,-1 0-1,1 1 1,0-1-1,-1 1 1,1-1-1,-1 1 1,0-1-1,0 1 1,1-1-1,-1 1 1,0 1 0,-1 12-1,1-12 5,-1 0-1,1 0 1,0 0 0,0 0-1,0 0 1,0 0-1,1 0 1,-1 0 0,1 0-1,0 0 1,0 0 0,0 0-1,0 0 1,0 0-1,1-1 1,-1 1 0,3 3-1,-2-1 20,-1 0 0,0 0 0,0 0-1,0 0 1,-1 0 0,0 0 0,0 0 0,0-1-1,-2 11 1,1 1 348,11 27-119,-10 108 276,0-151-542,0 0-1,0 1 1,0-1-1,0 0 1,0 1-1,0-1 1,0 1-1,0-1 1,1 0-1,-1 1 1,0-1-1,0 0 1,0 0-1,0 1 1,0-1-1,1 0 0,-1 1 1,0-1-1,0 0 1,1 0-1,-1 1 1,0-1-1,0 0 1,1 0-1,-1 0 1,0 1-1,1-1 1,-1 0-1,0 0 1,1 0-1,-1 0 1,1 0-1,-1 1 1,1-1 0,-1 0 0,1 0-1,-1 0 1,1 1 0,-1-1-1,0 0 1,1 0 0,-1 1-1,1-1 1,-1 0 0,0 1-1,1-1 1,-1 1 0,0-1 0,1 0-1,-1 1 1,0-1 0,0 1-1,1-1 1,-1 1 0,0-1-1,0 1 1,0-1 0,0 1 0,0-1-1,1 1 1,-1-1 0,0 1-1,0-1 1,0 1 0,-1 0-1,1 85 188,10-41-238,-3-32 71,-6-12-19,0 0 1,-1 0-1,1 1 1,0-1-1,0 0 1,-1 0-1,1 0 0,-1 1 1,1-1-1,-1 0 1,1 1-1,-1-1 1,0 0-1,1 1 1,-1 1-1,-1 9-5,1-11 4,0 1 1,-1 0 0,1 0 0,0 0 0,0-1 0,0 1 0,0 0-1,0 0 1,0 0 0,1-1 0,-1 1 0,1 0 0,-1 0 0,1-1-1,0 1 1,-1 0 0,1-1 0,0 1 0,0-1 0,2 3-1,-2-3 2,-1 0-1,1 0 0,-1 0 1,1 0-1,-1 0 0,0-1 0,0 1 1,1 0-1,-1 0 0,0 0 0,0 0 1,0 0-1,0 0 0,0 0 1,0 0-1,0 0 0,0 0 0,0 0 1,-1 0-1,1 1 0,-1 0-5,1-1-1,0 0 1,-1 1 0,1-1-1,0 0 1,0 0-1,0 1 1,0-1 0,0 0-1,0 1 1,1-1-1,-1 0 1,0 0 0,1 1-1,-1-1 1,1 2-1,1-1 9,0 0-1,-1 1 0,1-1 0,-1 1 0,0 0 1,0 0-1,0-1 0,0 1 0,0 0 0,-1 0 1,1 0-1,-1 0 0,0 0 0,0 0 0,0 0 1,-1 5-1,1-1 1,10 42 98,-3-26-129,-6-22 29,0 1 0,0 0 0,0 0 0,0 0-1,0 0 1,0 0 0,-1 0 0,1 0 0,-1 0-1,0 0 1,0 1 0,1 1 0,9 92 11,-10 4-55,0-99 98,0 51 29,0 89-98,4-134 111,-3-7-100,0 1 1,0 0-1,0 0 1,0 0-1,-1 0 1,1 0-1,0 0 1,-1 0-1,1 0 0,-1 0 1,1 0-1,-1 0 1,1 0-1,-1 0 1,0 0-1,1 2 1,-1 6 2,-1-6-4,1-1 0,0 1-1,0 0 1,0 0 0,1-1 0,-1 1 0,1 0 0,-1-1 0,1 1-1,0-1 1,0 1 0,0-1 0,2 5 0,-2-4 0,0 1 1,0-1-1,0 0 1,-1 1-1,1-1 1,-1 1-1,0-1 1,0 1-1,0-1 1,-2 7-1,1 2 31,6-4-5,-4-8-28,0 1 0,0 0 0,0 0 0,-1-1 0,1 1 0,0 0 0,-1 0 0,1 0 0,-1 0 0,1 0 0,-1 0 0,1 0 0,-1 0 0,1 0 0,-1 0 1,0 3-1,0-3 12,0 0 0,0 0 1,0 0-1,0 0 1,0 0-1,1 1 0,-1-1 1,0 0-1,1 0 1,-1 0-1,0 0 0,1 0 1,0 0-1,-1 0 1,1 0-1,-1 0 1,2 1-1,-1-1-8,0 1 0,0-1 0,0 0 0,0 1 0,-1-1 0,1 1 0,0-1 0,-1 1 0,1-1 0,-1 1 0,0-1-1,0 1 1,1-1 0,-1 1 0,0-1 0,0 1 0,0 2 0,10 53 143,-5-51-166,-4-6 23,-1 0 0,1 1-1,0-1 1,-1 1-1,1-1 1,-1 1-1,1-1 1,-1 1 0,1-1-1,-1 1 1,1 0-1,-1-1 1,1 1 0,-1-1-1,0 1 1,1 0-1,-1 0 1,0-1-1,0 1 1,1 0 0,-1 0-1,0-1 1,0 1-1,0 1 1,0 56 22,0-57 89,25 35-172,-25-35 67,0 1-1,0-1 0,0 1 0,1-1 1,-1 1-1,0-1 0,0 1 0,1-1 1,-1 1-1,1-1 0,0 0 1,-1 1-1,1-1 0,0 0 0,0 0 1,0 1-1,-1-1 0,1 0 0,1 0 1,-1 0-1,0 0 0,0 0 1,0 0-1,0 0 0,1-1 0,-1 1 1,0 0-1,1-1 0,2 2 0,-4-2-4,1 0 0,-1 0 0,1 1-1,-1-1 1,1 0 0,-1 1-1,1-1 1,-1 0 0,1 1 0,-1-1-1,0 1 1,1-1 0,-1 1 0,0-1-1,1 1 1,-1-1 0,0 1-1,1-1 1,-1 1 0,0 0 0,0-1-1,0 1 1,0-1 0,0 2 0,1-1 1,-1-1 1,0 1-1,0 0 1,0 0 0,0-1-1,0 1 1,1 0-1,-1-1 1,0 1 0,1 0-1,-1-1 1,1 1 0,-1 0-1,0-1 1,1 1-1,-1-1 1,1 1 0,0-1-1,-1 1 1,1-1-1,-1 1 1,1-1 0,0 0-1,-1 1 1,1-1 0,0 0-1,-1 1 1,3-1-1,-2 1-4,1-1 0,0 1 0,0 0 0,0 0-1,-1 0 1,1 0 0,-1 0 0,1 0-1,-1 1 1,1-1 0,-1 0 0,1 1 0,1 2-1,-2-2 6,0-1 0,1 1 0,-1 0 0,1-1 0,-1 0 0,1 1 0,-1-1 0,1 0 0,0 0 0,0 0 0,-1 0 0,1 0 0,0 0-1,2 0 1,-2 0-4,-1-1 0,1 0 0,-1 1 0,1-1-1,-1 1 1,1 0 0,-1 0 0,1-1 0,-1 1-1,0 0 1,0 0 0,1 0 0,-1 0 0,0 0-1,0 1 1,0-1 0,0 0 0,0 1 0,-1-1-1,1 0 1,0 1 0,0 1 0,40 16 159,-28-6-168,8-5 51,-20-6 0,25 11 345,-26-12-356,2-1-34,0 1 0,0-1 0,0 1 0,0 0 0,0-1 0,0 1 1,0 0-1,0 0 0,0 0 0,0 0 0,-1 0 0,4 3 0,-1-2 13,-1-1 0,1 0 0,0 0 0,0 0 0,0 0 0,0-1 0,0 1 1,0-1-1,7-1 0,-4 1-12,2 9 79,-8-9-70,48 0-151,19 14 135,-19-5-50,-47-9 50,0 0 1,0 1 0,0-1-1,0 1 1,-1-1 0,1 1 0,0 0-1,0 0 1,-1 0 0,1 0-1,0 0 1,-1 0 0,3 2 0,-4-1-25,32 0-6408,11 2 4346,-42-4 2030,17 0-58,-10-1 103,27 1-186,-34 0 202,0 0 1,-1 0-1,1 0 0,0 0 0,0 0 0,0 0 0,0 0 0,0 0 1,0 0-1,-1 0 0,1 0 0,0 1 0,0-1 0,0 0 0,0 1 1,-1-1-1,1 1 0,0-1 0,0 1 0,-1-1 0,1 1 0,0-1 0,-1 1 1,2 1-1,9-5 11,-11 2-5,0 1 1,1 0-1,-1-1 1,0 1-1,0 0 1,1 0-1,-1-1 1,0 1-1,1 0 1,-1 0-1,0-1 1,1 1-1,-1 0 1,1 0-1,-1 0 1,0-1-1,1 1 1,-1 0-1,0 0 1,1 0-1,-1 0 1,1 0-1,-1 0 1,1 0-1,-1 0 1,0 0-1,1 0 1,-1 0-1,1 0 1,-1 0-1,0 1 1,1-1-1,-1 0 1,0 0-1,1 0 1,-1 0-1,1 1 1,2 1 9,0 0 1,0-1 0,1 1-1,-1-1 1,0 0-1,1 0 1,-1 0 0,1 0-1,-1 0 1,1-1-1,3 0 1,23 7 238,-28-6-237,1 0 0,0 0 0,-1-1 1,1 1-1,0-1 0,0 0 0,-1 1 0,1-1 0,0-1 1,0 1-1,0 0 0,-1-1 0,5 0 0,-5 0 9,1 1 0,-1-1 0,0 1-1,1-1 1,-1 1 0,0 0 0,1 0-1,-1 1 1,1-1 0,-1 0 0,0 1-1,5 0 1,2 2 31,0-1 0,1 0-1,-1 0 1,1-1 0,-1-1-1,1 0 1,0 0 0,17-3 0,16 1-6,43 2 1200,-83 0-974,39 0-45,41 0 64,-29 9-334,34-9-13,-86 0 192,13-7-72,-15 5-136,38-11-267,-31 12 333,0-1-1,-1 2 1,1-1-1,0 0 1,0 1-1,0 1 1,10 1-1,8-1 41,74-7-258,-97 6 130,55 0-2,160 6 512,-217-6-416,0 1 0,0-1 0,0 1 0,1-1 0,-1 1 0,0-1-1,0 0 1,0 1 0,1-1 0,-1 0 0,0 1 0,1-1 0,-1 1-1,0-1 1,0 0 0,1 0 0,-1 1 0,1-1 0,-1 0-1,0 0 1,1 1 0,-1-1 0,1 0 0,-1 0 0,0 0 0,1 0-1,-1 1 1,1-1 0,-1 0 0,1 0 0,-1 0 0,1 0 0,-1 0-1,1 0 1,0-1 0,111 1-48,-61 6-405,-49-6 458,2 0-22,0-1 5,-1 0 0,1 0 0,0 0 0,0 0 0,-1-1 0,1 1-1,0-1 1,2-2 0,-5 3 6,0 1 0,-1-1-1,1 1 1,-1-1 0,1 1-1,0 0 1,-1-1-1,1 1 1,0 0 0,0-1-1,-1 1 1,1 0-1,0 0 1,0 0 0,-1 0-1,1 0 1,0 0-1,0 0 1,0 0 0,-1 0-1,1 0 1,1 0-1,-1 0 2,0 1 0,0-1 0,-1 0 0,1 0 0,0 0 0,0 0 0,0 0 0,0 0 0,0 0 0,0 0 0,0-1 0,0 1 0,0 0 0,-1-1 0,1 1 0,0 0 0,0-1 0,0 1 0,0-1 0,-1 1 0,1-1 0,0 1 0,-1-1 0,1 0 0,0 1 0,0-2 0,-1 1 31,38 1-554,-2-6 400,-34 6 136,8-7 13,-10 5-47,26-5 15,-17-2 90,-8 9-84,0-1-1,0 1 1,0-1-1,0 1 1,0-1 0,0 1-1,-1-1 1,1 1-1,0-1 1,0 0 0,-1 1-1,1-1 1,0 0-1,-1 0 1,1 1 0,-1-1-1,1 0 1,-1 0-1,0 0 1,1 0 0,-1 0-1,0 0 1,1 0-1,-1-1 1,0 0 42,3 1-34,0 0-1,0-1 1,0 0-1,0 1 0,-1-1 1,1 0-1,0 0 1,-1 0-1,4-4 0,7-8 7,-11 13-17,0 0 1,-1 0-1,1 0 0,-1-1 1,1 1-1,-1 0 1,0 0-1,1-1 1,-1 1-1,0-1 1,0 1-1,0-1 1,0 0-1,0 1 0,-1-1 1,2-3-1,-2 4-66,1 1 77,0-1 0,1 1 1,-1-1-1,0 1 0,0-1 0,0 0 1,0 0-1,0 0 0,0 1 1,0-1-1,-1 0 0,1 0 0,0 0 1,0 0-1,-1 0 0,1-1 1,-1 1-1,1 0 0,-1 0 1,1 0-1,-1 0 0,0-1 0,1 1 1,-1-3-1,9-14-109,14 2-89,-19 14 185,1 0 0,-1 0 0,0-1 0,0 0-1,0 0 1,0 0 0,0 0 0,4-5 0,-5 5 24,1 1 1,0-1-1,-1 1 0,1 0 0,1 0 1,-1 1-1,0-1 0,5 0 0,1-22 74,-10 23-89,0 1-1,0 0 0,0-1 0,0 1 1,0 0-1,0-1 0,0 1 1,0 0-1,0 0 0,0-1 0,1 1 1,-1 0-1,0-1 0,0 1 1,0 0-1,0 0 0,0-1 0,0 1 1,1 0-1,-1 0 0,0 0 1,0-1-1,0 1 0,1 0 0,-1 0 1,0 0-1,0-1 0,1 1 0,-1 0 1,0 0-1,0 0 0,1 0 1,-1 0-1,0 0 0,1 0 0,-1-1 1,0 1-1,1 0 0,-1 0 1,1 0-1,-1 0 1,0 0 0,1 0-1,-1 0 1,1 0 0,-1 0 0,0 0-1,1 0 1,-1-1 0,0 1-1,1 0 1,-1 0 0,0-1 0,1 1-1,-1 0 1,0 0 0,1-1-1,-1 1 1,0 0 0,0-1 0,1 1-1,-1 0 1,0-1 0,0 1-1,0 0 1,0-1 0,1 1 0,-1-1-1,0 1 1,0 0 0,0-1-1,0 1 1,0-1 0,0 1 0,0 0-1,0-1 1,0 1 0,0-1-1,0 1 1,0-2 25,12-32-66,-11 34 42,-1 0 0,1 0 1,0 0-1,-1-1 1,1 1-1,-1 0 0,1 0 1,-1 0-1,1-1 1,0 1-1,-1 0 1,1-1-1,-1 1 0,1 0 1,-1-1-1,0 1 1,1-1-1,-1 1 1,1 0-1,-1-1 0,0 1 1,1-1-1,-1 1 1,0-1-1,0 0 1,1 1-1,-1-1 0,0 1 1,0-1-1,0 1 1,0-1-1,0 0 0,0 1 1,0-1-1,8-15 26,-7 14-28,0 1 0,-1 0 1,1-1-1,-1 1 1,1-1-1,-1 1 0,0-1 1,0 1-1,1-1 1,-1 1-1,0-1 1,0 1-1,-1-1 0,1 1 1,0-1-1,0 1 1,-2-4-1,2 4 1,-1 0 1,1 0-1,0 0 0,-1 0 0,1-1 0,0 1 1,0 0-1,0 0 0,0-1 0,0 1 1,0 0-1,0 0 0,0-1 0,0 1 1,1 0-1,-1 0 0,1 0 0,-1-1 0,1 1 1,-1 0-1,2-1 0,-1 1 3,0 0-1,0 0 0,0 0 1,0 0-1,0 0 1,0 0-1,0 0 0,-1 0 1,1 0-1,0 0 1,-1 0-1,1 0 0,0-1 1,-1 1-1,0 0 0,1 0 1,-1-1-1,0 1 1,1 0-1,-1-1 0,0 1 1,0-1-1,0 1 1,0 0-1,0-1 0,-1 1 1,1 0-1,-1-2 1,1-5-8,2 7-106,-1 1 111,-1-1 0,1 1 0,-1 0 0,1-1 0,-1 1 0,1 0 0,-1-1 0,1 1 0,-1-1 0,0 1 0,1-1 0,-1 1 0,1-1 0,-1 1 0,0-1 0,0 1 0,1-1 0,-1 0 0,0 1 0,0-1 0,0 1 0,0-1 0,0 0 0,1 1 0,-1-1 0,-1 0 0,1 0-4,0 0 0,0 1 0,-1-1-1,1 0 1,0 1 0,0-1 0,0 0-1,0 1 1,0-1 0,0 0 0,0 1 0,0-1-1,0 0 1,0 0 0,0 1 0,0-1-1,1 0 1,-1 1 0,0-1 0,0 1 0,1-1-1,-1 0 1,0 1 0,1-1 0,-1 1 0,1-1-1,-1 1 1,1-1 0,-1 1 0,1-1-1,-1 1 1,1-1 0,-1 1 0,1 0 0,0-1-1,-1 1 1,1 0 0,0-1 0,-1 1-1,2 0 1,-1-1-2,10-48-532,-10 49 538,-1-1 0,1 1 0,-1-1 0,1 1 0,-1-1 0,0 1 0,1-1 0,-1 1 0,0-1 0,1 0 0,-1 1 0,0-1 0,0 0 0,1 1 0,-1-1 0,0 0 0,0 1 0,0-1 0,0 0 0,0 1 1,0-1-1,0 0 0,0 0 0,0 1 0,-1-1 0,1 0 0,0 1 0,-1-2 0,1 2 1,0-1-1,0 1 1,0 0 0,-1 0 0,1-1-1,0 1 1,0 0 0,0-1 0,0 1-1,0 0 1,0-1 0,0 1 0,0 0-1,0-1 1,0 1 0,0 0 0,0-1 0,0 1-1,0 0 1,0-1 0,0 1 0,0 0-1,1-1 1,-1 1 0,0 0 0,0 0-1,0-1 1,0 1 0,1 0 0,-1 0-1,0-1 1,0 1 0,1 0 0,-1 0-1,0-1 1,0 1 0,1 0 0,-1 0 0,0 0-1,1 0 1,-1 0 0,0-1 0,1 1-1,-1 0 1,0 0 0,0 0 0,1 0-1,-1 0 1,0 0 0,1 0 0,-1 0-1,0 0 1,1 0 0,-1 0 0,0 0 0,1 0-1,-1 1 1,0-1 0,1 0 0,-1 0-1,1 0 1,-1-1 0,1 0 0,-1 0 0,1 0 0,-1 0 0,0-1 0,1 1 0,-1 0 0,0 0 0,0-1 0,0 1 0,0 0 0,0 0 0,0-1 0,0 1 0,0 0 0,0 0 0,-1-3 0,1 3 0,-1-1 0,1 0 0,0 1 0,0-1 0,-1 0 0,1 0 0,1 1 0,-1-1 0,0 0 0,0 0 0,1 1 0,-1-1 0,1 0 0,1-2 0,-2 4 1,1 0-1,0-1 1,-1 1 0,1 0 0,0 0-1,-1-1 1,1 1 0,-1 0-1,1-1 1,-1 1 0,1 0-1,-1-1 1,1 1 0,-1-1-1,1 1 1,-1-1 0,1 1-1,-1-1 1,0 0 0,1 1 0,-1-1-1,0 1 1,1-1 0,-1 0-1,0 1 1,0-1 0,0 0-1,0 1 1,1-1 0,-1 0-1,0 1 1,0-1 0,0 0-1,-1 0 1,1 0-46,0-43-35,0 34-20,0-16-454,0 25 543,0 1 0,0-1 0,0 1 0,0-1 0,0 0 0,0 1 0,0-1 0,0 1 0,0-1 0,0 1 0,0-1 0,1 1 0,-1-1 0,0 1 0,0-1 0,1 1 0,-1-1 0,0 1 0,1 0 0,-1-1 0,0 1 0,1-1 0,-1 1 0,1 0 0,-1-1 0,0 1 0,1 0 0,-1 0 0,1-1 0,-1 1 0,2 0 0,2-43 131,-3 43-121,-1 0 1,1-1-1,0 1 1,-1 0-1,1 0 0,0 0 1,-1-1-1,1 1 1,0 0-1,-1-1 0,1 1 1,-1 0-1,1-1 1,-1 1-1,1-1 0,-1 1 1,1-1-1,-1 1 1,1-1-1,-1 0 0,0 1 1,1-1-1,-1 1 1,0-1-1,1 0 0,-1 1 1,0-1-1,0 0 1,0 1-1,0-1 0,1 0 1,-1 1-1,0-1 0,0 0 1,0 0-1,-1 1 1,1-1-1,0 0 0,0 1 1,0-1-1,0 0 1,-1 0-1,1-6-45,0 5-15,10-41 15,-10 41 42,0 1 0,0-1-1,0 1 1,0 0 0,0-1-1,1 1 1,-1 0-1,1-1 1,-1 1 0,1 0-1,-1 0 1,1-1 0,0 1-1,1-2 1,-1 1 11,0 1-1,0-1 0,0 1 1,-1-1-1,1 1 1,0-1-1,-1 0 1,1 1-1,-1-1 1,1 0-1,-1 0 1,0 1-1,0-1 1,0-3-1,10-40-278,-10 30 223,0-13-22,0 28 70,0-1 0,0 1-1,0-1 1,0 1 0,0-1 0,0 0 0,0 1 0,1-1-1,-1 1 1,0-1 0,0 1 0,1-1 0,-1 1 0,0-1-1,1 1 1,-1-1 0,1 1 0,-1 0 0,0-1-1,1 1 1,-1 0 0,1-1 0,-1 1 0,1 0 0,-1-1-1,1 1 1,0 0 0,-1 0 0,1 0 0,-1-1 0,1 1-1,-1 0 1,2 0 0,2-23-108,-3 23 111,-1 0 0,1 0 1,-1 0-1,1-1 0,-1 1 1,1 0-1,-1 0 0,1-1 1,-1 1-1,0 0 0,1-1 1,-1 1-1,1 0 0,-1-1 1,0 1-1,1-1 0,-1 1 0,0-1 1,1 1-1,-1-1 0,0 1 1,0-1-1,0 1 0,0-1 1,1 1-1,-1-1 0,0 1 1,0-1-1,0 1 0,0-1 1,0 0-1,0 0-3,0 1 0,0-1 0,0 1 0,0-1 1,0 0-1,0 1 0,0-1 0,0 1 0,0-1 0,1 1 0,-1-1 0,0 0 1,0 1-1,1-1 0,-1 1 0,0-1 0,1 1 0,-1-1 0,0 1 0,1 0 1,-1-1-1,1 1 0,-1-1 0,0 1 0,1 0 0,-1 0 0,1-1 0,-1 1 1,1 0-1,0 0 0,-1-1 0,1 1 0,-1 0 0,1 0 0,-1 0 0,1 0 0,0 0 1,0 0-1,-1-4-22,0 1 0,0-1 1,0 1-1,0-1 1,1 1-1,-1-1 0,1 1 1,0 0-1,0-1 0,0 1 1,2-3-1,-1 0-148,-2 3 153,0 2 10,-1-1 1,1 1-1,0 0 1,0 0-1,-1 0 1,1-1-1,0 1 1,0 0-1,0 0 1,0 0-1,1-1 1,-1 1-1,0 0 1,0 0-1,1 0 1,-1 0-1,1-1 1,-1 1-1,1 0 1,0 0-1,-1 0 1,1 0-1,0 0 1,-1 0-1,1 1 1,0-1-1,0 0 1,0 0-1,0 0 1,2 0-1,-2-4 8,0 1 0,0 0 0,0-1 0,-1 1 0,0-1 0,0 1 0,0-1 0,0 1 0,-1-5 0,0 0 13,1 8-50,1 1 38,0-1 0,-1 1 1,1 0-1,0-1 0,-1 1 0,1-1 0,0 1 0,-1-1 1,1 1-1,-1-1 0,1 1 0,-1-1 0,1 0 0,-1 1 0,1-1 1,-1 0-1,0 1 0,1-1 0,-1 0 0,0 0 0,0 1 1,0-1-1,1 0 0,-1 0 0,0 0 0,0 1 0,0-1 1,0 0-1,0 0 0,0 1 0,-1-2 0,1-37 5,-1 29 4,1 9-26,0-44-101,0-13-3474,3 58 3579,0 0-1,0 0 1,-1 0 0,1 0-1,0 0 1,0-1-1,-1 1 1,1-1 0,0 0-1,-1 0 1,4-1-1,-3 1 26,2-7-59,-5 8 46,0-1 1,1 1-1,-1 0 0,0 0 1,0-1-1,0 1 1,0 0-1,0 0 0,1-1 1,-1 1-1,0 0 0,0 0 1,1-1-1,-1 1 1,0 0-1,0 0 0,1 0 1,-1-1-1,0 1 0,0 0 1,1 0-1,-1 0 1,0 0-1,1 0 0,-1 0 1,0 0-1,0-1 1,1 1-1,-1 0 0,0 0 1,1 0-1,-1 0 0,0 1 1,1-1-1,-1 0 1,1 0-1,-1 0 2,1-1 0,0 1 0,-1 0 0,1 0 0,0-1 0,-1 1 0,1 0 0,0-1 0,-1 1-1,1-1 1,-1 1 0,1-1 0,-1 1 0,1-1 0,-1 1 0,0-1 0,1 1 0,-1-1 0,0 0 0,1 1 0,-1-2 0,1 1-2,-1 1 1,0-1-1,1 0 1,-1 0-1,0 1 1,1-1-1,-1 1 0,1-1 1,-1 0-1,1 1 1,0-1-1,-1 1 1,1-1-1,-1 1 1,1-1-1,0 1 1,-1 0-1,1-1 0,0 1 1,0 0-1,-1-1 1,2 1-1,4-15 242,-1 9-172,-3 12 99,0-5-118,-1-1-50,-1 0-1,1 0 1,0 0 0,-1 0 0,1 0 0,-1 1 0,1-1 0,-1 0 0,1 0 0,0 1 0,-1-1 0,1 0 0,-1 1 0,0-1 0,1 1 0,-1-1 0,1 0 0,-1 1 0,1-1 0,-1 1 0,0-1 0,1 1 0,-1-1-1,0 1 1,0 0 0,0-1 0,1 1 0,-1-1 0,0 1 0,0 0 0,0-1 0,0 1 0,0-1 0,0 1 0,0 0 0,0 1 2,0-1 0,1 0 0,-1 1 0,0-1 0,1 0 0,-1 1 0,1-1 0,-1 0 0,1 0 0,-1 1 0,1-1 0,0 0 0,0 0 0,0 0 0,0 0 0,0 0 0,1 1 0,-1-1 5,1 0 1,-1 0-1,0 0 0,0 0 1,0 1-1,-1-1 1,1 0-1,0 0 1,0 1-1,-1-1 0,1 0 1,0 1-1,-1-1 1,0 1-1,1-1 0,-1 1 1,0 2-1,0-3 40,0 44 150,0 12-204,0-56 25,0 2-29,1-1-1,-1 1 1,0 0-1,1-1 1,-1 1-1,1-1 1,0 1 0,0-1-1,0 1 1,0-1-1,3 5 1,-4-7 9,-1 0 0,1 1 1,0-1-1,0 1 0,0-1 0,0 1 1,0-1-1,0 1 0,0-1 0,0 1 1,1-1-1,-1 0 0,0 1 1,0-1-1,0 1 0,0-1 0,1 1 1,-1-1-1,0 0 0,0 1 0,1-1 1,-1 0-1,0 1 0,1-1 1,-1 0-1,0 1 0,1-1 0,-1 0 1,0 1-1,1-1 0,-1 0 0,1 0 1,-1 0-1,0 0 0,1 1 1,-1-1-1,1 0 0,0 0 1,-1 0 0,0 0 0,1 0 0,-1 0 0,0 0 0,0 0 0,1 0 0,-1 1 0,0-1 0,0 0 0,1 0 0,-1 0 0,0 0-1,0 1 1,1-1 0,-1 0 0,0 0 0,0 0 0,1 1 0,-1-1 0,0 0 0,0 0 0,0 1 0,0-1 0,0 0 0,1 0 0,-1 1 0,0-1 0,0 0 0,0 1 0,0-1 0,0 0 0,0 0 0,0 1-1,0-1 1,0 1 0,0 0 14,13 26 58,-8-24-72,-4-3-2,-1 0 1,1 0-1,-1 0 1,0 0-1,1 1 1,-1-1-1,1 0 1,-1 0-1,0 1 0,1-1 1,-1 0-1,0 0 1,1 1-1,-1-1 1,0 0-1,1 1 1,-1-1-1,0 1 1,0-1-1,0 0 1,1 1-1,-1-1 0,0 1 1,0-1-1,0 1 1,0-1-1,0 1 1,0-1-1,0 1 1,0-1-1,0 0 1,0 1-1,0-1 1,0 1-1,0-1 1,0 1-1,0-1 0,0 1 1,-1 0-1,8 6 51,-7-7-46,1 0-1,-1 1 0,1-1 1,-1 0-1,1 0 1,-1 0-1,0 1 0,1-1 1,-1 0-1,1 1 0,-1-1 1,0 0-1,1 1 1,-1-1-1,0 1 0,1-1 1,-1 0-1,0 1 1,0-1-1,1 1 0,-1-1 1,0 1-1,0-1 1,0 1-1,0-1 0,0 1 1,0-1-1,1 1 1,-1-1-1,0 1 0,-1 0 1,2-1-26,0 0 49,-1 1 0,1-1 0,0 1 0,-1 0 0,1-1 0,0 1 0,-1 0 0,1 0 0,-1-1 0,1 1 0,-1 0-1,1 0 1,-1 0 0,0-1 0,1 1 0,-1 0 0,0 0 0,0 0 0,1 1 0,-1 0 6,-1-1-5,1 0-1,0 0 0,0-1 0,-1 1 0,1 0 0,0 0 1,0 0-1,0 0 0,0 0 0,0-1 0,0 1 0,0 0 1,0 0-1,1 0 0,-1 0 0,0-1 0,0 1 0,1 0 1,-1 0-1,1 0 0,-1-1 0,1 1 0,-1 0 0,1-1 1,-1 1-1,1 0 0,-1-1 0,1 1 0,0-1 0,-1 1 0,1-1 1,0 1-1,0-1 0,-1 1 0,1-1 0,1 1 0,0 5 84,-1-1-1,-1 1 0,1 0 0,-1 0 0,0 0 1,-1 10-1,1-11-76,0 141 362,4-136-429,2 9 81,-6-18-45,-1-1-1,1 1 1,0 0-1,0 0 1,0 0-1,0 0 0,0 0 1,0 0-1,0 0 1,0 0-1,0 0 1,0-1-1,0 1 1,1 0-1,-1 0 1,0 0-1,1 0 0,-1 0 1,0-1-1,1 1 1,-1 0-1,1 0 1,-1-1-1,1 1 1,0 0-1,-1-1 0,1 1 1,0 0-1,-1-1 1,1 1-1,0-1 1,0 1-1,0-1 1,1 1-1,-2 0 4,1-1 0,-1 1 0,1 0-1,-1 0 1,1 0 0,-1 0 0,0 0 0,0 0-1,1 0 1,-1 0 0,0 0 0,0 0 0,0 0 0,0 0-1,0-1 1,0 1 0,0 0 0,0 0 0,-1 0-1,1 1 1,1 15-63,0-17 59,0 1 0,0 0 0,-1 0 0,1 0 0,0 0 0,-1 0 0,1 0 0,0 0 1,-1 0-1,1 0 0,-1 0 0,0 1 0,1-1 0,-1 0 0,0 0 0,0 0 0,0 1 0,0-1 0,0 0 1,0 0-1,0 0 0,0 1 0,-1 1 0,1-1 2,7 11 45,-6-11-44,0-1 0,-1 0-1,1 0 1,0 0 0,0 0-1,-1 1 1,1-1 0,0 0-1,-1 1 1,0-1 0,1 0-1,-1 1 1,0-1-1,0 1 1,1 1 0,-1 0-3,0-1 0,1 1 1,-1-1-1,1 1 0,0-1 1,0 1-1,0-1 0,0 0 1,0 1-1,0-1 0,1 0 1,-1 0-1,1 0 0,-1 0 1,1 0-1,0 0 0,3 2 1,7 26 185,5 12 440,-16-39-596,1-1 1,-1 1 0,0-1-1,0 1 1,0-1 0,-1 1 0,1-1-1,0 1 1,-1 0 0,0-1 0,0 1-1,0 0 1,0 5 0,0 0 62,5-1-2,-4-6-87,-1 0-1,1 0 1,0-1 0,0 1-1,0 0 1,-1 0 0,1 0-1,-1 0 1,1 0 0,0 0-1,-1 0 1,0 0 0,1 0-1,-1 0 1,0 0 0,1 2-1,-2-2 4,1 0 0,0 0 0,0 0 0,0 0-1,-1 0 1,1 0 0,0 0 0,0 0 0,0 0 0,0 0-1,1 0 1,-1 0 0,0 0 0,0 0 0,1 0 0,-1 0 0,0-1-1,1 1 1,-1 0 0,1 0 0,-1 0 0,1 0 0,-1-1 0,1 1-1,0 0 1,-1 0 0,1-1 0,0 1 0,0-1 0,-1 1-1,1 0 1,0-1 0,2 1 0,9 33 192,-12-32-139,0-1-54,0 0 0,0 0 0,0 0 0,-1 1 0,1-1 0,1 0 0,-1 0 0,0 0 0,0 0 0,0 0 0,1 1 0,-1-1 0,0 0 0,1 0 0,0 1 0,4-1 0,-5-1-1,1 0-1,-1 0 1,1 0-1,-1 1 1,0-1-1,1 0 1,-1 0-1,0 0 1,1 0-1,-1 0 1,0 1-1,1-1 0,-1 0 1,0 0-1,1 1 1,-1-1-1,0 0 1,0 1-1,1-1 1,-1 0-1,0 0 1,0 1-1,1-1 1,-1 1-1,0-1 1,0 0-1,0 1 1,0-1-1,0 0 1,0 1-1,0-1 1,0 1-1,0-1 1,0 0-1,0 1 1,0-1-1,0 0 1,0 1-1,0-1 1,0 1-1,0-1 1,0 0-1,-1 1 1,1 0-52,11 21 126,-11-22-79,-1 0-1,1 1 0,0-1 1,0 0-1,0 1 0,0-1 1,0 0-1,0 1 0,0-1 1,0 0-1,0 0 0,1 1 1,-1-1-1,0 0 0,0 1 1,0-1-1,0 0 1,0 1-1,1-1 0,-1 0 1,0 0-1,0 1 0,0-1 1,1 0-1,-1 0 0,0 1 1,0-1-1,1 0 0,-1 0 1,0 0-1,0 0 0,1 1 1,-1-1-1,0 0 0,1 0 1,-1 0-1,0 0 1,1 0-1,-1 0 0,0 0 1,1 0-1,-1 0 0,1 0 1,-1 0 1,0 0 0,1 0 0,-1 0 0,0 0 0,0 0 0,1 0 0,-1 0 0,0 0 0,0 0 0,1 0 0,-1 1 0,0-1 0,0 0 0,1 0 0,-1 0 0,0 0 0,0 0 0,1 0 0,-1 1 0,0-1 0,0 0 0,0 0 0,1 0 0,-1 1 0,0-1 0,0 0 0,0 0 0,0 0 0,0 1 0,1-1 0,-1 0 0,0 0 0,0 1 0,0-1 0,0 0 0,0 0 0,0 1 0,0-1 0,0 0 0,0 1 0,0-1 0,0 0 0,0 1 0,1 2 23,1 0 0,-1 0 0,1 0-1,0 0 1,0 0 0,0 0-1,1 0 1,-1 0 0,0-1 0,6 4-1,1 1 188,-9-7-203,1 1 0,-1-1 0,0 1 0,0-1 0,1 1 0,-1-1 0,1 1 0,-1-1 0,0 0 0,1 1 0,-1-1 0,1 0 0,-1 1 0,1-1 0,-1 0 0,1 1 0,-1-1 0,1 0 0,-1 0 0,1 0 0,-1 0 0,1 1 0,-1-1 0,1 0 0,0 0 0,27 30 597,-28-29-583,1 0-1,0 0 1,-1 0 0,1 0 0,0 1 0,-1-1 0,1 0 0,0 0 0,0 0 0,0-1 0,0 1 0,0 0 0,0 0 0,0 0-1,2 0 1,7 10 51,-9-9-50,1 1 0,-1-1 1,0 0-1,0-1 0,1 1 1,-1 0-1,1 0 0,0-1 1,0 1-1,-1 0 0,1-1 1,0 0-1,4 2 0,-4-2-2,0 1-1,0-1 1,0 0-1,0 1 0,0-1 1,-1 1-1,1 0 1,0-1-1,-1 1 0,1 0 1,-1 0-1,0 0 1,2 4-1,-3-6-19,0 0-1,0 1 1,1-1-1,-1 1 1,0-1-1,0 0 1,0 1 0,1-1-1,-1 0 1,0 1-1,0-1 1,1 0-1,-1 1 1,0-1-1,0 0 1,1 0 0,-1 1-1,0-1 1,1 0-1,-1 0 1,0 0-1,1 1 1,-1-1 0,1 0-1,-1 0 1,0 0-1,1 0 1,-1 0-1,1 0 1,-1 0-1,0 0 1,1 0 0,-1 0-1,1 0 1,0 0-2,-1 0 0,1 0 1,-1 0-1,1 0 0,-1 0 1,1 0-1,0 0 0,-1 0 1,1 1-1,-1-1 0,1 0 1,-1 0-1,1 1 0,-1-1 1,1 0-1,-1 0 0,1 1 1,-1-1-1,0 0 0,1 1 1,-1-1-1,1 1 0,-1-1 1,0 1-1,1-1 0,-1 0 1,0 1-1,0-1 0,1 1 0,-1 0 1,0-1-1,0 1 0,0-1 1,0 1-1,0-1 0,1 2 1,22 6 191,-18-5-34,-3-2-156,-1 0 1,1-1 0,0 1 0,-1 1 0,1-1 0,0 0-1,-1 0 1,1 1 0,-1-1 0,0 0 0,0 1 0,1-1-1,0 4 1,6 1-20,-7-5 20,1-1-1,-1 1 1,0-1 0,0 1 0,0-1 0,0 1 0,0 0 0,-1 0-1,1-1 1,0 1 0,0 0 0,0 0 0,-1 0 0,1 0 0,0 0-1,-1 0 1,1 0 0,-1 0 0,1 0 0,-1 0 0,1 2 0,4-2 25,-5-1-28,0 0-1,1 0 1,-1 0 0,0 0 0,0 0 0,1 0 0,-1 0 0,0 0-1,1 0 1,-1 0 0,0 0 0,1 0 0,-1 0 0,0 0-1,1 0 1,-1 0 0,0 0 0,1 0 0,-1 1 0,0-1 0,1 0-1,-1 0 1,0 0 0,0 0 0,1 1 0,-1-1 0,0 0-1,0 0 1,0 1 0,1-1 0,-1 0 0,0 1 0,0-1 0,0 0-1,0 0 1,1 1 0,-1-1 0,0 0 0,0 1 0,0-1-1,0 0 1,0 1 0,0-1 0,25 22 69,-8-8 257,-8-7-142,-8-7-178,-1 1 1,0-1-1,1 1 1,-1-1-1,0 0 1,1 1-1,-1-1 0,0 1 1,1-1-1,-1 0 1,1 1-1,-1-1 1,0 0-1,1 1 1,-1-1-1,1 0 1,-1 0-1,1 1 1,0-1-1,-1 0 1,1 0-1,-1 0 1,1 0-1,-1 0 1,1 0-1,2 0 23,35 22 217,-25-19-255,-12-3 11,0 0 0,1 0 0,-1 0 0,0 0 0,0 0 0,0 0 0,1 0 1,-1 1-1,0-1 0,0 1 0,0-1 0,0 1 0,0-1 0,0 1 0,0-1 0,0 1 1,0 0-1,0 0 0,0-1 0,0 1 0,1 2 0,-2-2-10,10 7 48,-9-8-39,-1 1 0,1 0 0,-1-1 0,1 1 0,-1 0 0,1-1 0,-1 1 0,1-1 0,0 1 0,-1-1 0,1 0 0,0 1 0,0-1 0,-1 1 0,1-1 0,0 0-1,0 0 1,-1 1 0,1-1 0,0 0 0,0 0 0,0 0 0,1 0 0,33 4 50,-9-1-141,50 23 90,-45-19 45,15 2-10,-44-9 5,0 1-66,0 0 1,0 0-1,1 0 0,-1 0 0,0 0 1,0-1-1,1 1 0,-1-1 0,1 1 1,-1-1-1,0 0 0,1 0 0,-1 0 1,1-1-1,3 0 0,2 1-7,-6 0-7,47-6 181,-48 6-194,29-1 15,-19-2 43,-1 1-1,1 1 1,0 0 0,0 0-1,11 2 1,-12-1-54,-9 0 54,25 1 11,-26-1-15,0 1 0,0-1 1,0 0-1,0 1 0,0-1 0,0 0 0,0 1 0,0-1 0,1 0 0,-1 0 0,0 1 0,0-1 0,0 0 0,0 0 0,1 1 0,-1-1 0,0 0 1,0 0-1,1 1 0,-1-1 0,0 0 0,1 0 0,-1 0 0,0 0 0,0 0 0,1 1 0,-1-1 0,0 0 0,1 0 0,-1 0 0,0 0 0,1 0 1,-1 0-1,0 0 0,1 0 0,-1 0 0,0 0 0,1 0 0,-1 0 0,0 0 0,0 0 0,1-1 0,18-4 257,-10 3-279,-7 2 66,41-5-45,-40 4-10,0 0 0,0 0 0,1 1 0,-1 0 0,0-1 0,0 1 0,1 0 0,-1 1 0,0-1-1,1 0 1,-1 1 0,5 2 0,21 1-3,3 4 72,9-2 101,-37-4-142,10 4-73,44 0 71,-57-6 109,53 0-202,26 9-478,-33-18-360,-45 9 781,36 0-850,93 0 843,-43 9 146,-38-4 83,-47-5-61,35 0-14,64 0-424,-100 0 376,36 0-79,154-5-212,-110-4 278,-50 3 312,-14-3-218,-8 6 19,0 0 1,0 0-1,0 1 1,0 0 0,1 1-1,-1 0 1,0 1-1,16 1 1,-9 0-59,48-7 399,-62 6-366,25 0 1030,18-9 642,-44 9-1170,36-5 2441,-46 6-2520,-3 5-5688,1-1-302,3-3 4771,5-2-925,-24-9-13350</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5:53.156"/>
    </inkml:context>
    <inkml:brush xml:id="br0">
      <inkml:brushProperty name="width" value="0.05" units="cm"/>
      <inkml:brushProperty name="height" value="0.05" units="cm"/>
    </inkml:brush>
  </inkml:definitions>
  <inkml:trace contextRef="#ctx0" brushRef="#br0">92 53 80,'0'0'1491,"15"9"566,-15-25 2542,0-15-2595,-1 30-1941,-1-1 0,0 1 0,1 0 0,-1 0 0,0-1 0,0 2 0,1-1 0,-1 0 0,0 0-1,0 0 1,0 1 0,0-1 0,0 1 0,0 0 0,0-1 0,0 1 0,-1 0 0,-2 1 0,3-1 70,-1 0-133,-1 0 0,1 0 1,-1 1-1,1 0 0,-1 0 1,1 0-1,-1 0 0,1 0 0,-4 2 1,7-3 9,-1 0 0,0 1 1,1-1-1,-1 0 0,1 0 1,-1 1-1,0-1 1,1 0-1,-1 1 0,1-1 1,-1 0-1,1 1 0,-1-1 1,1 1-1,-1-1 1,1 1-1,-1-1 0,1 1 1,0-1-1,-1 1 0,1-1 1,0 1-1,-1 0 1,1-1-1,0 1 0,0 0 1,0-1-1,0 1 0,-1 0 1,1-1-1,0 1 1,0 0-1,0-1 0,0 1 1,1 0-1,-3 0-51,1-1 41,0 0-1,1 0 1,-1 0 0,1 1-1,-1-1 1,0 0 0,1 0-1,-1 1 1,1-1 0,-1 0-1,1 1 1,-1-1-1,1 0 1,-1 1 0,1-1-1,-1 1 1,1-1 0,-1 0-1,1 1 1,0-1 0,-1 1-1,1 0 1,0-1-1,0 1 1,-1-1 0,1 1-1,0-1 1,0 1 0,0 0-1,0-1 1,0 1 0,-1-1-1,1 2 1,0 71 592,7-60-288,-6-13-285,0 1 1,-1-1-1,1 1 0,0 0 1,-1-1-1,1 1 0,-1 0 0,1 0 1,-1 0-1,1-1 0,-1 1 1,0 0-1,1 0 0,-1 0 1,0 0-1,0 0 0,0-1 1,1 1-1,-1 0 0,0 1 1,10 42 716,-4-25-557,-4-17-172,-1 0 1,0 1-1,0-1 0,0 0 0,-1 0 0,1 0 0,0 1 0,-1-1 1,1 0-1,-1 0 0,0 1 0,0 2 0,10 60 735,-4-55-437,-5-9-267,0-1 0,0 1 0,-1 0 0,1-1 1,0 1-1,-1 0 0,1 0 0,-1-1 0,1 1 1,-1 0-1,1 0 0,-1 0 0,0 0 1,1 0-1,-1 0 0,0 0 0,0-1 0,0 1 1,0 0-1,0 1 0,4 8 377,3 9-32,-1-6-189,-5-12-174,0 1-1,0-1 1,-1 0-1,1 0 1,0 0-1,0 1 1,-1-1-1,1 0 1,-1 1-1,1-1 1,-1 0-1,0 1 1,1-1 0,-1 1-1,0 1 1,0 143 268,-6-133-278,5-12-10,0 0 1,0 0-1,0 0 0,0 0 1,1 1-1,-1-1 0,0 0 1,1 0-1,-1 1 1,1-1-1,0 0 0,-1 0 1,1 1-1,0-1 0,0 3 1,0 4 10,0-8-108,1 1 0,-1 0 0,0-1 0,0 1 0,0 0 0,0 0 0,1-1 0,-1 1 1,0 0-1,0-1 0,0 1 0,0 0 0,-1 0 0,1-1 0,0 1 0,0 0 0,0 0 0,-1-1 0,1 1 0,0 0 0,0-1 0,-1 1 0,1 0 0,-1-1 0,1 1 0,-1-1 0,1 1 0,-1 0 0,1-1 1,-1 0-1,1 1 0,-1-1 0,0 1 0,1-1 0,-2 1 0,-2 18-1117,-2-18 1706,-1-19-12710,7 17 12285</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5:53.976"/>
    </inkml:context>
    <inkml:brush xml:id="br0">
      <inkml:brushProperty name="width" value="0.05" units="cm"/>
      <inkml:brushProperty name="height" value="0.05" units="cm"/>
    </inkml:brush>
  </inkml:definitions>
  <inkml:trace contextRef="#ctx0" brushRef="#br0">0 95 144,'0'-8'12723,"3"-5"-12699,2 10 4,0 1-1,1 0 1,-1 0 0,1 1-1,-1-1 1,10 0 0,-9 1 56,1 0 0,-1 0 0,0-1 0,0 1 0,0-1 0,10-6 0,87-28 2130,-99 35-2119,-1-1-1,1 1 1,0 0 0,0 0-1,0 1 1,0-1-1,-1 1 1,1 0-1,8 0 1,-5 0 437,-17 7-482</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5:54.746"/>
    </inkml:context>
    <inkml:brush xml:id="br0">
      <inkml:brushProperty name="width" value="0.05" units="cm"/>
      <inkml:brushProperty name="height" value="0.05" units="cm"/>
    </inkml:brush>
  </inkml:definitions>
  <inkml:trace contextRef="#ctx0" brushRef="#br0">61 1 96,'0'0'5010,"-33"1"-2585,25 2-2252,8-2-166,-1-1 1,1 0-1,-1 0 0,1 0 1,-1 0-1,1 1 0,-1-1 1,1 0-1,-1 0 1,1 1-1,0-1 0,-1 0 1,1 1-1,-1-1 0,1 1 1,0-1-1,-1 0 0,1 1 1,0-1-1,0 1 1,-1-1-1,1 1 0,0-1 1,0 1-1,0-1 0,0 1 1,-1-1-1,1 1 0,0-1 1,0 1-1,0-1 1,0 1-1,0 0 0,0-1 1,1 1-1,-12 30 1154,15 7 211,-4-37-1329,0 0-1,0 0 1,0 0 0,0 0 0,1 0-1,-1 0 1,0 0 0,1 0 0,-1-1-1,1 1 1,-1 0 0,1 0 0,-1 0-1,1-1 1,0 1 0,-1 0-1,1-1 1,0 1 0,-1 0 0,1-1-1,0 1 1,0-1 0,0 1 0,0-1-1,-1 0 1,1 1 0,0-1 0,0 0-1,0 0 1,1 1 0,10 5 1440,-12-5-1408,1-1 0,0 1 0,-1 0 0,1-1 0,0 1 0,0-1 0,0 1 0,-1-1 0,1 1 0,0-1 0,0 1 0,0-1 0,0 0 0,0 0 0,0 1 0,0-1 0,0 0 0,0 0-1,1 0 1,12 0 870,-10 1-810,1 0-1,-1-1 1,1 0-1,-1 0 1,1-1-1,-1 1 1,1-1-1,-1 0 1,1 0-1,-1 0 0,6-3 1,-9 3-125,0 1-1,0-1 1,0 1 0,0-1-1,0 1 1,0 0 0,0-1-1,0 1 1,0 0 0,0 0-1,0 0 1,0 0 0,1 0 0,-1 0-1,0 0 1,2 0 0,-2 1-4,0-1 1,1 0-1,-1 0 1,0 0-1,1 0 1,-1 0 0,0 0-1,0 0 1,1-1-1,-1 1 1,0 0-1,1-1 1,-1 1-1,0-1 1,0 1 0,0-1-1,2-1 1,3 0-626,1-1 1,-1 1-1,1 1 0,0-1 1,0 1-1,12-1 1,-19 2 211,0-1 0,0 0 0,0 0 0,0 1 0,0-1 1,0 0-1,-1 0 0,1 1 0,0-1 0,0 0 0,-1 0 0,1 1 0,0-1 1,-1 0-1,1 1 0,-1-1 0,-3-3-2441,-1-1 1485,-7 4-814</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5:55.906"/>
    </inkml:context>
    <inkml:brush xml:id="br0">
      <inkml:brushProperty name="width" value="0.05" units="cm"/>
      <inkml:brushProperty name="height" value="0.05" units="cm"/>
    </inkml:brush>
  </inkml:definitions>
  <inkml:trace contextRef="#ctx0" brushRef="#br0">1 52 48,'0'0'1281,"21"-15"5299,-12 15-3220,211-5 4054,-221 5-7448,-26-4-1611,17 2-1836,19-15-7742,-7 8 10236</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5:57.096"/>
    </inkml:context>
    <inkml:brush xml:id="br0">
      <inkml:brushProperty name="width" value="0.05" units="cm"/>
      <inkml:brushProperty name="height" value="0.05" units="cm"/>
    </inkml:brush>
  </inkml:definitions>
  <inkml:trace contextRef="#ctx0" brushRef="#br0">235 147 112,'-2'-16'1371,"0"15"-1314,0-1 0,0 1-1,1 0 1,-1-1-1,1 1 1,-1-1 0,1 0-1,-1 0 1,1 1 0,0-1-1,0 0 1,0 0-1,0 0 1,0 0 0,1 0-1,-1 0 1,0-4-1,-7-4 418,6 9-399,1 0 0,-1 0 0,1 0 0,0 0 0,0-1 0,-1 1 0,1-1 0,0 1 0,0-1 0,0 1 0,0-1 0,1 0 0,-1 1 0,-1-4 0,-21-20 2411,21 22-2248,2 2-219,0 1 0,0-1 0,0 1 1,0-1-1,0 1 0,0-1 0,0 1 1,0 0-1,0-1 0,0 1 0,-1-1 1,1 1-1,0 0 0,0-1 0,0 1 1,-1-1-1,1 1 0,0 0 1,0-1-1,-1 1 0,1 0 0,0 0 1,-1-1-1,1 1 0,-1 0 0,1 0 1,0-1-1,-1 1 0,1 0 0,-1 0 1,1 0-1,0 0 0,-1-1 0,1 1 1,-1 0-1,1 0 0,-1 0 0,1 0 1,0 0-1,-1 0 0,1 0 0,-1 0 1,1 1-1,-1-1 0,1 0 1,-1 0-1,1 0 0,0 0 0,-1 1 1,-2-4 113,1 1 1,-1 0 0,0 0-1,0 0 1,1 0 0,-1 1 0,-1-1-1,1 1 1,0 0 0,0 0 0,0 0-1,-1 0 1,1 0 0,-1 1-1,-4-1 1,-42 15 229,49-14-350,0 0 1,0 1-1,-1-1 0,1 0 0,0 0 1,0 1-1,0-1 0,0 0 1,0 1-1,1-1 0,-1 1 0,0-1 1,0 1-1,0 0 0,0-1 0,0 1 1,1 0-1,-1 0 0,0 0 1,1-1-1,-1 1 0,0 0 0,1 0 1,-1 0-1,1 0 0,0 0 0,-1 0 1,1 0-1,0 0 0,-1 0 1,1 0-1,0 0 0,0 0 0,0 0 1,0 0-1,0 0 0,0 1 0,0-1 1,1 1-1,-7 5 19,5-7-29,1 0 1,-1 1-1,1-1 0,-1 0 0,1 0 0,-1 0 0,1 1 0,0-1 0,-1 0 1,1 1-1,-1-1 0,1 0 0,0 1 0,-1-1 0,1 0 0,0 1 0,-1-1 1,1 1-1,0-1 0,0 1 0,-1-1 0,1 1 0,0-1 0,0 1 1,0-1-1,0 1 0,0-1 0,-1 1 0,1-1 0,0 1 0,0-1 0,0 1 1,1 0-1,-1 7 18,-1-3 22,1 1 1,0-1-1,0 0 1,0 1-1,1-1 0,0 0 1,0 0-1,0 0 0,1 1 1,-1-1-1,5 8 0,10 40 880,-11-45-759,0-3 31,-1 0 1,0 1 0,0 0-1,-1 0 1,0 0 0,0 0-1,4 12 1,-7-17-152,0 1 1,0-1-1,1 1 0,-1-1 0,1 1 0,0-1 0,-1 1 1,1-1-1,0 0 0,0 1 0,-1-1 0,1 0 1,0 0-1,3 3 0,-3-3 8,0 0-1,0 1 1,1-1 0,-1 0 0,0 1 0,0-1-1,-1 1 1,1-1 0,0 1 0,0-1 0,-1 1-1,1 0 1,-1-1 0,0 1 0,1 2-1,9 53 1262,5-14-713,-15-42-594,0-1 0,0 1 0,0 0-1,1-1 1,-1 1 0,0 0-1,0-1 1,0 1 0,0-1 0,1 1-1,-1 0 1,0-1 0,0 1-1,1-1 1,-1 1 0,0-1-1,1 1 1,-1-1 0,1 1 0,-1-1-1,1 1 1,-1-1 0,2 1-1,-2-1 3,1 1 0,-1-1 0,1 1 0,0-1 0,-1 1 0,1-1-1,-1 1 1,0-1 0,1 1 0,-1 0 0,1-1 0,-1 1 0,0 0-1,1-1 1,-1 1 0,0 0 0,0-1 0,0 1 0,1 0 0,-1-1-1,0 1 1,0 0 0,0 0 0,0 0 0,0 1 29,0 1-1,0-1 1,1 0 0,-1 0-1,1 0 1,0 0 0,-1 0-1,1 0 1,0 0 0,0 0-1,1 0 1,-1 0 0,0 0-1,2 1 1,-2-2 2,1 1 0,-1-1 0,0 1-1,0 0 1,0-1 0,0 1 0,0 0 0,-1 0 0,1-1-1,-1 1 1,1 0 0,-1 0 0,1 3 0,0-2-4,-1 0 0,1 0 0,0 0 0,0 0 0,0-1 0,0 1 0,0 0 0,1-1 0,2 4 0,-3-3-23,1-1 0,0 1 0,-1-1 0,0 1 0,0 0 0,0 0 0,0-1-1,0 1 1,0 5 0,10 23 74,-5-18-65,-5-11-20,0-1 1,-1 0 0,1 0-1,0 0 1,0 0-1,-1 0 1,1 1-1,0-1 1,-1 0 0,0 1-1,1-1 1,-1 0-1,0 1 1,1-1 0,-1 1-1,0 1 1,0 45 131,-6-40-131,5-7-5,1-1 1,-1 1-1,0 0 0,1-1 0,-1 1 0,0 0 0,1 0 0,-1-1 0,1 1 0,-1 0 0,1 0 0,-1 0 0,1 0 0,0 0 0,-1 0 0,1 0 1,0 0-1,0 1 0,-11 31-2116,11-32 2125,0 4-2960,0-9 788,-2-10-5160,-2 13 6740,4 1 524,-1 0 0,1 0 1,0 0-1,-1 0 0,1 0 0,0 0 0,-1 0 1,1 0-1,0 0 0,0 0 0,-1 0 0,1 0 1,0 0-1,-1 0 0,1-1 0,0 1 0,-1 0 1,1 0-1,0 0 0,0-1 0,-1 1 0,1 0 0,0 0 1,0 0-1,0-1 0,-1 1 0,1 0 0,0-1 1,0 1-1,0 0 0,0 0 0,0-1 0,-1 1 1,1 0-1,0-1 0,0 1 0,0-1 0,0-7-2048</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5:57.586"/>
    </inkml:context>
    <inkml:brush xml:id="br0">
      <inkml:brushProperty name="width" value="0.05" units="cm"/>
      <inkml:brushProperty name="height" value="0.05" units="cm"/>
    </inkml:brush>
  </inkml:definitions>
  <inkml:trace contextRef="#ctx0" brushRef="#br0">0 110 112,'0'0'9324,"17"-10"-6418,81-30 2323,-95 38-5202,1 0 0,0 1 0,0 0 0,0 0 0,0 0 0,0 0 0,0 1 0,0 0 1,8 0-1,-9 0-27,0 0 0,1 0 1,-1 0-1,0-1 1,0 1-1,0-1 0,0 1 1,0-1-1,3-2 1,17 1-217,-22 2 19,0 0 0,-1 0-1,1 1 1,0-1 0,-1 0-1,1 0 1,0 0 0,0 0 0,-1 0-1,1 0 1,0 0 0,0 0 0,0 0-1,-1 0 1,1 0 0,0 0 0,-1-1-1,1 1 1,0 0 0,0-1-1,-1 1 1,1 0 0,0-1 0,-1 1-1,1-1 1,-1 1 0,1-1 0,-1 1-1,1-1 1,-1 1 0,1-1 0,-1 0-1,1 1 1,-1-1 0,0 0-1,1 1 1,-1-1 0,0 0 0,1 1-1,-1-1 1,0 0 0,0 0 0,0 1-1,0-1 1,0 0 0,0-1-1,0-17-6530,0 14 5114</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5:58.827"/>
    </inkml:context>
    <inkml:brush xml:id="br0">
      <inkml:brushProperty name="width" value="0.05" units="cm"/>
      <inkml:brushProperty name="height" value="0.05" units="cm"/>
    </inkml:brush>
  </inkml:definitions>
  <inkml:trace contextRef="#ctx0" brushRef="#br0">1 9 112,'0'0'64,"0"-1"-1,0 1 0,0 0 1,0 0-1,0-1 1,0 1-1,0 0 1,0-1-1,0 1 1,0 0-1,0-1 1,0 1-1,1 0 1,-1-1-1,0 1 1,0 0-1,0 0 1,0-1-1,0 1 1,1 0-1,-1 0 1,0-1-1,0 1 1,0 0-1,1 0 1,-1 0-1,0-1 0,0 1 1,1 0-1,-1 0 1,0 0-1,0 0 1,1 0-1,-1-1 1,0 1-1,1 0 1,-1 0-1,0 0 1,0 0-1,1 0 1,-1 0-1,0 0 1,1 0-1,-1 0 1,0 0-1,1 0 1,-1 0-1,0 0 1,0 0-1,1 1 1,-1-1-1,0 0 0,1 0 1,-1 0-1,0 0 1,0 0-1,1 1 1,-1-1-1,0 0 1,0 0-1,1 0 1,-1 1-1,1 0 90,0 0 0,0 0-1,0-1 1,0 1 0,0 0-1,0 0 1,-1 0 0,1 0-1,0 1 1,-1-1 0,1 0-1,0 0 1,-1 0-1,0 0 1,1 1 0,-1-1-1,1 2 1,4 8 184,-4-10-284,0 0 0,0 0 0,0 0 0,0 0 0,0 1 0,-1-1 0,1 0 0,0 1 0,-1-1 0,1 1 0,-1-1 0,0 0 0,1 1 0,-1-1 0,0 3 0,10 55 2572,-10 4-1112,0-119-2284,0 55 763,0 0 1,0 0-1,0 0 1,0 0 0,1 0-1,-1 0 1,0 0-1,0 0 1,1 0 0,-1 0-1,0 0 1,1 0 0,-1 0-1,1 1 1,-1-1-1,1 0 1,0 0 0,-1 1-1,2-2 1,-1 1-5,-1 1 1,1-1 0,0 0-1,-1 0 1,1 1-1,-1-1 1,1 0-1,-1 0 1,1 0 0,-1 0-1,0 0 1,1 0-1,-1 1 1,0-1-1,0 0 1,0 0 0,0 0-1,0 0 1,0-1-1,1-1 7,-1 1 0,1-1-1,0 1 1,-1 0-1,1-1 1,0 1 0,0 0-1,1-1 1,-1 1-1,0 0 1,3-2 0,-3 2 3,1 0 1,-1 0 0,0 0 0,0 0 0,0 0 0,0 0 0,0 0-1,0 0 1,-1 0 0,2-5 0,-2 7-1,0-1 0,1 0 0,-1 0 0,1 0-1,-1 0 1,0 0 0,1 0 0,0 1 0,-1-1 0,1 0 0,0 0 0,-1 1 0,1-1-1,0 0 1,0 1 0,-1-1 0,1 1 0,0-1 0,0 1 0,0-1 0,0 1-1,0 0 1,0 0 0,-1-1 0,1 1 0,0 0 0,0 0 0,0 0 0,0 0 0,0 0-1,2 0 1,-2 0-1,0 0 1,0 0-1,0-1 0,0 1 0,0 0 0,0 0 0,-1 0 0,1 1 0,0-1 1,0 0-1,0 0 0,0 0 0,0 1 0,0-1 0,0 0 0,-1 1 0,1-1 0,0 1 1,0-1-1,-1 1 0,1-1 0,0 1 0,0 0 0,-1-1 0,1 1 0,-1 0 1,1 0-1,-1-1 0,1 1 0,-1 0 0,1 0 0,0 1 0,1-1 5,0-1 0,0 1 0,-1 0-1,1 0 1,0 0 0,0 0 0,0 1 0,-1-1-1,1 0 1,-1 1 0,3 2 0,13 18 222,-7 29 512,-10-25-543,0-20-273,0-17-527,7-3 205,-6 13 384,0 0 0,-1 0 0,1 0 0,0 0 0,0 0 0,-1 0 0,1 0 1,-1 0-1,1-1 0,-1 1 0,1 0 0,-1 0 0,0-1 0,0 1 0,0 0 0,1-2 1,0-2-48,0 0 0,1 0 0,0 0 1,0 1-1,0-1 0,0 1 1,1-1-1,0 1 0,0 0 1,0 0-1,0 0 0,1 1 1,4-5-1,12-15-38,-19 22 92,1-1 0,0 1-1,-1 0 1,1-1 0,0 1 0,0 0-1,0 0 1,-1 0 0,1 0 0,0 1-1,0-1 1,1 1 0,2-2 0,-2 2-21,7 30 584,-3-16-330,-6-13-212,-1 0 0,1 0 1,0 0-1,0 0 0,-1 0 1,1 0-1,0 0 0,-1 0 1,1 1-1,-1-1 0,0 0 1,1 1-1,-1-1 0,0 0 1,0 0-1,0 3 0,11 39 188,-11-43-218,0 1 0,0-1 1,0 0-1,0 0 0,0 1 0,0-1 1,0 0-1,0 1 0,1-1 0,-1 0 1,0 0-1,0 1 0,0-1 0,1 0 1,-1 0-1,0 0 0,0 1 0,1-1 1,-1 0-1,0 0 0,0 0 0,1 0 1,-1 0-1,0 1 0,0-1 0,1 0 1,-1 0-1,0 0 0,1 0 0,-1 0 1,0 0-1,1 0 0,-1 0 0,0 0 1,0 0-1,1 0 0,-1 0 0,0 0 1,1-1-1,-1 1-86,1 0 0,-1 0 0,1 0 0,-1 0 0,1 0 0,-1 0 0,0-1 0,1 1 0,-1 0 0,1 0 0,-1-1 0,0 1 0,1 0 0,-1-1 0,0 1 0,1 0 0,-1-1 0,0 1 0,0 0 0,1-1 0,-1 1 0,0 0 0,0-1 0,0 1 0,1-1 0,-1 1 0,0-1 0,0 1 0,0-1 0,0 1 0,0 0 0,0-1 0,0 1 0,0-1 0,0 1 0,0-1 0,0 1 0,0-1 0,0 1 0,-1 0 0,1-1-1,0 1 1,0-1 0,0 1 0,-1-1 0,1 1 0,0 0 0,0-1 0,-1 1 0,1 0 0,0-1 0,-1 1 0,1 0 0,0 0 0,-1-1 0,0 1 0,-9-7-1073,8 5 11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21.809"/>
    </inkml:context>
    <inkml:brush xml:id="br0">
      <inkml:brushProperty name="width" value="0.05" units="cm"/>
      <inkml:brushProperty name="height" value="0.05" units="cm"/>
    </inkml:brush>
  </inkml:definitions>
  <inkml:trace contextRef="#ctx0" brushRef="#br0">0 29 112,'0'0'968,"3"0"192,16 0 7031,-11-1-7937,-4-1 267,-3 1-397,1 0 0,-1 0 0,1 0 0,0 0 0,-1 1 0,1-1 0,0 1 1,-1-1-1,1 1 0,0-1 0,0 1 0,2 0 0,-3 0 15,37 0 773,3-6-381,-20 4-507,-17 1-227,-1 1 0,1-1-1,-1 1 1,1 0 0,-1 0-1,1 0 1,-1 1 0,1-1 0,3 2-1,-5-1-300,-14-7-9471,12 1 9199</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03.016"/>
    </inkml:context>
    <inkml:brush xml:id="br0">
      <inkml:brushProperty name="width" value="0.05" units="cm"/>
      <inkml:brushProperty name="height" value="0.05" units="cm"/>
    </inkml:brush>
  </inkml:definitions>
  <inkml:trace contextRef="#ctx0" brushRef="#br0">179 83 80,'0'0'907,"13"-9"-117,-12 9-763,0 0-1,-1 0 1,1 0 0,0 0-1,0 0 1,-1 0 0,1-1-1,0 1 1,0 0 0,-1-1 0,1 1-1,0 0 1,-1-1 0,1 1-1,-1-1 1,1 1 0,-1-1 0,1 1-1,-1-1 1,1 0 0,-1 1-1,1-1 1,-1 0 0,1-1-1,1-6 4309,-4 7-3895,1 1-397,0 0 1,1 0-1,-1 0 1,1 0-1,-1 0 1,0 0-1,1-1 1,-1 1-1,1 0 1,-1-1-1,1 1 1,-1 0-1,1-1 1,-1 1-1,1 0 1,-1-1-1,1 1 1,0-1 0,-1 1-1,1-1 1,0 1-1,-1-1 1,1 1-1,0-1 1,-1 1-1,1-1 1,0 0-1,0 1 1,0-1-1,0 1 1,0-1-1,0 0 1,0 1-1,0-1 1,0 0-1,-24-21 2553,5 13-1110,14 7-1310,0 1 0,-1 0 0,1 0 0,0 0 0,-1 0 0,1 1 0,-1 0 0,-8 1 0,-1 0 124,11-1-190,0 1 1,0 0-1,-1-1 1,1 1 0,0 1-1,0-1 1,0 1-1,-6 3 1,8-5-100,1 1 0,-1 0 0,1 0 0,-1 0-1,1 0 1,-1 0 0,1 0 0,0 0 0,-1 1 0,1-1 0,0 0 0,0 1 0,0-1 0,0 1 0,0-1-1,0 1 1,1-1 0,-1 1 0,0 0 0,1-1 0,-1 3 0,-9 48 845,10-37-552,-1-9-95,1 1 0,0-1 0,0 1-1,1-1 1,0 0 0,0 1-1,1-1 1,2 8 0,3 7 518,6 10 210,33 61 1710,-27-43-187,-10-21-1196,3 5-437,-10-26-790,-1-1-1,1 1 0,-1 0 1,-1-1-1,1 1 0,-1 0 1,0-1-1,-1 1 0,-1 8 1,1 10-64,1 76-251,0-100 166,0 11-897,-3-41-16334,-7 19 15184,6-6-3163,-5 8 3433</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03.506"/>
    </inkml:context>
    <inkml:brush xml:id="br0">
      <inkml:brushProperty name="width" value="0.05" units="cm"/>
      <inkml:brushProperty name="height" value="0.05" units="cm"/>
    </inkml:brush>
  </inkml:definitions>
  <inkml:trace contextRef="#ctx0" brushRef="#br0">13 80 720,'0'0'710,"-12"-8"1056,22 1-748,-9 6-828,1 0 1,-1 0 0,1-1 0,-1 1 0,1 0 0,0 0 0,-1 0-1,1 1 1,0-1 0,0 0 0,-1 1 0,1-1 0,0 1 0,0-1-1,2 1 1,83-9 6941,-65 8-6815,0-1 1,0-2-1,-1 0 1,0-1-1,37-14 0,-20 11-986,-36 8 341,-2 16-3890</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04.386"/>
    </inkml:context>
    <inkml:brush xml:id="br0">
      <inkml:brushProperty name="width" value="0.05" units="cm"/>
      <inkml:brushProperty name="height" value="0.05" units="cm"/>
    </inkml:brush>
  </inkml:definitions>
  <inkml:trace contextRef="#ctx0" brushRef="#br0">104 29 64,'4'-1'-609,"8"-5"7303,-12 5-5984,-3-7 942,-1 6-1176,0 0 1,1 1 0,-1-1 0,0 1-1,-1 0 1,1 0 0,0 0 0,0 0-1,-7 1 1,10 0 54,-1 0-445,0 0 1,-1 0-1,1 0 1,0 0-1,0 1 0,0-1 1,0 1-1,0 0 0,0 0 1,0 0-1,0-1 1,1 2-1,-1-1 0,0 0 1,0 0-1,1 1 1,-1-1-1,1 0 0,-1 1 1,-1 2-1,-3 9 351,5-12-366,0 0-1,0 0 1,1 0-1,-1 0 0,0 1 1,0-1-1,1 0 0,-1 1 1,1-1-1,-1 1 1,1-1-1,0 1 0,-1-1 1,1 1-1,0 2 1,-5 16 886,4-19-883,0 1 0,0-1 0,1 0 0,-1 1 0,0-1 0,1 1 0,-1-1 0,1 1 0,0-1 1,-1 1-1,1 0 0,0-1 0,0 1 0,0-1 0,0 1 0,0-1 0,1 1 0,-1 0 1,0-1-1,1 1 0,-1-1 0,1 1 0,-1-1 0,1 0 0,0 1 0,-1-1 0,1 1 0,0-1 1,2 2-1,1 15 2337,-1-17-2179,-2 0-39,1-1-1,0 1 0,0-1 0,-1 1 0,1 0 0,0 0 0,-1-1 0,1 1 0,0 0 0,-1 1 0,0-1 1,1 0-1,-1 0 0,2 3 0,-2-3-129,-1-1 1,0 1 0,1-1-1,-1 1 1,0 0-1,1-1 1,-1 1 0,1-1-1,-1 1 1,1-1-1,-1 0 1,1 1 0,-1-1-1,1 1 1,0-1-1,-1 0 1,1 0 0,-1 1-1,1-1 1,0 0-1,-1 0 1,1 0 0,0 0-1,-1 1 1,1-1-1,0 0 1,-1 0 0,1-1-1,0 1 1,0 0-1,-1 0 1,1 0 0,-1 0-1,2-1 1,31-4 1474,-25 3-593,28-9-587,-7 1-268,-24 9-133,-1 0 0,1 0 0,-1-1 0,1 1 0,-1-1 0,0 0 0,0 0 0,0 0 1,0-1-1,4-3 0,2 5-3313,-17 1 976,4 0 899,-31-13-19406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06.596"/>
    </inkml:context>
    <inkml:brush xml:id="br0">
      <inkml:brushProperty name="width" value="0.05" units="cm"/>
      <inkml:brushProperty name="height" value="0.05" units="cm"/>
    </inkml:brush>
  </inkml:definitions>
  <inkml:trace contextRef="#ctx0" brushRef="#br0">240 106 96,'4'-11'1194,"-3"10"-1084,-1 0 1,1 0-1,0 0 0,-1 0 0,1 0 1,-1 0-1,1 0 0,-1-1 0,0 1 0,1 0 1,-1 0-1,0-1 0,0 1 0,0 0 1,0 0-1,0-2 0,-1 1 125,0 0 0,0 0 0,0 0 0,0 0 0,0 0 0,0 0 0,-1 1 0,1-1 0,-1 0 0,1 1 0,-1-1 0,0 1-1,1-1 1,-4-1 0,1-9 1958,-4 5-1639,6 4-485,0 1 1,-1 0-1,1 0 1,0 0-1,-1 0 1,0 1-1,1-1 1,-1 0-1,0 1 1,0 0-1,0 0 1,-5-1-1,-15 0 482,19 2-478,0-1 0,0 1-1,0 0 1,0 0 0,0 0 0,0 1-1,0-1 1,0 1 0,0 0 0,0 0-1,1 0 1,-8 4 0,-40 18 428,48-21-466,0 0 0,0 1 0,0 0 0,1 0 0,-1-1 0,1 2 0,-1-1 0,1 0 0,0 0 0,0 1 0,1-1 0,-1 1-1,1-1 1,-1 1 0,1 0 0,0 0 0,1 0 0,-1-1 0,1 1 0,-1 4 0,-2 15 263,2-21-234,1 0 0,-1 0 0,1 1 0,-1-1 0,1 0 0,0 1 0,0-1 1,0 0-1,0 0 0,1 1 0,-1-1 0,0 0 0,1 0 0,0 0 0,1 3 0,-2-2 13,1-1-1,-1 1 1,1-1 0,-1 1-1,0-1 1,0 1 0,0 0-1,0-1 1,0 1-1,-1 2 1,1-3-34,-1-1 0,1 1 0,0 0 0,0 0 0,0-1 0,0 1 0,0 0 1,0 0-1,0-1 0,0 1 0,1 0 0,-1-1 0,1 1 0,1 3 0,0-2 18,-1-2-29,0 0-1,0 0 0,0 1 0,0-1 0,0 1 0,0-1 1,-1 1-1,1-1 0,0 1 0,-1 0 0,1-1 0,-1 1 1,0 0-1,1-1 0,-1 1 0,0 0 0,0 0 0,0 2 1,0 0 95,0 1 0,1 0 1,0 0-1,0-1 1,1 1-1,-1 0 0,1-1 1,3 5-1,-3-5 16,0 0-1,-1 0 1,1 0-1,-1 0 1,0 1-1,0-1 0,1 9 1,8 32 849,-3-26-785,-6-18-182,0 0 0,0 1 0,0-1 0,-1 1 0,1-1 0,0 1 0,-1-1 0,1 1 0,-1-1 0,1 1 0,-1 0 0,0-1 0,0 1 0,0 2 0,10 38 346,-3-27-201,-6-14-165,0 0 0,0 0 0,-1 0 0,1 0 0,0 0 0,-1 0 0,1 1 0,0-1 0,-1 0 0,0 0 0,1 1 0,-1-1 1,0 0-1,0 0 0,1 3 0,9 55 301,-3-37-294,-6-21-8,0 1 0,0 0 0,0 0 1,0 0-1,-1-1 0,1 1 1,0 0-1,-1 0 0,0 0 0,1 0 1,-1 0-1,0 4 0,0 67-292,-6-66 170,6-7 110,-1 0 0,1 0 1,-1 1-1,1-1 0,-1 0 1,1 0-1,-1 1 0,1-1 1,-1 0-1,1 1 0,-1-1 1,1 0-1,0 1 0,-1-1 1,1 0-1,0 1 0,-1-1 1,1 1-1,0-1 0,0 1 1,-1-1-1,1 1 0,0-1 1,0 1-1,0-1 0,0 1 1,0-1-1,0 1 0,-1-1 1,1 1-1,0 0 0,1-1 0,-1 1 1,0 0-1,-10 34-968,2-26 770,3-6-1564,-8-43-13942,13 32 13788</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07.047"/>
    </inkml:context>
    <inkml:brush xml:id="br0">
      <inkml:brushProperty name="width" value="0.05" units="cm"/>
      <inkml:brushProperty name="height" value="0.05" units="cm"/>
    </inkml:brush>
  </inkml:definitions>
  <inkml:trace contextRef="#ctx0" brushRef="#br0">1 53 416,'2'-1'123,"-1"1"-1,0 0 0,0 0 1,1 0-1,-1-1 1,0 1-1,0-1 1,0 1-1,0-1 0,1 1 1,-1-1-1,0 0 1,0 1-1,0-1 0,0 0 1,1-1-1,-1 1 93,0-1-1,1 1 0,-1 0 1,1 0-1,0 0 0,-1 0 1,1 0-1,0 0 1,0 1-1,0-1 0,-1 0 1,1 1-1,0-1 0,0 1 1,0 0-1,4 0 0,95 8 3004,-66-6-2394,-27-1-785,0 0-1,-1-1 0,1 0 0,0 0 1,11-3-1,-13 1-183,0 0 1,0 0-1,0-1 0,-1 0 1,1 0-1,-1-1 1,0 1-1,0-1 0,7-7 1,-12 10-70</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07.786"/>
    </inkml:context>
    <inkml:brush xml:id="br0">
      <inkml:brushProperty name="width" value="0.05" units="cm"/>
      <inkml:brushProperty name="height" value="0.05" units="cm"/>
    </inkml:brush>
  </inkml:definitions>
  <inkml:trace contextRef="#ctx0" brushRef="#br0">102 21 96,'16'1'475,"1"-3"7867,-23-7-4961,6 9-3348,0 0 0,0-1 0,0 1 0,0 0 0,0 0 0,0-1 0,-1 1 1,1 0-1,0-1 0,0 1 0,0 0 0,0 0 0,-1-1 0,1 1 0,0 0 1,0 0-1,-1-1 0,1 1 0,0 0 0,0 0 0,-1 0 0,1 0 0,0 0 0,-1-1 1,1 1-1,0 0 0,0 0 0,-1 0 0,1 0 0,0 0 0,-1 0 0,1 0 0,0 0 1,-1 0-1,1 0 0,0 0 0,-1 0 0,1 0 0,0 0 0,-1 0 0,1 0 1,0 1-1,0-1 0,-1 0 0,1 0 0,-49-5 5073,47 5-4980,-40 28 639,20 7 465,22-35-1213,0 1-1,-1 0 0,1-1 1,0 1-1,0 0 0,-1-1 1,1 1-1,0 0 0,0-1 1,0 1-1,0 0 0,0-1 1,0 1-1,0 0 0,0-1 1,0 1-1,0 0 0,0-1 1,1 1-1,-1-1 0,0 1 1,0 0-1,1-1 0,-1 1 1,0 0-1,1-1 0,-1 1 1,1-1-1,-1 1 0,1-1 1,-1 1-1,1-1 0,-1 0 1,1 1-1,7 14 330,-8-14-287,1 0 1,-1 0-1,0 0 0,1 1 0,-1-1 1,1 0-1,-1 0 0,1 0 0,0 0 1,-1 0-1,1 0 0,0 0 0,0 0 1,0 0-1,0 0 0,0 0 0,-1-1 1,2 1-1,-1 0 0,0-1 0,0 1 1,2 0-1,31 12 1992,-23-9-1146,-4-2-782,1-1 0,0 1 0,0-1 0,0-1 1,0 1-1,0-1 0,10-2 0,14 1-78,-31 1 197,6 0-1367,-6-29-17414,-1 16 13859,0 7 1519</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08.966"/>
    </inkml:context>
    <inkml:brush xml:id="br0">
      <inkml:brushProperty name="width" value="0.05" units="cm"/>
      <inkml:brushProperty name="height" value="0.05" units="cm"/>
    </inkml:brush>
  </inkml:definitions>
  <inkml:trace contextRef="#ctx0" brushRef="#br0">0 28 96,'0'0'704,"0"-23"991,0 18 1685,0 10-2950,1 0 0,0-1 0,0 1 0,0-1 1,0 1-1,0-1 0,1 1 0,3 4 0,-3-4-232,0-1-1,0 1 0,-1-1 0,1 1 0,-1-1 0,0 1 0,0 0 0,-1 5 0,11 63 3100,-11 114 1930,-6-178-5578,2-5-952,12-2 553,-6-2 22,-2-30-15264,0 25 15088</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09.616"/>
    </inkml:context>
    <inkml:brush xml:id="br0">
      <inkml:brushProperty name="width" value="0.05" units="cm"/>
      <inkml:brushProperty name="height" value="0.05" units="cm"/>
    </inkml:brush>
  </inkml:definitions>
  <inkml:trace contextRef="#ctx0" brushRef="#br0">0 52 400,'0'0'1211,"13"-13"1252,8 21 7946,-21-8-9996,1 1-1,-1 0 1,0-1 0,1 2-1,54 5 4705,-26-9-4521,-1-2 0,1-1 0,-1-1 0,51-18 0,-75 22-603,4-1 19,1 1 0,-1-1-1,0 1 1,1 1 0,0-1-1,10 1 1,-16 1-47,5 5 153,-15-2-383</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10.876"/>
    </inkml:context>
    <inkml:brush xml:id="br0">
      <inkml:brushProperty name="width" value="0.05" units="cm"/>
      <inkml:brushProperty name="height" value="0.05" units="cm"/>
    </inkml:brush>
  </inkml:definitions>
  <inkml:trace contextRef="#ctx0" brushRef="#br0">246 104 192,'0'-9'1197,"1"7"-1078,-1 1 0,0 0 0,0-1 0,0 1 0,1 0 0,-1-1 0,0 1-1,0 0 1,-1-1 0,1 1 0,0 0 0,0 0 0,-1-1 0,1 1 0,-1 0-1,1 0 1,-1-1 0,1 1 0,-1 0 0,0 0 0,1 0 0,-1 0 0,0 0-1,0 0 1,0 0 0,0 0 0,0 0 0,-2-1 0,-1-19 2736,-5 14-1566,9 7-1260,-1-1 1,1 1-1,0-1 1,-1 1-1,1 0 1,0-1-1,-1 1 1,1-1-1,0 1 1,-1 0 0,1-1-1,-1 1 1,1 0-1,-1-1 1,1 1-1,-1 0 1,1 0-1,-1-1 1,1 1-1,-1 0 1,1 0-1,-1 0 1,1 0-1,-1 0 1,0 0-1,-29-16 1924,24 14-1703,-1 1 0,0-1-1,0 1 1,1 0 0,-1 1-1,0-1 1,0 1 0,0 1-1,0-1 1,0 1 0,-8 3-1,-21-1 821,34-2-1058,1-1 1,-1 0-1,0 0 0,0 1 0,0-1 1,1 1-1,-1 0 0,0-1 0,1 1 1,-1 0-1,1 0 0,-1 0 0,1 0 1,-1 0-1,1 1 0,-1-1 0,1 0 1,0 1-1,0-1 0,0 1 0,0-1 1,0 1-1,0-1 0,0 1 0,0 0 0,1-1 1,-1 1-1,1 0 0,-1 0 0,1 0 1,0-1-1,0 1 0,-1 3 0,-4 25 463,4-25-312,-1 0-1,1 0 1,0 0-1,1 0 1,-1 0-1,1 0 1,0 0-1,0 0 1,1 0-1,1 9 1,6 24 782,-7-31-794,0 0 0,0 0 0,1 0 0,0-1 0,4 10 0,-4-12-116,-1 1 0,0-1-1,0 0 1,0 1 0,0-1 0,-1 1-1,0-1 1,0 5 0,4 27 293,-3-32-259,0-1 1,-1 1 0,1-1 0,-1 1 0,0 0-1,0-1 1,-1 1 0,0 4 0,1-5-2,-1 1 0,1-1-1,-1 0 1,1 0 0,0 0 0,1 0 0,-1 0 0,0 0 0,1 0 0,0 0 0,1 6 0,1-2 95,0-1 0,-1 1 1,-1 0-1,1 0 0,-1 0 0,0 0 0,0 0 1,-1 1-1,-1 11 0,1-6-58,10 65 97,-10-66-196,1-9-2,-1 0 1,0 0-1,0 1 1,0-1-1,0 0 1,-1 0-1,1 1 1,-1-1-1,0 0 1,0 0-1,0 0 1,-3 6-1,3-5-41,0 0 0,0 1 0,0-1 0,1 0 0,-1 1 0,1-1-1,0 1 1,1-1 0,0 7 0,0 3-571,-1-13 384</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11.346"/>
    </inkml:context>
    <inkml:brush xml:id="br0">
      <inkml:brushProperty name="width" value="0.05" units="cm"/>
      <inkml:brushProperty name="height" value="0.05" units="cm"/>
    </inkml:brush>
  </inkml:definitions>
  <inkml:trace contextRef="#ctx0" brushRef="#br0">1 52 992,'13'-8'3738,"73"-6"6504,-38 4-6877,-28 4-2741,71-5 82,-32 9-3178,-56 2 1677</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23.719"/>
    </inkml:context>
    <inkml:brush xml:id="br0">
      <inkml:brushProperty name="width" value="0.05" units="cm"/>
      <inkml:brushProperty name="height" value="0.05" units="cm"/>
    </inkml:brush>
  </inkml:definitions>
  <inkml:trace contextRef="#ctx0" brushRef="#br0">1 0 64,'0'0'4589,"6"17"-1206,-5-16-3087,1 4 840,-1-5-1090,0 1 0,-1-1 0,1 1-1,0-1 1,-1 1 0,1-1 0,-1 1 0,1-1-1,-1 1 1,1-1 0,-1 1 0,1 0 0,-1-1-1,1 1 1,-1 0 0,0-1 0,1 1-1,-1 0 1,0 0 0,0-1 0,0 1 0,1 0-1,-1 0 1,0-1 0,0 1 0,0 0 0,0 0-1,0 0 1,0-1 0,-1 2 0,9 22 1290,-3-8-599,-4-14-689,0-1 0,0 0 0,-1 1 0,1-1 0,-1 1 0,1-1 0,-1 1 0,1-1 0,-1 1 0,0-1 0,0 1 0,1 2 0,6 41 1387,-7-42-1347,1-1-11,-1 0-1,0-1 1,0 1 0,0 0 0,0-1 0,0 1-1,-1 0 1,1-1 0,0 1 0,-1 0-1,1-1 1,-1 1 0,1-1 0,-1 1-1,0-1 1,-1 3 0,-3 3 197,-1-2-247,5-3-24,0-1-1,0 0 1,0 0-1,0 1 1,0-1-1,0 1 1,1-1-1,-1 0 0,1 1 1,-1-1-1,1 1 1,-1 2-1,1-3-36,-12 6 335,12-8 70,0 0-331,0 0 0,0 0 1,1-1-1,-1 1 0,0 0 0,0 0 1,1 0-1,-1-1 0,0 1 0,1 0 0,-1 0 1,1 0-1,0 0 0,1-2 0,3-13-131,-4 13 89,0-1 1,0 0-1,0 1 0,0-1 0,1 1 0,-1-1 1,1 1-1,0-1 0,3-2 0,4-10 10,1-1 1,-9 15-8,1 1 0,-1-1 1,0 1-1,0-1 0,0 0 0,-1 1 0,1-1 0,0 0 0,-1 0 1,1 0-1,-1 1 0,0-1 0,1 0 0,-1-2 0,0 3 0,0 0-1,0 1 1,1-1 0,-1 1-1,0-1 1,1 0-1,-1 1 1,0-1 0,1 1-1,-1-1 1,0 1-1,1-1 1,-1 1 0,1-1-1,-1 1 1,1-1-1,-1 1 1,1 0 0,0-1-1,-1 1 1,1 0 0,0-1-1,0 1-5,0-1 1,0 1-1,-1 0 0,1-1 1,0 1-1,0-1 0,-1 1 1,1-1-1,0 1 0,-1-1 0,1 0 1,-1 1-1,1-1 0,-1 0 1,1 1-1,-1-1 0,1 0 1,-1 0-1,0 0 0,1 1 1,-1-1-1,0 0 0,0-1 0,1 1 5,-1 0-1,0 1 0,0-1 0,1 1 1,-1-1-1,0 1 0,1-1 0,-1 1 1,0-1-1,1 1 0,-1-1 0,1 1 0,-1 0 1,1-1-1,-1 1 0,1 0 0,-1-1 1,1 1-1,-1 0 0,1 0 0,0-1 1,-1 1-1,1 0 0,-1 0 0,1 0 0,0 0 1,-1 0-1,2 0 0,-2 0 2,1 0 1,-1 0-1,1 0 1,0 0-1,-1 0 0,1 0 1,-1 0-1,1-1 0,-1 1 1,1 0-1,-1 0 1,1 0-1,-1-1 0,1 1 1,-1 0-1,1-1 0,-1 1 1,0 0-1,1-1 1,-1 1-1,1-1 0,-1 1 1,0 0-1,1-1 0,-1 1 1,0-1-1,1 0 1,8-1-10,-8 2-4,1-1-1,-1 1 0,0-1 0,1 1 0,-1 0 0,1 0 1,-1-1-1,0 1 0,1 0 0,-1 0 0,1 0 0,-1 1 1,3-1-1,14 20 15,-18-16 24,1-1-1,0 0 1,-1 0-1,1 1 1,-1-1 0,0 0-1,0 1 1,0-1-1,-1 5 1,0-6-25,2 14 199,-1-14-179,1 1-1,-1-1 1,0 1 0,0-1-1,0 0 1,0 1-1,0-1 1,-1 1 0,1-1-1,-1 0 1,1 1-1,-1-1 1,0 0 0,0 1-1,0-1 1,0 0 0,0 0-1,-2 2 1,2-2-3,0 0 0,0 0 0,1 0 0,-1 0 0,1 1 0,0-1 1,-1 0-1,1 0 0,0 0 0,0 0 0,1 3 0,0 1 245,0-24-228,10-25-1102,-3 3 813,-7 38 249,-1 1 0,1-1 0,0 0 0,0 1 0,0-1 0,0 1 0,0-1 1,0 1-1,0 0 0,0 0 0,1-1 0,-1 1 0,0 0 0,3-1 0,-3 1 0,0 0 1,0 0-1,0 0 1,0 0-1,1 0 1,-1 0-1,-1 0 0,1 0 1,0 0-1,0-1 1,0 1-1,1-3 1,19-7 25,-15 9-5,1-1 0,-1 1 0,1 1 0,-1-1 0,1 1 0,9 0 0,-15 1-9,1 0 0,-1 1 1,0-1-1,0 0 0,0 0 0,0 1 0,0-1 0,0 1 1,0-1-1,0 1 0,-1 0 0,1-1 0,0 1 0,0 0 0,0-1 1,-1 1-1,1 0 0,0 0 0,-1 0 0,1 0 0,0 0 1,-1 0-1,1 0 0,-1 0 0,0 0 0,1 0 0,-1 0 1,0 0-1,0 0 0,1 0 0,-1 0 0,0 0 0,0 2 1,-1 45 685,0-32-485,1 72 1150,0-87-1249,3-2 603,6-3-7419,-9-10-3658,0 9 8778</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12.596"/>
    </inkml:context>
    <inkml:brush xml:id="br0">
      <inkml:brushProperty name="width" value="0.05" units="cm"/>
      <inkml:brushProperty name="height" value="0.05" units="cm"/>
    </inkml:brush>
  </inkml:definitions>
  <inkml:trace contextRef="#ctx0" brushRef="#br0">0 35 128,'1'-1'227,"0"0"-1,-1-1 1,1 1 0,0 0-1,0-1 1,0 1-1,0 0 1,0 0 0,1 0-1,-1 0 1,0 0 0,0 0-1,1 0 1,-1 0-1,1 1 1,-1-1 0,3-1-1,-1 2 1068,7-8 1249,15 37 954,-25-29-3455,0 1 0,0 0 0,0-1 0,0 1 0,0-1 0,0 1 0,0-1 0,0 1 0,0-1 0,0 1 0,0-1 0,0 1 0,1-1 0,-1 1 0,0-1 0,0 1 0,1-1 0,-1 1 0,0-1-1,0 1 1,1-1 0,-1 0 0,1 1 0,-1-1 0,0 0 0,1 1 0,-1-1 0,1 0 0,-1 1 0,1-1 0,0 0-2,-1 1-1,1-1 1,0 1 0,-1-1 0,1 0-1,-1 1 1,1-1 0,-1 1-1,0-1 1,1 1 0,-1-1-1,1 1 1,-1-1 0,0 1 0,1 0-1,-1-1 1,0 1 0,0-1-1,0 1 1,1 0 0,-1-1-1,0 1 1,0 0 0,0-1 0,0 1-1,0 0 1,0-1 0,0 1-1,-1 1 1,1 141 4237,-7-130-4267,7-13-8,0 0 0,0 0 0,0 0 0,0 0 0,-1-1 0,1 1 0,0 0 0,0 0 0,0 0 0,0 0 0,0 0 1,0-1-1,0 1 0,0 0 0,0 0 0,-1 0 0,1 0 0,0 0 0,0 0 0,0 0 0,0 0 0,0-1 0,-1 1 0,1 0 0,0 0 0,0 0 0,0 0 0,0 0 1,-1 0-1,1 0 0,0 0 0,0 0 0,0 0 0,0 0 0,-1 0 0,1 0 0,0 0 0,0 0 0,0 0 0,0 0 0,-1 0 0,1 0 0,0 0 0,0 1 1,0-1-1,0 0 0,0 0 0,-1 0 0,1 0 0,0 0 0,0 0 0,0 0 0,0 1 0,0-1 0,0 0 0,0 0 0,0 0 0,-1 0 0,1 0 0,0 1 0,0-1 1,0 0-1,0 0 0,0 0 0,0-19-212,-1 14 58,1-1-1,0 1 1,0-1 0,0 0-1,1 1 1,-1-1 0,2 1-1,-1-1 1,0 1-1,1-1 1,5-9 0,12-28-49,-16 38 222,-1-1-1,1 1 1,0 0-1,1 0 0,-1 1 1,1-1-1,0 1 0,0-1 1,0 1-1,9-6 1,-4 4-25,10-6-12,-19 12 16,0-1 1,0 1-1,1 0 1,-1 0-1,0 0 1,0 0-1,0-1 1,1 1-1,-1 0 0,0 0 1,0 0-1,0 0 1,1 0-1,-1 0 1,0 0-1,0 0 0,1 0 1,-1 0-1,0 0 1,0 0-1,1 0 1,-1 0-1,0 0 0,0 0 1,1 0-1,-1 0 1,0 0-1,0 0 1,1 0-1,-1 0 1,0 0-1,0 1 0,0-1 1,1 0-1,-1 0 1,0 0-1,0 0 1,0 0-1,1 1 0,-1-1 1,0 0-1,0 0 1,0 0-1,0 1 1,0-1-1,0 0 0,1 0 1,-1 1-1,0-1 1,0 0-1,0 0 1,0 1-1,0-1 1,0 0-1,0 0 0,0 1 1,0 0-54,1 0 57,0-1 0,1 0 0,-1 0 0,0 0 0,0 1 0,0-1 0,0 0 0,0 1 0,1-1 1,-1 1-1,0 0 0,0-1 0,0 1 0,0 0 0,0-1 0,-1 1 0,1 0 0,0 0 1,0 0-1,0 0 0,-1 0 0,1 0 0,0 2 0,13 10 106,-10 7-28,-3-18-56,0-1 0,0 1 0,0-1 0,0 1 0,0-1 0,0 1-1,-1 0 1,1-1 0,-1 1 0,1 0 0,-1-1 0,0 1 0,0 0 0,0 0-1,1-1 1,-2 1 0,1 0 0,0 0 0,0-1 0,0 1 0,-1 0 0,1-1 0,-1 1-1,0 0 1,1-1 0,-1 1 0,0-1 0,0 1 0,-2 2 0,2 7 159,2-10-177,-1 0 1,0-1-1,0 1 1,0 0-1,0 0 1,0-1-1,0 1 1,0 0 0,0-1-1,0 1 1,0 0-1,0-1 1,0 1-1,0 0 1,0-1-1,-1 1 1,1 0-1,0-1 1,-1 1-1,1 0 1,0-1-1,-1 1 1,0 0-1,-6 5-6,8-4-10,0-2 2,-1 0 1,1 0-1,-1 0 0,0-1 0,1 1 1,-1 0-1,1 0 0,-1 0 0,0-1 1,1 1-1,-1 0 0,0 0 0,1-1 1,-1 1-1,0 0 0,0-1 0,1 1 1,-1 0-1,0-1 0,0 1 1,1 0-1,-1-1 0,0 1 0,0-1 1,0 1-1,0 0 0,0-1 0,0 1 1,0-1-1,1 0 0,-1 0-53,1-1-1,0 1 1,0-1-1,0 1 1,0-1 0,0 1-1,0 0 1,0 0-1,0-1 1,0 1 0,1 0-1,-1 0 1,0 0-1,3-1 1,20-21-877,-21 19 893,-1 0 1,1 0-1,1 0 1,-1 1 0,0-1-1,1 1 1,0 0-1,0 0 1,6-4 0,26-25 164,-33 29-14,1 0 1,-1 1-1,1-1 1,0 1-1,0-1 0,0 1 1,0 0-1,0 0 0,0 1 1,0 0-1,0-1 0,8 0 1,-11 53 1483,-1-48-1554,0 1 0,0 0-1,1-1 1,-1 1-1,1 0 1,0-1-1,0 1 1,0-1 0,0 1-1,1-1 1,3 6-1,-4-4 81,1 1-1,-1-1 0,0 0 0,-1 1 0,1-1 0,-1 0 1,0 1-1,0-1 0,-2 9 0,0 4 139,11-10 185,-8-8-618,0 1 0,0-1 0,1 0 0,-1 1 0,0-1-1,0 0 1,0 0 0,0 0 0,0 0 0,0 0 0,1-1 0,-1 1 0,0 0 0,0 0 0,0-1 0,0 1 0,0 0 0,0-1 0,0 0 0,0 1 0,0-1 0,0 1-1,0-1 1,0 0 0,-1 0 0,1 1 0,0-1 0,0 0 0,-1 0 0,2-2 0,8-21-10414,-10 10 8424</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0.806"/>
    </inkml:context>
    <inkml:brush xml:id="br0">
      <inkml:brushProperty name="width" value="0.05" units="cm"/>
      <inkml:brushProperty name="height" value="0.05" units="cm"/>
    </inkml:brush>
  </inkml:definitions>
  <inkml:trace contextRef="#ctx0" brushRef="#br0">1 43 272,'0'-1'43,"0"1"0,0 0 0,0-1-1,0 1 1,0-1 0,0 1 0,0-1 0,0 1 0,0 0-1,0-1 1,0 1 0,0-1 0,0 1 0,0-1 0,0 1-1,1 0 1,-1-1 0,0 1 0,0-1 0,0 1-1,1 0 1,-1-1 0,0 1 0,0 0 0,1-1 0,-1 1-1,0 0 1,1-1 0,-1 1 0,0 0 0,1 0 0,-1-1-1,1 1 1,-1 0 0,0 0 0,1 0 0,-1 0 0,1 0-1,-1-1 1,1 1 0,-1 0-44,1 0 0,-1 0 0,0 0 0,1 0 0,-1 0 0,0 0 0,0 0 0,1 0 0,-1 0 0,0 0 0,0 0 0,1-1 0,-1 1 0,0 0 0,0 0 0,1 0 0,-1 0 0,0-1 0,0 1 0,0 0 0,1 0 0,-1 0 0,0-1 0,0 1 0,0 0 0,0 0 0,0-1 0,0 1 0,1 0 0,-1 0 0,0-1 0,0 1 0,0 0 0,0 0 0,0-1 1,0 1-1,0 0 0,0-1 0,0 1 0,0-1 0,0 0 113,8-19 2761,-9 21-2781,0 0 1,0 0-1,0 0 0,1 1 1,-1-1-1,0 0 0,0 1 1,1-1-1,-1 0 0,1 1 1,-1-1-1,1 0 0,0 1 1,0-1-1,-1 1 0,1-1 1,0 1-1,0-1 0,0 1 1,1 2-1,-1 50 856,1-38-714,-1-2-55,-1-7-112,1-1 1,0 0-1,0 0 0,1 1 1,0-1-1,0 0 0,0 0 0,4 10 1,-4 6 165,-1-20-216,-1 0-1,1 0 0,0-1 0,0 1 1,0 0-1,0 0 0,0 0 0,0-1 1,1 1-1,-1 0 0,0 0 0,1 0 1,0-1-1,0 3 0,4 3 29,-1 0 48,0-1 1,0 0 0,1 0-1,0-1 1,6 7 0,-10-11-82,1 0 0,-1 0 0,0 0 0,0 0 0,1 0 0,-1 0 0,0-1 0,1 1 0,-1-1 0,1 1 0,-1-1 0,1 1 0,-1-1 0,1 0 1,-1 0-1,1 0 0,-1 0 0,1 0 0,-1 0 0,1 0 0,-1 0 0,1 0 0,-1-1 0,1 1 0,-1-1 0,1 1 0,-1-1 0,0 0 0,1 1 1,-1-1-1,0 0 0,1 0 0,1-2 0,40-18 7,-39 20-17,0-1 1,0 1 0,0-1 0,0 0 0,0 0 0,0 0 0,-1-1 0,1 1-1,-1-1 1,1 0 0,2-3 0,19-23 613,-16 19-373,-7 8-214,-1 0 0,1 0-1,0 0 1,-1 0 0,1 0-1,-1 0 1,0-1 0,0 1-1,0 0 1,0-1 0,0 1-1,0-1 1,-1 1 0,1-1-1,-1-4 1,8-10 20,-8 16-45,1 0 0,0 0-1,0 0 1,-1 0 0,1 0-1,0 0 1,-1 0 0,1 0 0,-1-1-1,1 1 1,-1 0 0,0 0-1,0 0 1,1-1 0,-1 1-1,0-2 1,0-66 47,0 68 117,1 1-515,-1 1 348,1 0-1,0-1 1,0 1-1,-1 0 1,1 0-1,0-1 1,-1 1-1,1 0 0,-1 0 1,1 0-1,-1 0 1,1 0-1,-1 0 1,0 0-1,0 0 1,1 0-1,-1 0 1,0 0-1,0 0 0,0 0 1,0 0-1,0 0 1,0 0-1,0 1 1,0 34 249,0-32-205,-1 15 139,0-15-148,0 0 0,1 0 0,-1 1-1,1-1 1,0 0 0,1 0 0,-1 1-1,1-1 1,-1 0 0,1 0 0,2 5-1,-1-5 2,0-1 0,0 1 0,-1 0 0,1 0 0,-1-1 0,0 1-1,0 0 1,0 6 0,8 24 352,16 8 118,-24-41-494,-1 0 1,1 1 0,0-1-1,0 0 1,0 1-1,0-1 1,0 0 0,0 0-1,0 0 1,0 0-1,0 0 1,1 0 0,-1 0-1,0 0 1,1-1-1,-1 1 1,0 0 0,1-1-1,-1 1 1,1-1-1,-1 0 1,1 1 0,-1-1-1,1 0 1,0 0-1,-1 0 1,1 0 0,-1 0-1,4-1 1,17 6 86,-21-4-109,0-1 0,0 1 0,0-1 0,0 0 0,0 1 0,0-1 0,0 0 0,0 0 0,-1 0 0,1 1 0,0-1 0,0 0 0,0 0 0,0 0 0,0-1-1,0 1 1,0 0 0,0 0 0,0 0 0,0-1 0,0 1 0,0-1 0,0 1 0,-1 0 0,1-1 0,0 0 0,0 1 0,0-1 0,0 0 0,1-1-306,7 4 516</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1.356"/>
    </inkml:context>
    <inkml:brush xml:id="br0">
      <inkml:brushProperty name="width" value="0.05" units="cm"/>
      <inkml:brushProperty name="height" value="0.05" units="cm"/>
    </inkml:brush>
  </inkml:definitions>
  <inkml:trace contextRef="#ctx0" brushRef="#br0">1 125 240,'-1'2'147,"1"-1"0,0 1-1,0 0 1,0-1 0,0 1 0,0 0-1,1-1 1,-1 1 0,0 0-1,1-1 1,-1 1 0,1 0 0,0-1-1,-1 1 1,1-1 0,0 1 0,0-1-1,0 1 1,0-1 0,0 0 0,2 2-1,-1-1-85,-1 0 1,0 0-1,0 0 0,-1 0 0,1 0 0,0 0 0,0 0 0,-1 0 0,0 0 0,1 0 1,-1 0-1,0 0 0,0 3 0,7 23 511,-3-23-515,-4-4-25,1 0-1,0 0 1,0 0 0,0 1-1,-1-1 1,1 0-1,0 0 1,-1 0 0,1 1-1,-1-1 1,0 0-1,1 1 1,-1-1 0,0 0-1,0 1 1,0 1 0,11 18 2547,-11-175-3198,13 101 604,-10 42 25,30-31 137,-32 41-146,0 0 1,1 0-1,-1 1 0,0-1 1,1 0-1,-1 1 1,1-1-1,-1 1 0,1-1 1,-1 1-1,1 0 1,-1-1-1,1 1 1,0 0-1,-1 0 0,1 0 1,-1 0-1,1 1 1,0-1-1,-1 0 0,1 1 1,-1-1-1,1 1 1,-1-1-1,1 1 0,2 1 1,30 25 88,-31-24-74,-1 2 60,0 0 1,0 1-1,0-1 0,-1 1 1,1-1-1,-1 1 0,0 7 1,-1 4-14,-2 8 55,2-24-142,-1 0-1,0-1 0,1 1 1,-1 0-1,0-1 1,0 1-1,0 0 1,0-1-1,1 1 0,-1-1 1,0 1-1,0-1 1,0 0-1,0 1 1,0-1-1,0 0 1,0 0-1,-1 0 0,1 1 1,0-1-1,0 0 1,0 0-1,-2-1 1,-73-13-4773,76 4 2657,0 6 1201</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2.586"/>
    </inkml:context>
    <inkml:brush xml:id="br0">
      <inkml:brushProperty name="width" value="0.05" units="cm"/>
      <inkml:brushProperty name="height" value="0.05" units="cm"/>
    </inkml:brush>
  </inkml:definitions>
  <inkml:trace contextRef="#ctx0" brushRef="#br0">16 101 320,'0'2'119,"-1"-1"0,1 1 0,0 0 0,0-1 0,0 1 0,0 0 0,0-1 0,1 1 0,-1 0 0,0-1 0,1 1-1,-1-1 1,1 1 0,-1-1 0,1 1 0,0-1 0,0 1 0,0-1 0,0 0 0,0 1 0,0-1 0,0 0 0,2 2 0,-3-2-47,1 0 1,0 0-1,-1 1 1,1-1-1,-1 0 1,0 0-1,1 1 1,-1-1-1,0 0 1,0 0-1,0 1 1,0-1-1,0 0 0,0 1 1,0-1-1,0 0 1,0 1-1,-1 1 1,0-1-13,1-1 0,0 1 0,-1-1 0,1 1 0,0-1 0,0 1 0,0-1 1,0 1-1,1-1 0,-1 1 0,0-1 0,0 1 0,1-1 0,0 2 0,8 26 1192,-9-27-1174,1 0 0,-1 0 1,0 0-1,1 0 0,-1 0 0,1 0 1,0 0-1,0 0 0,0 0 1,0 0-1,0-1 0,0 1 1,2 2-1,-2-3-20,0 1 0,-1-1 0,1 0 0,-1 0 0,1 0 0,-1 0 0,1 1 0,-1-1 0,0 0 0,1 0 0,-1 1 0,0-1 1,0 0-1,0 0 0,0 1 0,0 0 0,-1 0-27,1-1 1,0 0-1,0 0 1,0 0 0,0 1-1,0-1 1,1 0-1,-1 0 1,0 0 0,0 0-1,1 1 1,-1-1-1,1 0 1,-1 0 0,1 0-1,0 0 1,0 1-1,-1-2-11,1 0 0,-1 0 0,0 1 0,1-1-1,-1 0 1,0 0 0,0 0 0,1 0 0,-1 1 0,0-1-1,0 0 1,0 0 0,1 0 0,-1 1 0,0-1-1,0 0 1,0 0 0,1 1 0,-1-1 0,0 0 0,0 0-1,0 1 1,0-1 0,0 0 0,0 1 0,0-1 0,0 0-1,0 1 1,0-1 0,0 0 0,0 0 0,0 1-1,0-1 1,0 0 0,0 1 0,0-1 0,0 0 0,0 0-1,0 1 1,0-1 0,-1 0 0,1 1 0,0-1 0,0 0-1,0 0 1,0 0 0,-1 1 0,1-1 0,0 0-1,0 0 1,-1 0 0,1 1 0,0-1 0,0 0 0,-1 0-1,1 0 1,0 0 0,0 0 0,-1 0 0,1 1 0,0-1-1,-1 0 1,1 0 0,0 0 0,-1 0 0,1 0-1,-1 0 1,-17 0 233,16-1-307,-1 0 1,1-1-1,0 1 1,0-1-1,0 0 1,0 0-1,0 0 1,0 0-1,0 0 1,1 0-1,-1 0 0,1-1 1,-2-2-1,-3-9-320,5 13 352,0 0 0,0 0-1,0 0 1,0 0 0,1-1 0,-1 1 0,0 0 0,1-1-1,-1 1 1,1 0 0,0-1 0,-1 1 0,1-1 0,0-1-1,0-4-21,1 0 0,-1-1-1,2 1 1,-1 0-1,1 0 1,0 0 0,0 0-1,1 0 1,5-9-1,10-27 49,-17 39 10,1 1 0,0 0-1,0-1 1,0 1 0,0 0 0,1 0-1,-1 0 1,5-4 0,14-18 278,-19 22-263,1 1 0,0-1 0,0 1 0,0 0 0,0 0 0,1 0 0,-1 0 0,0 1 0,1-1 0,-1 1 0,1 0 0,4-1 0,46-9-40,-53 11 13,1 0 0,-1 0 1,1 0-1,-1 1 0,1-1 0,-1 0 1,0 1-1,1-1 0,-1 1 1,0-1-1,1 1 0,-1 0 0,0-1 1,1 1-1,-1 0 0,0 0 1,0 0-1,0 0 0,0 0 0,0 0 1,0 0-1,0 1 0,0-1 0,0 0 1,-1 0-1,1 1 0,0 1 1,1 2-2,-1 0 0,1 1 0,-1-1 0,-1 1 0,1-1 1,-1 11-1,-6-1 46,5-14-38,0 0 1,0 1-1,0-1 0,0 0 0,1 0 0,-1 1 0,0-1 0,1 1 0,-1-1 0,1 1 1,0-1-1,-1 1 0,1-1 0,0 2 0,0-1-23,-1 0 1,0 0-1,1 0 1,-1 0-1,0 0 0,0 0 1,0 0-1,0 0 1,0 0-1,-1 0 1,1-1-1,0 1 0,-1-1 1,1 1-1,-1-1 1,0 1-1,1-1 0,-1 0 1,0 0-1,-4 2 1,3-1-197,0-1 1,0 1-1,0-1 1,0 0-1,0 0 0,-1 0 1,1 0-1,0 0 1,-1-1-1,1 0 1,0 0-1,-6 0 1,5 0-31,2 0 81,0-1 0,0 1 0,1 0 0,-1 0 0,0-1 0,0 1 0,0-1 0,1 1 0,-1-1 0,0 0 0,0 1 0,1-1 0,-1 0 0,1 0 1,-1-1-1,1 1 0,-1 0 0,1 0 0,0-1 0,-2-1 0,3 3 119,-1 0 0,1 0-1,0 0 1,-1 0 0,1 0 0,0 0-1,-1 0 1,1 0 0,-1 0 0,1 0 0,0 0-1,-1-1 1,1 1 0,0 0 0,-1 0-1,1 0 1,0-1 0,-1 1 0,1 0 0,0 0-1,-1-1 1,1 1 0,0 0 0,0 0-1,-1-1 1,1 1 0,0 0 0,0-1 0,0 1-1,0-1 1,-1 1 0,1 0 0,0-1-1,0 1 1,0 0 0,0-1 0,0 1 0,0-1-1,0 1 1,0 0 0,0-1 0,0 1-1,0-1 1,0 1 0,0 0 0,1-1 0,-1 1-1,0 0 1,0-1 0,0 1 0,0 0 0,1-1-1,9-9-795,-9 9 808,0 0 0,0 0 1,0 0-1,0 0 1,0 0-1,0 0 1,0 0-1,0 1 0,0-1 1,0 0-1,1 0 1,-1 1-1,0-1 1,1 1-1,-1-1 0,0 1 1,1 0-1,2-1 1,17-2 150,-17 2-26,0 0-1,1 1 0,-1-1 1,1 1-1,-1 0 1,0 0-1,1 0 0,-1 0 1,1 1-1,-1 0 1,0 0-1,5 1 0,-2 0 22,1-1 0,0 0 1,-1 0-1,1-1 0,0 0 0,0 0 0,9-2 0,11 0 338,-18 1-151,1-2 1,-1 1 0,1-1-1,-1 0 1,12-6-1,-7 2 516,-10-7 1485,-5 14-2253,1-1 0,-1 1 0,1 0 1,-1-1-1,1 1 0,0-1 0,-1 1 1,0-1-1,1 1 0,-1-1 0,1 0 0,-1 1 1,0-1-1,1 0 0,-1 1 0,0-1 1,0 0-1,1 1 0,-1-1 0,0 0 1,0 1-1,0-1 0,0 0 0,0 1 1,0-1-1,0 0 0,0 0 0,0 1 1,0-1-1,-1 0 0,1 1 0,0-1 1,0 0-1,-1 1 0,1-1 0,0 0 1,-1 1-1,1-1 0,-1 1 0,1-1 1,-1 1-1,1-1 0,-1 1 0,1-1 1,-1 1-1,0-1 0,-16-11 513,15 10-511,-1-1-1,1 1 1,-1 0 0,0 1 0,0-1 0,0 0-1,0 1 1,0 0 0,-4-2 0,6 3-58,-1 0 0,1 0 1,-1 1-1,0-1 1,1 0-1,-1 0 0,0 1 1,1-1-1,-1 1 1,1-1-1,-1 1 0,1 0 1,0 0-1,-1 0 0,1-1 1,-1 1-1,1 0 1,0 1-1,0-1 0,0 0 1,0 0-1,0 0 1,0 1-1,0-1 0,-1 3 1,-6 6-7,5-6 2,0-1 0,1 0 0,0 1-1,-1-1 1,1 1 0,0-1 0,1 1-1,-1 0 1,1 0 0,0 0 0,0 0-1,0 0 1,0 0 0,0 7-1,1-10 0,0 1-1,0 0 0,0-1 0,1 1 0,-1-1 0,0 1 0,1-1 0,-1 1 0,1-1 0,-1 1 0,1-1 1,0 1-1,0-1 0,0 0 0,0 0 0,0 1 0,0-1 0,0 0 0,0 0 0,0 0 0,0 0 0,1 0 1,-1 0-1,0 0 0,1-1 0,-1 1 0,0 0 0,1-1 0,-1 1 0,1-1 0,-1 1 0,1-1 0,0 0 1,-1 0-1,1 1 0,-1-1 0,1 0 0,-1-1 0,1 1 0,0 0 0,2-1 0,4 0-88,0-1-1,0 1 1,0-1-1,0-1 1,-1 0-1,15-7 1,1-1-664,-18 9 558,1-1 0,-2 1 0,1-1 0,0 0 0,0 0 0,6-7 0,18-7-455,-28 16 659,-1 1 0,1 0 0,-1 0 1,0-1-1,1 1 0,-1 0 0,1 0 1,-1 0-1,1-1 0,-1 1 0,1 0 0,-1 0 1,1 0-1,-1 0 0,1 0 0,-1 0 1,1 0-1,-1 0 0,1 0 0,-1 0 1,1 1-1,-1-1 0,1 0 0,-1 0 1,1 0-1,-1 1 0,1-1 0,-1 0 0,1 0 1,-1 1-1,1-1 0,-1 0 0,0 1 1,1-1-1,-1 0 0,0 1 0,1-1 1,-1 1-1,0-1 0,0 1 0,1-1 1,-1 1-1,0-1 0,0 1 0,0-1 1,0 1-1,0-1 0,1 1 0,-1-1 0,0 1 1,0 1 8,-1-1 1,1 1-1,1-1 0,-1 1 1,0-1-1,0 0 1,1 1-1,-1-1 1,0 0-1,1 1 1,0-1-1,-1 0 0,1 1 1,0-1-1,1 2 1,-1-2 14,0 1 0,0-1 0,-1 1-1,1-1 1,0 1 0,0-1 0,-1 1 0,1-1 0,-1 1 0,0 0 0,1-1 0,-1 1 0,0 0-1,0-1 1,0 4 0,-1 13 1455,0-22 444,5-26-1305,13 4-614,-11 15 1,1 1 0,0 0 0,0 0 0,16-15 0,-19 21-4,1 1 0,-1 0 0,0 0 0,1 1 0,0-1 0,-1 1 0,1 0 0,0 0 0,0 1 0,0-1 0,0 1 0,1 0 0,-1 1 0,0-1 0,7 1 0,-9 0-107,41 5-1407,-43-4 1234,0-1 0,0 1 0,1 0 0,-1-1 1,0 1-1,0 0 0,0 0 0,0 0 0,0 0 0,0 0 1,-1 0-1,1 0 0,0 0 0,0 1 0,-1-1 1,1 0-1,-1 0 0,1 1 0,-1-1 0,1 0 1,-1 1-1,0-1 0,0 0 0,0 1 0,1-1 0,-1 0 1,-1 3-1,1 1-925</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3.556"/>
    </inkml:context>
    <inkml:brush xml:id="br0">
      <inkml:brushProperty name="width" value="0.05" units="cm"/>
      <inkml:brushProperty name="height" value="0.05" units="cm"/>
    </inkml:brush>
  </inkml:definitions>
  <inkml:trace contextRef="#ctx0" brushRef="#br0">338 73 560,'0'0'683,"-26"-22"4063,16 11-3568,9 11-1042,0-1-1,-1 0 0,1 1 1,0-1-1,0 0 1,1 0-1,-1 0 0,0 0 1,0 0-1,0 0 1,0 0-1,1 0 0,-1 0 1,1 0-1,-1 0 1,1-1-1,-1 0 0,0 1-50,0-1 0,0 1 0,0 0 0,0 0 0,0 0 0,0 0 0,0 0-1,-1 1 1,1-1 0,0 0 0,-1 0 0,1 1 0,0-1 0,-1 1 0,1-1 0,0 1-1,-1 0 1,1-1 0,-3 1 0,-34-6 1128,24 6-1147,1 0 1,0 1-1,0 1 0,0 0 0,0 0 1,1 1-1,-1 1 0,1 0 0,0 1 1,0 0-1,-16 10 0,-5 18 70,17-15-155,15-17 20,1 0-1,-1 1 0,1-1 0,-1 0 1,1 1-1,0-1 0,0 0 0,-1 1 0,1-1 1,0 0-1,0 1 0,0-1 0,0 0 1,1 1-1,-1-1 0,0 0 0,0 0 1,1 1-1,-1-1 0,1 0 0,-1 0 0,1 1 1,0-1-1,-1 0 0,1 0 0,0 0 1,0 0-1,1 2 0,5 9 34,-6-9-29,1 0 1,0 0 0,0 0 0,0 0-1,0-1 1,0 1 0,1-1 0,-1 0-1,1 1 1,0-1 0,0 0 0,0 0-1,4 1 1,4 5 20,25 11 40,-32-17-34,0-1-1,0 0 1,0 1-1,-1 0 1,1 0-1,0 0 0,-1 0 1,1 1-1,-1 0 1,0-1-1,0 1 1,5 6-1,12 9 125,-18-17-149,0 0 1,-1 0-1,1 0 0,-1 0 0,0 0 1,1 0-1,-1 0 0,0 0 1,1 1-1,-1-1 0,0 1 1,0-1-1,0 0 0,0 1 1,0 0-1,0 2 0,7 5 202,-6-8-166,-1 0-1,0 0 1,1 0 0,-1 0-1,0 0 1,0 1-1,0-1 1,0 1 0,0-1-1,0 1 1,0-1 0,0 1-1,0-1 1,-1 1 0,1 0-1,0 2 1,-11 46 1504,7-47-1530,1-1-1,0 1 1,0-1-1,-1 0 1,1 1 0,-1-1-1,0 0 1,0 0-1,-5 2 1,0 1 7,-45 31-3002,42-36 2295</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3.886"/>
    </inkml:context>
    <inkml:brush xml:id="br0">
      <inkml:brushProperty name="width" value="0.05" units="cm"/>
      <inkml:brushProperty name="height" value="0.05" units="cm"/>
    </inkml:brush>
  </inkml:definitions>
  <inkml:trace contextRef="#ctx0" brushRef="#br0">0 1 832,'0'65'5651,"7"-53"-5106,-6-11-531,-1-1 0,1 1 0,0 0 0,-1-1 0,1 1 0,-1-1 0,1 1 0,-1 0 0,1 0 0,-1-1 1,1 1-1,-1 0 0,0 0 0,1 0 0,-1 0 0,0-1 0,0 1 0,0 0 0,0 0 0,0 1 0,1 0-17,-1 0 0,1-1 1,0 1-1,-1 0 0,1-1 0,0 1 0,0-1 0,0 0 0,0 1 0,0-1 0,0 0 0,1 1 0,-1-1 0,0 0 0,1 0 0,-1 0 0,1 0 1,-1 0-1,2 0 0,0 0-173,-3-22-4392,0 8 3440</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4.217"/>
    </inkml:context>
    <inkml:brush xml:id="br0">
      <inkml:brushProperty name="width" value="0.05" units="cm"/>
      <inkml:brushProperty name="height" value="0.05" units="cm"/>
    </inkml:brush>
  </inkml:definitions>
  <inkml:trace contextRef="#ctx0" brushRef="#br0">9 1 1665,'0'0'1352,"-9"1"3917,30 22-7424,5-11-2295,-24-11 2801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4.836"/>
    </inkml:context>
    <inkml:brush xml:id="br0">
      <inkml:brushProperty name="width" value="0.05" units="cm"/>
      <inkml:brushProperty name="height" value="0.05" units="cm"/>
    </inkml:brush>
  </inkml:definitions>
  <inkml:trace contextRef="#ctx0" brushRef="#br0">184 170 128,'0'0'336,"13"0"2103,-18 0-2112,4 0-239,0 0 0,0 1-1,1-1 1,-1 0-1,0 0 1,0 0 0,0 0-1,1 0 1,-1 0 0,0 0-1,0 0 1,0 0-1,1 0 1,-1 0 0,0 0-1,0-1 1,0 1 0,1 0-1,-1-1 1,0 1-1,1 0 1,-1-1 0,0 1-1,1-1 1,-1 1 0,0-1-1,1 0 1,-1 1-1,1-1 1,-1 0 0,-37-7 3316,32 9-3227,0 0 1,1 0-1,-1 0 1,1 0-1,0 1 1,-1 0-1,1 0 1,0 0-1,0 1 1,0 0-1,1 0 1,-1 0-1,0 1 1,1-1-1,0 1 1,0 0-1,0 0 1,1 0-1,-1 1 1,-2 4-1,-7 6-105,11-14-69,1 0 1,0 0-1,0 0 0,0 0 1,0 0-1,0 0 0,0 1 0,0-1 1,0 0-1,1 1 0,-1-1 0,0 1 1,1-1-1,-1 0 0,1 1 0,0-1 1,-1 1-1,1-1 0,0 1 1,0 0-1,0 2 0,0-1-13,0 0 0,0 0 1,0 1-1,1-1 0,-1 0 0,1 0 1,0 0-1,0 0 0,0 0 0,0 0 0,1 0 1,-1-1-1,1 1 0,1 3 0,-1-5 5,-1 0 1,1 1-1,0-1 0,-1 0 0,1 0 0,0 0 0,0 0 1,-1-1-1,1 1 0,0 0 0,0-1 0,0 1 0,0-1 1,0 0-1,0 1 0,0-1 0,0 0 0,0 0 0,0-1 0,0 1 1,0 0-1,0-1 0,0 1 0,0-1 0,0 1 0,2-2 1,5-1-5,0 0 0,-1 0 1,1-1-1,-1 0 1,0 0-1,0-1 1,0 0-1,-1 0 1,1-1-1,-1 0 0,0 0 1,-1-1-1,0 1 1,0-2-1,0 1 1,-1-1-1,0 1 0,5-12 1,-2-4 61,-4 16-48,-1-1 0,-1 0 0,1 0 0,-1-1 0,0 1 0,-1 0 0,1-13 0,13-54 1174,-15 70-1049,-1-13 1974,1 18-2091,0-1 0,0 1 0,-1 0 0,1 0 0,0-1 0,0 1 1,0 0-1,0 0 0,0-1 0,-1 1 0,1 0 0,0 0 0,0-1 0,0 1 0,-1 0 1,1 0-1,0 0 0,0 0 0,-1-1 0,1 1 0,0 0 0,0 0 0,-1 0 1,1 0-1,0 0 0,0 0 0,-1 0 0,1 0 0,0-1 0,-1 1 0,1 0 0,0 0 1,-1 0-1,1 1 0,0-1 0,0 0 0,-1 0 0,1 0 0,0 0 0,0 0 1,-1 0-1,1 0 0,0 0 0,-1 1 0,1-1 0,0 0 0,0 0 0,-1 1 0,0 0 3,1 1 1,-1 0-1,0 0 0,1 0 0,-1 0 0,1 0 0,0 1 0,0-1 0,0 0 0,0 0 0,0 0 0,1 3 0,-2 16 298,-3-4 41,1 0 0,0 1-1,1-1 1,2 1-1,-1 0 1,4 22 0,-2 12-162,0-49-176,-1 0-1,0 1 0,1-1 1,0 0-1,0 1 1,0-1-1,0 0 1,0 0-1,1 0 0,-1 0 1,1 0-1,0 0 1,0 0-1,0-1 1,0 1-1,0 0 0,0-1 1,1 0-1,0 0 1,-1 0-1,1 0 1,0 0-1,3 1 0,-2 0 14,1-1 0,0 0-1,-1 0 1,1-1-1,0 0 1,0 0-1,0 0 1,0 0-1,0-1 1,-1 1 0,1-1-1,0 0 1,0-1-1,0 0 1,6-1-1,-3 0-17,0 0-1,0-1 1,0 0-1,-1 0 1,1-1-1,9-6 1,-14 8-37,-1 0 0,0 0 0,0 0 0,0-1 0,0 1 0,0-1 0,0 1 0,-1-1 1,1 1-1,-1-1 0,0 0 0,1 0 0,-1 1 0,-1-1 0,1 0 0,0 0 0,-1 0 0,1 0 0,-1 0 0,0-4 0,0 5-1,0 1 0,0 0 0,0 0 0,-1 0 0,1 0 0,0-1 0,-1 1 0,1 0 0,0 0 0,-1 0 0,1 0 0,-1 0 0,0 0 0,1 0 0,-1 0 0,-1-2 0,-5-13-52,6 15 76,0 0 0,1-1 0,-1 1 0,0 0 1,0 0-1,0-1 0,0 1 0,0 0 0,0 0 0,0 0 0,0 0 0,0 0 0,-1 0 0,1 0 0,0 1 0,0-1 0,-1 0 0,1 1 0,-1-1 0,1 1 1,-1 0-1,1-1 0,-1 1 0,1 0 0,-1 0 0,1 0 0,-1 0 0,1 0 0,-1 0 0,1 0 0,-1 0 0,1 1 0,-1-1 0,1 1 0,0-1 1,-1 1-1,1-1 0,0 1 0,-3 1 0,-18 19-32,20-19 30,0-1-1,0 0 1,0 1-1,0-1 1,1 1 0,-1 0-1,0-1 1,1 1-1,0 0 1,-1 0 0,1 0-1,0 0 1,0 0-1,0 1 1,0-1-1,0 0 1,1 0 0,-1 1-1,1-1 1,-1 0-1,1 1 1,0-1 0,0 0-1,0 4 1,0-3-4,0-1 0,0 1 1,0 0-1,0-1 1,0 1-1,1-1 0,-1 1 1,1 0-1,0-1 0,0 1 1,0-1-1,0 1 1,0-1-1,0 0 0,1 0 1,-1 1-1,1-1 0,-1 0 1,1 0-1,0 0 1,0-1-1,3 4 0,-1-4-125,0 1-1,-1-1 1,1 0-1,0 1 1,0-2-1,0 1 1,0 0-1,0-1 1,0 0-1,0 0 0,0 0 1,0 0-1,6-2 1,3 0-1006,1-2 1,0 1-1,17-9 0,30-17-7092,-49 20 6564,-9-5 146</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5.436"/>
    </inkml:context>
    <inkml:brush xml:id="br0">
      <inkml:brushProperty name="width" value="0.05" units="cm"/>
      <inkml:brushProperty name="height" value="0.05" units="cm"/>
    </inkml:brush>
  </inkml:definitions>
  <inkml:trace contextRef="#ctx0" brushRef="#br0">36 12 416,'0'-1'89,"0"1"-1,0 0 1,0-1-1,0 1 0,0 0 1,0-1-1,0 1 1,0 0-1,0-1 1,0 1-1,0 0 0,0-1 1,0 1-1,0 0 1,0-1-1,0 1 1,0 0-1,0-1 1,-1 1-1,1 0 0,0-1 1,0 1-1,0 0 1,0 0-1,-1-1 1,1 1-1,0 0 0,0 0 1,-1-1-1,1 1 1,0 0-1,0 0 1,-1 0-1,1-1 1,0 1-1,-1 0 0,0 0 1,-4 17 6563,5 96 3442,0 54-6713,11-113-3261,-4-40-59,-7-14-50,0 0-1,0 0 1,0 0 0,0 0 0,0-1-1,0 1 1,1 0 0,-1 0 0,0 0-1,0 0 1,0 0 0,0-1 0,0 1 0,0 0-1,0 0 1,0 0 0,1 0 0,-1 0-1,0 0 1,0 0 0,0-1 0,0 1-1,0 0 1,1 0 0,-1 0 0,0 0-1,0 0 1,0 0 0,0 0 0,0 0 0,1 0-1,-1 0 1,0 0 0,0 0 0,0 0-1,0 0 1,1 0 0,-1 0 0,0 0-1,0 0 1,0 0 0,0 0 0,1 0-1,-1 0 1,0 0 0,0 0 0,0 1 0,0-1-1,0 0 1,1 0 0,-1 0 0,0 0-1,0 0 1,0 0 0,0 1 0,0-1-1,0 0 1,0 0 0,0 0 0,1 0-1,-1 0 1,0 1 0,0-1 0,0 0 0,0 0-1,34-51-2192,-29 43 1985,1-1-1,0 1 1,0 0-1,1 0 1,0 1-1,0-1 1,15-9 0,-22 16 196,1 1 1,0-1 0,0 0-1,-1 1 1,1-1 0,0 1 0,0-1-1,0 1 1,0 0 0,-1-1-1,1 1 1,0 0 0,0-1-1,0 1 1,0 0 0,0 0 0,0 0-1,0 0 1,0 0 0,0 0-1,0 0 1,0 0 0,0 0 0,0 1-1,0-1 1,0 0 0,-1 1-1,1-1 1,0 0 0,0 1-1,0-1 1,0 1 0,0-1 0,-1 1-1,1 0 1,0-1 0,-1 1-1,1 0 1,0 0 0,-1-1 0,1 1-1,-1 0 1,1 0 0,-1 0-1,0 0 1,1-1 0,0 3-1,0 4 117,1 1-1,-1 0 0,-1 0 1,1 0-1,-2 8 0,1-5 112,-15 22 587,15-31-765,-1 1 1,1-1 0,0 1-1,-1-1 1,0 1 0,1-1-1,-1 1 1,0-1 0,0 0-1,-1 1 1,1-1 0,0 0-1,-1 0 1,1 0 0,-1 0-1,0 0 1,0 0 0,0-1-1,0 1 1,0 0 0,0-1-1,0 0 1,0 1 0,0-1-1,-4 1 1,3-1-357,1 0-1,-1 0 1,1 0 0,-1-1-1,1 1 1,-1-1 0,0 0-1,1 1 1,-1-1 0,0 0-1,1-1 1,-1 1 0,0 0-1,1-1 1,-1 0 0,1 1-1,-1-1 1,1 0 0,-1 0-1,1 0 1,0-1-1,-1 1 1,1-1 0,-2-1-1,-16-5-2258,18 8 2389,0 0 0,0-1 0,1 1 1,-1-1-1,0 0 0,0 1 0,0-1 0,1 0 1,-1 0-1,1 0 0,-1 0 0,0 0 1,1 0-1,-2-2 0,-7-10-1430,8 11 1156,1 1 0,-1-1-1,1 0 1,-1 0 0,1 0 0,0 0-1,0-1 1,0 1 0,0 0-1,0 0 1,0-1 0,0 1 0,1 0-1,0-1 1,-1 1 0,1-1 0,0-3-1</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6.016"/>
    </inkml:context>
    <inkml:brush xml:id="br0">
      <inkml:brushProperty name="width" value="0.05" units="cm"/>
      <inkml:brushProperty name="height" value="0.05" units="cm"/>
    </inkml:brush>
  </inkml:definitions>
  <inkml:trace contextRef="#ctx0" brushRef="#br0">127 35 288,'0'0'2271,"-2"-34"17492,-43 37-16867,41-3-2887,1 1 1,0 0-1,0 0 0,-1 0 1,1 0-1,0 0 1,0 1-1,0 0 0,0-1 1,1 1-1,-1 0 0,0 0 1,1 1-1,-1-1 0,1 0 1,-4 5-1,-1 4-47,4-9-125,1 1 0,1-1 1,-1 1-1,0 0 0,1-1 0,-1 1 0,1 0 0,0 0 0,0 0 0,0 0 1,0 0-1,0 0 0,1 0 0,-1 1 0,1-1 0,0 5 0,1-7 131,0 0-1,-1 0 0,1 1 1,0-1-1,0 0 1,0 0-1,0 0 0,0 0 1,0 0-1,0 0 0,0 0 1,1-1-1,-1 1 1,0 0-1,0-1 0,1 1 1,-1 0-1,0-1 0,1 0 1,-1 1-1,1-1 1,-1 0-1,1 0 0,-1 0 1,0 0-1,1 0 0,-1 0 1,1 0-1,-1 0 1,1 0-1,0-1 0,47-6-515,-38 7 472,-10 0 12,0 0 0,0 1 0,0-1 0,0 0 0,0 0 0,1 0 0,-1 0 0,0 0 0,0 0 0,0 0 0,0 0 0,0-1 0,0 1 0,0 0 0,0-1 0,0 1 0,0 0 0,0-1 0,0 1 0,0-1 0,0 0 0,-1 1 0,1-1 0,0 0 0,1-1 0,-2 1-51,13 14 134,5-4-28,15 6-2116,-31-15 1191,11-5-3870,10-6-3774,-23 4 5998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28.049"/>
    </inkml:context>
    <inkml:brush xml:id="br0">
      <inkml:brushProperty name="width" value="0.05" units="cm"/>
      <inkml:brushProperty name="height" value="0.05" units="cm"/>
    </inkml:brush>
  </inkml:definitions>
  <inkml:trace contextRef="#ctx0" brushRef="#br0">189 1 176,'0'0'6000,"-29"0"-4300,23 0-1539,0 0 0,0 0 0,0 0 0,0 1 1,0 0-1,0 0 0,0 0 0,1 1 0,-1 0 0,0 0 1,-8 5-1,0-1 4,11-5-127,1-1 0,-1 1 1,1 0-1,0 0 0,-1 0 0,1 0 1,0 1-1,0-1 0,0 0 0,0 1 1,0 0-1,0-1 0,0 1 1,-1 2-1,-5 4 47,7-8-80,1 0 0,-1 0 0,0 1-1,1-1 1,-1 0 0,1 1 0,-1-1 0,0 0 0,1 1 0,-1-1 0,1 1-1,-1-1 1,1 1 0,-1-1 0,1 1 0,0-1 0,-1 1 0,1-1-1,0 1 1,-1 0 0,1-1 0,0 1 0,0 0 0,-1-1 0,1 1 0,0 0-1,0 0 1,0 0-3,0-1-1,0 0 0,0 0 0,0 1 0,0-1 1,0 0-1,0 0 0,0 1 0,0-1 1,0 0-1,0 0 0,-1 1 0,1-1 1,0 0-1,0 0 0,0 1 0,0-1 1,0 0-1,-1 0 0,1 0 0,0 1 1,0-1-1,0 0 0,-1 0 0,1 0 1,0 0-1,0 0 0,-1 1 0,1-1 1,0 0-1,0 0 0,-1 0 0,1 0 4,-1 0 0,1 0 0,-1 1-1,1-1 1,0 0 0,-1 0-1,1 0 1,0 1 0,-1-1 0,1 0-1,0 0 1,0 1 0,-1-1 0,1 0-1,0 0 1,0 1 0,-1-1 0,1 0-1,0 1 1,0-1 0,0 1 0,0-1-1,-1 0 1,1 1 0,0-1 0,0 0-1,0 1 1,0-1 0,0 1-1,0-1 1,0 0 0,0 2 0,0 9 243,0-9-159,-1 1-1,1-1 1,0 1 0,0-1 0,0 0 0,0 1 0,1-1 0,-1 0 0,1 1 0,-1-1 0,1 0 0,0 1 0,0-1 0,0 0 0,0 0 0,0 0 0,2 3 0,9 29 991,-11-33-1068,-1 0 3,1-1-1,0 1 0,-1-1 0,1 1 1,0 0-1,-1-1 0,1 1 0,-1 0 1,1 0-1,-1-1 0,1 1 1,-1 0-1,0 0 0,1 0 0,-1 0 1,0 0-1,0-1 0,1 1 0,-1 0 1,0 0-1,0 0 0,0 0 1,0 2-1,0-1 20,0 0 1,1 1-1,-1-1 1,1 0-1,0 0 1,0 1-1,0-1 1,0 0-1,0 0 1,0 0-1,3 2 1,3 12 247,19-5 1324,-22-10-1525,1 0-1,-1 0 0,1-1 0,-1 1 1,0-1-1,1 0 0,-1 0 0,1-1 1,4 0-1,5 0 112,46-4 1201,-59 3-1317,-1 2 1,0 0 0,0 0-1,0 0 1,-1 0 307,1 0-308,0-1 1,0 1 0,0 0 0,0 0-1,0 0 1,0 0 0,0 0-1,0 0 1,0 0 0,0 0 0,0-1-1,0 1 1,0 0 0,0 0-1,0 0 1,0 0 0,0 0 0,0 0-1,0-1 1,0 1 0,0 0-1,0 0 1,0 0 0,0 0-1,0 0 1,0 0 0,0 0 0,0-1-1,0 1 1,0 0 0,0 0 306,1 0-306,-1 0 0,-1 0-3,-13-1-5138,9-2 2831,12 2 1887,-17-5-6775,0-2 385,10 5 5602</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6.536"/>
    </inkml:context>
    <inkml:brush xml:id="br0">
      <inkml:brushProperty name="width" value="0.05" units="cm"/>
      <inkml:brushProperty name="height" value="0.05" units="cm"/>
    </inkml:brush>
  </inkml:definitions>
  <inkml:trace contextRef="#ctx0" brushRef="#br0">1 1 384,'0'0'2340,"40"20"2665,-30 32 768,-10 63 110,1-115-5865,-1 0 1,1 0-1,-1 1 1,1-1-1,-1 0 1,0 0-1,1 0 1,-1 0-1,1 0 1,-1 0-1,1 0 1,-1 0-1,0 0 1,1 0-1,-1 0 1,1 0-1,-1 0 1,1 0-1,-1 0 1,0 0-1,1-1 1,-1 1-1,1 0 0,-1 0 1,0 0-1,1-1 1,-1 1-1,0 0 1,1-1-1,-1 1 1,0 0-1,1-1 1,-1 1-1,0 0 1,0-1-1,1 1 1,-1 0-1,0-1 1,0 1-1,0-1 1,1 0-1,-1 1-16,0-1-1,0 1 1,0-1-1,0 1 1,0-1-1,0 1 1,0-1 0,0 1-1,0-1 1,1 1-1,-1 0 1,0-1-1,0 1 1,1-1-1,-1 1 1,0 0-1,0-1 1,1 1 0,-1 0-1,0-1 1,1 1-1,-1 0 1,0-1-1,1 1 1,-1 0-1,1 0 1,0-1-1,-1 1-7,1 0 0,-1-1 0,1 1 0,-1 0 0,1 0 0,-1-1 0,1 1 0,-1-1-1,0 1 1,1 0 0,-1-1 0,1 1 0,-1-1 0,0 1 0,0-1 0,1 1-1,-1-1 1,0 1 0,0-1 0,1 1 0,-1-1 0,0 1 0,0-1 0,0 1 0,0-1-1,0 1 1,0-2 0,3-7-288,0 0 0,1 0 0,0 0 0,1 1 0,0-1 0,0 1 0,1 0 0,7-8 0,-6 3 112,-7 12 162,0 0 0,0 0 0,0 1 0,1-1 0,-1 0 0,0 1 0,0-1-1,1 0 1,-1 1 0,0-1 0,1 1 0,-1-1 0,0 0 0,1 1 0,-1-1 0,1 1-1,-1-1 1,1 1 0,-1-1 0,1 1 0,-1-1 0,1 1 0,0 0 0,-1-1 0,1 1-1,0 0 1,-1 0 0,1-1 0,0 1 0,-1 0 0,1 0 0,0 0 0,-1 0 0,1 0-1,0 0 1,0 0 0,-1 0 0,1 0 0,0 0 0,0 1 0,1 37 479,0-33-421,0 1 1,-1 0 0,0 0-1,0 0 1,0 0 0,-1 0 0,0 8-1,2-10-126,0 0 0,1 0-1,-1 0 1,1 0-1,0-1 1,0 1 0,0-1-1,4 4 1,-4-7-196,-1 0 0,0 0 0,1 0-1,-1 0 1,0 0 0,1 0 0,-1 0 0,1-1 0,-1 1 0,0-1-1,0 0 1,1 1 0,-1-1 0,0 0 0,0-1 0,0 1-1,0 0 1,0 0 0,0-1 0,0 1 0,0-1 0,-1 0-1,1 0 1,1-2 0,4-2-1949,3-5-1415,-6 7 3107,-1-2-606</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7.096"/>
    </inkml:context>
    <inkml:brush xml:id="br0">
      <inkml:brushProperty name="width" value="0.05" units="cm"/>
      <inkml:brushProperty name="height" value="0.05" units="cm"/>
    </inkml:brush>
  </inkml:definitions>
  <inkml:trace contextRef="#ctx0" brushRef="#br0">128 149 304,'2'-4'32108,"-12"7"-34231,-47 21 3488,56-23-1376,-6 3 12,0 1 0,0 0 0,1 0-1,0 0 1,-7 8 0,11-10-239,0 0 1,1 1 0,-1-1-1,1 0 1,-1 1 0,1-1-1,0 1 1,0-1 0,0 1-1,1 0 1,-1-1 0,1 1-1,0 6 1,37-10-1033,-19-7 1219,-1-1 0,0-1 0,0-1 0,-1 0 0,0-1 0,-1-1 0,0 0 0,-1-1 0,22-25 0,-11-5 164,-9 7-9,-8 15 229,-7 20-212,0-1 0,0 0 0,-1 1 0,1-1 0,-1 0 0,1 0 0,-1 1 0,1-1 0,-1 0 0,0 0 0,0 0 0,0 0 0,0 1 0,0-4 0,0 5-103,-1-1 0,1 1 0,0 0 0,0-1 0,0 1 0,0 0 0,-1-1 0,1 1 0,0 0 0,0 0 0,-1-1 0,1 1 0,0 0 0,-1 0 0,1 0 0,0-1 0,-1 1 0,1 0 0,0 0 0,-1 0 0,1 0 0,0 0 0,-1 0 0,1-1 0,-1 1 0,1 0 0,0 0 0,-1 0 0,1 0 0,0 0 0,-1 1 0,1-1 0,0 0 0,-1 0 0,1 0-1,0 0 1,-1 0 0,1 0 0,0 1 0,-1-1 0,1 0 0,0 0 0,-1 0 0,1 1 0,0-1 0,-1 0 0,1 0 0,0 1 0,0-1 0,0 0 0,-1 1 0,1-1 0,0 0 0,0 1 0,-5 5 104,1 0-1,0 0 1,0 1-1,1-1 0,-1 1 1,1 0-1,1 0 1,0 0-1,0 0 1,0 1-1,1-1 1,-1 13-1,1-14-157,1 1 0,0 0-1,1 0 1,0 0-1,0 0 1,0-1 0,1 1-1,0 0 1,0-1-1,0 1 1,1-1 0,0 0-1,7 10 1,-6-14-608,0 1 1,1-1-1,-1 0 1,1 0-1,-1-1 1,1 1-1,8 0 1,18 1-6217,-26-4 5403,-2 1 687,-1 0 0,0-1 0,1 1 1,-1-1-1,0 0 0,0 1 0,0-1 1,0 0-1,0 0 0,0-1 0,0 1 1,0 0-1,0-1 0,0 1 0,-1-1 1,3-1-1,4-5-3520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49.866"/>
    </inkml:context>
    <inkml:brush xml:id="br0">
      <inkml:brushProperty name="width" value="0.05" units="cm"/>
      <inkml:brushProperty name="height" value="0.05" units="cm"/>
    </inkml:brush>
  </inkml:definitions>
  <inkml:trace contextRef="#ctx0" brushRef="#br0">36 67 48,'0'-11'571,"0"15"320,0-3-808,-8-9-187,6 8 266,2-1-141,1 0-1,-1 1 0,0-1 0,0 0 1,0 1-1,0-1 0,0 0 0,0 1 1,0-1-1,0 1 0,0-1 0,0 0 1,-1 1-1,1-1 0,0 0 0,0 1 1,-1-1-1,1 1 0,0-1 0,-1 0 1,1 0-1,-1 1-9,0 0-1,1 0 1,-1 0 0,1 0 0,-1 0-1,0 0 1,1 0 0,-1 0-1,1-1 1,-1 1 0,1 0 0,-1 0-1,1-1 1,-1 1 0,1 0-1,-1-1 1,1 1 0,-1-1 0,1 1-1,-1 0 1,1-1 0,0 1 0,-1-1-1,1 1 1,0-1 0,0 1-1,-1-1 1,1 0 0,0 1 0,0-1-1,0 1 1,-1-1 0,1 1-1,0-1 1,0 0 0,0 1 0,0-1-1,0 1 1,0-1 0,0 0-1,0 1 1,1-1 0,-1 1 0,0-1-1,0 1 1,1-2 0,-1 1 13,0-1 323,0 2-296,0-1-1,0 1 1,0-1-1,0 0 1,0 1 0,0-1-1,0 1 1,-1-1-1,1 1 1,0-1 0,0 0-1,0 1 1,-1-1-1,1 1 1,0-1 0,-1 1-1,1-1 1,0 1-1,-1-1 1,1 1 0,-1 0-1,1-1 1,-1 1-1,1-1 1,-4 0 2622,5 23-918,1-20-1480,-1 0 0,1 1 0,-1-1 0,0 1 0,0-1 0,0 1 0,0 0 0,-1-1 0,1 1 0,-1 0 0,0 0 0,1-1 0,-2 6 0,0 54 3835,0-32-2545,1 186 4453,-10-194-2549,10-23-2914,12-15-494,5 8-26,-12 5-52,0 1 0,0-1 0,0 1 0,0 0 1,0 0-1,1 1 0,-1-1 0,1 1 0,5 0 1,-5 0-13,-5 1 19,1 0 0,-1-1 1,1 1-1,-1 0 0,0 0 0,1 0 1,-1 0-1,1 0 0,-1 0 0,1 0 0,-1 0 1,1 1-1,-1-1 0,0 0 0,1 1 1,-1-1-1,1 1 0,-1 0 0,0 0 0,0-1 1,1 1-1,1 2 0,-3-2 10,0 0-1,1-1 1,-1 1-1,0 0 1,1 0-1,-1 0 1,1-1-1,-1 1 1,1 0-1,-1-1 1,1 1-1,0 0 1,-1-1-1,1 1 1,0 0-1,-1-1 1,1 0-1,1 2 1,-1-2 1,0 1 0,0-1 1,0 1-1,0-1 0,0 1 0,0 0 1,-1-1-1,1 1 0,0 0 0,-1 0 1,1-1-1,0 1 0,-1 0 1,1 0-1,-1 0 0,1 0 0,-1 0 1,0 0-1,1 2 0,-2 5-2789</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0.396"/>
    </inkml:context>
    <inkml:brush xml:id="br0">
      <inkml:brushProperty name="width" value="0.05" units="cm"/>
      <inkml:brushProperty name="height" value="0.05" units="cm"/>
    </inkml:brush>
  </inkml:definitions>
  <inkml:trace contextRef="#ctx0" brushRef="#br0">67 58 160,'0'0'45,"1"0"0,-1 0 0,1 0 0,-1 0-1,1 0 1,-1 0 0,0 0 0,1 0 0,-1 0 0,1 0 0,-1-1-1,0 1 1,1 0 0,-1 0 0,0 0 0,1 0 0,-1-1 0,1 1-1,-1 0 1,0 0 0,0-1 0,1 1 0,-1 0 0,0-1 0,1 1-1,-1 0 1,0-1 0,0 1 0,0 0 0,1-1 0,-1 1 0,0 0-1,0-1 1,0 1 0,0-1 0,0 1 0,0 0 0,0-1 0,0 1-1,0-1 1,0 1 0,0-1 0,0 1 0,0 0 0,0-1 0,0 1-1,0-1 1,0 1 0,-1-1 0,1-4 305,0 4-104,-1-14 2368,-6 15-1308,6 0-1256,0-1 1,0 1-1,0 0 0,0 0 1,0 0-1,0 0 0,0-1 1,0 1-1,0 1 0,-1-1 1,1 0-1,0 0 0,0 0 1,0 0-1,0 1 0,0-1 1,0 1-1,0-1 0,0 0 1,0 1-1,0 0 0,1-1 1,-1 1-1,0 0 0,-1 1 1,2-2-42,-1 1 0,1 0 1,0-1-1,0 1 0,0-1 0,-1 1 1,1 0-1,0-1 0,-1 1 1,1-1-1,0 1 0,-1-1 1,1 1-1,-1-1 0,1 1 0,-1-1 1,1 1-1,-1-1 0,1 0 1,-1 1-1,1-1 0,-1 0 0,1 0 1,-1 1-1,0-1 0,0 0 1,0 0 4,1 1 1,-1-1-1,0 0 1,0 0-1,1 1 1,-1-1 0,0 1-1,1-1 1,-1 1-1,0-1 1,1 1-1,-1-1 1,1 1 0,-1-1-1,1 1 1,-1-1-1,1 1 1,0 0 0,-1-1-1,1 1 1,0 0-1,-1 0 1,1-1-1,0 1 1,0 0 0,0 0-1,-1 0 1,-5 18 334,5-17-298,-1 0 0,1 0 0,1-1 0,-1 1 1,0 0-1,0 0 0,1 0 0,-1 0 0,1 0 0,-1 0 1,1 4-1,0-3-19,1 0 1,-1-1-1,1 1 0,-1 0 1,1-1-1,0 1 0,0-1 1,0 1-1,1-1 0,-1 0 0,1 1 1,-1-1-1,1 0 0,-1 0 1,1 0-1,0 0 0,0 0 1,0-1-1,0 1 0,1 0 1,-1-1-1,0 0 0,1 1 1,-1-1-1,1 0 0,-1 0 1,1-1-1,-1 1 0,5 0 1,-2 1 12,1-1 0,-1-1 0,1 1-1,0-1 1,-1 1 0,1-2 0,-1 1 0,1-1 0,-1 1 0,1-2 0,-1 1 0,1-1-1,-1 1 1,7-4 0,4-2-34,-14 7-6,-1 0-1,1-1 1,0 1 0,-1 0 0,1-1 0,-1 0 0,1 1-1,-1-1 1,1 0 0,-1 0 0,1 1 0,-1-1 0,1 0-1,-1-1 1,0 1 0,0 0 0,0 0 0,0-1 0,0 1-1,0 0 1,0-1 0,0 1 0,0-1 0,0 1 0,0-3-1,5-4 85,3-8-44,-9 14-42,0-1 1,-1 1 0,0-1-1,1 1 1,-1-1 0,0 1-1,0 0 1,0-1 0,-1 1-1,1 0 1,0 0 0,-1 0-1,0 0 1,1 0 0,-1 0-1,0 0 1,0 0 0,0 1-1,0-1 1,0 1 0,0-1-1,-1 1 1,-2-1 0,-2-1 24,1 0 0,0 1 0,-1 0 0,1 0 1,-1 0-1,1 1 0,-1 0 0,-8 0 0,13 1-41,-6-2-2911,16-2-1878,9-9 2387,-6 11 1628,-9-5-360</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1.116"/>
    </inkml:context>
    <inkml:brush xml:id="br0">
      <inkml:brushProperty name="width" value="0.05" units="cm"/>
      <inkml:brushProperty name="height" value="0.05" units="cm"/>
    </inkml:brush>
  </inkml:definitions>
  <inkml:trace contextRef="#ctx0" brushRef="#br0">1 16 144,'0'0'1385,"-1"8"-404,1 0 1,0 0 0,1 1 0,2 10 0,-2-18-905,0 0 1,0 0-1,0 0 1,-1 0 0,1 0-1,0 0 1,0 0-1,0 0 1,-1 0 0,1 0-1,-1 0 1,1 1-1,-1-1 1,1 0 0,0 2-1,12 20 1891,38 43 134,-23-37-1789,-28-29-302,0 1 1,1 0 0,-1 0 0,1 0 0,0 0-1,-1-1 1,1 1 0,-1 0 0,1-1 0,0 1-1,0 0 1,-1-1 0,1 1 0,0-1 0,0 1 0,0-1-1,0 1 1,0-1 0,0 0 0,-1 1 0,1-1-1,0 0 1,0 0 0,0 0 0,0 0 0,0 0 0,2 0-1,-1 0 267,0 0-189,0-1 0,-1 0 0,1 1 1,0-1-1,-1 0 0,1 0 0,-1 0 0,1 0 1,-1-1-1,1 1 0,-1 0 0,0-1 0,0 1 1,0 0-1,2-4 0,1-4-50,-3 8-38,0 0 0,-1 0-1,1 0 1,0 0 0,-1 0-1,1 0 1,-1 0 0,0-1-1,1 1 1,-1 0 0,0 0-1,0 0 1,1 0 0,-1-1-1,0 1 1,0-2 0,0-69 44,-5 61 25,1 6-208,2 8-330,3 0 469,-1 0 1,0 0-1,1 1 0,0-1 1,0 0-1,0 0 0,0 0 1,0 0-1,0 0 0,1 0 1,0 0-1,-1 0 1,1-1-1,0 1 0,1 0 1,-1-1-1,0 0 0,1 0 1,-1 1-1,1-1 0,-1-1 1,1 1-1,0 0 0,0-1 1,0 1-1,0-1 1,0 0-1,0 0 0,5 1 1,-2-1 2,0 1 1,0-1-1,0-1 1,0 1 0,1-1-1,-1 0 1,0 0-1,0-1 1,1 0-1,-1 0 1,0 0 0,0-1-1,0 0 1,10-5-1,-14 7 2,0-1 0,0 0 0,0 0 0,0 0 0,0 0 0,-1 0 0,1 0 0,0 0 0,-1-1-1,1 1 1,-1-1 0,1 1 0,-1-1 0,0 1 0,0-1 0,0 0 0,0 0 0,0 0 0,0 0 0,0 1-1,0-1 1,-1 0 0,1 0 0,-1 0 0,0-1 0,1 1 0,-1 0 0,0 0 0,0 0 0,0 0 0,-1 0 0,1 0-1,0 0 1,-1 0 0,1 0 0,-2-2 0,-9-13 15,6 9-17,0 1 0,0-1 0,0 1 0,-1 1 0,0-1 0,0 1 0,-10-7 0,13 11 42,-22 9-286,20 1-120,5-8 317,-1 1 0,1-1 0,-1 0 0,1 1 0,-1-1 0,1 1 0,0-1-1,-1 1 1,1-1 0,0 1 0,-1-1 0,1 1 0,0-1 0,-1 1 0,1-1 0,0 1 0,0 0 0,0-1 0,0 1 0,0-1 0,-1 1 0,1 0 0,0-1 0,0 1 0,1 0 0,-1-1 0,0 1 0,0-1 0,0 1-1,0 0 1,0-1 0,1 1 0,-1-1 0,0 1 0,0-1 0,1 1 0,0 0 0,4 4-313,-3-3-40,0-1 0,0 1 0,1 0 0,-1 0 0,0-1 0,1 1 0,-1-1 0,1 0 0,0 0 0,-1 0-1,1 0 1,0 0 0,0-1 0,0 1 0,0-1 0,-1 1 0,1-1 0,6-1 0,-6 2 215,21-3-2044,-12-5 1560</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1.546"/>
    </inkml:context>
    <inkml:brush xml:id="br0">
      <inkml:brushProperty name="width" value="0.05" units="cm"/>
      <inkml:brushProperty name="height" value="0.05" units="cm"/>
    </inkml:brush>
  </inkml:definitions>
  <inkml:trace contextRef="#ctx0" brushRef="#br0">12 56 416,'0'0'627,"15"7"969,-15-6-1364,22 2 1693,-17-2-1615,0 0 0,0 0-1,-1-1 1,1 1 0,0-1 0,0 0-1,-1-1 1,1 1 0,0-1 0,-1 0-1,8-3 1666,-12 4-1914,1 0 1,-1 1-1,0-1 0,1 0 1,-1 0-1,0-1 1,1 1-1,-1 0 0,0 0 1,0 0-1,1 0 0,-1 0 1,0 0-1,0 0 1,1 0-1,-1 0 0,0-1 1,1 1-1,-1 0 0,0 0 1,0 0-1,0-1 1,1 1-1,-1 0 0,0 0 1,0 0-1,0-1 0,0 1 1,1 0-1,-1 0 1,0-1-1,0 1 0,0 0 1,0-1-1,0 1 0,0 0 1,0 0-1,0-1 1,0 1-1,0 0 0,0-1 1,0 1-1,0-1 0,-8-17 761,6 15-824,0 1 0,0-1 0,0 1 0,-1-1 1,1 1-1,-1 0 0,1 0 0,-1 0 0,0 0 0,0 0 0,0 0 0,-3-1 1,-6 0-7,11 3 10,-1-1-1,1 0 0,-1 1 0,1-1 0,-1 1 1,1 0-1,-1-1 0,1 1 0,-1 0 1,0 0-1,1 0 0,-1 0 0,0 0 1,1 0-1,-1 1 0,1-1 0,-1 1 1,1-1-1,-1 1 0,1-1 0,-1 1 1,1 0-1,-1 0 0,1-1 0,0 1 1,-1 0-1,1 0 0,0 1 0,0-1 1,0 0-1,0 0 0,0 0 0,0 1 0,0-1 1,-1 2-1,0 1-3,0-1 1,1 1 0,-1-1-1,1 1 1,0 0-1,0-1 1,0 1-1,0 0 1,1 0-1,-1 0 1,1 0-1,0-1 1,0 1-1,1 0 1,-1 0-1,1 0 1,0 0-1,0-1 1,0 1 0,0 0-1,1-1 1,-1 1-1,1-1 1,0 1-1,0-1 1,0 0-1,1 0 1,2 3-1,44 45 61,-45-49-49,0 1 1,-1-1-1,1 0 1,0 0-1,1-1 0,-1 1 1,0-1-1,0 0 1,1 0-1,-1 0 1,0-1-1,1 0 0,-1 1 1,1-1-1,-1-1 1,0 1-1,8-2 1,-5 1-365,0-1 0,0 1 0,0-1 1,0 0-1,-1-1 0,1 1 0,-1-2 1,10-5-1,-1-18-5307,-30 12 2328,7 8 2570</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1.976"/>
    </inkml:context>
    <inkml:brush xml:id="br0">
      <inkml:brushProperty name="width" value="0.05" units="cm"/>
      <inkml:brushProperty name="height" value="0.05" units="cm"/>
    </inkml:brush>
  </inkml:definitions>
  <inkml:trace contextRef="#ctx0" brushRef="#br0">1 22 288,'0'0'1857,"1"22"-342,25 22 990,-17-31-1747,-7-8-386,1-1 0,0 1 0,1-1 0,-1 0 0,1 0 0,0 0-1,0 0 1,0-1 0,7 5 0,2 9 702,-6-7 4103,-4-23-3083,-3 10-2121,0 1-1,-1-1 0,1 1 0,-1 0 1,0-1-1,0 1 0,0 0 1,0 0-1,0-1 0,0 1 0,-3-2 1,3 2-85,-1-1 0,1 1 1,-1 0-1,1-1 0,0 0 1,0 1-1,0-1 0,0 0 1,0 1-1,1-1 0,-1-4 1,0-11-48,0 15 147,1 1-1,-1-1 1,1 0 0,0 1-1,0-1 1,0 0 0,0 1-1,0-1 1,0 0-1,1 1 1,-1-1 0,1 0-1,0 1 1,0-1 0,0 1-1,0-1 1,0 1 0,0 0-1,1-1 1,-1 1-1,1 0 1,2-3 0,0 3 4,0 0 1,-1 0-1,1 0 1,0 1 0,0 0-1,0-1 1,0 1-1,0 1 1,0-1-1,0 1 1,0-1 0,1 1-1,6 1 1,-6-1 9,0 1 1,0 0-1,0 0 1,0 0 0,0 0-1,-1 1 1,9 4-1,3 0-94,-4 7-2038,-12-12 1956,0-1 1,0 1-1,0 0 0,1-1 1,-1 1-1,0-1 0,0 1 1,1-1-1,-1 1 0,0-1 1,1 0-1,-1 1 0,1-1 1,-1 1-1,0-1 0,1 0 1,-1 1-1,1-1 1,-1 0-1,1 1 0,-1-1 1,1 0-1,0 0 0,-1 0 1,1 1-1,-1-1 0,1 0 1,-1 0-1,2 0 0,1 0-1130,-16-13-4680</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2.879"/>
    </inkml:context>
    <inkml:brush xml:id="br0">
      <inkml:brushProperty name="width" value="0.05" units="cm"/>
      <inkml:brushProperty name="height" value="0.05" units="cm"/>
    </inkml:brush>
  </inkml:definitions>
  <inkml:trace contextRef="#ctx0" brushRef="#br0">280 58 144,'0'0'1764,"-28"-14"490,16-7 726,11 20-2796,0-1-1,0 1 1,0 0-1,0 0 1,0 0 0,0 0-1,0 0 1,0 0 0,-1 0-1,1 1 1,0-1-1,0 0 1,-1 1 0,1-1-1,0 1 1,-1-1 0,1 1-1,-1 0 1,1-1-1,-2 1 1,-36-6 1712,29 6-1655,-1 1 0,0 0 0,1 1 0,-1 0 0,0 0-1,1 1 1,0 0 0,0 1 0,0 0 0,0 1 0,1 0 0,-10 7 0,17-11-206,0 0 0,0 1 0,-1 0-1,1-1 1,0 1 0,1 0 0,-1 0 0,0 0 0,1 0 0,-1 0-1,1 0 1,-1 1 0,1-1 0,0 0 0,0 1 0,0-1 0,0 1-1,1-1 1,-1 1 0,1 0 0,-1-1 0,1 1 0,0-1 0,0 1-1,0 0 1,0-1 0,1 1 0,-1 0 0,1-1 0,0 3 0,4 7 125,-4-9-119,0-1 1,0 1-1,1 0 0,-1 0 1,1-1-1,-1 1 0,1-1 1,0 1-1,0-1 0,0 0 0,4 3 1,31 30 518,-27-29-446,-1 1 0,0 0 0,0 0 0,10 12 0,-11-12 2,-1 0-1,0 0 1,1-1-1,11 8 0,1 9 234,-19-22-302,0 1 0,0-1 1,0 1-1,0-1 0,0 1 0,0-1 1,0 1-1,1-1 0,-1 0 1,0 0-1,1 1 0,2 0 0,-3 1 40,-1 0-1,1 0 0,-1 0 1,1 0-1,-1 0 0,0 0 1,0 0-1,0 0 0,0 0 1,-1 0-1,1 0 0,-1-1 1,0 4-1,-3-3-82,4-2 1,-1-1-1,0 1 1,0-1-1,1 1 0,-1 0 1,1-1-1,-1 1 1,0 0-1,1 0 1,0-1-1,-1 1 1,1 0-1,-1 0 1,1 0-1,0 0 0,-1 0 1,1 0-1,0-1 1,0 1-1,0 0 1,0 0-1,0 2 1,-1 0-217,-1 1 1,1 0-1,-1-1 1,0 1-1,0-1 1,0 0-1,0 1 1,-1-1-1,1 0 1,-1 0-1,0-1 1,0 1-1,0-1 1,0 1-1,0-1 1,-1 0-1,-5 3 1,-16 8-4570,1-2-350,21 3-1245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3.206"/>
    </inkml:context>
    <inkml:brush xml:id="br0">
      <inkml:brushProperty name="width" value="0.05" units="cm"/>
      <inkml:brushProperty name="height" value="0.05" units="cm"/>
    </inkml:brush>
  </inkml:definitions>
  <inkml:trace contextRef="#ctx0" brushRef="#br0">1 1 336,'0'0'2319,"0"45"562,0 56 1891,0-37-5390,0-62 66,0-32-5048,0 17 4444,0-2 71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3.527"/>
    </inkml:context>
    <inkml:brush xml:id="br0">
      <inkml:brushProperty name="width" value="0.05" units="cm"/>
      <inkml:brushProperty name="height" value="0.05" units="cm"/>
    </inkml:brush>
  </inkml:definitions>
  <inkml:trace contextRef="#ctx0" brushRef="#br0">12 1 928,'-11'0'4287,"22"0"-3144,1 8-4081,-10-8 2797,-2 0 106,0 0-1,1 0 0,-1 0 0,1 0 0,-1 0 0,0 0 1,1 0-1,-1 0 0,1 0 0,-1 0 0,0 0 0,1 0 1,-1 0-1,1 0 0,-1 0 0,0 0 0,1 0 0,-1 1 1,0-1-1,1 0 0,-1 0 0,0 0 0,1 1 0,-1-1 1,0 0-1,1 0 0,-1 1 0,0-1 0,0 0 0,1 1 1,-1-1-1,0 1 0</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29.719"/>
    </inkml:context>
    <inkml:brush xml:id="br0">
      <inkml:brushProperty name="width" value="0.05" units="cm"/>
      <inkml:brushProperty name="height" value="0.05" units="cm"/>
    </inkml:brush>
  </inkml:definitions>
  <inkml:trace contextRef="#ctx0" brushRef="#br0">149 34 96,'0'0'766,"8"-17"1723,-8 17-2158,-8-7 5549,8 6-5838,-1 0 1,1 1 0,-1-1-1,0 0 1,0 1 0,1-1-1,-1 0 1,0 1 0,0-1-1,0 1 1,0-1 0,1 1-1,-1 0 1,0-1 0,0 1-1,0 0 1,0 0 0,0-1-1,0 1 1,0 0-1,0 0 1,0 0 0,0 0-1,0 0 1,-2 1 0,-25 2 288,14 7-342,11-9 12,1 0-1,0 1 1,-1-1 0,1 1-1,0-1 1,0 1-1,0 0 1,0 0-1,-3 4 1,-11 10 5,13-14-4,1 0-1,0 0 1,-1 0-1,1 1 1,0-1 0,1 0-1,-4 6 1,4-7 13,-2 4 15,0 1 0,1-1 1,-1 1-1,1-1 0,0 1 0,1 0 0,0 0 0,0 0 0,0 0 0,0 8 1,1-12 41,0 0 0,1 0 0,-1 0 0,1 0 1,0-1-1,-1 1 0,1 0 0,0 0 0,0-1 1,0 1-1,0 0 0,0-1 0,0 1 0,1-1 1,-1 1-1,1-1 0,-1 0 0,1 0 0,-1 1 1,1-1-1,-1 0 0,1-1 0,0 1 0,0 0 1,0 0-1,-1-1 0,1 1 0,0-1 0,0 1 1,0-1-1,2 0 0,10 3 397,1-2 0,0 0 1,15-1-1,-19 0-348,-5 0-99,-1 0-1,1 0 1,-1-1-1,1 0 1,-1 0-1,0 0 1,1-1 0,-1 0-1,0 0 1,0 0-1,0-1 1,9-5-1,-6 2-21,-7 6-1,-1-1 1,1 1-1,0 0 0,0-1 1,-1 1-1,1-1 0,0 0 1,-1 1-1,1-1 0,0 1 1,-1-1-1,1 0 0,-1 0 1,1 1-1,-1-1 1,1 0-1,-1 0 0,0 1 1,1-1-1,-1 0 0,0 0 1,0 0-1,0-1 0,0 2 1,0 0 1,0 0-1,0 0 0,0-1 0,0 1 0,0 0 0,1 0 0,-1 0 0,0-1 1,0 1-1,0 0 0,0 0 0,0 0 0,0 0 0,0-1 0,0 1 0,0 0 0,0 0 1,1 0-1,-1 0 0,0-1 0,0 1 0,0 0 0,0 0 0,0 0 0,1 0 1,-1 0-1,0 0 0,0 0 0,0 0 0,1 0 0,-1-1 0,0 1 0,0 0 1,0 0-1,0 0 0,1 0 0,-1 0 0,0 0 0,0 0 0,1 0 0,-1 0 0,0 0 0,1 0 0,-1 0 0,0 0 0,0 0-1,1 0 1,-1 0 0,0 0 0,0 0 0,1 0-1,-1 0 1,0 0 0,0 0 0,0 0 0,1 0 0,-1-1-1,0 1 1,0 0 0,0 0 0,1 0 0,-1 0-1,0-1 1,0 1 0,0 0 0,0 0 0,1 0 0,-1-1-1,0 1 1,0 0 0,0 0 0,0-1 0,0 1-1,0 0 1,0 0 0,0-1 0,0 1 0,0 0 0,0 0-1,0-1 1,0 1 0,0 0 0,0-1 0,0-8 37,1 8-20,-1 0 1,0-1 0,1 1 0,-1 0-1,0-1 1,0 1 0,0 0 0,0-1-1,0 1 1,-1 0 0,1-1 0,0 1 0,-1 0-1,1-1 1,0 1 0,-1 0 0,0 0-1,1-1 1,-1 1 0,0 0 0,1 0-1,-1 0 1,0 0 0,0 0 0,-2-1 0,-8-15 486,2 13-502,1 1 0,-1 1 0,0-1 0,0 2 0,0-1 0,0 1 0,-16 0 0,24 1-232,-8-3-5870,16 0 3156,-4-7-1485,2 8 3477,-3-2 32</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4.276"/>
    </inkml:context>
    <inkml:brush xml:id="br0">
      <inkml:brushProperty name="width" value="0.05" units="cm"/>
      <inkml:brushProperty name="height" value="0.05" units="cm"/>
    </inkml:brush>
  </inkml:definitions>
  <inkml:trace contextRef="#ctx0" brushRef="#br0">62 196 176,'-5'9'11411,"-4"3"-7891,7-10-3569,-1 0-1,1 1 1,0-1 0,0 1 0,1 0-1,-1 0 1,0-1 0,1 1 0,0 0-1,0 0 1,-2 6 0,3-8 52,0-1 0,0 1 0,0 0 0,0-1 0,0 1 0,0 0 0,0-1 0,-1 1 0,1-1 1,0 1-1,0 0 0,-1-1 0,1 1 0,0-1 0,-1 1 0,1-1 0,0 1 0,-1-1 0,1 1 0,-1-1 0,1 1 0,-1-1 0,0 1 0,0-1-1,1 1 0,-1-1-1,0 1 1,1-1 0,-1 1 0,1-1-1,-1 1 1,1-1 0,0 1 0,-1 0-1,1-1 1,-1 1 0,1 0-1,0-1 1,0 1 0,-1 0 0,1-1-1,0 1 1,0 0 0,0 0 0,0-1-1,0 1 1,0 1 0,-5 26 8,4-25-10,0 0 1,0-1 0,0 1 0,1-1-1,-1 1 1,1 0 0,0 0-1,0-1 1,0 1 0,0 0-1,0 0 1,0-1 0,1 1 0,-1 0-1,1-1 1,0 1 0,0-1-1,0 1 1,2 3 0,1 17-25,-2-22 27,-1 1 1,0 0 0,1-1 0,-1 1 0,1-1-1,-1 0 1,1 1 0,0-1 0,0 0 0,-1 0-1,1 0 1,0 0 0,0 0 0,0-1-1,0 1 1,0 0 0,0-1 0,1 0 0,-1 1-1,0-1 1,0 0 0,0 0 0,0 0 0,0 0-1,0-1 1,0 1 0,0-1 0,0 1-1,1-1 1,-1 0 0,-1 1 0,1-1 0,0 0-1,0 0 1,0 0 0,0-1 0,-1 1 0,1 0-1,-1-1 1,1 1 0,-1-1 0,3-2-1,7-11-51,-10 13 38,0 1 0,0-1 0,1 0 0,-1 1 0,0-1 0,0 0 1,0 0-1,-1 1 0,1-1 0,0 0 0,-1 0 0,1 0 0,-1 0 0,0 0 0,0 0 0,1 0 1,-2-3-1,12-39-190,-12 36 84,2-1-1,-1 0 1,1 0 0,1 1 0,-1-1 0,2 0 0,2-8 0,-3 11 31,-1-1-1,1 1 1,-2 0 0,1 0-1,-1-1 1,0 1-1,0 0 1,0-1 0,-1 1-1,0 0 1,-1-1-1,-3-10 1,-4-38 0,-2-16 1998,11 71-1912,0 0 0,0 1 0,0-1 0,0 0 0,0 1 1,-1-1-1,1 0 0,0 1 0,0-1 0,0 0 0,-1 0 0,1 1 0,0-1 1,-1 0-1,1 0 0,0 0 0,0 1 0,-1-1 0,1 0 0,0 0 0,-1 0 1,1 0-1,0 0 0,-1 0 0,1 0 0,0 0 0,-1 0 0,1 0 0,0 0 1,-1 0-1,1 0 0,0 0 0,-1 0 0,1 0 0,-1 0 0,1 0 0,0 0 0,0 0 1,-1 0-1,1-1 0,0 1 0,-1 0 0,1 0 0,0 0 0,-1-1 0,1 1 1,0 0-1,0 0 0,0-1 0,-1 1 0,1 0 0,0 0 0,0-1 0,0 1 1,-1 0-1,1-1 0,0 32 40,-1-16 113,0-1 0,2 1-1,0-1 1,0 1 0,1-1 0,8 27 0,9 28 191,-17-58-336,0-1 1,1 1-1,0 0 1,1-1-1,0 0 1,0 0-1,1 0 1,0 0-1,8 9 1,-10-16-17,0 0 0,-1 0 0,0 1 0,0-1 0,0 1 0,0-1 0,0 1 0,-1-1 0,1 1 0,-1 0 0,0 0 0,1 5 0,-2-8 8,0 0-1,0 0 1,1 0-1,-1 0 1,1 0-1,-1 0 1,0 0-1,1 0 1,0 0-1,-1 0 1,1 0 0,0-1-1,-1 1 1,1 0-1,0 0 1,0-1-1,0 1 1,-1 0-1,3 0 1,-3 0-4,1-1 0,0 1 0,0 0 1,0-1-1,0 1 0,0 0 0,-1 0 0,1-1 1,0 1-1,-1 0 0,1 0 0,-1 0 0,1 0 1,-1 0-1,1 0 0,-1 0 0,0 0 0,1 0 1,-1 1-1,0 0 3</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4.756"/>
    </inkml:context>
    <inkml:brush xml:id="br0">
      <inkml:brushProperty name="width" value="0.05" units="cm"/>
      <inkml:brushProperty name="height" value="0.05" units="cm"/>
    </inkml:brush>
  </inkml:definitions>
  <inkml:trace contextRef="#ctx0" brushRef="#br0">2 73 320,'38'0'5061,"-35"0"-4738,33-1 3467,-35 1-3645,0 0 0,0 0 0,0 0 0,1 0 1,-1 0-1,0 0 0,0 0 0,0 0 0,0-1 0,0 1 0,0 0 1,0-1-1,0 1 0,0-1 0,0 1 0,-1-1 0,1 1 0,0-1 0,0 0 1,0 0-1,0 1 0,-1-1 0,1 0 0,0 0 0,0-2 1873,-4-18 1117,-22-6-2940,23 27-178,-25-9 13,26 9-40,1-1 1,-1 1-1,1 0 1,-1 0-1,1 0 0,-1-1 1,0 1-1,1 0 1,-1 0-1,1 0 1,-1 0-1,1 0 1,-1 0-1,1 0 1,-1 0-1,1 0 1,-1 0-1,1 1 1,-1-1-1,0 0 1,1 0-1,-1 0 1,1 1-1,0-1 0,-1 0 1,1 0-1,-1 1 1,1-1-1,-1 0 1,1 1-1,0-1 1,-1 1-1,1-1 1,0 1-1,-1-1 1,1 0-1,0 1 1,-1-1-1,1 1 1,0-1-1,0 1 1,0 0-1,-9 8-205,8-9 213,0 1 0,0-1 0,0 1 0,0-1 0,0 1 0,0-1 0,0 1 0,0 0 0,0 0 0,1-1 0,-1 1 0,0 0 0,1 0 0,-1 0 1,1 0-1,-1 0 0,0 0 0,1 0 0,0 0 0,-1 0 0,1 0 0,0 0 0,0 0 0,-1 1 0,1 4 8,-1 0 1,1 0-1,0 0 0,1 0 1,0 0-1,0 0 0,0 0 1,0-1-1,1 1 0,0 0 1,0-1-1,1 1 0,-1-1 1,1 0-1,6 9 0,-6-11-99,1 1 0,-1-1 0,1 1 0,0-1 1,-1 0-1,1-1 0,1 1 0,-1 0 0,0-1 0,1 0 0,-1 0 0,1-1 0,-1 1 0,1-1 0,0 0 0,0 0 0,-1 0 0,1-1 1,0 0-1,0 0 0,0 0 0,0 0 0,0-1 0,-1 0 0,1 0 0,0 0 0,0-1 0,-1 1 0,8-5 0,-6 2-1064,0 0-1,0 0 0,0 0 1,-1-1-1,0 0 1,0 0-1,0 0 1,0-1-1,6-10 0,-9 2-277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5.386"/>
    </inkml:context>
    <inkml:brush xml:id="br0">
      <inkml:brushProperty name="width" value="0.05" units="cm"/>
      <inkml:brushProperty name="height" value="0.05" units="cm"/>
    </inkml:brush>
  </inkml:definitions>
  <inkml:trace contextRef="#ctx0" brushRef="#br0">1 2 144,'0'0'1097,"10"-1"2856,-10 5-3564,1 0-1,-1 1 1,1-1-1,0 0 1,0 0-1,0 0 1,1 0-1,0 0 0,2 4 1,-2-4-100,0 0 0,-1 0 0,1 0 1,-1 0-1,0 0 0,0 0 0,0 0 0,0 0 1,-1 5-1,1 0 113,1 0 0,-1 0-1,1 0 1,1 0 0,0 0 0,5 11 0,-4-11-45,0-1 1,-1 1 0,0 0 0,-1 1-1,0-1 1,1 14 0,7 65 1277,-9-80-1543,0 0-1,1 1 1,0-1-1,5 13 1,-3-9-56,-4-10-23,1 0 1,0 1-1,-1-1 0,1 1 1,0-1-1,0 0 0,1 0 1,-1 1-1,0-1 0,1 0 1,-1 0-1,1 0 0,-1 0 1,1-1-1,2 3 0,-2-6 448,1 0-608,-1 0 0,0-1 0,0 1 1,0 0-1,0-1 0,0 1 0,0-1 0,-1 1 0,1-1 0,-1 0 1,0 0-1,0 1 0,0-1 0,1-6 0,13-40-1758,-4-37-573,1 65 2001,-11 20 459,1-1-1,-1 1 1,0-1-1,0 1 0,0 0 1,0-1-1,0 0 1,-1 1-1,1-1 1,0 0-1,-1 1 1,1-1-1,-1 0 0,1-1 1,7 4-86,-7-1 107,-1 0 0,0 0-1,0 0 1,1 0 0,-1 0-1,0 0 1,0 0 0,1 0-1,-1 0 1,0 0 0,0 0-1,0 0 1,1 0 0,-1 0-1,0 0 1,0 0 0,1 0-1,-1 0 1,0 0 0,0 0-1,1 0 1,-1 1 0,0-1-1,0 0 1,0 0 0,1 0-1,-1 0 1,0 0-1,0 1 1,0-1 0,0 0-1,0 0 1,1 1 0,-1-1-1,0 0 1,0 0 0,0 0-1,0 1 1,0-1 0,0 0-1,0 0 1,0 1 0,0-1-1,0 0 1,0 0 0,0 1-1,0-1 1,0 0 0,0 0-1,0 1 1,0-1 0,0 0-1,0 0 1,0 1 0,0-1-1,0 0 1,-1 0 0,1 1-1,26 61 1631,-16 25 1961,-10-74-2770,1-11-782,-1 0 0,0-1 0,1 1-1,-1-1 1,0 1 0,0 0 0,0-1 0,0 1 0,0 0 0,-1-1 0,1 1-1,0 0 1,-1-1 0,0 1 0,1-1 0,-1 1 0,0 0 0,1-1 0,-1 0-1,0 1 1,0-1 0,-2 2 0,-2 2-662,4-5 548,1 1 0,0 0 0,-1-1 0,1 1 0,-1-1-1,0 0 1,1 1 0,-1-1 0,1 1 0,-1-1 0,1 0 0,-1 1-1,0-1 1,1 0 0,-1 0 0,0 1 0,0-1 0,1 0-1,-1 0 1,0 0 0,1 0 0,-1 0 0,0 0 0,1 0-1,-1 0 1,0 0 0,0 0 0,1-1 0,-1 1 0,0 0 0,1 0-1,-1-1 1,0 1 0,1 0 0,-1-1 0,0 0 0,-19-6-1757,17 7 1402,0-1 0,0 0-1,0 0 1,1 0 0,-1 0-1,1 0 1,-1-1 0,1 1-1,-5-4 1,-9 0-1511,15 5 1780,-1 0 0,1-1 0,0 1 0,0 0 0,0 0 0,0 0 0,0-1 0,0 1 1,0-1-1,-1 1 0,1-1 0,0 1 0,0-1 0,1 0 0,-1 1 0,0-1 0,-2-2 0,-15-19-3694,9 16 2155</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6.086"/>
    </inkml:context>
    <inkml:brush xml:id="br0">
      <inkml:brushProperty name="width" value="0.05" units="cm"/>
      <inkml:brushProperty name="height" value="0.05" units="cm"/>
    </inkml:brush>
  </inkml:definitions>
  <inkml:trace contextRef="#ctx0" brushRef="#br0">137 24 192,'-3'-23'18526,"-1"23"-18169,0 0-1,0 1 1,0-1 0,0 1-1,0 0 1,0 0 0,0 0-1,-5 2 1,5 0-325,-1 0-1,1 0 1,0 0 0,0 0 0,0 1 0,0 0-1,-5 7 1,-15 14 671,22-22-621,0-1 0,0 1 1,0 0-1,1-1 0,0 1 0,-1 0 0,1 0 0,0 0 0,-1 5 0,-6 14 98,7-20-161,0-1 0,1 1 1,-1-1-1,0 1 0,1-1 0,-1 1 1,1-1-1,0 1 0,-1 0 1,1-1-1,0 1 0,0 0 0,0-1 1,0 1-1,0-1 0,1 1 1,-1 0-1,0-1 0,1 1 1,-1 0-1,1-1 0,0 1 0,-1-1 1,1 0-1,0 1 0,0-1 1,0 1-1,0-1 0,0 0 0,0 0 1,1 0-1,-1 1 0,0-1 1,3 1-1,-1 1-72,0-1 0,1 1 0,-1-1 0,1 0 0,0 0 0,0-1 0,0 1 0,0-1 0,0 1 0,0-1 1,6 0-1,-2-1-130,0-1 1,0-1-1,0 0 1,0 0 0,0 0-1,-1-1 1,1 0-1,-1 0 1,0-1-1,0 0 1,0 0 0,0-1-1,-1 0 1,0 0-1,9-9 1,-5 7-128,-10 7 300,1 0 1,-1-1-1,0 1 1,1 0-1,-1 0 0,1 0 1,-1-1-1,0 1 1,1 0-1,-1 0 0,0-1 1,1 1-1,-1 0 0,0-1 1,1 1-1,-1 0 1,0-1-1,0 1 0,0-1 1,1 1-1,-1 0 1,0-1-1,0 1 0,0-1 1,0 1-1,0-1 1,0 1-1,0-1 0,1 1 1,-2 0-1,1-1 1,0 1-1,0-1 0,0 1 1,0-1-1,0 1 1,0-1-1,4-7-230,4-5 341,-10 10-51,-6 6-105,3 25 188,4-27-137,-1 0 0,1 1-1,0-1 1,0 1-1,0-1 1,0 1 0,0 0-1,0-1 1,0 1 0,1 0-1,-1 0 1,1 0-1,-1-1 1,1 1 0,0 0-1,-1 0 1,1 0 0,0 0-1,0 0 1,1 0-1,-1 0 1,0 0 0,0-1-1,1 1 1,-1 0 0,1 0-1,0 0 1,0-1-1,-1 1 1,1 0 0,0-1-1,0 1 1,1-1 0,-1 1-1,2 1 1,5 4-999,-1-4 146,-4-3-130,22-22-8991,-15 7 4992,-10 7 2761</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6.606"/>
    </inkml:context>
    <inkml:brush xml:id="br0">
      <inkml:brushProperty name="width" value="0.05" units="cm"/>
      <inkml:brushProperty name="height" value="0.05" units="cm"/>
    </inkml:brush>
  </inkml:definitions>
  <inkml:trace contextRef="#ctx0" brushRef="#br0">0 1 176,'1'0'105,"0"0"0,-1 0-1,1 0 1,0 0 0,-1 0 0,1 0 0,0 0-1,-1 0 1,1 0 0,0 0 0,-1 0 0,1 0-1,0 1 1,-1-1 0,1 0 0,-1 0 0,1 1-1,0-1 1,-1 0 0,1 1 0,-1-1 0,1 1-1,-1-1 1,1 1 0,-1-1 0,1 1 0,-1-1-1,0 1 1,1-1 0,-1 1 0,0 0 0,1-1-1,-1 1 1,0-1 0,0 1 0,0 0 0,1-1-1,-1 1 1,0 0 0,0-1 0,0 2 0,8 17 2053,-5-16-1806,-1 0 0,0 0-1,0 0 1,0 0 0,0 1-1,-1-1 1,1 1 0,-1-1-1,0 1 1,0-1 0,0 1-1,-1 0 1,1 4-1,1 59 5025,-2-48-4109,8 10 1141,-1-1-1684,-6-28-720,-1 0 1,1 0-1,-1 0 1,0 0-1,1 0 1,-1 0-1,1 0 1,-1 0-1,1 0 1,-1 0-1,0-1 1,1 1-1,-1 0 1,0 0-1,1 0 1,-1-1-1,0 1 1,1 0-1,-1 0 1,0-1-1,1 1 1,-1 0-1,0-1 1,0 1-1,1 0 1,-1-1-1,0 1 1,0-1-1,0 1 1,1 0-1,-1-1 1,0 1-1,0-1 1,0 1 0,0-1-1,0 1 1,0 0-1,0-1 1,0 1-1,0-1 1,0 1-1,0-1 1,0 1-1,-1-1 1,1-2-137,0 1 1,0-1 0,1 0 0,-1 1 0,0-1 0,1 1 0,0-1 0,-1 1 0,1-1 0,0 1 0,0-1 0,1 1 0,-1 0-1,3-4 1,16-47-1064,-19 48 1177,1-1 0,0 1 0,0 0 0,1-1-1,-1 1 1,1 0 0,0 0 0,1 1 0,6-8 0,-10 11 31,0 1 0,1 0 1,-1 0-1,1-1 0,-1 1 0,0 0 1,1 0-1,-1 0 0,0 0 1,1-1-1,-1 1 0,1 0 0,-1 0 1,1 0-1,-1 0 0,0 0 1,1 0-1,-1 0 0,1 0 0,-1 0 1,1 0-1,-1 0 0,0 1 1,1-1-1,-1 0 0,1 0 0,-1 0 1,0 0-1,1 1 0,-1-1 1,0 0-1,1 0 0,-1 1 0,0-1 1,1 0-1,-1 1 0,0-1 1,1 0-1,-1 1 0,13 21 1061,-1-3-806,-12-17-249,1-1 1,0 1 0,-1-1-1,1 1 1,-1-1 0,0 1-1,1-1 1,-1 1 0,0 0-1,0-1 1,0 1 0,0-1-1,0 1 1,-1 1 0,2 8 250,2-2-263,2 0 0,-1-1 0,1 1 0,0-1 0,1 0 0,0-1 0,6 8 0,4 7-2637,-6-17 2113,1-6-5321,-10 0 5312,0 0 1,-1 0-1,1 0 1,0-1 0,-1 1-1,1 0 1,-1-1-1,1 1 1,-1 0-1,0-1 1,1 1 0,-1-1-1,0 1 1,0 0-1,0-1 1,0 1-1,-1-3 1,1-4-1692</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57.186"/>
    </inkml:context>
    <inkml:brush xml:id="br0">
      <inkml:brushProperty name="width" value="0.05" units="cm"/>
      <inkml:brushProperty name="height" value="0.05" units="cm"/>
    </inkml:brush>
  </inkml:definitions>
  <inkml:trace contextRef="#ctx0" brushRef="#br0">102 143 192,'-8'7'13478,"1"-5"-10564,4-2-2665,1 1 0,0-1 0,0 1 0,-1 0 0,1 0 0,0 0 0,0 0 0,0 0 0,0 0 0,0 1 0,1-1 0,-1 1 0,0-1 0,0 1 0,-1 2 0,-28 35 516,22-26-643,7-8-186,0-1 1,0 1-1,1-1 0,-1 1 0,1 0 0,0 0 1,1-1-1,-1 1 0,1 0 0,0 0 0,1 6 0,1-10 53,0-1 0,-1 1 0,1-1-1,0 0 1,0 1 0,0-1-1,0 0 1,0 0 0,0 0 0,-1-1-1,1 1 1,0 0 0,0-1 0,0 1-1,0-1 1,-1 0 0,1 1-1,0-1 1,0 0 0,-1 0 0,1 0-1,-1 0 1,3-2 0,36-28-348,11-30 84,-47 56 267,0 0-1,0 1 1,-1-2-1,1 1 1,-1 0-1,-1-1 1,1 1-1,-1-1 1,0 0-1,2-8 1,-1-2 176,-2 0 1,0-30-1,-1 31 143,0 14-249,0-1-1,0 1 0,-1-1 1,1 1-1,0-1 1,-1 1-1,1 0 1,-1-1-1,0 1 1,1 0-1,-1-1 0,0 1 1,0 0-1,1 0 1,-1-1-1,0 1 1,0 0-1,-2-1 1,-6 3 72,6 17 21,-13 64 4436,16-59-3122,-1-10-1001,1-1-1,1 1 1,0-1 0,0 0-1,5 15 1,-5-22-675,1 0-1,1 0 1,-1-1 0,0 0 0,1 1 0,0-1-1,0 0 1,0 0 0,1-1 0,0 1 0,-1-1-1,1 1 1,0-1 0,0 0 0,1-1 0,4 4 0,11 2-1758,-17-7 1125,-1 0 0,0-1 0,1 1 1,-1-1-1,1 1 0,-1-1 0,1 0 0,0 0 1,-1-1-1,1 1 0,-1 0 0,1-1 0,-1 1 0,1-1 1,-1 0-1,0 0 0,1 0 0,2-2 0,13-14-3201,-15 10 1656</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34.157"/>
    </inkml:context>
    <inkml:brush xml:id="br0">
      <inkml:brushProperty name="width" value="0.05" units="cm"/>
      <inkml:brushProperty name="height" value="0.05" units="cm"/>
    </inkml:brush>
  </inkml:definitions>
  <inkml:trace contextRef="#ctx0" brushRef="#br0">194 4 144,'0'0'558,"18"15"175,-18-16-732,1 1 0,-1 0 0,0 0 0,1 0 0,-1 0 0,0 0 0,1 0 0,-1 0 0,1 0 0,-1 0 0,0 0 0,1 0 0,-1 0 0,0 0 0,1 0 0,-1 0 0,0 1 0,1-1 0,-1 0 0,0 0 0,1 0 0,-1 0-1,0 1 1,1-1 0,-1 0 0,0 0 0,0 1 0,1-1 0,-1 0 0,0 1 0,0-1 0,1 0 0,-1 1 0,0-1 0,0 0 0,0 1 0,0-1 0,0 0 0,0 1 0,1-1 0,-1 0 0,0 1 0,0-1 0,0 0 0,0 1 0,0-1 0,0 1 0,0-1-1,-1 0 1,1 1 0,0-1 0,0 0 0,0 1 0,2 16 422,2-18-200,-4 1-198,1 0 0,-1 0 0,0 0 0,0 0 0,0 0 1,1 0-1,-1 0 0,0 0 0,0 0 0,0 0 0,0 0 0,1 0 0,-1 0 0,0 0 1,0 0-1,0 0 0,1 0 0,-1-1 0,0 1 0,0 0 0,0 0 0,0 0 1,0 0-1,1 0 0,-1 0 0,0 0 0,0-1 0,0 1 0,0 0 0,0 0 0,0 0 1,1 0-1,-1-1 0,0 1 0,0 0 0,0 0 0,0 0 0,0 0 0,0-1 1,0 1-1,0 0 0,0 0 0,0 0 0,0-1 0,0 1 0,0 0 0,0 0 0,0 0 1,0 0-1,0-1 0,0 1 0,0-1 330,-10-7 354,9 7-674,0 0-1,0 0 1,0 0-1,0 0 1,-1 0-1,1 0 0,0 1 1,0-1-1,0 0 1,-1 1-1,1-1 1,0 1-1,-1-1 0,1 1 1,-1-1-1,1 1 1,0 0-1,-1 0 1,1 0-1,-2 0 0,-13-14 548,12 13-565,0 0-1,0 0 1,-1 0 0,1 1-1,0-1 1,-1 1 0,1 0-1,-1 0 1,1 1-1,0-1 1,-1 1 0,1 0-1,0 0 1,0 1 0,0-1-1,0 1 1,0 0 0,0 0-1,0 0 1,0 1 0,1-1-1,-4 4 1,-2 1 39,2 0 0,-1 1 0,1 0 1,0 0-1,0 1 0,1-1 0,-8 17 0,10 10 355,2-31-360,0-1-1,0 1 1,1-1 0,0 1-1,-1-1 1,1 1-1,0 0 1,1-1-1,-1 1 1,1 0 0,0 0-1,0 0 1,0 0-1,0-1 1,0 1-1,1 0 1,0 0 0,0-1-1,0 1 1,0 0-1,1-1 1,-1 1 0,4 4-1,4 21 288,-3-6-140,-1-16-12,1 0 0,0 0 0,0-1 0,0 0 0,1 0 0,8 6 0,10 9 703,-20-16-627,-5-5-254,0 1-1,1-1 0,-1 0 0,0 0 1,0 1-1,0-1 0,0 0 1,0 0-1,1 1 0,-1-1 0,0 0 1,0 0-1,0 1 0,1-1 0,-1 0 1,0 0-1,0 0 0,1 0 1,-1 0-1,0 1 0,0-1 0,1 0 1,-1 0-1,0 0 0,0 0 1,1 0-1,-1 0 0,0 0 0,1 0 1,-1 0-1,0 0 0,1 0 0,-1 0 1,0 0-1,0 0 0,1 0 1,-1 0-1,0 0 0,1 0 0,-1-1 1,0 1-1,6 0 76,0 0 0,0-1 0,0 0 1,0 0-1,0 0 0,-1-1 0,12-4 0,-14 5-60,63-30 25,-63 25 166</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34.997"/>
    </inkml:context>
    <inkml:brush xml:id="br0">
      <inkml:brushProperty name="width" value="0.05" units="cm"/>
      <inkml:brushProperty name="height" value="0.05" units="cm"/>
    </inkml:brush>
  </inkml:definitions>
  <inkml:trace contextRef="#ctx0" brushRef="#br0">158 63 352,'0'-7'1354,"0"6"-1192,1 0-1,-1-1 1,0 1-1,0 0 0,0-1 1,0 1-1,0 0 0,0-1 1,0 1-1,0-1 0,0 1 1,-1 0-1,1 0 0,0-1 1,-1 1-1,0 0 0,1-1 1,-1 1-1,0 0 0,1 0 1,-1 0-1,0 0 0,0 0 1,0 0-1,0 0 0,0 0 1,-2-1-1,1 1 770,1 0-850,0-1-1,-1 1 0,1 0 0,0 0 0,-1 0 1,1 0-1,0 0 0,-1 0 0,1 0 1,-1 0-1,1 0 0,-1 1 0,0-1 1,1 1-1,-1-1 0,0 1 0,0 0 0,1-1 1,-3 1-1,1-1-36,0 1 0,0-1 0,1 1 0,-1-1 0,0 1 0,0 0 0,0 0 0,0 0 0,0 0 0,0 1 0,0-1 0,-5 2 0,-3 6 81,8-6-122,1 0 0,-1 0 0,0 0 0,0 0 0,1 0 0,-1 0 0,1 0 0,0 1 0,-1 0 0,1-1 0,1 1 0,-1 0 0,0 0 0,1 0 0,-1 0 0,1 0-1,0 0 1,0 0 0,-1 6 0,-5 10-24,6-17 22,0 0 1,0 0 0,0-1 0,0 1 0,0 0 0,1 0-1,-1 0 1,1 0 0,-1 0 0,1 0 0,0 4-1,0-3 5,0 0 0,1-1 1,0 1-1,-1 0 0,1-1 0,0 1 0,0-1 0,1 1 0,-1-1 0,1 1 0,1 1 0,-2-2-8,1 0 1,-1 0-1,0 1 0,1-1 0,-1 0 1,0 0-1,-1 1 0,1-1 0,0 1 0,0 4 1,-1-6 5,1 0 0,-1 0 0,1 0 0,0 1 0,-1-1 1,1 0-1,0 0 0,0 0 0,0 0 0,0 0 0,0 0 1,0 0-1,0-1 0,0 1 0,0 0 0,0 0 0,0-1 0,0 1 1,1-1-1,-1 1 0,0-1 0,0 1 0,1-1 0,-1 0 1,0 0-1,1 0 0,-1 1 0,2-2 0,-1 2 6,0-1-1,0 0 0,0 0 1,0 1-1,0-2 1,0 1-1,0 0 1,0 0-1,0-1 1,0 1-1,0-1 0,0 1 1,0-1-1,0 0 1,0 0-1,-1 0 1,1 0-1,0 0 1,-1 0-1,1-1 0,1-1 1,7-5-6,-8 7-1,-1 1 0,0-1-1,0 0 1,0 0 0,0 0 0,0 0-1,0 0 1,0 0 0,0 0-1,0 0 1,0 0 0,0 0 0,0 0-1,-1 0 1,1-1 0,-1 1-1,2-2 1,12-22 39,2-1-22,-16 20-8,0 6-9,-1-1 0,1 1 0,0-1-1,0 1 1,0-1 0,0 1-1,0-1 1,0 1 0,0-1-1,0 1 1,0-1 0,0 1-1,0-1 1,0 1 0,0-1-1,0 1 1,0-1 0,0 1-1,0-1 1,1 1 0,-1-1-1,0 1 1,0-1 0,1 1-1,-1-1 1,0 1 0,1 0-1,-1-1 1,0 1 0,1-1 0,-1 1-1,1 0 1,-1 0 0,1-1-1,-1 1 1,0 0 0,1 0-1,-1-1 1,1 1 0,-1 0-1,1 0 1,1 0-30,-2 4-238,-1 1 263,1 0 1,0-1-1,1 1 1,-1-1 0,1 1-1,0-1 1,0 1-1,0-1 1,1 1-1,0-1 1,3 7-1,-3-7 8,1 0 0,0 1 0,-1-1 0,2 0 0,-1-1 0,0 1 0,1 0 0,0-1 0,-1 0 0,2 0 0,-1 0 0,7 3 0,-9-4 29,-1-2-32,-1 1 0,0-1 0,1 0 1,-1 0-1,1 0 0,-1 1 0,1-1 0,-1 0 1,1 0-1,-1 0 0,1 0 0,-1 0 1,1 0-1,-1 0 0,1 0 0,-1 0 1,1 0-1,-1 0 0,1 0 0,-1 0 1,1 0-1,-1 0 0,1 0 0,-1-1 1,1 1-1,-1 0 0,0 0 0,1-1 1,-1 1-1,1 0 0,0-1 0,10-7-1064,-11 8 1032,1 1 0,-1-1 1,0 0-1,0 0 1,0 0-1,1 0 0,-1 0 1,0 0-1,0 0 0,1 0 1,-1 0-1,0 0 0,0 0 1,0 0-1,1 0 0,-1 0 1,0 0-1,0 0 0,0 0 1,1 0-1,-1 0 0,0 0 1,0 0-1,1 0 0,-1 0 1,0-1-1,0 1 0,0 0 1,0 0-1,1 0 0,-1 0 1,0 0-1,0-1 1,0 1-1,0 0 0,0 0 1,1 0-1,-1 0 0,0-1 1,0 1-1,0 0 0,0 0 1,0-1-1,0 1 0,0 0 1,0 0-1,0 0 0,0-1 1,0 1-1,0 0 0,0 0 1,0 0-1,0-1 0,0 1 1,0 0-1,0 0 0,0-1 1,0 1-1,0 0 1,0 0-1,0 0 0,-1-1 1,1 1-1,0 0-161,0-1-1,0 1 1,-1-1-1,1 1 1,0-1 0,0 1-1,0 0 1,0-1 0,0 1-1,0-1 1,0 1-1,0-1 1,0 1 0,0-1-1,0 1 1,0-1 0,0 1-1,0-1 1,1 1 0,-1-1-1,0 1 1,0 0-1,0-1 1,1 1 0,-1-1-1,1 0 1</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35.626"/>
    </inkml:context>
    <inkml:brush xml:id="br0">
      <inkml:brushProperty name="width" value="0.05" units="cm"/>
      <inkml:brushProperty name="height" value="0.05" units="cm"/>
    </inkml:brush>
  </inkml:definitions>
  <inkml:trace contextRef="#ctx0" brushRef="#br0">1 75 224,'0'-2'150,"0"1"1,1 0-1,-1-1 0,1 1 0,0 0 0,-1 0 1,1 0-1,0-1 0,0 1 0,0 0 0,0 0 1,-1 0-1,2 0 0,-1 1 0,0-1 1,0 0-1,0 0 0,0 1 0,0-1 0,1 0 1,-1 1-1,2-1 0,0 1-9,-2 0 46,1 0-1,-1 0 0,1 1 1,-1-1-1,0 0 1,1 1-1,-1-1 0,0 1 1,1 0-1,-1-1 0,0 1 1,0 0-1,0 0 0,0 0 1,1 0-1,-1 0 0,-1 0 1,1 0-1,1 1 0,-1 1-10,0 0 0,0-1 0,0 0 0,0 1 0,0-1 0,1 1 0,-1-1 0,1 0 0,-1 0 0,1 0 0,2 2 0,12 18 1031,-6-2-452,-7-17-610,-1 1-1,0 0 1,0-1-1,-1 1 1,1 0-1,-1 0 1,0 0 0,0 0-1,0 1 1,0 6-1,6 4 482,-6-14-587,0 0 1,0 0 0,-1 0-1,1 0 1,0 1-1,-1-1 1,1 0 0,0 0-1,-1 1 1,0-1 0,1 0-1,-1 1 1,0-1-1,1 5 3773,-17-30-3711,-9-32-2491,49 0 1579,1 18 734,-3 22 81,-3 3-137,-18 11 9,1 0-1,0 0 1,-1 0-1,1 1 1,0-1-1,0 1 1,0-1-1,0 1 1,1 0-1,-1-1 1,0 1-1,0 1 0,1-1 1,-1 0-1,1 0 1,-1 1-1,1 0 1,-1-1-1,1 1 1,-1 0-1,3 0 1,-3 0-135,1 15-333,-1-11 434,0-1 1,0 1 0,0 0 0,-1 0 0,0 0 0,1 0 0,-1 1 0,0-1 0,-1 0 0,1 0 0,-1 1 0,0-1 0,0 0 0,0 1 0,-2 6 0,1 9-2634</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36.227"/>
    </inkml:context>
    <inkml:brush xml:id="br0">
      <inkml:brushProperty name="width" value="0.05" units="cm"/>
      <inkml:brushProperty name="height" value="0.05" units="cm"/>
    </inkml:brush>
  </inkml:definitions>
  <inkml:trace contextRef="#ctx0" brushRef="#br0">0 7 128,'0'0'2049,"11"8"-1283,-11-7-329,2 12 572,3-11-862,-4-2-114,-1 0 0,1 0-1,-1 1 1,0-1 0,1 0 0,-1 0 0,1 0 0,-1 1 0,0-1 0,1 0 0,-1 0 0,0 1 0,1-1 0,-1 0-1,0 1 1,0-1 0,1 0 0,-1 1 0,0-1 0,0 0 0,1 1 0,-1-1 0,0 1 0,0-1 0,0 0 0,0 1 0,0-1-1,0 1 1,0-1 0,0 0 0,0 1 0,0-1 0,0 1 0,0-1 0,0 1 0,0-1 0,0 1 0,12 49 2080,-8-45-1849,-2 0 0,1 0 0,0 0 0,-1 0 0,0 1 0,0-1 0,-1 1 1,1-1-1,-1 1 0,-1 0 0,1 8 0,8 1 548,-3-4 2594,-18-15-2120,-1-45-2932,13-26 464,2 71 1171,-1 0 1,1 1-1,0-1 1,1 1-1,-1-1 1,1 1-1,-1 0 0,1 0 1,0 0-1,0 0 1,0 0-1,0 1 1,1-1-1,4-2 1,1-1-35,-4 4-72,1 0 0,0 1 0,0 0-1,0 0 1,0 0 0,0 1 0,0 0 0,0 0 0,0 0-1,0 1 1,-1 0 0,12 3 0,-5 20-2831,-11-21 2313,-1-2 401,0 0 0,0 0 0,0 0 1,0 0-1,0 0 0,0 0 0,0 0 0,0 0 0,0 0 0,0-1 0,0 1 0,0 0 1,-1 0-1,1 0 0,0 0 0,-1 0 0,1 0 0,-1-1 0,1 1 0,-1 0 0,1 0 0,-1-1 1,0 1-1,1 0 0,-1-1 0,0 1 0,1-1 0,-1 1 0,-1 0 0</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30.449"/>
    </inkml:context>
    <inkml:brush xml:id="br0">
      <inkml:brushProperty name="width" value="0.05" units="cm"/>
      <inkml:brushProperty name="height" value="0.05" units="cm"/>
    </inkml:brush>
  </inkml:definitions>
  <inkml:trace contextRef="#ctx0" brushRef="#br0">129 11 80,'0'0'1683,"-7"-7"609,6 7-1809,-20-4 4282,18 5-4580,0 0-121,0 0 0,0 0 0,1 0 1,-1 0-1,0 0 0,1 1 0,-1-1 0,1 1 0,-1 0 1,1 0-1,-3 2 0,4-3-69,1-1 7,-1 0-1,1 0 1,-1 0 0,0 1-1,1-1 1,-1 0 0,1 0 0,-1 1-1,1-1 1,-1 0 0,1 1-1,-1-1 1,1 1 0,-1-1-1,1 1 1,0-1 0,-1 1 0,1-1-1,0 1 1,-1-1 0,1 1-1,0 0 1,0-1 0,-1 1 0,1-1-1,0 1 1,0 0 0,0 0 14,0 0 1,0 0 0,1 0 0,-1 0 0,0-1-1,1 1 1,-1 0 0,1 0 0,-1 0-1,1-1 1,-1 1 0,1 0 0,-1-1-1,1 1 1,0 0 0,-1-1 0,1 1-1,0-1 1,-1 1 0,1-1 0,0 1-1,0-1 1,0 0 0,-1 1 0,1-1 0,0 0-1,0 1 1,0-1 0,1 0 0,17 9 277,-18-8-264,0-1 1,0 1-1,0-1 0,0 1 0,0-1 0,0 0 0,1 1 0,-1-1 0,0 0 0,0 0 0,1 0 0,-1 0 0,0 0 0,0 0 0,2 0 0,-1 0 72,0-1-1,-1 1 1,1 0-1,0 0 1,-1 0 0,1 1-1,0-1 1,-1 0-1,1 1 1,-1-1-1,3 2 1,1 0-10,0-1 1,0 1-1,0-1 1,0 1-1,9 0 1,-4 16 312,-10-9-223,0-8-95,1 1 0,-1 0 0,0-1 0,0 1-1,0 0 1,0-1 0,0 1 0,0 0 0,0-1 0,-1 1 0,1 0 0,-1-1 0,1 1 0,-1 0-1,1-1 1,-1 1 0,0-1 0,-2 3 0,-42 29 359,38-30-594,-1-1 0,1 0 1,0 0-1,-1-1 1,1 0-1,-1 0 0,0-1 1,-9 0-1,-9-4-1978,24 4 1560,2-1 472,0 1 0,-1 0 0,1 0 0,-1-1 0,1 1 0,-1 0 1,0 0-1,1 0 0,-1 0 0,1 0 0,-1 0 0,1 0 0,-1 0 0,1 0 0,-1 0 0,1 0 0,-1 0 0,0 0 0,1 0 0,-1 0 0,1 1 0,-1-1 0,1 0-12,-1 1 0,1-1-1,0 0 1,0 0 0,0 0-1,-1 0 1,1 0 0,0 1-1,0-1 1,-1 0 0,1 0-1,0 0 1,-1 0 0,1 0-1,0 0 1,0 0 0,-1 0-1,1 0 1,0 0 0,0 0-1,-1 0 1,1 0 0,0 0-1,0 0 1,-1 0 0,1 0-1,0 0 1,0-1 0,-1 1-1,1 0 1,0 0 0,0 0-1,-1 0 1,1-1 0,0 1-1,0 0 1,0 0 0,-1 0-1,1-1 1,0 1 0,0 0-1,0 0 1,0 0 0,0-1-1,-1 1 1,1 0 0,0 0-1,0-1 1,0 1-1,0 0 1,0-1 0,0 1-1,0 0 1,0 0 0,0-1-1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36.556"/>
    </inkml:context>
    <inkml:brush xml:id="br0">
      <inkml:brushProperty name="width" value="0.05" units="cm"/>
      <inkml:brushProperty name="height" value="0.05" units="cm"/>
    </inkml:brush>
  </inkml:definitions>
  <inkml:trace contextRef="#ctx0" brushRef="#br0">1 1 112,'15'7'1574,"-15"-6"-960,1 1-498,-1-1 0,0 0 1,0 1-1,1-1 0,-1 0 0,0 0 1,1 0-1,-1 1 0,1-1 1,0 0-1,-1 0 0,1 0 0,0 0 1,0 0-1,0 0 0,1 1 1,-2-1 13,0 1 0,0-1 0,0 0 0,0 1 0,0-1 0,1 0 0,-1 0 0,0 1 0,1-1 0,-1 0 0,1 0 1,0 0-1,-1 0 0,1 1 0,1 0 0,-1-1-45,0 0 0,-1 1-1,1-1 1,0 0 0,0 1 0,-1-1 0,1 1 0,-1-1 0,1 1-1,-1-1 1,0 1 0,1-1 0,-1 1 0,0 0 0,0 1 0,0 0 30,0 0 1,0 0 0,0 1 0,0-1-1,-1 0 1,1 0 0,-1 0 0,1 0 0,-1 0-1,0 0 1,-1 0 0,1 0 0,0-1 0,-4 6-1,4-6-103,0 1 0,0 0-1,0 0 1,1 0 0,-1 0 0,1 0-1,0 0 1,0 0 0,0 0-1,0 0 1,0 0 0,1 1 0,-1-1-1,1-1 1,0 1 0,0 0-1,0 0 1,0 0 0,0 0 0,1-1-1,-1 1 1,4 4 0,-2-6-290,-2-37-5207,6 26 4234,-5-10 32</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36.886"/>
    </inkml:context>
    <inkml:brush xml:id="br0">
      <inkml:brushProperty name="width" value="0.05" units="cm"/>
      <inkml:brushProperty name="height" value="0.05" units="cm"/>
    </inkml:brush>
  </inkml:definitions>
  <inkml:trace contextRef="#ctx0" brushRef="#br0">27 23 912,'0'0'155,"0"-1"0,0 0 1,0 1-1,0-1 0,0 0 0,0 1 0,0-1 0,-1 0 0,1 1 0,0-1 0,0 0 0,0 1 0,-1-1 0,1 1 0,0-1 0,-1 1 0,1-1 0,0 0 0,-1 1 0,1-1 0,-1 1 0,1 0 0,-1-1 0,1 1 0,-1-1 0,1 1 0,-1 0 0,1-1 0,-1 1 1,1 0-1,-1 0 0,0-1 0,1 1 0,-1 0 0,0 0 0,-1 0 0,-9-6 1186,11 36-6850,0-23 4565</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37.286"/>
    </inkml:context>
    <inkml:brush xml:id="br0">
      <inkml:brushProperty name="width" value="0.05" units="cm"/>
      <inkml:brushProperty name="height" value="0.05" units="cm"/>
    </inkml:brush>
  </inkml:definitions>
  <inkml:trace contextRef="#ctx0" brushRef="#br0">1 41 128,'0'1'112,"1"0"-1,0 1 1,0-1-1,-1 0 1,1 1-1,0-1 0,0 0 1,1 0-1,-1 0 1,0 0-1,0 0 1,0 0-1,1 0 1,-1 0-1,0-1 1,1 1-1,-1 0 1,2 0-1,1 2 286,8 2 207,102 4 2645,-112-9-3172,-1 0 0,1 0 1,-1 0-1,1 0 0,-1 0 0,1 0 0,0 0 0,-1-1 0,1 1 0,-1-1 0,1 1 0,-1-1 0,1 0 0,-1 1 0,0-1 0,1 0 0,-1 0 0,0 0 1,0 0-1,1 0 0,-1 0 0,0 0 0,0 0 0,0-1 0,0 1 0,0 0 0,-1-1 0,1 1 0,0 0 0,-1-1 0,1 1 0,-1-1 0,1 1 1,-1-1-1,0 0 0,1 1 0,-1-1 0,0 1 0,0-1 0,0 0 0,0 1 0,-1-1 0,1-1 0,-1 1-90,1 1 0,0-1 0,-1 0-1,1 1 1,-1 0 0,1-1 0,-1 1-1,0-1 1,0 1 0,1 0 0,-1-1 0,0 1-1,0 0 1,0 0 0,-1 0 0,1 0 0,0 0-1,0 0 1,-1 0 0,1 0 0,0 0-1,-1 1 1,1-1 0,-1 0 0,1 1 0,0-1-1,-1 1 1,0 0 0,1-1 0,-1 1-1,1 0 1,-4 0 0,-1-1-41,0 1-1,0 0 1,0 0 0,0 1-1,0-1 1,-12 4 0,15-3 50,-1 0 0,1 1 0,0-1 0,0 1 0,-1 0 1,1 0-1,0 0 0,1 0 0,-1 1 0,0-1 0,1 1 0,-1 0 0,1-1 1,0 1-1,0 0 0,0 0 0,0 1 0,-2 5 0,1 0 68,0 0 0,1 0 0,1 0 0,-1 0 0,1 1-1,1 14 1,2-21 1,-1 0 0,1 0-1,0 0 1,0 0-1,0-1 1,0 1-1,0-1 1,0 1 0,1-1-1,0 0 1,-1 0-1,1 0 1,0-1 0,0 1-1,0 0 1,0-1-1,0 0 1,6 2 0,6-1 41,-1 0 1,1-2-1,0 1 1,22-3 0,-30 1-489,0 0 0,0 0 0,0-1 0,0 0 1,0 0-1,9-4 0,-16 6 209,1 0 0,0 0 0,-1-1 0,1 1 0,0 0 1,-1 0-1,1-1 0,-1 1 0,1-1 0,0 1 0,-1 0 0,1-1 0,-1 1 0,1-1 1,-1 1-1,0-1 0,1 1 0,-1-1 0,1 1 0,-1-1 0,0 0 0,1 1 0,-1-1 1,0 1-1,0-1 0,0 0 0,1 1 0,-1-1 0,0 0 0,0 1 0,0-1 0,0 0 1,0 1-1,0-2 0,-1-3-587</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6:37.856"/>
    </inkml:context>
    <inkml:brush xml:id="br0">
      <inkml:brushProperty name="width" value="0.05" units="cm"/>
      <inkml:brushProperty name="height" value="0.05" units="cm"/>
    </inkml:brush>
  </inkml:definitions>
  <inkml:trace contextRef="#ctx0" brushRef="#br0">0 8 240,'0'0'4226,"8"15"-1852,-6-15-2228,0 1 0,0 0 0,0 0 0,0 0 0,0 0 0,-1 0 0,1 0 0,0 0 0,-1 1-1,1-1 1,-1 1 0,1-1 0,-1 1 0,0-1 0,0 1 0,0 0 0,2 3 0,11 12 949,-8-10-944,-1-1 0,0 1 0,0 1 0,0-1-1,-1 1 1,1-1 0,-2 1 0,1 0 0,-1 1 0,2 8 0,-5-15-73,0-1 1,0 1 0,1 0 0,-1-1-1,1 1 1,0-1 0,-1 1 0,1-1 0,0 0-1,0 1 1,0-1 0,0 0 0,2 3-1,-2-3-44,1 1 0,-1-1 0,0 1 0,0 0 0,1 0 0,-1 0 0,-1 0 0,1-1 0,0 1-1,0 0 1,-1 1 0,1-1 0,-1 0 0,1 3 0,-1-32 3378,0-23-3938,0-21-1135,15 37 1426,-15 33 231,0 0 0,0 0 0,1 0 0,-1 0 0,0 0 0,0 0 0,1 0-1,-1 0 1,0 0 0,1 0 0,-1 1 0,1-1 0,-1 0 0,1 0 0,-1 0 0,1 1 0,0-1 0,-1 0 0,1 1 0,0-1 0,0 1 0,-1-1 0,1 1 0,0-1 0,0 1 0,0-1 0,0 1 0,0 0 0,0-1 0,0 1 0,1 0 0,12-7-46,17 15-25,-7-5 114,-21-3-47,0 0 1,0 0-1,0 1 0,0-1 1,0 1-1,0 0 0,0-1 1,-1 1-1,1 1 1,4 1-1,-3-1-129,-1-1-1,1 0 1,-1 0 0,1 0-1,-1 0 1,1-1-1,-1 1 1,1-1 0,0 0-1,6-1 1,-5 1-911,-3 0 563</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05.886"/>
    </inkml:context>
    <inkml:brush xml:id="br0">
      <inkml:brushProperty name="width" value="0.05" units="cm"/>
      <inkml:brushProperty name="height" value="0.05" units="cm"/>
    </inkml:brush>
  </inkml:definitions>
  <inkml:trace contextRef="#ctx0" brushRef="#br0">9 1 32,'0'0'582,"-8"6"1709,15-6-1272,-6-1-944,0 1 0,1-1-1,-1 1 1,0 0-1,1 0 1,-1 0 0,0 0-1,1 0 1,-1 0-1,0 0 1,0 0 0,1 0-1,-1 1 1,0-1-1,1 1 1,-1-1 0,0 1-1,0-1 1,0 1-1,1 0 1,-1-1 0,0 1-1,0 0 1,1 1-1,-2-1 407,25 0 293,-24-2-767,0 1 1,0 0 0,0-1-1,0 1 1,-1 0-1,1 0 1,0 0 0,0-1-1,0 1 1,0 0-1,0 0 1,0 0 0,0 1-1,0-1 1,0 0-1,0 0 1,0 0 0,-1 1-1,1-1 1,0 0-1,0 1 1,0-1 0,0 1-1,-1-1 1,1 1-1,0-1 1,1 2 0,5-1 109,-7-1-111,1 0-1,0 0 1,-1-1-1,1 1 1,-1 0-1,1 0 1,0 0-1,-1 0 1,1 0-1,0 0 1,-1 0-1,1 0 1,0 1-1,-1-1 1,1 0-1,-1 0 1,1 0-1,0 1 1,-1-1-1,1 0 1,-1 1-1,1-1 1,-1 1-1,1-1 1,-1 0-1,1 1 1,-1-1-1,1 1 1,-1-1-1,0 1 1,1 0-1,-1 1-2,8-2-102</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06.396"/>
    </inkml:context>
    <inkml:brush xml:id="br0">
      <inkml:brushProperty name="width" value="0.05" units="cm"/>
      <inkml:brushProperty name="height" value="0.05" units="cm"/>
    </inkml:brush>
  </inkml:definitions>
  <inkml:trace contextRef="#ctx0" brushRef="#br0">0 0 96,'0'0'648,"13"9"1084,-11-9-1532,47 6 598,-47-6-753,39 7 24,-6-5-626,-35-2 545,0 1 0,0-1 1,0 0-1,0 0 0,1 1 1,-1-1-1,0 0 0,0 0 1,0 1-1,0-1 1,0 0-1,0 0 0,0 0 1,0 1-1,1-1 0,-1 0 1,0 0-1,0 0 0,0 0 1,0 1-1,1-1 0,-1 0 1,0 0-1,0 0 0,1 0 1,-1 0-1,0 0 0,0 1 1,0-1-1,1 0 0,-1 0 1,0 0-1,0 0 0,1 0 1,-1 0-1,0 0 0,0 0 1,1 0-1,-1 0 1,0 0-1,0 0 0,1 0 1,-1 0-1,0-1 0,0 1 1,1 0-1,-1 0 0,14-6-653,-11 5-127,-3-6-174</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06.846"/>
    </inkml:context>
    <inkml:brush xml:id="br0">
      <inkml:brushProperty name="width" value="0.05" units="cm"/>
      <inkml:brushProperty name="height" value="0.05" units="cm"/>
    </inkml:brush>
  </inkml:definitions>
  <inkml:trace contextRef="#ctx0" brushRef="#br0">0 8 64,'4'-1'179,"-1"-1"0,0 1-1,1 0 1,-1 1 0,1-1 0,-1 0-1,1 1 1,0 0 0,-1 0 0,1 0 0,4 1-1,5-1 420,-12 0-529,48 0 371,19 6-2537</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07.276"/>
    </inkml:context>
    <inkml:brush xml:id="br0">
      <inkml:brushProperty name="width" value="0.05" units="cm"/>
      <inkml:brushProperty name="height" value="0.05" units="cm"/>
    </inkml:brush>
  </inkml:definitions>
  <inkml:trace contextRef="#ctx0" brushRef="#br0">1 15 144,'0'0'1137,"28"-6"1392,33 6-2321,-59 0-259,23-2-2913,-25-5 2041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07.676"/>
    </inkml:context>
    <inkml:brush xml:id="br0">
      <inkml:brushProperty name="width" value="0.05" units="cm"/>
      <inkml:brushProperty name="height" value="0.05" units="cm"/>
    </inkml:brush>
  </inkml:definitions>
  <inkml:trace contextRef="#ctx0" brushRef="#br0">0 18 96,'1'1'96,"0"0"1,0-1-1,0 1 0,0 0 0,0-1 1,0 1-1,0-1 0,0 1 0,0-1 1,0 1-1,0-1 0,0 0 0,0 1 1,0-1-1,0 0 0,0 0 0,1 0 1,-1 0-1,0 0 0,0 0 0,0 0 1,0 0-1,0 0 0,0-1 0,1 1 1,-1 0-1,1-1 0,31-6 1587,-6-4-921,-26 10-771,-1 1 1,1-1 0,0 1-1,-1-1 1,1 1 0,0 0-1,-1-1 1,1 1 0,0 0-1,-1 0 1,1-1 0,0 1-1,0 0 1,0 0 0,-1 0-1,1 0 1,0 0 0,0 0 0,-1 0-1,1 0 1,0 1 0,0-1-1,-1 0 1,1 0 0,0 1-1,-1-1 1,1 0 0,0 1-1,-1-1 1,1 0 0,0 1-1,-1-1 1,1 1 0,-1-1-1,1 1 1,0 0 0,-1 0-78,0 14-2750</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09.526"/>
    </inkml:context>
    <inkml:brush xml:id="br0">
      <inkml:brushProperty name="width" value="0.05" units="cm"/>
      <inkml:brushProperty name="height" value="0.05" units="cm"/>
    </inkml:brush>
  </inkml:definitions>
  <inkml:trace contextRef="#ctx0" brushRef="#br0">1 518 160,'0'18'3492,"0"-18"-3166,10-22 1592,-4 11-1001,-5 10-842,-1 1 0,1-1 0,0 1 0,-1-1 1,1 1-1,-1-1 0,1 0 0,0 1 0,-1-1 0,0 0 0,1 1 1,-1-1-1,1 0 0,-1 0 0,0 1 0,1-1 0,-1 0 0,0 0 1,0 0-1,0 0 0,0 1 0,0-1 0,0 0 0,0 0 1,0-1-1,10-48 1838,-3 37-1410,-6 13-465,-1 0 0,1-1 0,-1 1-1,1-1 1,0 0 0,-1 1 0,1-1 0,-1 1 0,1-1 0,-1 0 0,0 1 0,1-1 0,-1 0 0,0 0 0,1 1 0,-1-1-1,0 0 1,0 0 0,0 1 0,0-1 0,1 0 0,-1 0 0,0 0 0,-1 0 0,2-4 139,-1 1 0,1 0-1,0 0 1,0 0 0,0 0 0,0-1 0,1 1 0,3-6 0,-3 6-81,0-1-1,0 1 1,-1 0 0,1-1 0,-1 0 0,0 1 0,0-1-1,0-9 1,5 0-18,-5 13-62,0 0 1,0 0-1,0 0 0,-1 0 0,1 0 0,0 0 0,-1-1 0,1 1 1,-1 0-1,1-1 0,-1 1 0,0 0 0,1-1 0,-1 1 0,0-3 0,10-68 1092,-3 51-1068,-6 20-30,0-1 1,0 1-1,0 0 1,0-1-1,-1 1 1,1-1-1,0 1 0,-1-1 1,0 1-1,1-1 1,-1 0-1,0 1 1,0-4-1,1 2 64,-1 0 0,1 1 1,-1-1-1,1 0 0,0 0 0,0 0 0,1 1 0,-1-1 0,0 1 0,1-1 0,-1 1 0,1 0 0,0-1 0,0 1 0,3-3 0,-4 4-73,-1 1 0,1-1 1,-1 1-1,0-1 0,1 0 0,-1 1 1,0-1-1,0 0 0,1 1 0,-1-1 1,0 0-1,0 1 0,0-1 0,0 0 1,0 1-1,0-1 0,0 0 0,0 1 1,0-1-1,0 0 0,0 1 0,-1-1 1,1-1-1,1-14 310,1 15-296,-1 0 0,0 0 0,-1 0-1,1-1 1,0 1 0,0 0-1,-1-1 1,1 1 0,0-1-1,-1 1 1,1 0 0,-1-1-1,0 0 1,0 1 0,1-1-1,-1 1 1,0-1 0,0 1 0,-1-1-1,1 1 1,0-1 0,-1-1-1,1-9-50,6 6-5,-6 6 40,1 0-1,-1-1 0,1 1 1,-1 0-1,1 0 0,-1 0 1,1-1-1,-1 1 0,1 0 1,-1-1-1,0 1 0,1 0 1,-1-1-1,1 1 0,-1 0 1,0-1-1,0 1 0,1-1 1,-1 1-1,0-1 0,0 1 1,1-1-1,-1 1 0,0-1 1,0 1-1,0-1 0,0 1 1,0-1-1,0 1 1,1-1-1,-1 1 0,-1-1 1,1 1-1,0-2 0,2-9-362,1 14-438,2 19-364,1-16 1202,-6-6-29,1 0-1,0 1 0,-1-1 0,1 1 0,-1-1 0,1 1 0,0 0 0,-1-1 0,1 1 0,-1-1 0,1 1 1,-1 0-1,0-1 0,1 1 0,-1 0 0,0 0 0,1-1 0,-1 1 0,0 0 0,0 0 0,0 0 0,1 1 1,9 48 774,5 2-303,-15-47-464,1 0 1,0 0-1,0 0 1,1-1 0,-1 1-1,1 0 1,3 6-1,-3-7 12,0 0 0,0 1 0,-1-1-1,1 0 1,-1 1 0,0-1 0,0 7 0,0-7 25,0 0 0,-1 1 0,1-1 0,1 0 0,-1 0 0,1 0-1,3 8 1,-3-8 39,0-1 0,0 1 0,-1 0-1,1 0 1,-1 0 0,0 0 0,1 8-1,13 24 731,-5 1-73,-3-21-417,-6-15-310,0 0 0,0 0-1,-1 0 1,1 0-1,0 0 1,-1 0 0,1 0-1,-1 0 1,1 0-1,-1 0 1,0 0 0,1 0-1,-1 0 1,0 0 0,0 1-1,0 1 1,13 47 47,-12-50-66,0 0 0,-1 0 0,1 0 0,0 1 0,-1-1 1,1 0-1,0 0 0,-1 1 0,1-1 0,-1 1 0,1-1 1,0 1-1,-1-1 0,1 1 0,-1-1 0,1 1 0,-1-1 1,0 1-1,1-1 0,-1 1 0,1 0 0,-1-1 0,0 1 1,0 0-1,1 0 0,-1-1 0,0 1 0,0 0 1,0-1-1,0 1 0,0 0 0,0 0 0,0-1 0,0 1 1,0 0-1,0-1 0,0 1 0,0 0 0,-1 0 0,1 0 1,10 36 264,-10 25-135,0-61-174,15 7 75,-15-11-852,0 0-1,0 1 1,-1-1-1,1 0 1,-1 1-1,0-1 1,1 1-1,-1-1 1,0 1-1,-1 0 1,1-1-1,0 1 1,-1 0-1,1 0 1,-1 0-1,0 0 1,1 0-1,-1 0 1,0 0-1,0 1 1,-3-2-1,-7-2-611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38.829"/>
    </inkml:context>
    <inkml:brush xml:id="br0">
      <inkml:brushProperty name="width" value="0.05" units="cm"/>
      <inkml:brushProperty name="height" value="0.05" units="cm"/>
    </inkml:brush>
  </inkml:definitions>
  <inkml:trace contextRef="#ctx0" brushRef="#br0">168 0 128,'0'0'1329,"-8"6"-801,8-6-522,0 0 1,0 1-1,0-1 1,0 0-1,0 0 0,0 1 1,0-1-1,0 0 1,0 0-1,0 0 0,0 1 1,-1-1-1,1 0 1,0 0-1,0 0 0,0 1 1,0-1-1,0 0 1,-1 0-1,1 0 1,0 0-1,0 1 0,0-1 1,-1 0-1,1 0 1,0 0-1,0 0 0,0 0 1,-1 0-1,1 0 1,0 0-1,0 0 0,-1 0 1,1 0-1,0 1 1,-1-2-1,1 1 11,0 0 0,0 0 0,-1 0 0,1 0 0,0 1 0,0-1 0,-1 0 0,1 0 0,0 0 0,0 0 0,0 0 0,-1 0-1,1 0 1,0 0 0,0 0 0,0 1 0,-1-1 0,1 0 0,0 0 0,0 0 0,0 0 0,0 1 0,-1-1 0,1 0 0,0 0 0,0 0 0,0 1 0,0-1 0,0 0 0,0 0 0,0 0 0,0 1-1,0-1 1,0 0 0,-1 0 0,1 1 0,0 0 744,-19 20 175,-1 3-234,12-9 4,7-14-624,0 0 0,0 1 0,0-1 0,0 1 0,0-1 0,0 1 0,0-1 0,1 1-1,-1 0 1,0-1 0,1 1 0,-1 3 0,1-4-43,-1 0-1,1 0 1,0 0-1,0 0 1,-1 0-1,1 0 1,-1 0-1,1 0 1,-1 0-1,1 0 1,-1 0-1,0 0 1,1 0-1,-3 1 1,2-1-4,0 0 1,0 0-1,0 0 1,1 0-1,-1 0 0,0 1 1,0-1-1,1 0 1,-1 0-1,0 1 1,1-1-1,0 1 0,-1-1 1,1 0-1,-1 3 1,-7 16 367,6-18-337,1-1 0,0 1 0,0 0 0,-1 0 1,2 1-1,-1-1 0,0 0 0,0 0 0,1 0 1,-1 3-1,-11 40 1092,4 4 330,-3-14-370,3 95 2425,-4-83-2897,12 21 528,5-58-621,-4-10-528,-1 0 0,1 1-1,-1-1 1,1 1 0,-1-1-1,1 1 1,-1-1 0,0 1-1,1-1 1,-1 1 0,0-1-1,1 1 1,-1-1 0,0 1-1,0 0 1,0-1 0,0 1 0,1 0-1,-1-1 1,0 1 0,0 1-1,0-1 25,0 1 0,1 0 0,-1 0 0,1-1 0,-1 1 0,1 0 0,0-1 0,0 1 0,0 0 0,0-1 0,2 3 0,-2-3-8,0 1 1,0-1-1,0 1 1,0-1-1,-1 1 1,1 0-1,0-1 1,-1 1-1,1 0 1,-1-1 0,1 4-1,0-2-3,0 0-1,0-1 1,-1 1-1,2 0 1,-1-1 0,0 1-1,1 0 1,-1-1-1,1 0 1,0 1-1,2 2 1,-4-5-35,0 0 0,1 0 0,-1 0 0,0 1 0,0-1 0,0 0 0,1 0 0,-1 1 1,0-1-1,0 0 0,0 1 0,0-1 0,0 0 0,1 0 0,-1 1 0,0-1 0,0 0 0,0 1 0,0-1 0,0 0 0,0 1 0,0-1 0,0 0 0,0 1 1,0-1-1,0 0 0,0 0 0,-1 1 0,1-1 0,0 1 0,1 5 3,0-5 6,-1-1-1,1 1 0,-1-1 0,1 1 0,-1-1 0,0 1 0,1-1 1,-1 1-1,1-1 0,-1 1 0,0-1 0,1 1 0,-1 0 1,0-1-1,0 1 0,0 0 0,0-1 0,1 2 0,-1-1-5,0-1-1,0 1 1,0-1-1,0 0 1,0 1 0,0-1-1,0 1 1,0-1-1,0 1 1,0-1-1,0 0 1,1 1-1,-1-1 1,0 0-1,0 1 1,1-1-1,-1 0 1,0 1-1,0-1 1,1 0-1,-1 1 1,0-1-1,1 0 1,-1 0-1,0 1 1,1-1-1,-1 0 1,0 0-1,1 0 1,-1 1-1,1-1 1,-1 0-1,0 0 1,1 0 0,-1 0-1,1 0 1,1 0-22,3 11 350,-2 0 95,-2-11-408,-1 0-1,1 0 1,0 0 0,-1 0 0,1 0 0,0 0 0,-1 0 0,1 0 0,0 0 0,-1 0 0,1 0 0,-1 1 0,1-1 0,0 0 0,-1 0 0,1 1 0,-1-1 0,1 1 0,-1-1 0,1 0 0,-1 1 0,1 0 0,5 2 999,-8 4-533,-2-12-1584,0-9-8941,0 13 9003,-1-2-1466,4-5-2724,1 2 3405</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09.946"/>
    </inkml:context>
    <inkml:brush xml:id="br0">
      <inkml:brushProperty name="width" value="0.05" units="cm"/>
      <inkml:brushProperty name="height" value="0.05" units="cm"/>
    </inkml:brush>
  </inkml:definitions>
  <inkml:trace contextRef="#ctx0" brushRef="#br0">1 38 144,'0'0'427,"12"-10"779,4 3-567,-12 5-328,0 0 1,1 1-1,-1-1 1,1 1-1,-1 0 1,1 0-1,-1 0 1,1 0-1,5 1 1,65-9 5920,54 9-3098,-127 0-3632,6 0-578</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10.746"/>
    </inkml:context>
    <inkml:brush xml:id="br0">
      <inkml:brushProperty name="width" value="0.05" units="cm"/>
      <inkml:brushProperty name="height" value="0.05" units="cm"/>
    </inkml:brush>
  </inkml:definitions>
  <inkml:trace contextRef="#ctx0" brushRef="#br0">153 43 128,'-1'0'66,"1"0"-1,-1 0 1,1 0 0,-1-1-1,1 1 1,-1 0-1,1 0 1,-1-1 0,1 1-1,0 0 1,-1-1 0,1 1-1,0-1 1,-1 1-1,1 0 1,0-1 0,0 1-1,-1-1 1,1 1-1,0-1 1,0 1 0,0-1-1,0 1 1,-1-1 0,1 1-1,0-1 1,0 1-1,0-1 1,0 1 0,0-1-1,0 1 1,0-1 0,1 1-1,-1-1 1,0 1-1,0-1 1,0 1 0,0-1-1,1 1 1,-1-1 0,0 1-1,0 0 1,1-1-1,-1 1 1,0-1 0,1 1-1,-1 0 1,0-1 0,1 1-1,-1 0 1,1-1-1,-1 1 1,0 0 0,1 0-1,-1-1 1,1 1-1,-1 0 1,1 0 0,-1 0-1,1 0 1,0 0 0,-5-6 861,3 6-885,1-1-1,0 1 0,0-1 1,0 1-1,-1-1 1,1 1-1,0 0 0,-1-1 1,1 1-1,0-1 1,-1 1-1,1 0 0,0-1 1,-1 1-1,1-1 0,-1 1 1,1 0-1,-1 0 1,1-1-1,-1 1 0,1 0 1,-1 0-1,1 0 0,-1 0 1,0-1-1,-50-4 1619,48 5-1576,-1 0 1,1 1 0,-1-1 0,1 1 0,-1 0 0,1 0 0,0 0-1,0 1 1,-1-1 0,1 1 0,0 0 0,0 0 0,1 0-1,-1 0 1,0 0 0,1 1 0,-1-1 0,1 1 0,-4 4-1,-6 7 551,10-10-414,0 0-1,0 1 1,0-1-1,1 1 1,0 0-1,0-1 0,-1 9 1,15 37 2836,-10-47-2954,-2-3-27,0 1 0,-1-1-1,1 1 1,0 0 0,-1-1 0,1 1 0,-1 0 0,1-1 0,-1 1 0,1 0 0,-1 0 0,1 0 0,-1 0 0,0-1 0,1 1 0,-1 0-1,0 0 1,0 0 0,0 0 0,1 0 0,-1 0 0,0 1 0,0 0 49,1 1 0,0 0 0,0-1 0,0 1 1,1-1-1,-1 1 0,0-1 0,1 0 0,0 1 0,-1-1 0,1 0 0,0 0 0,0 0 1,0-1-1,1 1 0,-1 0 0,0-1 0,3 2 0,-3-2 145,51 8 3211,-44-10-3462,0 0-1,0-1 0,-1 0 1,1 0-1,-1 0 0,0-1 1,11-6-1,-13 8 926</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13.256"/>
    </inkml:context>
    <inkml:brush xml:id="br0">
      <inkml:brushProperty name="width" value="0.05" units="cm"/>
      <inkml:brushProperty name="height" value="0.05" units="cm"/>
    </inkml:brush>
  </inkml:definitions>
  <inkml:trace contextRef="#ctx0" brushRef="#br0">1 10 64,'0'0'2876,"37"0"-1251,40-6-1857,-72 2-247,-5 5 445,0-1 0,0 0 0,0 0 0,0 0 0,0 1 0,0-1 1,0 0-1,0 0 0,0 0 0,0 1 0,0-1 0,0 0 0,1 0 0,-1 0 1,0 0-1,0 0 0,0 1 0,0-1 0,1 0 0,-1 0 0,0 0 0,0 0 0,0 0 1,0 0-1,1 0 0,-1 0 0,0 1 0,0-1 0,0 0 0,1 0 0,-1 0 1,0 0-1,0 0 0,0 0 0,1 0 0,-1 0 0,0 0 0,0 0 0,0 0 0,1-1 1,-1 1-1,0 0 0,0 0 0,0 0 0,1 0 0,-1 0 0,0 0 0,0 0 1,0 0-1,0-1 0,1 1 0,-1 0 0,0 0 0,0 0 0,0 1-366</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13.696"/>
    </inkml:context>
    <inkml:brush xml:id="br0">
      <inkml:brushProperty name="width" value="0.05" units="cm"/>
      <inkml:brushProperty name="height" value="0.05" units="cm"/>
    </inkml:brush>
  </inkml:definitions>
  <inkml:trace contextRef="#ctx0" brushRef="#br0">1 24 352,'83'-9'3354,"1"-5"-2012,-66 28-1550,-17-14 122,0 0 0,0 1 0,0-1 1,0 0-1,0 1 0,0-1 1,0 1-1,0-1 0,0 1 1,0-1-1,0 1 0,0 0 1,0 0-1,-1-1 0,1 1 1,0 0-1,0 1 0,0-1-13,0 0-1,-1 0 0,1 0 1,0 0-1,0-1 1,0 1-1,-1 0 0,1-1 1,0 1-1,0 0 1,0-1-1,0 1 1,0-1-1,0 1 0,1-1 1,-1 0-1,2 1 1,-1-1-526</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14.106"/>
    </inkml:context>
    <inkml:brush xml:id="br0">
      <inkml:brushProperty name="width" value="0.05" units="cm"/>
      <inkml:brushProperty name="height" value="0.05" units="cm"/>
    </inkml:brush>
  </inkml:definitions>
  <inkml:trace contextRef="#ctx0" brushRef="#br0">1 32 112,'24'0'1227,"-23"0"-642,42-7 1829,-33 1-2281,1 1-1,0 1 1,18-5 0,-26 9-117,17 4-393,-15-1-2949,-5-10 2240</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14.457"/>
    </inkml:context>
    <inkml:brush xml:id="br0">
      <inkml:brushProperty name="width" value="0.05" units="cm"/>
      <inkml:brushProperty name="height" value="0.05" units="cm"/>
    </inkml:brush>
  </inkml:definitions>
  <inkml:trace contextRef="#ctx0" brushRef="#br0">1 20 208,'77'-9'4544,"-10"3"-2466,-59 2-1851,-8 5-155,0 1-120,0-1-147,10-1-1052,-20 0-2903</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19.306"/>
    </inkml:context>
    <inkml:brush xml:id="br0">
      <inkml:brushProperty name="width" value="0.05" units="cm"/>
      <inkml:brushProperty name="height" value="0.05" units="cm"/>
    </inkml:brush>
  </inkml:definitions>
  <inkml:trace contextRef="#ctx0" brushRef="#br0">1 411 80,'15'-7'2977,"-5"-35"-1629,-4 29-1105,-5 12-207,0 0-1,0 0 1,0-1 0,0 1-1,0 0 1,-1 0 0,1-1-1,-1 1 1,1 0-1,-1-1 1,1 1 0,-1-1-1,0 1 1,0-1 0,1-1-1,9-53 1441,-5 48-1382,5-8 1,0-28 172,-3 26-53,1-6 346,-4 14-195,2-12 62,-6 19-426,0 2-1,0 0 0,0 0 1,-1 0-1,1-1 0,0 1 0,0 0 1,0 0-1,0 0 0,0 0 0,0-1 0,1 1 1,-1 0-1,0 0 0,1 0 0,-1 0 1,1 0-1,-1 0 0,1-1 0,-1 1 1,1 0-1,0 0 0,-1 1 0,1-1 1,0 0-1,0 0 0,0 0 0,-1 0 1,1 1-1,2-2 0,2-19 0,0 18-5,-4 2 11,-1 1 0,1-1-1,0 1 1,-1 0-1,1-1 1,-1 1 0,1-1-1,-1 1 1,0-1-1,1 0 1,-1 1-1,1-1 1,-1 1 0,0-1-1,0 0 1,1 1-1,-1-1 1,0 0 0,0 1-1,0-1 1,0 0-1,0 1 1,1-1-1,-1 0 1,0 1 0,-1-1-1,1 0 1,0-1-1,10-34 278,-10 35-286,0 1-1,1-1 0,-1 0 1,0 1-1,0-1 0,1 0 1,-1 1-1,0-1 1,1 1-1,-1-1 0,0 0 1,1 1-1,-1-1 0,1 1 1,-1-1-1,1 1 1,-1 0-1,1-1 0,0 1 1,-1-1-1,1 1 0,-1 0 1,1 0-1,0-1 1,-1 1-1,2 0 0,-2 0 13,1 0 0,0 0 0,-1 0 0,1 0 0,-1 0 0,1 1 0,0-1 0,-1 0 0,1 0 0,-1 1 0,1-1 0,-1 0 0,1 1 0,-1-1 0,1 0 0,-1 1 0,1-1 0,-1 1 0,1-1 0,-1 1 0,0-1 0,1 1 0,-1-1 0,0 1 0,0 0 0,1-1 0,-1 1 0,0-1 0,0 1 0,0-1 0,0 1 0,1 0 0,-1-1 0,0 1 0,0 0-1,0-1 1,-1 1 0,1-1 0,0 1 0,0 0 0,0-1 0,-1 2 0,1 167 4076,7-146-3597,-5-20-398,-1 0 0,0 0-1,0 0 1,0 0 0,0 1 0,0-1 0,-1 0 0,1 6-1,9 55 931,1-45-471,-9-18-512,-1 1 0,0-1 1,0 1-1,1-1 0,-1 1 0,0-1 0,0 1 0,0-1 1,-1 1-1,1 0 0,0 0 0,-1-1 0,1 4 0,12 19 290,0 1-43,-8-20-197,-4-5-80,-1 1-1,1-1 0,-1 0 0,1 0 0,-1 0 1,1 1-1,-1-1 0,1 0 0,-1 1 0,0-1 1,1 0-1,-1 1 0,1-1 0,-1 0 0,0 1 1,1-1-1,-1 1 0,0-1 0,0 1 0,1-1 1,-1 1-1,0-1 0,0 1 0,0-1 0,1 1 1,-1-1-1,0 1 0,0 0 0,10 34 517,-10-34-451,0 18 634,0-11-1035,0-13-1489,-5 2-1312,4 2 2456,-1 1 0,1-1-1,-1 0 1,1 1 0,-1-1-1,1 0 1,0 0 0,-1 0 0,1 0-1,0 0 1,0-1 0,0 1-1,0 0 1,0-1 0,0 1-1,-1-2 1,-7-5-1671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19.906"/>
    </inkml:context>
    <inkml:brush xml:id="br0">
      <inkml:brushProperty name="width" value="0.05" units="cm"/>
      <inkml:brushProperty name="height" value="0.05" units="cm"/>
    </inkml:brush>
  </inkml:definitions>
  <inkml:trace contextRef="#ctx0" brushRef="#br0">2 0 160,'0'0'1820,"-1"1"-1777,1-1-1,0 1 1,0 0 0,0-1 0,0 1 0,0 0 0,0-1 0,0 1 0,0 0 0,0-1 0,0 1 0,0-1 0,0 1 0,1 0 0,-1-1-1,0 1 1,0 0 0,1-1 0,-1 1 0,0-1 0,1 1 0,10 3 327,-10-3-154,0-1 0,0 1 0,-1-1 0,1 1-1,0-1 1,-1 1 0,1 0 0,0-1 0,-1 1 0,1 0 0,0 0 0,-1-1 0,0 1 0,1 0-1,-1 0 1,1 0 0,-1 0 0,0 0 0,1-1 0,-1 1 0,0 2 0,31 5 2267,-31-7-2448,0-1-1,0 1 1,0-1-1,1 1 1,-1-1-1,0 1 1,1-1-1,-1 1 1,1-1-1,-1 1 1,0-1-1,1 0 1,-1 1-1,1-1 1,-1 0-1,1 0 1,-1 1-1,1-1 1,-1 0-1,1 0 1,-1 1-1,1-1 1,-1 0-1,1 0 1,0 0-1,-1 0 1,1 0-1,-1 0 1,1 0-1,-1 0 1,1 0-1,-1 0 1,1 0-1,0-1 1,-1 1-1,1 0 1,4 0 46,-2 0 133,35 0 362,48-15-1235,-81 11 118,5-4 24,-2 6-4743,-8 2 5175,0 0 0,1 0 0,-1 0 0,0 0 0,0 0 0,1-1 0,-1 1 0,0 0 0,1 0 0,-1 0 0,0 0 0,0-1 0,1 1 0,-1 0 0,0 0 0,0 0 0,0-1 0,1 1 0,-1 0 0,0 0 0,0-1 0,0 1 0,0 0 0,0-1-1,0 1 1,1 0 0,-1 0 0,0-1 0,0 1 0,0 0 0,0-1 0,0 1 0,0 0 0,0-1 0,0 1 0,0 0 0,0-1 0,0 1 0,-1-1 0,1-3-963</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20.586"/>
    </inkml:context>
    <inkml:brush xml:id="br0">
      <inkml:brushProperty name="width" value="0.05" units="cm"/>
      <inkml:brushProperty name="height" value="0.05" units="cm"/>
    </inkml:brush>
  </inkml:definitions>
  <inkml:trace contextRef="#ctx0" brushRef="#br0">143 24 144,'0'0'1481,"15"-9"3249,-20 6-4630,-18-8 7539,17 11-7514,0 0-1,0 0 0,0 1 0,0 0 0,1 0 0,-1 1 0,0 0 0,0 0 0,1 0 0,-1 1 0,1-1 0,0 1 0,0 0 0,0 1 0,-8 6 0,0 4 281,11-13-369,1 0 1,-1 0 0,1 0-1,0 0 1,0 0 0,-1 1 0,1-1-1,0 1 1,0-1 0,0 1-1,0-1 1,1 1 0,-1-1 0,0 1-1,1 0 1,-1-1 0,1 1-1,-1 0 1,1 0 0,0-1 0,0 1-1,0 2 1,0 60 523,18-41-5,-12-21-338,1 0 0,0-1 0,0 1-1,0-1 1,0-1 0,1 1 0,-1-1 0,0 0 0,0-1-1,0 0 1,0 0 0,0 0 0,9-4 0,39-3-91,-54 9-155,1-1 1,-1 0-1,0 0 1,0 0-1,1 0 1,-1 0-1,0 0 1,0 0 0,1-1-1,-1 1 1,0 0-1,0-1 1,1 1-1,-1-1 1,0 1-1,0-1 1,0 0 0,2-1-1,-6-12-8078,-1 1 550,-9 11 4830,11-5 1495</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22.616"/>
    </inkml:context>
    <inkml:brush xml:id="br0">
      <inkml:brushProperty name="width" value="0.05" units="cm"/>
      <inkml:brushProperty name="height" value="0.05" units="cm"/>
    </inkml:brush>
  </inkml:definitions>
  <inkml:trace contextRef="#ctx0" brushRef="#br0">17 395 112,'0'0'259,"0"0"-196,0 1-1,0-1 1,0 1 0,0 0 0,0-1 0,1 1 0,-1 0-1,0-1 1,-1 1 0,1 0 0,0-1 0,0 1-1,0 0 1,0-1 0,0 1 0,-1-1 0,1 1 0,0 0-1,-1-1 1,1 1 0,-1 0 0,1-1 98,-1 0 0,0 0 1,1 0-1,-1 0 0,1-1 1,-1 1-1,1 0 0,-1 0 0,0 0 1,1-1-1,-1 1 0,1 0 1,-1-1-1,1 1 0,-1 0 1,1-1-1,0 1 0,-1-1 0,1 1 1,-1 0-1,1-1 0,0 1 1,-1-1-1,1 0 0,0 1 1,0-1-1,-1 1 0,1-1 0,0 1 1,0-1-1,0 1 0,0-1 1,0-1-1,0-26 923,0 13-267,7 3-19,-6 11-756,0 1 0,-1-1-1,1 0 1,0 1-1,-1-1 1,1 0-1,-1 0 1,1 1-1,-1-1 1,1 0 0,-1 0-1,0 0 1,1 1-1,-1-1 1,0 0-1,0 0 1,0 0-1,1 0 1,-1-1 0,0 0 22,-1 1-9,1 0-1,0 0 0,0 0 1,0 0-1,0 0 0,0 0 0,0-1 1,0 1-1,0 0 0,1 0 1,-1 0-1,0 0 0,1 0 0,-1 0 1,0 0-1,1 0 0,-1 0 1,1 0-1,0 0 0,-1 0 0,1 1 1,0-1-1,0 0 0,0 0 1,0-2 73,0 0 1,0 0 0,-1-1-1,0 1 1,1 0 0,-1 0-1,0 0 1,0 0-1,-2-6 1,2 0 49,0 5-151,0 3-24,-1 0-1,1 0 1,0 0 0,0 0 0,0 0 0,0 0 0,0-1 0,0 1 0,0 0 0,0 0 0,0 0 0,1 0 0,-1 0 0,0 0 0,1-1 0,-1 1 0,1 0 0,-1 0 0,1 0 0,0 1-1,-1-1 1,1 0 0,0 0 0,0 0 0,-1 0 0,1 0 0,0 1 0,0-1 0,2 0 0,-2-2 42,-1-1-1,1 1 1,0 0 0,-1 0 0,1 0-1,-1-1 1,0 1 0,0 0 0,-1 0-1,0-4 1,1 1 31,0-109 2197,0 114-2246,2-27 208,-1 27-232,-1 1 0,1-1 0,0 0 1,-1 1-1,1-1 0,-1 0 0,1 0 0,-1 1 0,1-1 1,-1 0-1,0 0 0,1 0 0,-1 0 0,0 0 1,1 1-1,-1-1 0,0 0 0,0 0 0,0 0 1,0 0-1,0 0 0,0 0 0,0 0 0,0 0 1,-1 0-1,1 0 0,0 0 0,-1-1 0,1 2-29,0 0-1,0 1 1,0-1-1,-1 0 0,1 0 1,0 0-1,0 0 1,0 0-1,0 1 0,-1-1 1,1 0-1,0 0 1,0 0-1,0 0 0,-1 0 1,1 0-1,0 0 1,0 0-1,0 1 0,-1-1 1,1 0-1,0 0 1,0 0-1,0 0 0,-1 0 1,1 0-1,0 0 1,0 0-1,-1 0 1,1 0-1,0-1 0,0 1 1,0 0-1,-1 0 1,1 0-1,0 0 0,0 0 1,0 0-1,0 0 1,-1-1-1,11 31 16,-7-23 9,0 0 0,1 0 0,-1-1 0,1 1 0,1-1 0,-1 0 0,8 7 0,-7-8 61,-1 0 1,0 0-1,0 1 0,-1-1 0,0 1 0,0-1 1,0 1-1,0 0 0,-1 0 0,2 12 0,-3-17-9,-1 1 0,1 0 0,-1-1 0,1 1 0,0 0 0,-1-1 0,1 1 0,0-1 0,0 1 0,0-1 0,0 0 0,1 1 0,0 0 0,0 0 15,0 0-1,-1-1 0,1 1 1,-1 0-1,1 0 0,-1 0 0,0 0 1,0 0-1,0 1 0,0-1 1,0 0-1,-1 0 0,1 1 1,0 3-1,9 52 699,-5-52-484,-4-6-272,0 1 0,-1-1 0,1 1 0,0-1 0,-1 1 0,1-1 1,-1 1-1,1-1 0,-1 1 0,1 0 0,-1-1 0,1 1 0,-1 0 1,1-1-1,-1 1 0,0 0 0,0 0 0,1-1 0,-1 1 0,0 0 1,0 0-1,0 1 0,10 70 433,-10-70-405,3 32 34,-2-34-59,-1 0 0,1 0 0,-1 0 0,1 0 0,-1 0 0,1 0-1,-1-1 1,1 1 0,-1 0 0,1 0 0,-1 0 0,1-1 0,-1 1 0,1 0 0,-1 0 0,0-1 0,1 1-1,-1 0 1,1-1 0,-1 1 0,0-1 0,1 1 0,-1 0 0,0-1 0,1 1 0,-1-1 0,0 1 0,0-1 0,1 0-1,7-9 177,-7 9-188,-1 0-1,1 0 1,-1 0 0,1 0 0,-1 0-1,0 0 1,0 0 0,1 0 0,-1 0-1,0 0 1,0 0 0,0 0 0,0 0-1,0 0 1,0 0 0,0 0 0,0 0-1,-1 0 1,1-1 0,1-22-289,2 19 174,-1 0 1,0 0-1,0 0 1,0-1-1,-1 1 1,0 0-1,0-1 0,0 1 1,-1-1-1,0 1 1,0-9-1,0 6-141,0-1 1,0 1-1,1-1 0,1 1 0,2-8 1,-1-19-130,-3 33 386,0 0 0,0 0 0,-1 1 1,1-1-1,0 0 0,1 0 0,-1 0 1,0 1-1,1-1 0,-1 0 0,1 0 0,-1 1 1,1-1-1,0 0 0,-1 1 0,1-1 1,0 1-1,0-1 0,0 1 0,2-2 1,-2-2-10,1 0 1,-1 0 0,0-1-1,-1 1 1,0 0 0,1 0-1,-2 0 1,1-1 0,-2-7-1,1-1 66,1-50 120,0 62-104,3 4-17,-1 1 0,0-1 0,0 0 0,0 1-1,0-1 1,0 1 0,0 0 0,-1 0-1,1-1 1,-1 1 0,0 0 0,0 0 0,0 1-1,1 5 1,8 33 540,-10-41-583,0 0-1,0 0 1,0 0 0,0-1-1,1 1 1,-1 0 0,0 0-1,0 0 1,1 0-1,-1 0 1,1 0 0,-1-1-1,0 1 1,1 0 0,0 0-1,-1-1 1,1 1-1,1 1 1,-2-2 0,1 1 0,0 0 0,-1 0-1,1-1 1,-1 1 0,1 0 0,-1 0 0,1 0-1,-1-1 1,1 1 0,-1 0 0,0 0 0,1 0 0,-1 0-1,0 0 1,0 0 0,0 0 0,0 2 0,14 47 327,-11-41-222,18 48 323,-18-50-414,0 1-1,-1-1 0,-1 0 1,1 1-1,-1-1 1,0 1-1,-1-1 1,0 13-1,15 17 58,-14-33-69,0 0 0,0 0 0,0 0 0,1-1 0,0 1 0,-1 0 1,1-1-1,0 1 0,1-1 0,-1 1 0,1-1 0,-1 0 0,1 0 0,5 4 0,-6-6 146,-2-36-17789</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41.089"/>
    </inkml:context>
    <inkml:brush xml:id="br0">
      <inkml:brushProperty name="width" value="0.05" units="cm"/>
      <inkml:brushProperty name="height" value="0.05" units="cm"/>
    </inkml:brush>
  </inkml:definitions>
  <inkml:trace contextRef="#ctx0" brushRef="#br0">12 109 96,'0'0'4098,"-11"-6"-2004,11 5-1920,0-44 3366,7 37-3147,-6 8-362,0-1 0,0 1 0,0-1 0,-1 1 0,1-1 0,0 0 0,0 1 0,-1-1 0,1 0-1,0 1 1,-1-1 0,1 0 0,-1 0 0,1 0 0,-1 0 0,1 0 0,-1-1 0,3-1-3,-1 1 1,0-1 0,1 1 0,-1 0-1,1-1 1,0 1 0,0 1 0,6-4-1,-7 5 71,-2 0-92,0-1 0,0 1-1,0-1 1,0 1 0,0 0-1,0-1 1,0 1 0,0 0-1,0-1 1,1 1 0,-1 0 0,0-1-1,0 1 1,1 0 0,-1 0-1,0-1 1,0 1 0,1 0-1,-1 0 1,0-1 0,0 1-1,1 0 1,-1 0 0,0 0 0,1-1-1,-1 1 1,0 0 0,1 0-1,-1 0 1,1 0 0,-1 0-1,0 0 1,1 0 0,0 0 0,16-3 38,-16 3-79,4 1 39,-4-1-4,-1 0 0,0 0 0,0 0 1,0 0-1,1 0 0,-1 0 1,0 0-1,0 0 0,0 0 1,0 0-1,1 0 0,-1 0 0,0 0 1,0 0-1,0 0 0,1 0 1,-1 0-1,0 0 0,0 0 0,0 0 1,1 0-1,-1 0 0,0 0 1,0 0-1,0 0 0,0 1 1,1-1-1,-1 0 0,0 0 0,0 0 1,0 0-1,0 0 0,0 1 1,0-1-1,1 0 0,-1 0 0,0 0 1,0 0-1,0 1 0,0-1 1,0 0-1,0 0 0,0 0 1,0 1-1,0-1 0,0 0 0,0 0 1,0 0-1,0 1 0,0-1 1,0 0-1,0 0 0,0 0 0,0 0 1,0 1-1,0-1 0,0 0 1,0 2 11,0 0 0,1 0 1,-1 0-1,1-1 0,0 1 1,0 0-1,0 0 0,-1-1 1,2 1-1,-1-1 0,0 1 1,0-1-1,0 1 0,1-1 1,-1 0-1,2 2 0,7 34 3,-6-30 14,-3-7-27,-1 1 0,1-1-1,0 1 1,-1-1 0,1 1 0,-1 0 0,1-1 0,-1 1 0,0 0 0,1-1 0,-1 1 0,0 0 0,1 0 0,-1-1-1,0 1 1,0 0 0,1 0 0,-1-1 0,0 1 0,0 0 0,0 1 0,0 41 1016,-4-39-684,3-3-292,1-1 0,-1 0 0,1 1 0,-1-1 0,1 1 0,-1-1 0,1 0 0,0 1 0,-1-1 0,1 1 0,-1-1 0,1 1 0,0-1 0,-1 1 0,1-1-1,0 1 1,0 0 0,0-1 0,-1 1 0,1-1 0,0 1 0,0 0 0,-2 2 113,1 0 0,-1-1-1,0 1 1,0-1 0,0 1 0,-1-1-1,-4 4 1,-37 32 511,42-37-645,0 0 1,1 0-1,-1 1 0,0-1 1,1 1-1,-1-1 0,1 1 0,0-1 1,-1 1-1,1 0 0,0 0 1,0 0-1,-1 2 0,-3 2 44,5-6-64,0 0-1,-1 0 1,1 0-1,-1 0 0,1 0 1,0 1-1,-1-1 1,1 0-1,0 0 0,-1 1 1,1-1-1,0 0 0,0 0 1,-1 1-1,1-1 1,0 0-1,0 1 0,-1-1 1,1 0-1,0 1 1,0-1-1,0 1 0,-1-1 1,1 0-1,0 1 0,0-1 1,0 1-1,0-1 1,0 0-1,0 1 0,0-1 1,0 1-1,0-1 1,0 1-1,-8 38-25,16-12 48,-7-26-18,-1-1-1,0 1 1,1-1 0,-1 0 0,1 1-1,-1-1 1,1 1 0,-1-1 0,1 0-1,-1 1 1,1-1 0,-1 0 0,1 1-1,-1-1 1,1 0 0,0 0 0,-1 0-1,1 0 1,-1 1 0,1-1 0,0 0-1,-1 0 1,1 0 0,0 0 0,-1 0-1,1-1 1,-1 1 0,1 0 0,0 0-1,0-1 1,21-2 198,-22 3-202,1 0 5,14-4 9,0 1 1,0 1-1,22-1 0,-35 3-16,1 1-1,-1-1 1,0 1-1,1 0 1,-1 0-1,0 0 1,1 0-1,-1 0 1,0 0-1,0 0 1,0 1-1,0-1 1,0 1-1,0 0 1,2 3-1,2-7-3867,-4-12-6665,-2 9 7945</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23.796"/>
    </inkml:context>
    <inkml:brush xml:id="br0">
      <inkml:brushProperty name="width" value="0.05" units="cm"/>
      <inkml:brushProperty name="height" value="0.05" units="cm"/>
    </inkml:brush>
  </inkml:definitions>
  <inkml:trace contextRef="#ctx0" brushRef="#br0">47 12 128,'0'0'710,"-41"7"685,36 0-1215,5-7-134,0 0-1,1 0 0,-1 0 1,0 0-1,0 0 1,0 0-1,0 0 1,0 0-1,1 0 1,-1 0-1,0 1 1,0-1-1,0 0 1,0 0-1,0 0 1,1 0-1,-1 0 1,0 0-1,0 0 1,0 0-1,0 0 1,0 1-1,0-1 1,0 0-1,1 0 1,-1 0-1,0 0 1,0 0-1,0 1 1,0-1-1,0 0 1,0 0-1,0 0 1,0 0-1,0 0 1,0 1-1,0-1 1,0 0-1,0 0 0,0 0 1,0 0-1,0 1 1,0-1-1,0 0 1,0 0-1,0 0 1,0 0-1,0 0 1,0 1-1,-1-1 1,3 0 389,26 8 2032,41 4 1622,-56-9-3182,1 0 0,-1-1-1,19 1 1,51 0 2800,-44-1-2994,1-1 0,42-6-1,-23-4-626,-29 3 9,-1 2 0,35-1 0,38-3-100,-64 8-121,1-2 0,0-2 0,41-9 0,-53 9-654,0 1 0,52 0 0,-76 3 719,-1 0-182,37 0-1275,-37 0 1315,30-3-2732</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25.086"/>
    </inkml:context>
    <inkml:brush xml:id="br0">
      <inkml:brushProperty name="width" value="0.05" units="cm"/>
      <inkml:brushProperty name="height" value="0.05" units="cm"/>
    </inkml:brush>
  </inkml:definitions>
  <inkml:trace contextRef="#ctx0" brushRef="#br0">92 52 96,'-25'27'1822,"25"-25"-1534,0 16 1707,0-27 853,0 8-2603,15-17 1124,-15 17-1318,0 0 1,0 0-1,1 0 1,-1-1 0,1 1-1,-1 0 1,1 0-1,-1 0 1,1 0 0,-1 0-1,1 0 1,0 0-1,0 0 1,-1 0 0,1 0-1,0 1 1,0-1-1,0 0 1,0 0 0,2 0-1,7-12 576,-9 11-606,0 0 0,0 1 0,0 0 0,0-1 0,0 1 0,0 0 1,1 0-1,-1-1 0,0 1 0,1 0 0,-1 0 0,1 0 0,-1 1 0,1-1 0,-1 0 1,1 0-1,0 1 0,-1-1 0,1 1 0,0 0 0,-1-1 0,3 1 0,72-14 190,-74 14-208,-1 0 0,0 0 0,1 0 1,-1 0-1,0 0 0,0 0 0,1 0 0,-1 1 0,0-1 0,0 1 0,1-1 0,-1 1 1,0-1-1,0 1 0,0 0 0,0-1 0,0 1 0,0 0 0,0 0 0,0 0 0,0 0 1,0 0-1,0 0 0,0 0 0,-1 0 0,1 0 0,0 0 0,-1 1 0,1 1 0,0-3 22,-1 1-10,1-1 1,0 1 0,0 0 0,-1-1-1,1 1 1,0 0 0,-1-1 0,1 1-1,-1 0 1,1 0 0,-1 0-1,1-1 1,-1 1 0,0 0 0,1 0-1,-1 0 1,0 0 0,0 0 0,1 1-1,-1 3 156,0-4-146,0 0-1,0 0 1,0 1 0,0-1-1,0 0 1,0 0 0,0 0-1,0 1 1,0-1 0,0 0-1,-1 0 1,1 0 0,0 0 0,-1 0-1,1 0 1,-1 1 0,1-1-1,-1 0 1,0 0 0,1 0-1,-1-1 1,0 1 0,-1 1-1,-4 5 73,-7 5 222,9-10-254,0 0-1,0 0 0,1 1 0,-1-1 0,1 1 0,0 0 0,-5 4 0,-22 17 235,24-20-219,0 1 1,0-1 0,0 1 0,1 0 0,-7 8 0,-23 17 730,30-27-714,0 1-1,1 0 1,0 0-1,-1 0 1,1 0 0,-5 7-1,-21 20 282,27-29-339,1 0 0,0-1 0,0 1 0,-1 0 1,1 0-1,0 0 0,1 1 0,-1-1 0,0 0 0,1 1 0,-3 4 0,4-7-24,0 0-1,1-1 0,-1 1 0,0 0 0,1 0 1,-1-1-1,0 1 0,1 0 0,-1 0 0,1 0 0,-1-1 1,1 1-1,-1 0 0,0 0 0,1 0 0,-1 0 0,1 0 1,-1 0-1,1 0 0,-1 0 0,1 0 0,-1 0 0,1 0 1,-1 0-1,0 0 0,1 1 0,-1-1 0,1 0 0,-1 0 1,1 0-1,-1 1 0,0-1 0,1 0 0,-1 0 1,0 1-1,1-1 0,-1 0 0,0 1 0,1-1 0,-1 0 1,0 1-1,0-1 0,1 1 0,-1-1 0,0 0 0,0 1 1,0-1-1,0 1 0,0-1 0,1 1 0,-1-1 0,0 0 1,0 1-1,0-1 0,0 1 0,0-1 0,0 1 1,0-1-1,-1 1 0,1-1 0,0 1 0,0-1 0,0 1 1,13-6 54,0 1 0,0 1 0,1 0 0,0 1 0,-1 0 0,1 1 0,0 0 0,26 3 0,-12-2-18,64-8 5,-59 8-66,-16 0-6271,-19-13-1797,-6 11 6549</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29.046"/>
    </inkml:context>
    <inkml:brush xml:id="br0">
      <inkml:brushProperty name="width" value="0.05" units="cm"/>
      <inkml:brushProperty name="height" value="0.05" units="cm"/>
    </inkml:brush>
  </inkml:definitions>
  <inkml:trace contextRef="#ctx0" brushRef="#br0">62 1 80,'0'0'1555,"-25"27"-1899,22-26 620,1 0 0,-1 0 0,0 0 0,0 0 0,0 0 0,0-1 0,0 1 0,0-1 0,-5 0 0,5 0 459,9 0-190,12 0-292,19-6 168,-36 6-373,49 0 3,-27 0-880,-20 0-758,-11 0 594,6 0 478,2-1-16,0-6-126</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29.496"/>
    </inkml:context>
    <inkml:brush xml:id="br0">
      <inkml:brushProperty name="width" value="0.05" units="cm"/>
      <inkml:brushProperty name="height" value="0.05" units="cm"/>
    </inkml:brush>
  </inkml:definitions>
  <inkml:trace contextRef="#ctx0" brushRef="#br0">1 0 176,'0'1'94,"1"0"0,-1 0-1,0 0 1,0 0 0,1 0 0,-1 1 0,0-2-1,1 1 1,-1 0 0,1 0 0,0 0 0,-1 0-1,1 0 1,0 0 0,-1 0 0,1-1 0,0 1-1,0 0 1,0-1 0,0 1 0,-1 0 0,1-1-1,0 1 1,0-1 0,0 0 0,0 1-1,0-1 1,1 0 0,-1 1 0,0-1 0,1 0-1,0 0 89,47-1 973,-26-7-1281,-22 8 118,-1-1 0,1 1-1,-1 0 1,1 0 0,-1 0 0,1-1-1,0 1 1,-1 0 0,1 0-1,-1 0 1,1 0 0,-1 0 0,1 0-1,0 0 1,-1 1 0,1-1 0,-1 0-1,1 0 1,-1 0 0,1 1-1,-1-1 1,1 0 0,-1 0 0,1 1-1,-1-1 1,1 0 0,-1 1 0,1-1-1,-1 1 1,1-1 0,-1 0-1,0 1 1,1-1 0,-1 1 0,0-1-1,0 1 1,1 1 0,-1-1-51,24-1-2974,-33 0 2083</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29.906"/>
    </inkml:context>
    <inkml:brush xml:id="br0">
      <inkml:brushProperty name="width" value="0.05" units="cm"/>
      <inkml:brushProperty name="height" value="0.05" units="cm"/>
    </inkml:brush>
  </inkml:definitions>
  <inkml:trace contextRef="#ctx0" brushRef="#br0">0 24 80,'0'0'277,"24"-2"1740,-21 0-1766,0 1-1,1-1 1,-1 0-1,0 1 1,1 0 0,-1 0-1,1 0 1,-1 0-1,7 0 1,-8 1-102,0-1-156,1 0 0,-1 0 1,0 0-1,0 0 0,1 0 0,-1 0 1,0 1-1,1-1 0,-1 1 0,1 0 0,-1 0 1,4 0-1,-4 0-60,8 0-173</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30.326"/>
    </inkml:context>
    <inkml:brush xml:id="br0">
      <inkml:brushProperty name="width" value="0.05" units="cm"/>
      <inkml:brushProperty name="height" value="0.05" units="cm"/>
    </inkml:brush>
  </inkml:definitions>
  <inkml:trace contextRef="#ctx0" brushRef="#br0">0 0 192,'0'0'310,"25"5"1480,-25-4-1646,92-7 2249</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32.396"/>
    </inkml:context>
    <inkml:brush xml:id="br0">
      <inkml:brushProperty name="width" value="0.05" units="cm"/>
      <inkml:brushProperty name="height" value="0.05" units="cm"/>
    </inkml:brush>
  </inkml:definitions>
  <inkml:trace contextRef="#ctx0" brushRef="#br0">1 292 32,'0'28'1479,"0"-14"4944,10-57-4617,-3 15-1587,-6 25-171,1 0 0,-1 0 0,0-1 0,0 1 0,0 0 0,-1-1 0,1 1 0,-1-1 0,0-4 0,10-49 579,-3 37-362,-6 18-239,0 0 0,0-1 0,0 1 0,0 0 1,0 0-1,0-1 0,-1 1 0,1-1 0,-1 1 0,1-5 1,9-44 69,-11 34-84,1-11 122,0 28-137,0-1 0,0 0 0,1 1 0,-1-1 0,0 0 0,0 1 0,1-1 0,-1 1-1,0-1 1,1 1 0,-1-1 0,0 1 0,1-1 0,-1 1 0,1-1 0,-1 1 0,1-1 0,-1 1 0,1 0 0,-1-1 0,1 1 0,-1 0 0,1-1 0,0 1 0,-1 0 0,1 0 0,-1 0 0,1-1 0,0 1 0,-1 0 0,1 0-1,0 0 1,0 0 0,-1 0-16,1-1-1,0 0 1,-1 1-1,1-1 0,-1 0 1,1 1-1,0-1 1,-1 1-1,1-1 0,0 1 1,0 0-1,0-1 1,-1 1-1,1 0 0,0-1 1,0 1-1,0 0 1,0 0-1,-1 0 0,1 0 1,0 0-1,0 0 1,0 0-1,0 0 1,0 0-1,-1 0 0,1 0 1,2 1-1,14 21 20,-17-21 2,0 0 0,0-1 0,0 1 0,0 0 0,1-1 0,-1 1 0,0 0 0,1 0 0,-1-1 0,0 1 0,1 0 0,-1-1 0,1 1 0,-1-1 0,1 1 0,0-1 0,-1 1 0,1-1 0,-1 1 0,1-1 0,0 1 0,-1-1 0,1 0 0,0 1 0,1-1 0,-2 0 1,1 1 1,0-1-1,-1 0 0,1 0 1,0 1-1,-1-1 0,1 0 1,0 1-1,-1-1 0,1 1 1,-1-1-1,1 1 0,-1-1 1,1 1-1,-1-1 0,0 1 1,1 0-1,-1-1 0,0 1 1,1-1-1,-1 1 0,0 0 1,0-1-1,1 1 1,-1 1-1,0-1 13,0 0-1,1 0 1,-1 0 0,0 1-1,1-1 1,-1 0 0,1 0 0,-1 0-1,1 0 1,0 1 0,-1-1-1,1 0 1,0 0 0,0-1 0,0 1-1,-1 0 1,1 0 0,2 1 0,-2-1-3,0-1 1,0 1-1,0 0 1,0 0 0,-1 0-1,1-1 1,0 1 0,0 0-1,-1 0 1,1 0-1,-1 0 1,1 1 0,-1-1-1,1 0 1,-1 0 0,1 0-1,-1 0 1,0 2-1,1-1 17,-1 1-1,0-1 0,1 1 0,-1-1 0,1 1 0,0-1 0,0 0 0,0 0 0,0 1 0,0-1 0,1 0 1,-1 0-1,2 2 0,-2-3-4,1 1 0,-1 0 0,0-1 0,0 1 0,0 0 0,0 0 0,0 0 1,-1 0-1,1 0 0,0 0 0,-1 0 0,1 3 0,-1-1 18,1-1 0,-1 1 0,1 0 0,0-1 1,0 1-1,1-1 0,-1 1 0,1-1 0,0 0 0,0 0 0,4 6 0,-4-7-17,0 1 0,0 0 0,-1-1 0,1 1-1,-1 0 1,0 0 0,0-1 0,0 1 0,0 0-1,0 0 1,0 5 0,-1-8-20,0 1-1,0-1 1,0 1 0,0-1-1,0 1 1,0-1 0,0 0-1,0 1 1,1-1 0,-1 1-1,0-1 1,0 1 0,0-1-1,0 1 1,1-1 0,-1 0-1,0 1 1,0-1 0,1 1-1,-1-1 1,0 0-1,1 1 1,-1-1 0,1 0-1,-1 1 1,0-1 0,1 0-1,-1 0 1,1 1 0,0-1-1,-1 0 0,1 0 0,-1 1 0,1-1-1,-1 0 1,1 0 0,-1 0 0,0 1-1,1-1 1,-1 0 0,0 1 0,1-1-1,-1 0 1,0 1 0,1-1 0,-1 1 0,0-1-1,0 0 1,1 1 0,-1-1 0,0 1-1,0-1 1,0 1 0,0-1 0,0 1-1,1-1 1,-1 1 0,0-1 0,0 1-1,0-1 1,0 1 0,0 1 12,0 0-1,0 0 1,1-1-1,-1 1 1,1 0-1,0-1 1,-1 1 0,1 0-1,0-1 1,0 1-1,0-1 1,0 1-1,2 1 1,-2-2-8,1 1 1,-1 0-1,1 0 1,-1 0-1,0 0 1,0 0-1,0 0 0,0 0 1,-1 0-1,1 0 1,0 0-1,-1 0 1,0 0-1,1 3 0,5 9 32,-5-13-32,0 0 0,0 0-1,0 0 1,0 1 0,-1-1-1,1 0 1,0 0 0,-1 1-1,1-1 1,-1 0 0,0 1-1,1-1 1,-1 0 0,0 3-1,0-2 11,10 17 42,-10-18-122,-1-27-11128,-6 18 9857</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32.776"/>
    </inkml:context>
    <inkml:brush xml:id="br0">
      <inkml:brushProperty name="width" value="0.05" units="cm"/>
      <inkml:brushProperty name="height" value="0.05" units="cm"/>
    </inkml:brush>
  </inkml:definitions>
  <inkml:trace contextRef="#ctx0" brushRef="#br0">15 15 288,'0'0'987,"-15"-8"4744,58 3-1094,-34 7-4374,0 1 1,0-1 0,1-1-1,-1 0 1,1 0 0,-1-1-1,1 0 1,17-3 0,13 1-111,-39 2-350,23-2 463,-19-2-2134</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33.446"/>
    </inkml:context>
    <inkml:brush xml:id="br0">
      <inkml:brushProperty name="width" value="0.05" units="cm"/>
      <inkml:brushProperty name="height" value="0.05" units="cm"/>
    </inkml:brush>
  </inkml:definitions>
  <inkml:trace contextRef="#ctx0" brushRef="#br0">77 27 96,'0'0'558,"-10"-19"2222,-15 11-857,25 9-1918,0-1 0,-1 1-1,1-1 1,0 1 0,0-1 0,0 0-1,-1 1 1,1-1 0,0 1 0,-1-1-1,1 0 1,0 1 0,-1-1 0,1 0-1,0 1 1,-1-1 0,1 0-1,-1 0 1,1 1 0,-1-1 0,1 0-1,-1 0 1,1 0 0,-1 1 0,1-1-1,-1 0 1,1 0 0,-1 0 0,0 0 0,0 0 0,1 0 1,-1 0-1,1 0 1,-1 0-1,0 0 0,1 1 1,-1-1-1,1 0 0,-1 0 1,0 1-1,1-1 1,-1 0-1,1 1 0,-1-1 1,1 1-1,0-1 0,-1 1 1,1-1-1,-1 0 1,1 1-1,0-1 0,-1 1 1,1 0-1,0-1 0,-1 1 1,1-1-1,0 1 1,0-1-1,0 2 0,-7 5 238,7-7-231,-1 0 0,1 1 0,-1-1 0,1 0 0,-1 0 0,1 0 1,0 1-1,-1-1 0,1 0 0,-1 1 0,1-1 0,0 0 0,-1 1 0,1-1 0,0 0 0,-1 1 0,1-1 0,0 1 1,-1-1-1,1 1 0,0-1 0,0 1 0,0-1 0,-1 1 0,1-1 0,0 1 0,0-1 0,0 1 0,0-1 1,0 1-1,0-1 0,0 1 0,0 0 0,0 63 954,3-61-794,-1 0 0,1 0 1,-1-1-1,1 1 0,0-1 0,0 0 1,0 1-1,1-2 0,-1 1 1,0 0-1,8 2 0,97-4 2830,-106 0-2960,4 0-110,-5 0 44,0 0-1,0 1 0,-1-1 0,1 0 1,0 0-1,0 0 0,0 0 1,-1 1-1,1-1 0,0 0 0,0-1 1,0 1-1,-1 0 0,1 0 1,0 0-1,0 0 0,0-1 0,-1 1 1,1 0-1,0-1 0,0 1 0,-1 0 1,1-1-1,0 1 0,-1-1 1,1 1-1,-1-1 0,1 1 0,0-1 1,-1 0-1,1 0 0,-2-6-1210</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35.036"/>
    </inkml:context>
    <inkml:brush xml:id="br0">
      <inkml:brushProperty name="width" value="0.05" units="cm"/>
      <inkml:brushProperty name="height" value="0.05" units="cm"/>
    </inkml:brush>
  </inkml:definitions>
  <inkml:trace contextRef="#ctx0" brushRef="#br0">1 238 128,'0'1'50,"0"0"1,0 0-1,0 0 0,0 0 1,0 0-1,0 0 0,0 0 1,0 0-1,0 0 1,0 0-1,0 0 0,1 0 1,-1 0-1,0 0 0,1 0 1,-1 0-1,0 0 0,1-1 1,0 1-1,-1 0 0,1 0 1,-1 0-1,1-1 0,0 1 1,0 0-1,-1-1 0,1 1 1,0 0-1,0-1 0,4 3 3048,-7-10-2791,1 1 1,0-1 0,1 1 0,-1-1 0,1 1 0,1-1 0,1-11 0,0-8 161,-2-116 379,20 132-767,-20 9-78,1 1-1,-1 0 0,1 0 1,-1-1-1,1 1 1,0 0-1,-1 0 0,1 0 1,-1 0-1,1 0 1,-1 0-1,1 0 0,0 0 1,-1 0-1,1 0 1,-1 0-1,1 0 0,0 0 1,-1 0-1,1 0 1,-1 1-1,1-1 0,-1 0 1,1 0-1,-1 1 1,1-1-1,-1 0 0,1 1 1,-1-1-1,1 0 1,-1 1-1,0-1 0,1 1 1,-1-1-1,0 1 1,1-1-1,-1 1 0,0-1 1,0 1-1,1-1 0,-1 1 1,0-1-1,0 2 1,23 27 520,-13 2-189,-5-11-47,1-15-187,-5-4-78,-1-1 1,1 1-1,-1-1 0,1 1 1,-1-1-1,1 1 1,-1-1-1,1 1 1,-1-1-1,0 1 1,1 0-1,-1-1 0,0 1 1,0-1-1,1 1 1,-1 0-1,0-1 1,0 1-1,0 0 1,0 0-1,0-1 0,0 1 1,0 0-1,0-1 1,0 2-1,0-1 35,0 1 0,1 0 0,-1-1 0,1 1 0,-1-1 0,1 1 0,-1-1 0,1 1 0,0-1 0,0 0 0,0 1 0,0-1 0,0 0 0,0 0 0,1 2 0,-1-2-12,1 0-1,-1 1 1,0-1 0,0 1-1,0-1 1,0 1 0,0-1 0,0 1-1,-1-1 1,1 1 0,0 0 0,-1 0-1,1-1 1,-1 1 0,0 3 0,11 30 373,-4-22-364,-7-13-52,1 1 0,0 0 0,-1-1 0,1 1-1,-1 0 1,1-1 0,-1 1 0,1 0 0,-1 0 0,1-1 0,-1 1-1,0 0 1,1 0 0,-1 0 0,0 0 0,0 0 0,1-1-1,-1 1 1,0 1 0,3 4 111,4 10 57,-7-16-164,0 1 0,0-1 1,-1 1-1,1-1 0,0 1 1,0-1-1,0 1 0,0-1 0,0 1 1,0-1-1,1 1 0,-1-1 1,0 1-1,0-1 0,0 1 0,0-1 1,0 1-1,1-1 0,-1 1 1,0-1-1,1 1 0,-1-1 0,0 0 1,0 1-1,1-1 0,-1 1 1,1-1-1,-1 0 0,0 1 0,1-1 1,-1 0-1,1 0 0,-1 1 1,1-1-1,-1 0 0,1 0 0,-1 0 1,1 0-1,-1 0 0,1 1 1,-1-1-1,1 0 0,-1 0 0,2 0 1,1 10 515,-4-21-425,-6-11-373,6 20 247,0 0 0,0 0 1,0 0-1,0 0 0,1 0 0,-1 0 0,0-1 0,1 1 0,-1 0 0,1 0 0,0-1 1,0-1-1,0-90-158,15 53-29,-15 35 204,0 3 20,-1 1 1,1 0-1,0-1 1,0 1 0,0 0-1,0 0 1,1-1 0,-1 1-1,0 0 1,1 0-1,0-1 1,-1 1 0,1 0-1,0 0 1,0 0-1,0 0 1,1 0 0,-1 0-1,3-3 1,-3 4 45,-1-1-1,1 0 1,0 1-1,-1-1 1,0 0 0,1 0-1,-1 1 1,0-1-1,0 0 1,0 0 0,0 0-1,0 1 1,0-1 0,-1 0-1,0-2 1,1-12 574,0 16-626,0 0 0,0 0 0,0 0 0,0-1 0,1 1 0,-1 0 0,0 0 0,0 0 0,0 0 0,0 0 0,1 0 0,-1 0 0,0-1 0,0 1 0,1 0 0,-1 0 0,0 0 0,0 0 0,0 0 0,1 0 0,-1 0 0,0 0 0,0 0 0,1 0 0,-1 0 0,0 0 0,0 0 0,0 0 0,1 1 0,-1-1 0,0 0 0,0 0 0,1 0 0,-1 0 0,0 0 0,0 0 0,0 0 0,0 1 0,1-1 0,-1 0 0,0 0 0,0 0-1,0 1 1,0-1 0,0 0 0,0 0 0,1 0 0,-1 1 0,0-1 0,0 0 0,7 11 90,0-5-34,9 29 369,-10-26-232,0 0 1,0 1 0,0 0-1,-2 0 1,6 13-1,-10-20-140,1 0-1,0 0 0,-1 0 0,1-1 0,1 1 0,-1 0 1,0-1-1,1 1 0,-1-1 0,1 1 0,0-1 0,3 4 0,-3-4-16,0-1 1,-1 1-1,1 0 0,-1 0 0,0 0 0,0 0 0,1 0 0,-1 1 0,0-1 0,-1 0 0,2 5 0,-2-6-11,1 1 0,-1-1 1,1 1-1,-1-1 0,1 0 0,-1 1 0,1-1 0,0 0 1,-1 1-1,1-1 0,0 0 0,0 0 0,0 0 0,2 2 1,-2-2-9,0 1 1,1-1 0,-1 0 0,0 1 0,0-1 0,0 1 0,0-1 0,0 1-1,-1-1 1,1 1 0,0 0 0,-1 0 0,1-1 0,-1 1 0,1 2 0,5 2 156,-6-6-195,1 0 1,-1 0-1,0 0 1,1 0 0,-1 0-1,1 0 1,-1 1 0,0-1-1,1 0 1,-1 0-1,1 0 1,-1 1 0,0-1-1,1 0 1,-1 1 0,0-1-1,1 0 1,-1 1-1,0-1 1,0 0 0,1 1-1,-1-1 1,0 1 0,0-1-1,0 0 1,0 1-1,1-1 1,-1 1 0,0-1-1,0 1 1,0-1 0,0 1-1,0-1 1,0 0-1,0 1 1,0 11-4360</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42.159"/>
    </inkml:context>
    <inkml:brush xml:id="br0">
      <inkml:brushProperty name="width" value="0.05" units="cm"/>
      <inkml:brushProperty name="height" value="0.05" units="cm"/>
    </inkml:brush>
  </inkml:definitions>
  <inkml:trace contextRef="#ctx0" brushRef="#br0">13 112 208,'0'0'822,"8"18"3524,-8-13-2879,0-5-1413,0 0 0,1 0 0,-1 1 0,0-1 0,0 0 0,0 1 0,0-1 0,0 0 0,0 1 0,0-1 0,0 0 0,0 1-1,0-1 1,0 0 0,0 0 0,0 1 0,0-1 0,0 0 0,-1 1 0,1-1 0,0 0 0,0 1 0,0-1 0,0 0 0,-1 0 0,1 1 0,0-1 0,-7 2 5708,-4-17-3865,11 15-1703,-1-5 92,1 1-1,0-1 1,0 1-1,1-1 1,1-6-1,-2 10-285,1 1-2,0-1 0,0 1-1,1-1 1,-1 0 0,0 0 0,0 1 0,0-1 0,0 0-1,0 0 1,0 0 0,0 0 0,0 0 0,-1-1-1,1 1 1,0 0 0,0-2 0,0 1 2,1 1 0,-1-1 0,1 0 0,-1 1-1,1-1 1,0 1 0,-1 0 0,1 0 0,0 0 0,0 0 0,4-2 0,8-5 22,16-14 26,-28 21-72,1 3-45,0 0 69,0 0 0,0 0 0,1-1 0,-1 1 0,0-1-1,1 0 1,-1 0 0,0 0 0,8 1 0,43 3 124,-53-6-124,1 1 1,-1 0 0,1 0-1,-1 0 1,1-1 0,-1 1-1,1-1 1,-1 1 0,0-1-1,1 0 1,-1 1 0,2-2 0,7-2-34,-8 3-67,1 0 1,-1 0 0,0 1 0,0-1-1,0-1 1,-1 1 0,1 0 0,0 0-1,0-1 1,-1 1 0,1-1 0,0 1-1,-1-1 1,3-3 0,-2 5-134,-2 0 217,1 0 0,-1 0 0,0 0 0,1 0 0,-1 0 0,1 0 0,-1 0-1,0 0 1,1-1 0,-1 1 0,0 0 0,1 0 0,-1 0 0,0 0 0,1-1 0,-1 1 0,0 0 0,1 0 0,-1-1 0,0 1-1,1 0 1,-1 0 0,0-1 0,0 1 0,1 0 0,-1-1 0,0 1 0,0-1 0,0 0-77,10-10-1896</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37.816"/>
    </inkml:context>
    <inkml:brush xml:id="br0">
      <inkml:brushProperty name="width" value="0.05" units="cm"/>
      <inkml:brushProperty name="height" value="0.05" units="cm"/>
    </inkml:brush>
  </inkml:definitions>
  <inkml:trace contextRef="#ctx0" brushRef="#br0">106 52 128,'0'0'88,"-34"-7"259,24 13-142,9-6-163,0 0 1,0 1 0,0-1 0,0 0-1,0 1 1,0-1 0,0 1-1,0 0 1,1-1 0,-1 1 0,0-1-1,0 1 1,0 0 0,1 0-1,-1 0 1,1-1 0,-1 1 0,0 0-1,1 0 1,-1 1 0,1 0 221,-13-11 875,11 9 286,-8 9 101,-9-14-1055,39 1 666,40-2 277,-7-2-322,11-7 922,-37 14-1249,-21 0-699,0 1 0,0-1 0,1 1 0,-1 0 1,0 0-1,0 1 0,1 0 0,-1 0 0,0 0 0,0 1 0,7 3 0,-7-4 172,1 0 0,0 0 1,0 0-1,0-1 0,0 0 0,0 0 0,9-2 1,7 1 1171,38-8-25,-58 9-1379,0 0 1,1 0 0,-1-1-1,0 1 1,1-1 0,-1 0-1,0 0 1,0 0 0,0-1-1,0 1 1,5-4 0,-4 3-13,-1 0 0,1 0 1,-1 0-1,1 1 1,0 0-1,-1-1 1,1 1-1,0 1 1,0-1-1,0 0 1,7 1-1,77 0-42,-86 0 72,1 0-23,0 0 1,0 0-1,0 0 0,0 0 1,0 1-1,0-1 0,-1 1 0,1 0 1,0 0-1,4 2 0,-7-3 12,63 6-107,-60-5 76,35 8-876,17-4 184,7 10 596,-2-15-420,-57 0 331,39 8-1502,-38-8 1685,-3 1 9,0-1-1,-1 0 1,1 0 0,0 0 0,-1 0 0,1 1 0,0-1-1,-1 0 1,1 0 0,0 0 0,-1 0 0,1-1 0,-1 1-1,1 0 1,0 0 0,-1 0 0,1 0 0,0-1 0,-1 1 0,1 0-1,-1-1 1,1 1 0,-1 0 0,1-1 0,-1 1 0,1-1-1,-1 1 1,1-1 0,-1 1 0,1-1 0,-1 1 0,0-1-1,1 0 1,-1 0-215,48 1-2002,-45 0 2201,33 0-269,-4-5 510</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17:39.716"/>
    </inkml:context>
    <inkml:brush xml:id="br0">
      <inkml:brushProperty name="width" value="0.05" units="cm"/>
      <inkml:brushProperty name="height" value="0.05" units="cm"/>
    </inkml:brush>
  </inkml:definitions>
  <inkml:trace contextRef="#ctx0" brushRef="#br0">1 139 64,'0'0'4287,"10"-19"-2625,-10 18-1531,3-13 176,2 13-261,-5 1-42,0 0 0,1 0 1,-1 0-1,1-1 1,-1 1-1,1 0 1,-1 0-1,0 0 1,1-1-1,-1 1 0,0 0 1,1 0-1,-1-1 1,0 1-1,1 0 1,-1 0-1,0-1 0,1 1 1,-1-1-1,0 1 1,0 0-1,0-1 1,1 1-1,-1 0 1,0-1-1,0 1 0,0-1 1,0 1-1,0-1 1,0 1-1,0 0 1,0-1-1,0 1 1,0-1-1,0 1 0,0-1 1,0 1-1,0 0 1,0-1-1,0 1 1,-1-1-1,1 0 5,1 0 1,-1 0-1,0 1 1,0-1-1,1 0 1,-1 1-1,0-1 1,1 0-1,-1 1 0,0-1 1,1 0-1,-1 1 1,1-1-1,-1 1 1,1-1-1,0 1 0,-1-1 1,1 1-1,-1-1 1,1 1-1,0 0 1,-1-1-1,2 1 1,-1-1 8,0 1 0,-1 0 0,1-1 0,0 1 0,0-1 0,-1 1 1,1-1-1,0 1 0,0-1 0,-1 0 0,1 0 0,-1 1 1,1-1-1,-1 0 0,1 0 0,-1 1 0,1-1 0,-1 0 0,1 0 1,-1 0-1,0 0 0,0 0 0,0 1 0,1-2 0,24-26 1564,-22 25-1562,1 0 0,-1 0-1,1 0 1,0 0 0,0 1-1,0 0 1,0-1 0,0 1-1,0 1 1,6-3 0,-7 4 41,39 0 88,-37 0-144,-1 0 0,0 0 0,1 0-1,-1 1 1,0 0 0,1-1-1,-1 2 1,8 2 0,-10-3 14,0 0 2,1 1 1,-1 0-1,0-1 1,0 1-1,-1 0 1,1 0-1,0 0 1,-1 0-1,1 1 1,-1-1-1,1 0 1,-1 1-1,0-1 1,1 3-1,-2-4 49,0 0-54,1-1 1,-1 0-1,1 1 1,0-1-1,-1 0 1,1 1-1,-1-1 1,1 1-1,-1-1 1,1 1-1,-1-1 1,0 1-1,1-1 1,-1 1 0,0-1-1,1 1 1,-1-1-1,0 1 1,0 0-1,1-1 1,-1 1-1,0 0 1,0-1-1,0 1 1,0 0-1,0-1 1,0 1-1,0 1 1,1 26 718,-1-22-517,-1-4-189,0 0 0,0 0 0,0 1 0,0-1 0,0 0 0,0 0 0,0 0 0,-1 0 0,1-1 0,-1 1 0,1 0 0,-1-1 0,0 1 0,-3 2 0,-10 30 633,10-33-630,4-1-20,1 0 0,0 0 0,-1 0 0,1 0-1,0 0 1,0 0 0,-1 0 0,1 0 0,0 1 0,-1-1-1,1 0 1,0 0 0,-1 0 0,1 0 0,0 0-1,0 1 1,-1-1 0,1 0 0,0 0 0,0 1 0,-1-1-1,1 0 1,0 0 0,0 1 0,0-1 0,0 0-1,-1 0 1,1 1 0,0-1 0,0 0 0,0 1-1,0-1 1,0 0 0,0 1 0,0-1 0,0 0 0,0 1-1,0-1 1,0 0 0,0 1 0,0-1 0,0 0-1,0 1 1,-1 0 122,0 1-1,0-1 1,0 1-1,0-1 1,0 0 0,0 1-1,-1-1 1,1 0-1,0 0 1,-1 0-1,1 0 1,-1 0 0,1 0-1,-1-1 1,-2 2-1,-9 22 1255,-14-6-1026,14 7 964,13-25-1312,0 1-1,0-1 1,0 0-1,0 1 0,0-1 1,0 0-1,0 0 1,0 1-1,0-1 1,0 0-1,0 1 0,0-1 1,-1 0-1,1 0 1,0 1-1,0-1 1,0 0-1,0 0 0,0 1 1,-1-1-1,1 0 1,0 0-1,0 0 1,-1 1-1,1-1 0,0 0 1,0 0-1,0 0 1,-1 0-1,1 0 1,0 1-1,-1-1 0,1 0 1,0 0-1,0 0 1,-1 0-1,1 0 1,-1 0-6,1 0 1,-1 0-1,1 0 1,-1 1 0,1-1-1,-1 0 1,1 0 0,-1 0-1,1 1 1,0-1-1,-1 0 1,1 1 0,0-1-1,-1 0 1,1 1-1,0-1 1,-1 0 0,1 1-1,0-1 1,-1 1 0,1-1-1,0 1 1,0-1-1,0 0 1,0 1 0,-1-1-1,1 1 1,0-1-1,0 1 1,0-1 0,0 1-1,0-1 1,0 1 0,0-1-1,0 1 1,0-1-1,1 1 1,-14 32 220,12-33-221,0 1 0,0 0 0,0 0-1,0-1 1,0 1 0,0 0 0,0 0-1,0 0 1,1 0 0,-1 0-1,0 0 1,1 0 0,-1 0 0,1 1-1,-1-1 1,1 0 0,-1 0 0,1 0-1,0 1 1,0-1 0,0 0-1,-1 0 1,1 0 0,0 1 0,1-1-1,-1 0 1,0 0 0,0 1 0,1 1-1,-1 8-4,2-10 112,-1-1-1,0 1 1,1-1 0,-1 0-1,0 1 1,1-1-1,-1 0 1,0 0-1,1 0 1,-1 0 0,1 0-1,-1 0 1,0 0-1,1 0 1,-1-1-1,1 1 1,-1-1 0,2 0-1,18-12 908,23-11 1641,-25 16-1752,-14 6-727,0 0-1,0 0 1,1 0 0,-1 0-1,1 1 1,-1 0-1,1 0 1,9 1-1,46 0 330,-58 0-449,-2 0-31,0 0 0,0 0 0,0 0 0,0 0 0,0 0 0,0 0 0,0 1 0,0-1 0,0 0 0,0 1 0,0-1 0,0 1 0,0-1 0,0 1 0,-1 0 0,1-1 0,0 1 0,0 0 0,0 0 0,0 1 0,7 3 159,-3-1 2157,6 2-3729,0-3-5260</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1:31.572"/>
    </inkml:context>
    <inkml:brush xml:id="br0">
      <inkml:brushProperty name="width" value="0.05" units="cm"/>
      <inkml:brushProperty name="height" value="0.05" units="cm"/>
    </inkml:brush>
  </inkml:definitions>
  <inkml:trace contextRef="#ctx0" brushRef="#br0">16 59 32,'0'0'1105,"-13"-6"-1009,11 6 45,11-2-105,-11 2 52,0 1 0,10 0-55,-6-1 1328,-1-1-1199,1 0 0,-1 0 0,0 0 0,1 0 0,-1 0 0,0 0 0,1 0 0,-1 0 0,1 1 0,0-1 0,-1 1 0,1-1 0,-1 1 0,1-1 0,0 1 0,-1 0 0,1 0 0,3 0 0,13-4 351,-16 3-457,-1 0-51,-1 0 0,0 1-1,1-1 1,-1 1 0,0-1 0,1 1-1,-1-1 1,1 1 0,-1-1 0,1 1 0,-1-1-1,1 1 1,-1 0 0,1-1 0,0 1-1,-1 0 1,1-1 0,-1 1 0,1 0 0,0 0-1,-1 0 1,1 0 0,1-1 0,23-3 8,-14 2 0,26-18 33,-35 20-38,16 0 21,18 0-88,-33 0 86,10 0-32,24 6 178,-35-6 318,11 0-339,9 0-64,-20 0-5,26 0 464,-26 0-560,-2 0 18,1 0-1,-1 0 0,0 0 0,1 0 0,-1 0 0,0 0 0,1 0 0,-1 0 0,0 0 0,1 0 0,-1 0 0,1 0 0,-1 0 1,0 0-1,1 0 0,-1 0 0,0 0 0,1 1 0,-1-1 0,0 0 0,1 0 0,-1 0 0,0 1 0,0-1 0,1 0 0,-1 0 0,0 1 1,0-1-1,1 0 0,-1 0 0,0 1 0,0-1 0,0 0 0,1 1 0,-1-1 0,0 0 0,0 1 0,0-1 0,0 1 0,0 0 1,25 1 45,-19 1 20,-5-3-68,-1 0 1,1 0-1,-1 1 1,1-1-1,0 0 1,-1 0-1,0 0 1,1 1-1,-1-1 0,1 0 1,-1 0-1,1 1 1,-1-1-1,1 1 1,-1-1-1,0 0 1,1 1-1,-1-1 0,0 1 1,1-1-1,-1 1 1,0-1-1,0 0 1,1 1-1,-1 0 1,0 1 135,12-1 153,-1-1-168,3 5 98,-13-5-221,-1-1 2,1 1-1,-1 0 1,1 0-1,-1 0 0,0 0 1,1 0-1,-1 0 0,1 0 1,-1 0-1,1 0 0,-1 0 1,1 0-1,-1 0 1,1 0-1,-1 0 0,0 0 1,1 1-1,-1-1 0,1 0 1,-1 0-1,0 0 0,1 1 1,-1-1-1,1 0 1,-1 0-1,0 1 0,1-1 1,-1 0-1,0 1 0,0-1 1,1 1-1,-1-1 1,0 0-1,0 1 0,0-1 1,1 1-1,-1-1 0,0 1 1,0 0 70,10 1 336,-9-2-405,-1 1 0,0-1 1,0 0-1,0 1 0,0-1 0,0 1 1,1-1-1,-1 0 0,0 1 1,0-1-1,1 0 0,-1 1 0,0-1 1,1 0-1,-1 1 0,0-1 0,1 0 1,-1 0-1,0 0 0,1 1 0,-1-1 1,0 0-1,1 0 0,-1 0 0,1 0 1,-1 0-1,0 1 0,1-1 0,-1 0 1,1 0-1,-1 0 0,1 0 0,-1 0 1,0 0-1,1-1 0,-1 1 1,1 0-1,-1 0-2,3 0 106,3 0-87,-5 0-19,0 0-1,-1-1 0,1 1 1,0 0-1,-1 0 1,1 0-1,0 0 0,0 0 1,-1 0-1,1 0 1,0 0-1,-1 0 1,1 0-1,0 0 0,0 0 1,-1 1-1,1-1 1,0 0-1,-1 0 0,1 1 1,0-1-1,-1 0 1,1 1-1,-1-1 0,1 1 1,-1-1-1,1 1 1,0 0-1,-1 0 83,39-1 304,-36 0 39,10 0-172,23 0 536,-33 0-332,7-6 121,34 6 83,3 0-195,-44 0-443,40 0 104,-21 6-101,-19-6 10,10 0 123,-12 0-158,1 0 0,-1 0 0,1 1-1,0-1 1,-1 0 0,1 1 0,-1-1 0,1 1 0,-1 0 0,1-1-1,-1 1 1,2 1 0,-1 0-7,4-2 79,-5-1-72,0 1 1,-1 0 0,1 0-1,0 0 1,0 0 0,-1-1 0,1 1-1,0 0 1,0 0 0,-1 0-1,1 1 1,0-1 0,0 0-1,0 0 1,-1 0 0,1 1 0,0-1-1,-1 0 1,1 1 0,0-1-1,-1 0 1,1 1 0,0-1-1,-1 1 1,1-1 0,0 2-1,-1-1 4,39 13 165,-36-14-155,-3 1-14,0-1 0,0 0-1,-1 0 1,1 1 0,0-1 0,0 0 0,0 0 0,0 1 0,0-1 0,0 0 0,0 1 0,0-1 0,0 0 0,0 0 0,0 1 0,0-1 0,0 0 0,0 1 0,1-1 0,-1 0 0,0 0 0,0 1 0,0-1 0,0 0 0,0 0 0,1 1 0,-1-1 0,0 0-1,0 0 1,0 0 0,1 0 0,-1 1 0,1-1 0,20 6 302,-19-6-157,14 1 48,-16 0-168,0-1 0,0 1-1,0-1 1,0 1 0,0-1 0,0 0 0,1 1 0,-1-1 0,0 0-1,0 1 1,0-1 0,1 1 0,-1-1 0,0 0 0,1 0 0,-1 1 0,0-1-1,1 0 1,-1 1 0,0-1 0,1 0 0,-1 0 0,0 0 0,1 1-1,-1-1 1,1 0 0,-1 0 0,0 0 0,1 0 0,-1 0 0,1 0-1,-1 0 1,1 0 0,-1 0 0,0 0 0,1 0 0,-1 0 0,1 0-1,-1 0 1,1 0 0,-1 0 0,1-1 0,-1 1-14,1 0 0,-1 0 0,0-1 0,1 1 0,-1 0 0,0 0 0,1 0 0,-1 0 0,0 0 0,1 0 0,-1 0 0,0 0 0,1 0 0,-1 0 0,0 0 0,1 0 0,-1 0 0,0 0 0,1 0 0,-1 0 0,0 1 0,1-1 0,-1 0 0,0 0 0,0 0 0,1 0 0,-1 1 0,0-1 0,1 0 0,-1 0 0,0 1 0,0-1 0,0 0 0,1 0 0,-1 1 0,0-1 0,0 0 0,0 1 0,1 0 0,-1 0 182,26-1 14892</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1:37.962"/>
    </inkml:context>
    <inkml:brush xml:id="br0">
      <inkml:brushProperty name="width" value="0.05" units="cm"/>
      <inkml:brushProperty name="height" value="0.05" units="cm"/>
    </inkml:brush>
  </inkml:definitions>
  <inkml:trace contextRef="#ctx0" brushRef="#br0">0 7 32767,'173'-6'0,"-172"6"0,1 0 0,-1 0 0,1 0 0,-1 1 0,1-1 0,-1 1 0,0-1 0,1 1 0,-1-1 0,1 1 0,-1 0 0,0-1 0,2 2 0,-2-1 0,0 0 0,0 0 0,0-1 0,0 1 0,1 0 0,-1-1 0,0 1 0,1-1 0,-1 0 0,0 1 0,1-1 0,2 0 0,-4 0 0,1 0 0,-1 0 0,1 0 0,-1 0 0,1 0 0,-1 0 0,1 1 0,-1-1 0,1 0 0,-1 0 0,1 0 0,-1 0 0,1 1 0,-1-1 0,0 0 0,1 0 0,-1 1 0,1-1 0,-1 0 0,0 1 0,1-1 0,-1 0 0,0 1 0,1-1 0,-1 0 0,0 1 0,1-1 0,-1 1 0,0 0 0,1-1 0,-1 1 0,0-1 0,1 1 0,-1-1 0,0 1 0,1-1 0,-1 1 0,1-1 0,-1 0 0,0 1 0,1-1 0,-1 0 0,1 1 0,-1-1 0,1 0 0,0 0 0,-1 1 0,1-1 0,-1 0 0,1 0 0,-1 0 0,1 0 0,0 0 0,-1 0 0,1 0 0,-1 0 0,2 0 0,1 1 0,1-1 0,-1 1 0,1 0 0,-1 0 0,1 1 0,-1-1 0,0 1 0,0-1 0,0 1 0,4 3 0,19 9 0,13 6 0,-25-16 0,-11-3 0,0-1 0,0 1 0,0 0 0,0 0 0,0 0 0,0 1 0,4 2 0,31 5 0,-31-4 0,-6-4 0,0 0 0,0 0 0,0-1 0,0 1 0,0 0 0,0-1 0,0 1 0,0-1 0,1 0 0,-1 1 0,0-1 0,0 0 0,0 1 0,0-1 0,1 0 0,0 0 0,14 4 0,7 1 0,16 4 0,-35-9 0,0 0 0,-1 1 0,0 0 0,1-1 0,-1 1 0,1 1 0,-1-1 0,6 3 0,-7-2 0,1-1 0,0 1 0,0-1 0,0 0 0,0 0 0,0-1 0,0 1 0,5 0 0,-6-1 0,0 1 0,0-1 0,0 0 0,0 1 0,0 0 0,-1-1 0,1 1 0,0 0 0,0 0 0,-1 0 0,1 0 0,-1 0 0,2 2 0,-1-2 0,-1 0 0,1 0 0,-1 1 0,1-1 0,0 0 0,-1-1 0,1 1 0,0 0 0,0 0 0,0-1 0,0 1 0,-1-1 0,3 0 0,0 1 0,-1 0 0,1-1 0,-1 1 0,1 0 0,-1 1 0,1-1 0,3 3 0,-3-3 0,-1 1 0,0-1 0,1 1 0,-1-1 0,0 0 0,1 0 0,4 0 0,-6-1 0,-1 0 0,0 0 0,1 1 0,-1-1 0,0 0 0,1 1 0,-1-1 0,0 1 0,0-1 0,1 1 0,-1-1 0,0 1 0,1 1 0,-1-1 0,1 0 0,-1 0 0,0-1 0,1 1 0,-1 0 0,1-1 0,-1 1 0,0-1 0,1 1 0,-1-1 0,1 0 0,0 0 0,1 1 0,1-1 0,-1 1 0,1 0 0,-1 0 0,1 0 0,-1 0 0,0 1 0,6 2 0,-6-2 0,0 0 0,1-1 0,-1 1 0,1-1 0,-1 0 0,1 0 0,6 1 0,40 14 0,-38-8 0,-11-6 0,1-1 0,0 0 0,-1 1 0,1-1 0,0 0 0,0 0 0,0 0 0,0 0 0,0 0 0,0-1 0,0 1 0,4 0 0,-3-1 0,0 1 0,-1-1 0,1 1 0,-1 0 0,1 0 0,-1 0 0,1 0 0,-1 0 0,0 0 0,1 0 0,-1 1 0,3 2 0,-3-2 0,0-1 0,0 1 0,0-1 0,1 0 0,-1 1 0,0-1 0,0 0 0,1 0 0,-1-1 0,1 1 0,-1 0 0,4-1 0,-3 1 0,0-1 0,-1 1 0,1-1 0,0 1 0,-1 0 0,1 0 0,-1 0 0,1 1 0,-1-1 0,1 0 0,-1 1 0,0-1 0,0 1 0,3 3 0,-3-3 0,0 0 0,0-1 0,0 1 0,0-1 0,1 1 0,-1-1 0,0 0 0,1 1 0,-1-1 0,1 0 0,-1-1 0,1 1 0,-1 0 0,4 0 0,-4-1 0,0 0 0,0 0 0,0 0 0,0 1 0,-1-1 0,1 1 0,0 0 0,0-1 0,-1 1 0,1 0 0,0 0 0,-1 0 0,3 2 0,13 6 0,21 6 0,-30-13 0,1 1 0,-1 0 0,0 0 0,13 9 0,-17-10 0,0 1 0,1 0 0,-1-1 0,0 0 0,9 3 0,-8-4 0,0 1 0,-1 0 0,1 0 0,-1 1 0,0-1 0,0 1 0,5 4 0,23 6 0,-27-11 0,1 0 0,0-1 0,0 0 0,0 0 0,0 0 0,0-1 0,11 0 0,-11 0 0,19-2 0,-18 1 0,0 1 0,1-1 0,-1 1 0,0 1 0,0-1 0,1 1 0,8 2 0,-16-3 0,0 0 0,0 1 0,1-1 0,-1 0 0,0 0 0,0 0 0,0 0 0,1 0 0,-1 1 0,0-1 0,0 0 0,0 0 0,0 0 0,0 1 0,1-1 0,-1 0 0,0 0 0,0 0 0,0 1 0,0-1 0,0 0 0,0 0 0,0 1 0,0-1 0,0 0 0,0 0 0,0 1 0,0-1 0,0 0 0,0 0 0,0 0 0,0 1 0,0-1 0,0 0 0,0 0 0,0 1 0,0-1 0,-1 0 0,1 0 0,0 0 0,0 1 0,0-1 0,2-1 0,2 2 0,-1-1 0,1 1 0,-1 0 0,0 0 0,1 0 0,-1 0 0,0 0 0,0 1 0,4 2 0,15 3 0,-20-7 0,1 1 0,0 0 0,0 0 0,-1 0 0,1 0 0,0 0 0,-1 0 0,3 2 0,13 11 0,-18-13 0,0 0 0,1 1 0,0-1 0,-1 0 0,1 0 0,0 0 0,-1 0 0,1 0 0,0 0 0,0 0 0,0 0 0,0 0 0,0 0 0,0 0 0,0-1 0,2 2 0,8 9 0,-10-9 0,1 0 0,0 0 0,0 0 0,0-1 0,0 1 0,0 0 0,0-1 0,0 0 0,1 1 0,-1-1 0,1 0 0,3 1 0,13 8 0,-17-9 0,1 1 0,0 0 0,-1-1 0,1 0 0,0 1 0,0-1 0,0 0 0,0-1 0,0 1 0,0 0 0,0-1 0,0 1 0,0-1 0,0 0 0,0 0 0,6-1 0,-8 1 0,0 0 0,1 0 0,-1 0 0,1 0 0,-1 1 0,0-1 0,1 0 0,-1 1 0,1 0 0,-1-1 0,0 1 0,0 0 0,1-1 0,0 3 0,0-2 0,0 0 0,-1 0 0,1 0 0,0 0 0,-1 0 0,1-1 0,0 1 0,0 0 0,0-1 0,0 0 0,-1 1 0,1-1 0,0 0 0,4 0 0,75 6 0,-65-2 0,6 1 0,-20-5 0,-1 0 0,1 0 0,-1 1 0,1-1 0,-1 0 0,1 1 0,-1-1 0,1 1 0,-1-1 0,0 1 0,1 0 0,-1 0 0,1 0 0,-1 0 0,1 0 0,-1 0 0,0 0 0,0-1 0,0 1 0,1-1 0,-1 1 0,0-1 0,1 1 0,-1-1 0,0 0 0,3 1 0,-1-1 0,-1 0 0,0 0 0,1 1 0,-1-1 0,0 1 0,0-1 0,0 1 0,0 0 0,1 0 0,2 2 0,21 8 0,-21-10 0,-5-1 0,1 0 0,-1 0 0,0 0 0,1 0 0,-1 0 0,1 0 0,-1 0 0,0 0 0,1 0 0,-1 0 0,0 0 0,1 0 0,-1 0 0,0 0 0,1 1 0,-1-1 0,0 0 0,1 0 0,-1 0 0,0 1 0,0-1 0,1 0 0,-1 0 0,0 1 0,0-1 0,1 0 0,-1 1 0,0-1 0,0 0 0,0 1 0,0-1 0,1 0 0,-1 1 0,0-1 0,0 0 0,0 1 0,0-1 0,0 0 0,0 1 0,3 3 0,1 0 0,0-1 0,0 0 0,0 0 0,0 0 0,0 0 0,7 2 0,-10-4 0,73 39 0,-32-25 0,-2 0 0,-28-8 0,-12-7 0,1 1 0,0-1 0,-1 1 0,1 0 0,0-1 0,0 1 0,0-1 0,-1 0 0,1 1 0,0-1 0,0 0 0,0 1 0,0-1 0,0 0 0,0 0 0,0 0 0,1 0 0,2 1 0,0-1 0,-1 1 0,1 0 0,-1 1 0,1-1 0,-1 1 0,7 3 0,-7-4 0,0 1 0,0-1 0,0 1 0,0-1 0,0 0 0,0 0 0,5 1 0,48 12 0,-53-14 0,0 1 0,0-1 0,0 1 0,-1 0 0,1-1 0,0 1 0,0 1 0,2 0 0,19 5 0,-10-2 0,-1-4 0</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1:41.342"/>
    </inkml:context>
    <inkml:brush xml:id="br0">
      <inkml:brushProperty name="width" value="0.05" units="cm"/>
      <inkml:brushProperty name="height" value="0.05" units="cm"/>
    </inkml:brush>
  </inkml:definitions>
  <inkml:trace contextRef="#ctx0" brushRef="#br0">11 1 32767,'-5'17'0,"5"-16"0,-1 0 0,0 0 0,1 1 0,-1-1 0,1 0 0,-1 1 0,1-1 0,-1 0 0,1 1 0,0-1 0,0 1 0,0-1 0,0 2 0,0-1 0,0-1 0,1 0 0,-1 0 0,0 0 0,1 0 0,-1 0 0,1 1 0,0-1 0,-1 0 0,1 0 0,0 0 0,0-1 0,-1 1 0,1 0 0,0 0 0,0 0 0,0 0 0,0-1 0,0 1 0,0-1 0,0 1 0,0 0 0,3 0 0,28 6 0,9 2 0,235-9 0,-222 15 0,-51-15 0,1 0 0,-1 0 0,1 0 0,-1 1 0,1 0 0,-1-1 0,1 1 0,-1 1 0,0-1 0,1 0 0,-1 1 0,5 3 0,-8-5 0,1 1 0,-1-1 0,0 1 0,1-1 0,-1 0 0,1 1 0,-1-1 0,1 0 0,-1 1 0,1-1 0,-1 0 0,1 1 0,-1-1 0,1 0 0,-1 0 0,1 0 0,-1 0 0,1 1 0,-1-1 0,1 0 0,-1 0 0,1 0 0,0 0 0,-1 0 0,1 0 0,-1 0 0,2-1 0,9 4 0,-6 0 0,0-1 0,1 1 0,-1-1 0,1 0 0,-1 0 0,1-1 0,11 3 0,24 6 0,38 5 0,2-1 0,-55-8 0,-23-6 0,-1 0 0,1 1 0,-1-1 0,1 1 0,-1-1 0,1 1 0,-1 0 0,0 0 0,0 0 0,3 2 0,32 3 0,-17-6 0,-18 0 0,0 0 0,0-1 0,0 1 0,1 0 0,-1 0 0,0 1 0,0-1 0,0 0 0,1 1 0,3 1 0,-3-1 0,0 1 0,1-1 0,-1 0 0,0 0 0,1 0 0,-1 0 0,1 0 0,-1-1 0,1 1 0,-1-1 0,4 0 0,54-2 0,-30 1 0,37 7 0,-42 3 0,-23-9 0,1 0 0,-1 0 0,0 1 0,0 0 0,1 0 0,-1 0 0,4 2 0,-3-2 0,-1 0 0,1 1 0,-1-1 0,1-1 0,-1 1 0,1 0 0,5-1 0,-7 0 0,0 0 0,-1 1 0,1-1 0,0 0 0,0 1 0,-1-1 0,1 1 0,0-1 0,-1 1 0,1 0 0,2 1 0,-2-1 0,0 0 0,0 0 0,0 0 0,0 0 0,0 0 0,0-1 0,0 1 0,1-1 0,-1 0 0,0 1 0,4-1 0,24 9 0,22-3 0,-23-10 0,-26 3 0,0 1 0,1-1 0,-1 0 0,1 1 0,-1 0 0,0 0 0,1 0 0,-1 0 0,1 1 0,-1-1 0,0 1 0,1 0 0,4 2 0,6-6 0,-12 3 0,1-1 0,-1 0 0,0 1 0,0-1 0,1 1 0,-1 0 0,0 0 0,0 0 0,1 0 0,-1 0 0,0 0 0,1 1 0,1 0 0,53 11 0,-57-12 0,1 0 0,-1 0 0,0 0 0,1 0 0,-1 1 0,1-1 0,-1 0 0,1 0 0,-1 0 0,1 0 0,-1 0 0,1 0 0,-1-1 0,0 1 0,1 0 0,-1 0 0,1 0 0,-1 0 0,1-1 0,-1 1 0,0 0 0,1 0 0,-1 0 0,0-1 0,1 1 0,-1 0 0,0-1 0,1 0 0,-1 1 0,0 0 0,1 0 0,-1-1 0,0 1 0,0 0 0,0 0 0,1 0 0,-1-1 0,0 1 0,0 0 0,1 0 0,-1 0 0,0 0 0,1 0 0,-1-1 0,0 1 0,0 0 0,1 0 0,-1 0 0,0 0 0,1 0 0,-1 0 0,0 0 0,0 0 0,1 0 0,-1 0 0,0 0 0,1 0 0,-1 0 0,0 0 0,1 1 0,-1-1 0,0 0 0,31 12 0,-21-13 0,-7 1 0,-6 1 0,2-1-3,0 0-1,0 1 1,1-1-1,-1 0 1,0 0-1,0-1 1,0 1-1,0 0 1,0 0-1,0 0 1,0-1-1,0 1 1,1 0-1,-1-1 1,0 1 0,0 0-1,0-1 1,1 1-1,-1-1 1,0 0-1,0 1 1,1-1-1,-1 0 1,1 1-1,-1-1 1,1 0-1,-1 0 1,1 1-1,-1-2 1,1 1-501,14 2-1238,9-2-7400,-11 1 6033,-7 8-69,14-5 1243,1 0-7436,-20-1 8876,1-2 451,-1 1 0,0-1 0,0 0 0,0 0 0,0 0 0,0 1 0,0-1 0,0 0 0,0 0 0,0 0-1,0 1 1,0-1 0,0 0 0,0 0 0,0 0 0,0 1 0,0-1 0,0 0 0,0 0 0,0 0 0,0 0 0,0 1 0,0-1 0,-1 0 0,1 0 0,0 0-1,0 0 1,0 1 0,0-1 0,0 0 0,0 0 0,-1 0 0,1 0 0,0 0 0,0 1 0,0-1 0,0 0 0,-1 0 0,1 0 0,-11 0-562,9 0-181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1:51.782"/>
    </inkml:context>
    <inkml:brush xml:id="br0">
      <inkml:brushProperty name="width" value="0.05" units="cm"/>
      <inkml:brushProperty name="height" value="0.05" units="cm"/>
    </inkml:brush>
  </inkml:definitions>
  <inkml:trace contextRef="#ctx0" brushRef="#br0">27 1166 64,'0'0'139,"1"15"2910,48-15-2395,-47 0-585,26 0 812,46 0-543,-59-6-295,-12 6 275,10 0-150,13 0-30,-24 0-39,9-7 18,-11 5-69,15-3 54,-15 4-59,5-2-3,-5 2-40,0 1-1,0 0 1,0-1 0,1 1 0,-1 0-1,0 0 1,0-1 0,0 1 0,1 0-1,-1 0 1,0-1 0,0 1-1,0 0 1,1 0 0,-1 0 0,0-1-1,0 1 1,1 0 0,-1 0 0,0 0-1,1 0 1,-1 0 0,0 0 0,1 0-1,-1-1 1,0 1 0,0 0 0,1 0-1,-1 0 1,0 0 0,1 1 0,21-7 72,-20 6 248,8-7-72,-9 7-230,0 0 0,0 0 0,0-1 0,0 1 0,0-1 0,0 1 0,0-1 0,0 1 1,-1-1-1,1 1 0,0-1 0,0 0 0,0 0 0,-1 1 0,1-1 0,0 0 0,0-1 0,23 1 532,21-3 1024,-37 3-965,-17 1 380,4 1-964,0-1 1,0 1-1,1 0 1,-1 1-1,1-1 0,-1 1 1,1 0-1,-5 3 1,4-3-21,1 0 0,0 0 1,-1 0-1,1 0 1,-1-1-1,0 0 1,1 0-1,-7 1 0,-4 1 137,13-2-89,0 0 0,0 0 0,0-1 0,0 1 0,0-1 1,0 1-1,0-1 0,0 0 0,0 0 0,-3 0 0,-5 1 8,-19-1 422,29 0-477,-1 0 0,0 0 1,1 0-1,-1 0 0,0 0 0,1 0 1,-1 0-1,1 0 0,-1 0 1,0 0-1,1 0 0,-1-1 0,1 1 1,-1 0-1,0 0 0,1-1 0,-1 1 1,1 0-1,-1-1 0,1 1 1,-1-1-1,1 1 0,-1-1 0,1 1 1,0-1-1,-1 1 0,1-1 1,-1 0-1,1 0 18,-49 1-846,46 0 833,-36 0-49,2-6 17,35 6 40,2-1-24,0 1 0,-1-1 0,1 1 0,0-1 0,0 1 0,0-1 0,-1 1 0,1-1 0,0 1 0,-1-1 0,1 1 0,0-1 0,-1 1 0,1 0 0,0-1 0,-1 1 0,1 0 0,-1-1 0,1 1 0,-1 0 0,1-1 0,-1 1 0,1 0 0,-1 0 1,1 0-1,-1 0 0,1-1 0,-1 1 0,1 0 0,-1 0 0,1 0 0,-1 0 0,1 0 0,-1 0 0,0 0 0,1 0 0,-1 1 0,1-1 0,-1 0 0,1 0 0,-1 1 0,-5-1-16,4 0-21,-42 0 100,43 0-103,1 0 49,0 0 0,-1 0 0,1 0 0,0 0-1,0 0 1,-1 0 0,1 0 0,0 0 0,-1 0 0,1 0-1,0 0 1,0 0 0,-1 0 0,1 0 0,0 0 0,0 0-1,-1 1 1,1-1 0,0 0 0,0 0 0,-1 0 0,1 0-1,0 1 1,0-1 0,0 0 0,0 0 0,-1 0 0,1 1 0,0-1-1,0 0 1,0 0 0,0 1 0,0-1 0,-1 0 0,1 0-1,0 1 1,0-1 0,0 0 0,0 1 0,0-1 0,0 0-1,0 0 1,0 1 0,0-1 0,0 0 0,0 0 0,0 1-1,0-1 1,1 1 0,24-1-41,26 6 37,-49-6 72,13 1-102,-15-1 31,1 1-1,-1-1 1,0 0-1,0 1 1,0-1-1,0 0 1,0 0-1,0 1 1,0-1-1,1 0 1,-1 1-1,0-1 1,0 0-1,0 0 1,1 1-1,-1-1 1,0 0-1,0 0 1,0 0-1,1 1 1,-1-1-1,0 0 1,1 0-1,-1 0 1,0 0-1,0 0 1,1 1-1,-1-1 1,0 0-1,1 0 1,-1 0-1,0 0 1,1 0-1,-1 0 1,19-2 37,18-11 18,-31 10-52,0 0-1,1 1 0,0 0 1,-1 0-1,1 0 0,0 1 1,11-1-1,-15 2-19,11-6 3,-7 6 21,-6 1-8,-1-1 1,1 0-1,-1 0 1,1 1-1,0-1 1,-1 0-1,1 0 1,0 0-1,-1 0 1,1 0-1,0 0 1,-1 0 0,1 0-1,0 0 1,-1-1-1,1 1 1,0 0-1,-1 0 1,1 0-1,-1-1 1,1 1-1,-1 0 1,1-1 0,0 1-1,-1 0 1,1-1-1,-1 1 1,1-1-1,-1 1 1,0-1-1,1 1 1,-1-1-1,0 1 1,1-2-1,12-5-10,35 7 994,-44-8-528,6 7-202,-9 1-246,-1 0 1,1 1-1,-1-1 1,0 0-1,1 0 1,-1 0-1,1 0 1,-1 0-1,1 0 1,-1 0-1,0 0 1,1 0-1,-1 0 1,1 0-1,-1 0 1,1-1-1,-1 1 1,0 0-1,1 0 1,-1 0-1,0 0 1,1-1-1,-1 1 1,1 0-1,-1 0 1,0-1-1,1 1 1,-1 0-1,0-1 1,0 1-1,1 0 1,-1-1-1,0 1 1,0 0-1,0-1 1,1 1-1,-1-1 1,29 1 973,49 6-548,-76-6-442,-2 0 9,0 0 1,0 1-1,0-1 0,0 0 0,0 0 0,0 1 0,0-1 0,0 0 0,0 1 1,0-1-1,0 0 0,0 0 0,0 1 0,1-1 0,-1 0 0,0 0 0,0 1 0,0-1 1,0 0-1,0 0 0,1 1 0,-1-1 0,0 0 0,0 0 0,0 0 0,1 0 0,-1 1 1,0-1-1,0 0 0,0 0 0,1 0 0,-1 0 0,0 0 0,0 0 0,1 1 0,-1-1 1,0 0-1,1 0 0,-1 0 5,0 0 1,1 0-1,-1 0 0,0 0 1,0 0-1,0 0 1,1 0-1,-1 0 1,0 0-1,0 0 0,0 0 1,1 1-1,-1-1 1,0 0-1,0 0 0,0 0 1,0 0-1,0 0 1,1 0-1,-1 1 0,0-1 1,0 0-1,0 0 1,0 0-1,0 1 1,0-1-1,0 0 0,1 0 1,-1 0-1,0 1 1,0-1-1,0 0 0,0 0 1,0 0-1,0 1 1,0-1-1,0 0 0,0 0 1,43 1 2594,5-1-317,-46 0-2250,42-1 809,-11-11-536,-31 11-275,48-5 256,-48 2-242,0-1-105,53-1 128,-55 6-69,0 0 0,0 0 0,0 0 0,0 0 0,1 0 0,-1 0 0,0 1 0,0-1 0,0 0 0,0 0 0,0 0 0,0-1 0,0 1 0,0 0 0,1 0 0,-1 0 0,0 0 0,0 0 0,0 0 0,0 0 0,0 0 0,0 0 0,0 0 0,0 0 0,1 0 0,-1 0 0,0 0 0,0 0 0,0 0 0,0 0 0,0-1 0,0 1-1,0 0 1,0 0 0,0 0 0,0 0 0,0 0 0,0 0 0,0 0 0,0 0 0,0-1 0,0 1 0,0 0 0,0 0 0,0 0 0,0 0 0,0 0 0,0 0 0,0 0 0,0 0 0,0-1 0,0 1 0,0 0 0,0 0 0,0 0 0,0 0 0,0 0 0,0 0 0,0 0 0,0 0 0,0-1 0,0 1 0,0 0 0,0 0 0,0 0 0,-1 0-1,1 0 1,0 0 0,11-5 856,11 0-618,-21 5-222,2-2-43,0 0 31,0 0 0,1 1 0,-1-1 0,1 1 0,-1 0 0,1 0 0,-1 0 0,1 0 0,6 0 0,11-8-9,-18 9 63,-1-1-100,0-1 51,0 1 0,0 0 0,0-1 0,0 1 0,0 0-1,0 0 1,0 0 0,0 1 0,4-2 0,-3 2 0,4-4-14,12-2 24,-18 6-5,0 0 0,0 0 0,0 0 0,0 0 0,0 0 0,0-1 0,0 1 0,0 0 0,0 0 0,0-1 0,0 1 0,-1 0 0,1-1 0,0 1 0,0-1 0,0 1 0,0-1 0,-1 0 0,1 1 0,0-1 0,0 0 0,-1 0 0,1 1 0,-1-1 0,1 0 0,0-1 1,25-6 478,-10 7-429,-16 0-54,0 0 0,1 1-1,-1-1 1,1 1 0,-1-1-1,1 0 1,-1 1 0,1-1-1,-1 1 1,1-1 0,-1 1 0,1-1-1,-1 1 1,1 0 0,0-1-1,-1 1 1,1 0 0,0 0-1,-1-1 1,1 1 0,0 0 0,0 0-1,-1 0 1,1 0 0,1 0-1,5-2 99,-4 1 12,-3 1-115,0 0-1,0 0 1,0 0-1,0 0 1,0 0-1,1 1 1,-1-1-1,0 0 1,0 0-1,0 0 1,0 0-1,0 0 1,1 0-1,-1 0 1,0 0-1,0 0 1,0 1-1,0-1 1,1 0-1,-1 0 1,0 0-1,0 0 1,0 0-1,0 0 1,1 0-1,-1 0 1,0 0 0,0 0-1,0 0 1,0 0-1,1 0 1,-1 0-1,0-1 1,0 1-1,0 0 1,0 0-1,0 0 1,1 0-1,-1 0 1,0 0-1,0 0 1,0 0-1,0 0 1,0-1-1,0 1 1,1 0-1,-1 0 1,0 0-1,0 0 1,0 0-1,0-1 1,0 1-1,0 0 1,0 0-1,0 0 1,0 0-1,0-1 1,6-6 422,16 1-217,-21 6-159,39 0-8,-35-7-62,16 5 40,-19 2-5,15-5-16,1 4 20,-18 1-20,1 1 0,-1-1 0,1 0 0,-1 0-1,1 0 1,-1 0 0,1 1 0,-1-1-1,1 0 1,-1 0 0,1 0 0,-1 0 0,1 0-1,-1 0 1,1 0 0,-1 0 0,1 0-1,-1-1 1,0 1 0,1 0 0,-1 0 0,1 0-1,-1 0 1,1-1 0,-1 1 0,1 0 0,-1-1-1,0 1 1,1 0 0,-1-1 0,0 1-1,1 0 1,-1-1 0,0 1 0,1 0 0,-1-1-1,0 1 1,0-1 0,1 1 0,-1-1-1,0 0 1,26-2 48,-24 2-47,0-1 1,0 1-1,1 0 0,-1 0 1,0 1-1,0-1 0,1 0 1,-1 1-1,1-1 0,-1 1 1,0 0-1,1-1 0,-1 1 1,4 1-1,15-4-2,12 0-42,-29 1 52,-1 1 0,1-1 0,0 0 0,-1 1 0,1 0 0,0 0-1,0 0 1,0 0 0,0 1 0,0-1 0,6 1 0,-8 0-22,1-2 11,0 1 1,0-1 0,0 0 0,0 1 0,0 0 0,0 0 0,1 0 0,-1 0 0,5-1 0,-5 2 57,0 0-27,10-9-53,13 3-26,-24 1 98,0 1-62,33-2 12,-35 4-31,0 2 35,0 0-1,0 0 0,0-1 1,-1 1-1,1 0 0,0 0 0,0 0 1,0 0-1,0-1 0,0 1 0,0 0 1,0 0-1,0 0 0,0-1 0,0 1 1,0 0-1,0 0 0,0 0 1,0-1-1,1 1 0,-1 0 0,0 0 1,0 0-1,0-1 0,0 1 0,0 0 1,0 0-1,0 0 0,0 0 1,1 0-1,-1-1 0,0 1 0,0 0 1,0 0-1,0 0 0,1 0 0,-1 0 1,0 0-1,0-1 0,20-6-5,-3 0 11,-17 7-8,0 0 0,1 0 0,-1 0 0,0 0 0,1 0 0,-1 0 1,0 0-1,0 0 0,1 0 0,-1 0 0,0 0 0,0 0 0,1 0 0,-1 0 0,0-1 1,0 1-1,1 0 0,-1 0 0,0 0 0,0 0 0,1 0 0,-1-1 0,0 1 0,0 0 0,0 0 1,1 0-1,-1-1 0,0 1 0,0 0 0,0 0 0,0-1 0,0 1 0,1-1 0,-1 1 1,0 0-1,0 0 1,0-1-1,0 1 1,0 0-1,0 0 1,1-1-1,-1 1 1,0 0-1,0 0 1,0 0-1,1-1 1,-1 1-1,0 0 1,0 0-1,0 0 1,1 0-1,-1-1 1,0 1-1,0 0 1,1 0-1,-1 0 0,0 0 1,1 0-1,-1 0 1,0 0-1,0 0 1,1 0-1,-1 0 1,0 0-1,0 0 1,1 0-1,0 0 1,1 0 1,1 0 0,0-1 1,0 1-1,0-1 0,0 1 0,0-1 0,-1 0 1,1 0-1,0-1 0,-1 1 0,1 0 1,3-3-1,17 1 28,-11-3-13,-9 4-20,1 0 0,-1 1 0,1-1 0,-1 0 0,1 1 0,-1 0 0,7-1 0,23-13 116,-31 15-112,11-1-136,-4-5 201,-9 5-68,1 0 0,0 1 0,0-1 0,0 0 0,0 1 0,0-1 0,0 1 0,0-1 0,-1 1 0,2 0 0,-1-1 0,0 1-1,0 0 1,0 0 0,2 0 0,-1 0 49,7-9-4,-7 9-31,22-8-78,-21 6 66,9-3 50,-10 5-25,11-1-29,15-12-83,23-9 152,-49 20-45,-1 2-20,-1 0 0,1 0 0,0 0 0,-1 0 0,1 0 0,-1 0 0,1 0 0,-1 0 0,1 0 0,-1-1 0,1 1 0,0 0 0,-1 0 0,1 0 0,-1-1 0,1 1 0,-1 0 0,1-1 0,-1 1 0,0-1 0,1 1 0,-1 0 0,1-1 1,-1 0-1,14-4-43,-12 3 51,0 1 0,0 0-1,0 0 1,0 0 0,0 1 0,0-1-1,0 0 1,0 1 0,0-1-1,0 1 1,3 0 0,17-9-4,-20 9-38,23-8 64,1-12-26,-25 18-11,12 1-56,0-12 27,-4 12 62,-9 1-24,0 0 0,0 0 0,1 0 0,-1 0 0,0 1 0,0-1 0,1 0 0,-1 0 0,0 0 0,0 0 0,0-1 0,1 1 0,-1 0 0,0 0-1,0 0 1,1 0 0,-1 0 0,0 0 0,0 0 0,1 0 0,-1 0 0,0-1 0,0 1 0,0 0 0,1 0 0,-1 0 0,0 0 0,0 0 0,0-1 0,0 1 0,0 0 0,1 0-1,-1-1 1,0 1 0,0 0 0,0 0 0,0 0 0,0-1 0,0 1 0,0 0 0,0 0 0,0-1 0,0 1 0,0 0 0,0 0 0,0-1 0,0 1 0,0 0 0,0-2-23,5 2-14,-4 0 35,0 1 1,0-1-1,-1 0 0,1 0 0,0 0 0,0 0 0,0 0 0,0 0 0,-1 0 0,1 0 0,0 0 0,0 0 0,0 0 0,0 0 0,-1-1 0,1 1 0,0 0 0,0-1 0,-1 1 0,1-1 0,0 1 0,0 0 0,-1-1 0,1 0 0,0 0 0,-1 0-47,2 1 55,0 1 0,0-1-1,0-1 1,1 1 0,-1 0 0,0 0 0,0-1 0,0 1 0,0-1 0,0 0-1,0 1 1,0-1 0,-1 0 0,4-2 0,14-3-83,32-9 78,-49 15-17,0-1 0,0 1-1,0 0 1,1-1 0,-1 0 0,0 1-1,0-1 1,0 0 0,0 0 0,3-2-1,9-3 43,-11 6 7,10 0-68,-11 0 42,-2 0-8,0 0 0,1 1 0,-1-1 0,0 0 0,1 0 0,-1 0 0,0 0 0,1 0 0,-1 0 0,1 0 0,-1 0 0,0 0 0,1 0 1,-1-1-1,0 1 0,1 0 0,-1 0 0,0 0 0,1 0 0,-1 0 0,0-1 0,1 1 0,-1 0 0,0 0 0,0-1 0,1 1 0,-1 0 1,0 0-1,0-1 0,1 1 0,-1 0 0,0-1 0,0 1 0,0 0 0,0-1 0,1 1 0,-1 0 0,0-1 0,0 1 0,0-1 0,39-1-461,-9-3 490,-21 1-94,7-1 90,-14 1-111,9-2 218,12 0-135,-22 5 2,-1 1 1,0-1-1,1 0 0,-1 1 0,0-1 1,1 1-1,-1-1 0,1 1 1,-1-1-1,1 1 0,-1 0 1,1-1-1,0 1 0,-1 0 0,1-1 1,-1 1-1,1 0 0,0 0 1,-1-1-1,1 1 0,0 0 1,-1 0-1,1 0 0,0 0 0,-1 0 1,1 0-1,0 0 0,-1 0 1,1 0-1,0 0 0,-1 0 1,1 1-1,0-1 0,4 0-28,14-5 31,-2-4 15,-15 7-13,1 0-1,0 1 1,-1-1 0,1 1 0,0-1 0,0 1 0,0 0-1,0 0 1,0 0 0,5 0 0,13-5 20,-19 6 19,9-6 6,-10 6-50,0 0 0,-1 0 1,1-1-1,0 1 0,0 0 0,0-1 1,0 1-1,-1 0 0,1-1 1,0 1-1,0-1 0,-1 1 0,1-1 1,0 1-1,-1-1 0,1 0 1,-1 1-1,1-1 0,0-1 0,-1 2 3,0-1-1,0 1 0,1-1 1,-1 1-1,0 0 1,0-1-1,0 1 0,0 0 1,1-1-1,-1 1 1,0 0-1,1-1 0,-1 1 1,0 0-1,0-1 0,1 1 1,-1 0-1,1 0 1,-1-1-1,0 1 0,1 0 1,-1 0-1,0 0 1,1 0-1,-1 0 0,1-1 1,-1 1-1,1 0 0,-1 0 1,0 0-1,1 0 1,-1 0-1,1 0 0,-1 0 1,0 0-1,1 1 0,0-1 1,-1 0-1,3 0-28,-1-3 2,1 0 25,0 1-1,0-1 1,0 1-1,0 0 1,0 0-1,0 0 1,1 1-1,3-3 1,8-3-51,11-13 150,-15 11-47,-10 8-49,-1 0 1,1 1-1,0-1 0,-1 1 1,1-1-1,0 1 0,-1-1 1,1 1-1,0-1 0,-1 1 1,1 0-1,0-1 0,0 1 0,0 0 1,-1 0-1,1-1 0,0 1 1,0 0-1,0 0 0,-1 0 1,3 0-1,-2 0-8,0-1-1,0 1 1,0-1 0,1 1-1,-1-1 1,0 0 0,0 0-1,0 1 1,-1-1 0,1 0-1,0 0 1,0 0 0,0 0-1,0-2 1,12-4 10,-11 7 0,-2 0-5,1 0 1,-1 0-1,0 0 0,1 0 1,-1 0-1,1 0 1,-1 0-1,0 0 0,1 0 1,-1 0-1,0 0 1,1 0-1,-1 0 1,0 0-1,1 0 0,-1 0 1,1 0-1,-1 0 1,0-1-1,0 1 0,1 0 1,-1 0-1,0 0 1,1-1-1,-1 1 1,0 0-1,0 0 0,1-1 1,-1 1-1,0 0 1,0-1-1,0 1 0,1 0 1,-1-1-1,0 1 1,0 0-1,0-1 1,0 1-1,0 0 0,1-1 1,-1-1 9,1 2-9,1-1 0,0 1 0,0-1-1,0 1 1,0-1 0,0 0 0,-1 0-1,1 0 1,0 0 0,2-2 0,-1 1-1,-1 0 1,1 1-1,0-1 1,-1 1-1,1 0 1,0 0 0,0 0-1,5-1 1,28-6 60,-36 8-59,1-1 0,-1 1-1,0-1 1,1 0 0,-1 1 0,0-1-1,1 1 1,-1-1 0,1 1 0,-1 0 0,1-1-1,-1 1 1,1-1 0,0 1 0,-1 0-1,1-1 1,-1 1 0,1 0 0,0 0-1,-1 0 1,1-1 0,-1 1 0,1 0 0,0 0-1,-1 0 1,2 0 0,7-3 9,-7 2 13,1 1-64,1 0 40,-2 0-2,-1 0 1,1 1 0,-1-1-1,0-1 1,1 1 0,-1 0-1,0 0 1,1 0 0,-1-1-1,0 1 1,1-1 0,-1 1-1,0-1 1,1 1 0,-1-1-1,0 0 1,2-1 0,1 1 6,0-1 0,0 1 0,0 1 0,0-1 0,0 1 0,7 0 0,4-2 48,-2 0-32,-11 2-17,0 0 0,-1 0 0,1 0 0,0-1 0,0 1-1,0-1 1,0 1 0,-1-1 0,1 0 0,2-1 0,-2 1-34,15-4 52,16-3-105,-31 6 136,5 2-56,-5 1 10,0-1 0,-1 0 0,1 1 0,0-1 0,0 0-1,0 0 1,0 0 0,0-1 0,0 1 0,0 0 0,0-1 0,0 1 0,0-1 0,0 0 0,0 0 0,2-1 0,20 0-92,-23 1 86,1-1-3,0 0 0,1 0-1,0 0 1,-1 0 0,1 0 0,0 1 0,0-1-1,0 1 1,0 0 0,0 0 0,0 0 0,0 0 0,5 0-1,0-3 43,-7 4-43,0-1-1,0 1 1,0-1-1,-1 1 0,1-1 1,0 1-1,0-1 1,0 1-1,0 0 0,0-1 1,0 1-1,0 0 1,0 0-1,1 0 0,-1 0 1,1 0-1,2-1 6,-1 1-1,0-1 1,1 0-1,-1-1 1,0 1-1,0 0 1,0-1-1,4-2 0,-5 2-38,31-4 192,-19 2-185,22-6 103,-34 1-52,-1 9-24,0 0-1,0 0 1,1 0 0,-1 0 0,0-1-1,0 1 1,0 0 0,0-1 0,1 1-1,-1-1 1,0 1 0,0-1 0,0 1-1,0-1 1,0 0 0,0 0 0,0 1-1,-1-1 1,1 0 0,0 0 0,0 0-1,0-1 1,-1 0 91,1 2-88,-1 0 0,1 0 0,-1 0 0,1 0-1,-1 0 1,1 0 0,-1 0 0,1 0 0,-1 0 0,1-1 0,-1 1-1,1 0 1,-1 0 0,1-1 0,-1 1 0,1 0 0,-1-1 0,0 1-1,1 0 1,-1-1 0,0 1 0,1-1 0,-1 1 0,0 0-1,1-1 1,-1 0 0,0 1-1,0-1 0,1 1 0,-1-1 0,0 1 0,1-1 0,-1 1 0,0 0 0,1-1 0,-1 1 0,0-1 0,1 1 0,-1 0 0,1 0 0,-1-1 0,1 1 0,-1 0 0,0 0 0,1-1 0,-1 1-1,1 0 1,-1 0 0,1 0 0,-1 0 0,1 0 0,-1 0 0,2 0 0,0-5-130,0 1 126,20-2 18,-20 6 57,9-7-91,7-1 31,23 0 52,-20 2-191,-18 6 140,7-8 80,34 6-201,-11-10 153,-28 11-40,0 0 0,0 0-1,1 1 1,-1-1 0,0 1-1,0 0 1,7 2 0,1-2-25,46 0 76,-58 0-17,28 0-29,23 0 165,-49 0-143,10-6-62,-2 3 66,4-2-44,6-1-4,-19 6 126,-2 0-176,0-1 63,0 1 1,0 0-1,0 0 0,0 0 1,0-1-1,0 1 1,0 0-1,0 0 1,0-1-1,0 1 0,0 0 1,0 0-1,0 0 1,0-1-1,0 1 1,0 0-1,0 0 0,0-1 1,0 1-1,0 0 1,0 0-1,0 0 0,0-1 1,1 1-1,-1 0 1,0 0-1,0 0 1,0 0-1,0-1 0,0 1 1,1 0-1,-1 0 1,0 0-1,0 0 1,1 0-1,22-11 20,2-3-33,-24 14 33,18-6-104,2 6-131,-19 0 229,22-2-21,-19 0 10,0 0 0,-1 0 0,1 0 0,0 0 0,0 1 1,0 0-1,0 0 0,1 0 0,-1 1 0,0 0 0,0 0 0,0 0 0,6 1 1,6-1-108,-14 0 167,7-1-12,-9 0-51,-1 0 0,1 1 0,-1-1 0,1 0 0,-1 1 0,1-1 0,0 1 0,-1-1 0,1 1 0,0-1 0,-1 1 0,1 0 0,0-1 0,0 1 0,-1 0 0,1-1 0,0 1 0,0 0 0,0 0 0,-1 0 0,1 0 0,0 0 0,0 0 0,0 0 0,0 0 0,-1 0 0,1 0 0,0 0 0,0 0 0,1 1 0,3-1 6,-3 0 0,11 0-61,24-6 144,-35 6-112,-1 1 25,-1-1-1,0 0 1,0 0 0,0 0-1,0 0 1,0 0 0,0 1-1,0-1 1,1 0 0,-1 0-1,0 0 1,0 0 0,0 0-1,0 0 1,0 0 0,1 0-1,-1 0 1,0 0 0,0 1 0,0-1-1,0 0 1,1 0 0,-1 0-1,0 0 1,0 0 0,0 0-1,0 0 1,1 0 0,-1 0-1,0-1 1,0 1 0,0 0-1,0 0 1,1 0 0,-1 0-1,0 0 1,0 0 0,0 0 0,0 0-1,0 0 1,1 0 0,-1-1-1,0 1 1,0 0 0,0 0-1,0 0 1,0 0 0,0 0-1,0 0 1,1-1 0,-1 1-1,0 0 1,0 0 0,0 0-1,0 0 1,0-1 0,0 1 0,6-7 42,124 7 37,-128 0 26,9 1-126,0 0 0,0-1 0,19-1-1,-6 0 38,7 9-94,21-2 69,-50-6-29,9 8-67,-11-7 154,102-1-399,-59 6-249,-25-12 585,-15 6-26,-1 0 1,1 0 0,0 0-1,0-1 1,-1 1 0,1-1 0,0 0-1,-1 0 1,1 0 0,3-1-1,-4 0-83,3 3 50,18-1-120,-23 0 190,1 0-1,-1 0 1,1 0 0,0 0-1,-1 0 1,1 0-1,-1 0 1,1 0 0,-1 0-1,1 0 1,-1-1-1,1 1 1,-1 0-1,1 0 1,-1 0 0,1-1-1,-1 1 1,0 0-1,1-1 1,-1 1 0,1 0-1,-1-1 1,0 1-1,1 0 1,-1-1 0,0 1-1,1-2 1,-1 3 2,0-1 0,0 0-1,1 0 1,-1 0 0,0 0 0,0 0 0,0 0 0,0 1 0,0-1 0,0 0 0,1 0 0,-1 0 0,0 0 0,0 0-1,0 0 1,0 0 0,1 0 0,-1 0 0,0 0 0,0 0 0,0 0 0,0 0 0,1 0 0,-1 0 0,0 0 0,0 0 0,0 0-1,0 0 1,1 0 0,-1 0 0,0 0 0,0 0 0,0 0 0,0 0 0,0 0 0,1 0 0,-1 0 0,0-1 0,0 1-1,0 0 1,0 0 0,0 0 0,0 0 0,1 0 0,-1 0 0,0-1 0,0 1 0,0 0 0,0 0 0,0 0 0,0 0-1,0 0 1,0-1 0,6-5-38,2 4-5,-8 2 39,1 0 1,0 0-1,-1-1 1,1 1-1,0 0 1,0 0-1,-1 0 1,1-1-1,0 1 1,-1 0-1,1 0 1,-1-1-1,1 1 1,0-1 0,-1 1-1,1-1 1,-1 1-1,1-1 1,-1 1-1,1-1 1,-1 1-1,1-1 1,-1 1-1,0-1 1,1 0-1,-1 1 1,0-1-1,1-1 1,-1 1 0,13 1-175,-13 0 176,1 1 1,-1-1-1,1 0 0,-1 0 1,1 0-1,-1 0 1,1 1-1,0-1 0,-1 0 1,1 0-1,-1 0 1,1 0-1,-1 0 0,1 0 1,-1 0-1,1 0 1,-1-1-1,1 1 0,0 0 1,-1 0-1,1 0 1,-1-1-1,1 1 1,-1 0-1,0 0 0,1-1 1,-1 1-1,1-1 1,-1 1-1,1 0 0,-1-1 1,0 1-1,1-1 1,-1 1-1,0-1 0,1 0 1,27 1-47,5 6 141,-29 1 1,6-6-70,-10-1-20,1 0 0,-1 0-1,1 0 1,-1 0 0,0 0-1,1-1 1,-1 1 0,1 0-1,-1 0 1,0 0 0,1 0-1,-1 0 1,1 1 0,-1-1-1,0 0 1,1 0 0,-1 0-1,1 0 1,-1 0 0,0 0-1,1 1 1,-1-1 0,1 0 0,-1 0-1,0 1 1,0-1 0,1 0-1,-1 0 1,0 1 0,1-1-1,-1 0 1,0 1 0,0-1-1,1 0 1,-1 1 0,0-1-1,0 0 1,0 2 0,16-1 188,-16 0-187,0 0 0,0 0 0,0 0 0,0 1 0,0-1 0,1 0 0,-1 0 0,0 0 0,1 0 0,-1 0 1,1 0-1,-1 0 0,1 0 0,-1-1 0,1 1 0,-1 0 0,1 0 0,0 0 0,1 1 0,-1-1 54,-1-1-57,0 0 1,0 1-1,0-1 0,0 0 1,0 0-1,0 0 1,0 0-1,0 0 0,0 1 1,0-1-1,0 0 0,0 0 1,0 0-1,0 0 1,0 1-1,0-1 0,0 0 1,0 0-1,0 0 1,0 0-1,0 0 0,0 1 1,0-1-1,0 0 0,0 0 1,0 0-1,0 0 1,0 0-1,1 1 0,-1-1 1,0 0-1,0 0 1,0 0-1,0 0 0,0 0 1,0 0-1,1 0 0,-1 1 1,0-1-1,0 0 1,0 0-1,0 0 0,0 0 1,1 0-1,-1 0 1,0 0-1,0 0-3,1 0 0,-1 0 0,1 0 0,-1 0 0,1 0 1,-1-1-1,0 1 0,1 0 0,-1 0 0,1 1 0,-1-1 1,0 0-1,1 0 0,-1 0 0,1 0 0,-1 0 1,0 0-1,1 0 0,-1 1 0,1-1 0,-1 0 1,0 0-1,1 1 0,-1-1 0,0 0 0,1 0 1,-1 1-1,0-1 0,0 0 0,1 1 0,-1-1 1,0 1-1,0-1 0,0 0 0,1 1 0,-1-1 0,0 0 1,0 1-1,0 1 57,9 4-638,-13-7 1088</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03.462"/>
    </inkml:context>
    <inkml:brush xml:id="br0">
      <inkml:brushProperty name="width" value="0.05" units="cm"/>
      <inkml:brushProperty name="height" value="0.05" units="cm"/>
    </inkml:brush>
  </inkml:definitions>
  <inkml:trace contextRef="#ctx0" brushRef="#br0">11 99 112,'0'0'1441,"-1"-9"-1118,0 9-316,1 0 0,-1 0 0,1 0 0,0 0 0,-1 0 0,1 0 0,-1 0 0,1-1 1,0 1-1,-1 0 0,1 0 0,0 0 0,-1-1 0,1 1 0,0 0 0,-1 0 0,1-1 1,0 1-1,-1 0 0,1 0 0,0-1 0,0 1 0,-1 0 0,1-1 0,0 1 0,0 0 1,0-1-1,0 1 0,-1-1 0,1 1 0,0 0 0,0-1 0,0 1 0,0-1 1,0 1-1,0 0 0,0-1 0,0 1 0,0-1 0,0 1 0,0 0 0,0-1 0,1 1 1,-1-1-1,0-1 761,0-11 587,10 34-298,-10-20-718,18 5 1253,6-5-268,-24 0-1317,1 0 1,-1-1 0,0 1 0,1-1 0,-1 1 0,1-1-1,-1 1 1,0-1 0,1 0 0,-1 1 0,1-1 0,-1 0-1,1 1 1,0-1 0,-1 0 0,1 1 0,-1-1 0,1 0-1,0 0 1,-1 0 0,1 0 0,-1 1 0,1-1 0,0 0-1,-1 0 1,1 0 0,0 0 0,0-1 0,26 1 1361,-21 0-1346,-3 0 36,8-2-78,-11 2 19,0-1 0,0 1 1,0-1-1,1 1 0,-1-1 0,0 1 1,1 0-1,-1-1 0,1 1 0,-1-1 0,0 1 1,1 0-1,-1-1 0,1 1 0,-1 0 0,1 0 1,-1-1-1,1 1 0,-1 0 0,1 0 1,-1 0-1,1-1 0,-1 1 0,1 0 0,-1 0 1,1 0-1,-1 0 0,1 0 0,0 0 0,0 0 1,23 1 12,-21-1 7,-3 1-16,0-1-1,1 1 1,-1-1 0,0 1-1,0-1 1,1 1 0,-1-1-1,0 1 1,1-1 0,-1 1-1,0-1 1,1 1 0,-1-1-1,1 0 1,-1 1 0,1-1-1,-1 0 1,1 1 0,-1-1-1,1 0 1,-1 0-1,1 1 1,-1-1 0,1 0-1,-1 0 1,1 0 0,0 0-1,-1 0 1,1 0 0,-1 0-1,1 0 1,-1 0 0,1 0-1,0 0 1,-1 0 0,1 0-1,-1 0 1,1 0 0,0-1-1,4 1 48,-3 0 208,27 0 29,-22-1 2639,-8 1-2891,1 0-1,-1 0 1,1 0-1,0 0 1,-1 0-1,1 0 1,-1 1 0,1-1-1,0 0 1,-1 0-1,1 0 1,0 0-1,-1 0 1,1 1-1,0-1 1,-1 0-1,1 0 1,0 0-1,-1 1 1,1-1-1,0 0 1,0 1 0,-1-1-1,1 0 1,0 0-1,0 1 1,-1 0-1,1 0-29,-13 12-143,-7-11 156,19-2-19,0 0-1,0 0 1,0 0-1,0 0 0,1 0 1,-1 0-1,0 0 1,0 0-1,0 0 1,1 0-1,-1 0 0,0-1 1,0 1-1,1 0 1,-1 0-1,0-1 0,0 1 1,1-1-1,-1 1 1,0-1-1,1 1 0,-2-2 1,2 1-22,0 2 23,0-1-1,0 0 1,0 0-1,0 0 0,-1 0 1,1 0-1,0 0 0,0 0 1,0 0-1,0 1 0,-1-1 1,1 0-1,0 0 0,0 0 1,0 0-1,0 0 0,-1 0 1,1 0-1,0 0 0,0 0 1,0 0-1,-1 0 0,1 0 1,0 0-1,0 0 0,0 0 1,0 0-1,-1 0 1,1-1-1,0 1 0,0 0 1,0 0-1,0 0 0,-1 0 1,1 0-1,0 0 0,0 0 1,0-1-1,0 1 0,0 0 1,0 0-1,-1 0 0,1 0 1,0 0-1,0-1 0,0 1 1,0 0-1,0 0 0,0-1 1,-6-5 8,5 5-10,-1 1-1,1 0 1,0 0-1,-1-1 1,1 1-1,-1-1 1,1 1-1,0-1 1,0 1-1,-1-1 1,1 0-1,0 0 1,0 0-1,0 0 1,0 0-1,0 0 1,0 0-1,0 0 1,0 0-1,0 0 1,0 0-1,1 0 1,-1-1-1,0-1 1,0 1-17,0 1 1,1-1 0,-1 1-1,0 0 1,0-1-1,0 1 1,0 0 0,0 0-1,0-1 1,0 1-1,-1 0 1,1 0-1,0 0 1,-1 0 0,1 1-1,0-1 1,-1 0-1,-2 0 1,0-13-244,3 14 296,0-1 0,0 0 0,1 0 0,-1 0 0,0 0 1,1 1-1,-1-1 0,1 0 0,-1 0 0,1 0 0,-1-1 1,1 1-1,0 0 0,-1 0 0,1 0 0,0 0 0,0 0 1,0 0-1,0 0 0,0 0 0,0-2 0,28-3 16,9-3-56,-34 8 1,1 0 0,-1 1 1,1-1-1,-1 1 0,1-1 1,-1 1-1,1 0 1,-1 0-1,1 1 0,3 0 1,8 0-5,-12-1 31,-2 0-21,0 1 1,0-1-1,-1 0 0,1 0 0,0 0 0,0 0 0,0 0 0,0 0 1,0 0-1,-1 0 0,1 0 0,0 0 0,0-1 0,0 1 0,0 0 1,-1 0-1,1-1 0,0 1 0,0-1 0,0 1 0,-1-1 0,1 1 1,0-1-1,0 0 0,-1 1 11,0-1 0,1 1 1,-1 0-1,0 0 0,1 0 1,-1-1-1,0 1 0,1 0 0,-1 0 1,1 0-1,-1 0 0,0-1 0,1 1 1,-1 0-1,1 0 0,-1 0 1,0 0-1,1 0 0,-1 0 0,1 0 1,-1 0-1,0 0 0,1 0 0,-1 1 1,0-1-1,1 0 0,-1 0 1,1 0-1,-1 0 0,1 1 0,14 4 386,-14-5-502,10 1 78,-10-1 25,-1 0-1,0 0 1,1 0 0,-1 0-1,0-1 1,1 1 0,-1 0-1,1 0 1,-1 0 0,0 0-1,1 0 1,-1 0 0,0 0-1,1 0 1,-1 0-1,1 0 1,-1 1 0,0-1-1,1 0 1,-1 0 0,0 0-1,1 0 1,-1 1 0,0-1-1,1 0 1,-1 0 0,0 0-1,0 1 1,1-1 0,-1 0-1,0 1 1,0-1 0,1 0-1,-1 1 1,0-1 0,0 0-1,0 1 1,0-1 0,1 0-1,-1 1 1,0-1 0,0 0-1,0 1 1,0 1 24,26 4 125,-26-6-149,0 0 0,0 1 1,0-1-1,0 1 0,0-1 0,0 0 0,0 1 0,0-1 0,1 0 0,-1 1 0,0-1 0,0 1 0,0-1 1,1 0-1,-1 1 0,0-1 0,0 0 0,1 0 0,-1 1 0,0-1 0,0 0 0,1 1 0,-1-1 0,0 0 0,1 0 1,-1 0-1,0 1 0,1-1 0,-1 0 0,1 0 0,-1 0 0,0 0 0,1 0 0,-1 0 0,1 0 0,-1 0 1,0 0-1,1 0 0,-1 0 0,0 0 0,1 0 0,-1 0 0,1 0 0,-1 0 0,1-1 0,2 1-4,-2 9 66,1-9-57,-1 0 0,0 0 0,0 0 0,0 1 0,0-1 0,1 0 0,-1 1 0,0-1 0,0 0 0,0 1 0,0-1 0,0 1 0,0 0-1,0-1 1,0 1 0,0 0 0,0 0 0,0-1 0,0 1 0,-1 0 0,1 0 0,1 1 0,-2 0 211,7-1 276,-11 1 1185,-17 1-204,-53-3-427,72 0-1003,-27 0 221,20 0-191,-31 0 681,27-6-562,10 6-141,-5-9-153,6 9 124,-38 0-1031,38 0 982,-14 1-21,16 0 46,0-1 0,0 1 0,0-1 0,0 1 0,0-1 0,0 0-1,0 1 1,-1-1 0,1 1 0,0-1 0,0 0 0,-1 1 0,1-1-1,0 0 1,-1 1 0,1-1 0,0 0 0,-1 0 0,1 1 0,0-1-1,-1 0 1,1 0 0,0 0 0,-1 1 0,1-1 0,-1 0 0,1 0 0,0 0-1,-1 0 1,1 0 0,-1 0 0,1 0 0,-1 0 0,1 0 0,0 0-1,-1 0 1,1 0 0,-1 0 0,1 0 0,0 0 0,-1 0 0,0-1-1,1 1 3,-1 0-1,1 0 0,0-1 0,-1 1 0,1 0 0,0 0 0,-1 0 0,1 0 0,0 0 0,-1 0 0,1 0 1,0 0-1,-1 0 0,1 0 0,0 0 0,-1 0 0,1 0 0,0 0 0,-1 0 0,1 1 0,0-1 1,-1 0-1,1 0 0,0 0 0,0 0 0,-1 1 0,1-1 0,0 0 0,-1 0 0,1 0 0,0 1 1,0-1-1,0 0 0,-1 1 0,1-1 0,0 0 0,0 0 0,0 1 0,-1 0 0,1 0 191,-3-6-198,-4 2-14,8 2-53,0 0-1,0 1 0,0-1 1,1 0-1,-1 0 0,0 1 0,0-1 1,1 0-1,-1 1 0,1-1 0,-1 1 1,0 0-1,1-1 0,-1 1 1,1 0-1,-1 0 0,0 0 0,1 0 1,-1 0-1,3 1 0,20-5 76,-19 3 7,1 0-1,-1 0 0,1 0 0,0 1 0,-1 0 0,1 0 0,9 2 1,8-1 26,-15-1-40,-5 1 7,0-1 1,-1 0 0,1 0 0,0 0 0,0-1-1,0 1 1,0 0 0,0-1 0,0 0-1,0 0 1,-1 0 0,6-2 0,-7 2-5,1 0-1,-1 1 1,1-1 0,0 1 0,0 0 0,-1-1 0,1 1-1,0 0 1,0 0 0,-1 0 0,1 0 0,0 0 0,0 1-1,-1-1 1,1 0 0,0 1 0,-1-1 0,1 1 0,0 0-1,-1-1 1,1 1 0,-1 0 0,1 0 0,1 2 0,-3-2-18,1-1 24,0 0-1,1 0 0,-1 0 0,0 0 1,0 0-1,0 1 0,0-1 1,1 0-1,-1 1 0,0-1 0,0 0 1,0 1-1,0 0 0,0-1 1,0 1-1,0-1 0,0 1 0,0 0 1,0 0-1,-1 0 0,1-1 1,0 1-1,0 0 0,0 1 0,38 1 341,-10 2-291,-29-4-52,1 0 1,-1 0 0,1 0 0,-1 0 0,1 0 0,-1 0-1,1 0 1,0-1 0,0 1 0,-1 0 0,1 0 0,0-1-1,0 1 1,0 0 0,2 0 0,-2-1 2,0 0-1,-1 0 1,0 0-1,1 0 1,-1 0 0,0 0-1,1 0 1,-1 0-1,1 0 1,-1 0-1,0 0 1,1 0 0,-1 0-1,0 0 1,1 0-1,-1 0 1,0 0 0,1 0-1,-1 1 1,0-1-1,1 0 1,-1 0-1,0 0 1,1 1 0,-1-1-1,0 0 1,0 0-1,1 1 1,-1-1 0,0 0-1,0 1 1,1-1-1,-1 0 1,0 0-1,0 1 1,0-1 0,0 0-1,0 1 1,1-1-1,-1 1 1,0 0 0,13 6 43,-12-7-81,0 0 42,-1 0 0,0 0 0,1 0 1,-1-1-1,0 1 0,1 0 0,-1 0 1,1 0-1,-1 0 0,0 0 0,1 0 0,-1 1 1,0-1-1,1 0 0,-1 0 0,0 0 0,1 0 1,-1 0-1,0 0 0,1 1 0,-1-1 1,0 0-1,1 0 0,-1 1 0,0-1 0,0 0 1,1 0-1,-1 1 0,0-1 0,0 0 0,1 0 1,-1 1-1,0-1 0,0 0 0,0 1 1,0-1-1,0 0 0,1 1 0,-1-1 0,0 1 1,0 1 70,28 4 128,-20-3-177,-7-2-25,-1-1 0,1 1 0,0-1 1,0 1-1,-1-1 0,1 1 1,0-1-1,0 0 0,0 1 0,0-1 1,0 0-1,-1 0 0,1 0 0,0 0 1,0 1-1,2-2 0,-1-6 35,-1 7-35,0-1 0,-1 1 0,1 0 1,0-1-1,-1 1 0,1 0 1,0 0-1,-1 0 0,1-1 1,0 1-1,-1 0 0,1 0 1,0 0-1,-1 0 0,1 0 1,0 0-1,0 1 0,-1-1 1,1 0-1,0 0 0,-1 0 0,1 1 1,0-1-1,-1 0 0,1 0 1,-1 1-1,1-1 0,0 1 1,-1-1-1,1 1 0,-1-1 1,1 1-1,-1-1 0,1 1 1,-1-1-1,1 2 0,41-1 29,-16-2-29,-26 1-4,0 0 0,-1-1 0,1 1 0,0 0 0,0 0 0,0 0 0,0-1 0,0 1 0,0 0 0,0 0-1,0 0 1,1-1 0,-1 1 0,0 0 0,0 0 0,0 0 0,0 0 0,0-1 0,0 1 0,0 0 0,0 0 0,0 0 0,0 0 0,1 0 0,-1-1 0,0 1 0,0 0 0,0 0 0,0 0 0,1 0 0,-1 0 0,0 0 0,0 0 0,0-1 0,0 1 0,1 0-1,-1 0 1,0 0 0,0 0 0,1 0 0,8 3-75,4 1 48,-13-3 30,0 0 1,1-1-1,-1 1 0,0-1 0,1 1 0,-1-1 0,1 0 1,-1 1-1,1-1 0,-1 1 0,1-1 0,-1 0 0,1 1 1,0-1-1,-1 0 0,1 0 0,-1 1 0,1-1 0,0 0 1,-1 0-1,1 0 0,0 0 0,-1 0 0,1 0 0,0 0 1,-1 0-1,1 0 0,0 0 0,-1 0 0,1 0 0,-1 0 1,1-1-1,1 1 0,4-1-1,-5 10-28,48-9 313,-47 4-368,0 1 33,64 1 452,-62-2-467,-4-4 73,0 0 0,1 0-1,-1 1 1,0-1-1,0 0 1,0 0 0,0 1-1,0-1 1,1 0 0,-1 0-1,0 1 1,0-1 0,1 0-1,-1 0 1,0 0-1,0 1 1,1-1 0,-1 0-1,0 0 1,0 0 0,1 0-1,-1 0 1,0 0 0,1 1-1,-1-1 1,0 0-1,1 0 1,-1 0 0,0 0-1,1 0 1,-1 0 0,1-1-1,3 1-12,24 0 34,-28 0-32,1 0 1,0 0-1,0 0 0,0 0 0,-1 0 0,1 0 0,0 0 0,0 0 0,0 0 0,-1 0 0,1 1 0,0-1 0,0 0 1,-1 0-1,1 1 0,0-1 0,0 1 0,-1-1 0,1 1 0,0-1 0,0 1 0,-1 0 24,9-1-31,-9 0 8,1-1-1,0 1 0,-1 0 1,1 0-1,0-1 1,-1 1-1,1 0 1,0 0-1,-1 0 1,1 0-1,0 0 1,0 0-1,-1 0 0,1 0 1,0 0-1,-1 0 1,1 1-1,0-1 1,-1 0-1,1 0 1,0 1-1,-1-1 1,1 0-1,-1 1 1,1-1-1,0 1 0,-1-1 1,1 1-1,-1-1 1,1 1-1,-1-1 1,1 1-1,-1-1 1,0 1-1,1 1 1,27 4 107,-4-4-42,-23-1-64,-1 0-1,0-1 0,0 1 1,1-1-1,-1 1 0,0-1 1,1 1-1,-1-1 0,1 0 1,-1 1-1,1-1 1,-1 1-1,1-1 0,-1 0 1,1 1-1,-1-1 0,1 0 1,-1 0-1,1 1 0,-1-1 1,1 0-1,-1 0 0,1 0 1,0 0-1,-1 0 0,1 0 1,-1 0-1,1 0 1,0 0-1,-1 0 0,1 0 1,-1 0-1,1 0 0,0 0 1,0-1-1,4 1 0,-3 0-39,9 7 86,-11-6-45,0-1 0,0 0 0,0 1 0,0-1 1,0 1-1,1-1 0,-1 0 0,0 1 1,0-1-1,0 0 0,1 1 0,-1-1 0,0 0 1,0 1-1,1-1 0,-1 0 0,0 1 1,1-1-1,-1 0 0,0 0 0,1 1 0,-1-1 1,0 0-1,1 0 0,-1 0 0,1 0 1,-1 1-1,0-1 0,1 0 0,-1 0 0,1 0 1,-1 0-1,1 0 0,-1 0 0,0 0 0,1 0 1,-1 0-1,1 0 0,-1-1 0,0 1 1,1 0-1,-1 0 0,1 0 0,-1-1 0,1 1 0,-1 0 0,0 0 0,1 0 0,-1 0 0,0 0 0,1 0 0,-1 0 0,0-1 0,1 1 0,-1 0 0,0 0 0,1 0 0,-1 0 0,0 1 0,1-1 0,-1 0 0,0 0 0,1 0 0,-1 0 0,0 0 0,1 0 0,-1 0 0,0 1-1,1-1 1,-1 0 0,0 0 0,0 0 0,1 1 0,-1-1 0,0 0 0,0 0 0,1 1 0,-1-1 0,0 0 0,0 0 0,0 1 0,0-1 0,1 0 0,-1 1 0,0 0-4,13 1 33,-5 4-32,-7-5 16,0-1 0,0 1 1,0 0-1,0-1 0,0 1 0,0 0 1,0-1-1,0 1 0,0-1 0,0 0 0,0 1 1,0-1-1,1 0 0,-1 0 0,0 0 1,0 0-1,0 0 0,0 0 0,2 0 0,34 9 149,-35-9-179,-1 0 20,-1 1 0,0 0 0,1 0-1,-1-1 1,1 1 0,-1 0 0,1-1 0,-1 1-1,1-1 1,0 1 0,-1-1 0,1 1-1,0-1 1,-1 1 0,1-1 0,0 1 0,0-1-1,-1 0 1,1 0 0,0 1 0,0-1 0,0 0-1,0 0 1,-1 0 0,1 0 0,0 0-1,0 0 1,0 0 0,-1 0 0,1 0 0,0 0-1,0 0 1,0-1 0,0 1 0,1-1 0,6 1 99,-6 0 145,15 5 115,-12-5-339,-5 0-20,1 0 0,0 0-1,-1-1 1,1 1 0,0 0-1,-1 0 1,1 0 0,-1 0-1,1 0 1,0 0 0,-1 0-1,1 0 1,0 0 0,-1 0-1,1 0 1,-1 1-1,1-1 1,0 0 0,-1 0-1,1 1 1,-1-1 0,1 0-1,-1 0 1,1 1 0,-1-1-1,1 1 1,-1-1 0,1 1-1,-1-1 1,0 1 0,1-1-1,-1 1 1,0-1 0,1 2-1,36 0 253,-36-1-251,-1 0 0,1-1-1,0 1 1,0-1 0,0 1-1,0-1 1,0 1-1,0-1 1,0 1 0,0-1-1,0 0 1,0 0 0,0 0-1,0 1 1,1-1 0,-1 0-1,0 0 1,0 0-1,0-1 1,0 1 0,0 0-1,0 0 1,2-1 0,18 1 37,-21 0-42,1 0 1,-1 0 0,1 0-1,-1 0 1,0 0 0,1 0-1,-1 0 1,1 0 0,-1 0 0,0 1-1,1-1 1,-1 0 0,0 0-1,1 0 1,-1 0 0,0 1-1,1-1 1,-1 0 0,0 0-1,1 1 1,-1-1 0,0 0 0,0 1-1,1-1 1,-1 0 0,0 1-1,0-1 1,0 0 0,1 1-1,-1-1 1,0 0 0,0 1 0,35 2-66,-28 0 134,-6-3-71,-1 0 0,1 0 0,-1 0 0,0 0-1,1 1 1,-1-1 0,1 0 0,-1 0 0,1 0 0,-1 1-1,1-1 1,-1 0 0,0 1 0,1-1 0,-1 0 0,0 0-1,1 1 1,-1-1 0,0 1 0,1-1 0,-1 0 0,0 1-1,0-1 1,0 1 0,1-1 0,-1 1 0,0 0 0,2-1 7,0 0 0,0 0 0,-1 1 0,1-1 1,0 1-1,0-1 0,-1 1 0,1-1 0,0 1 1,-1 0-1,1 0 0,-1 0 0,3 2 0,9 3-8,9 0 6,-20-6-11,11 1 61,5 12-56,5-11 67,-21-1-64,-1 0-3,1 0-1,0 0 1,-1-1 0,1 1 0,0 0 0,-1-1-1,1 1 1,0-1 0,0 0 0,0 0 0,-1 1-1,1-1 1,3-1 0,-3 10 32,19-6-40,-20-3 11,0 0 0,-1 0 0,1 1 0,-1-1 0,1 0 0,0 0 0,-1 0 0,1 1 0,-1-1 0,1 0 0,-1 1 0,1-1 0,0 0 0,-1 1 0,1-1 0,-1 1 0,0-1 0,1 1 0,-1-1 0,1 1 0,-1-1 1,0 1-1,1-1 0,-1 1 0,0 0 0,0 1-24,13-2 143,-13 0-117,1 0 1,-1-1-1,1 1 0,-1 0 1,0 0-1,1 0 0,-1 0 1,0 0-1,1 0 0,-1 0 1,1 0-1,-1 0 0,0 0 1,1 0-1,-1 0 0,1 0 1,-1 0-1,0 0 0,1 0 1,-1 0-1,1 0 0,-1 1 1,0-1-1,1 0 1,-1 0-1,0 0 0,1 1 1,-1-1-1,0 0 0,0 0 1,1 1-1,-1-1 0,0 0 1,0 1-1,1-1 0,-1 0 1,0 1-1,0 0 0,0 0-55,14-1 28,-13 0 25,-1 0-1,0 0 0,0-1 0,1 1 0,-1 0 0,0 0 0,1 0 0,-1 0 0,0 0 0,1 0 0,-1 0 0,1 0 0,-1 0 0,0 0 0,1 0 0,-1 0 0,0 0 0,1 0 0,-1 0 0,0 0 0,1 1 0,-1-1 0,0 0 0,1 0 0,-1 0 0,0 0 0,0 1 0,1-1 0,-1 0 0,0 0 0,0 1 0,1-1 0,-1 0 0,0 0 0,0 1 0,0-1 0,1 0 0,-1 1 0,0-1 0,0 0 0,0 1 0,0-1 0,0 0 0,0 1 0,0-1 0,0 0 0,0 1 0,0 0 25,16 4 53,0-2-141,-16-3 66,0 1 0,0-1 0,1 1 0,-1-1 0,0 1 0,1-1 0,-1 1 0,0-1 0,1 1 0,-1-1 0,1 0 0,-1 1 0,1-1 0,-1 1 0,1-1 0,-1 0 0,1 0 0,-1 1 0,1-1 0,-1 0 0,1 0 0,-1 0 0,1 0 0,-1 1 0,1-1 0,0 0 0,-1 0 0,1 0 0,-1 0 0,1 0 0,0-1 0,-1 1 0,1 0 0,-1 0 0,1 0 0,0-1 0,4 1 10,-2 0 22,-3 1-30,0-1-1,1 1 1,-1-1-1,1 1 1,-1-1-1,0 1 1,1-1 0,-1 0-1,1 1 1,-1-1-1,1 0 1,-1 1-1,1-1 1,-1 0-1,1 0 1,0 1-1,-1-1 1,1 0-1,-1 0 1,1 0-1,0 0 1,-1 0-1,1 0 1,-1 0-1,1 0 1,0 0 0,-1 0-1,1 0 1,-1 0-1,2 0 1,-2-1-5,1 1 1,0 0 0,-1 0 0,1 0-1,0 0 1,-1 0 0,1 0 0,0 0-1,-1 0 1,1 0 0,0 0 0,-1 0 0,1 0-1,0 0 1,-1 1 0,1-1 0,0 0-1,-1 0 1,1 1 0,-1-1 0,1 0-1,0 1 1,-1-1 0,1 1 0,-1-1-1,1 1 1,-1-1 0,0 1 0,1-1-1,-1 1 1,1-1 0,-1 2 0,1-2-4,0 0 0,0 0 1,0 0-1,0 0 1,0 0-1,0 0 0,-1 0 1,1 0-1,0 1 1,0-1-1,0 0 0,0 1 1,-1-1-1,1 0 1,0 1-1,0-1 0,0 1 1,-1-1-1,2 2 1,0-2 5,1 1 0,-1 0 0,0 0 0,1 0 0,-1 0 0,0 1 1,1-1-1,-1 0 0,0 1 0,0 0 0,0-1 0,0 1 0,-1 0 1,3 3-1,9-3 56,-1 10-81,-11-11 27,-1-1-1,0 1 0,0-1 1,1 1-1,-1 0 0,0-1 0,1 1 1,-1-1-1,1 0 0,-1 1 1,1-1-1,-1 1 0,1-1 1,-1 0-1,1 1 0,-1-1 0,1 0 1,-1 0-1,1 1 0,-1-1 1,1 0-1,0 0 0,-1 0 1,1 0-1,-1 0 0,1 1 0,0-1 1,2 0 14,21 13-140,-22-12 162,37 14 275,-28-9-273,-9-6-44,14 1 52,-16 0-44,0-1 0,0 1 0,1-1 1,-1 1-1,0-1 0,1 1 0,-1-1 0,0 1 0,1-1 0,-1 0 0,1 1 0,-1-1 0,1 1 0,-1-1 0,1 0 0,-1 0 1,1 1-1,-1-1 0,1 0 0,-1 0 0,1 1 0,-1-1 0,1 0 0,-1 0 0,1 0 0,0 0 0,-1 0 0,1 0 0,-1 0 1,1 0-1,0 0 0,-1 0 0,1 0 0,-1-1 0,1 1 0,0 0 0,4-1 1,-2 1 49,-3 0-49,1 0-1,0 0 0,-1 0 1,1 0-1,-1 0 0,1 0 0,-1 1 1,1-1-1,-1 0 0,1 0 1,0 0-1,-1 0 0,1 1 1,-1-1-1,1 0 0,-1 1 0,1-1 1,-1 0-1,0 1 0,1-1 1,-1 0-1,1 1 0,-1-1 0,1 1 1,77-1 436,-75 0-457,-3 0 15,0 0 0,0 0-1,0 0 1,0 0 0,0 0-1,0-1 1,0 1 0,1 0 0,-1 0-1,0 0 1,0 0 0,0 0-1,0 0 1,0 0 0,1 0-1,-1 0 1,0 0 0,0 0-1,0 0 1,0 0 0,1 0 0,-1 0-1,0 0 1,0 0 0,0 0-1,0 0 1,1 0 0,-1 0-1,0 0 1,0 0 0,0 0-1,0 0 1,0 0 0,1 0 0,-1 0-1,0 0 1,0 0 0,0 0-1,0 0 1,0 1 0,1-1-1,-1 0 1,0 0 0,0 0-1,0 0 1,0 0 0,0 1-1,0-1 1,0 0 0,0 0 0,0 0-1,0 0 1,1 1 0,5 5 4,5-5-2,-10-1-1,-1 0 0,0 0 0,1 0 1,-1 0-1,0 0 0,1 0 0,-1-1 0,0 1 1,1 0-1,-1 0 0,0 0 0,1 1 0,-1-1 0,0 0 1,1 0-1,-1 0 0,1 0 0,-1 0 0,0 0 0,0 0 1,1 1-1,-1-1 0,0 0 0,1 0 0,-1 0 1,0 1-1,1-1 0,-1 0 0,0 0 0,0 1 0,0-1 1,1 0-1,-1 0 0,0 1 0,0-1 0,0 0 0,0 1 1,1-1-1,-1 0 0,0 1 0,0-1 0,0 1 0,0-1 1,39 3 504,-13 2-489,-23-5-92,10 1 84,2 14 78,-4-9-50,-9-5 10,7 7-11,-4-1-21,-5-6-16,0-1-1,0 0 1,1 1 0,-1-1 0,0 0 0,0 0 0,0 1 0,0-1-1,0 0 1,1 0 0,-1 1 0,0-1 0,0 0 0,1 0 0,-1 1 0,0-1-1,0 0 1,1 0 0,-1 0 0,0 0 0,1 1 0,-1-1 0,0 0-1,0 0 1,1 0 0,-1 0 0,0 0 0,1 0 0,-1 0 0,0 0-1,1 0 1,-1 0 0,0 0 0,1 0 0,-1 0 0,1 0 0,14 16 61,-8-11 155,-5-3-128,0-1-1,1 1 0,-1 0 0,0-1 0,1 1 0,0-1 0,-1 0 0,1 0 1,0 0-1,-1 0 0,5 1 0,26 12-212,-31-10 101,1 1 152,23 1-8,-24-6-128,9 2-59,-11-2 68,0 0-1,0 0 1,0 1 0,0-1 0,0 0-1,0 0 1,0 1 0,0-1 0,0 0-1,0 0 1,0 1 0,0-1 0,0 0-1,0 0 1,0 1 0,0-1 0,1 0-1,-1 0 1,0 0 0,0 1 0,0-1-1,0 0 1,1 0 0,-1 0 0,0 0-1,0 1 1,1-1 0,-1 0-1,0 0 1,0 0 0,0 0 0,1 0-1,-1 0 1,0 0 0,0 0 0,1 0-1,-1 0 1,0 0 0,0 0 0,1 0-1,-1 0 1,0 0 0,1 0 0,-1 0-1,0 0 1,8 1-48,2 6 84,-10-7-35,0 1 0,1 0 0,0-1 0,-1 1 0,1-1 0,-1 1 0,1-1 0,0 1-1,-1-1 1,1 0 0,0 1 0,-1-1 0,1 0 0,0 1 0,0-1 0,0 0 0,-1 0 0,3 1 0,-1-1 14,11 5 35,-3-1-56,-9-3 13,0-1 0,0 1-1,-1-1 1,1 1-1,0-1 1,0 1 0,0-1-1,0 0 1,0 1 0,0-1-1,0 0 1,0 0 0,0 0-1,0 0 1,1 0-1,35 6 145,-35-6-98,0 9-41,2-9 7,-3-1-14,-1 1 0,1 0 0,0 0 0,0 0 0,0-1 0,-1 1 0,1 0 0,0 0 0,0 0 0,-1 0 0,1 0 0,0 1 0,0-1 0,-1 0 0,1 0 0,0 0 0,0 1 0,-1-1 0,1 0 0,0 1 0,-1-1 0,1 1 0,0-1 0,-1 1 0,1-1 0,0 2 0,41 0 730,-42-1-730,1-1 0,-1 1 1,0-1-1,0 1 0,1-1 0,-1 1 0,0-1 1,1 1-1,-1-1 0,1 0 0,-1 1 0,0-1 1,1 1-1,-1-1 0,1 0 0,-1 0 0,1 1 1,-1-1-1,1 0 0,0 0 0,-1 1 0,1-1 1,-1 0-1,1 0 0,-1 0 0,1 0 0,0 0 1,-1 0-1,1 0 0,-1 0 0,1 0 0,-1 0 1,1 0-1,0-1 0,-1 1 0,1 0 0,5-1-22,-4 1-8,0 9 131,5-9 856,-6 0-878,0-1 0,0 1 0,1 0 0,-1 0 0,0 0 0,1 0 0,-1 0 0,0 0 0,1 0 0,-1 0 0,0 0 0,1 1 0,-1-1 0,0 0 0,0 1 0,1-1 0,-1 1 0,0 0 0,0-1 0,2 2 0,36 1 75,-31 3-210,-7-5 53,0-1 1,0 1 0,0 0 0,0-1-1,0 1 1,0-1 0,0 1 0,0-1 0,0 1-1,0-1 1,1 0 0,-1 1 0,0-1 0,0 0-1,0 0 1,0 0 0,1 0 0,1 0-1,-3 0-1,1 0-3,-1 0-1,1-1 1,-1 1 0,0 0-1,1 0 1,-1 0-1,1 0 1,-1 0 0,0 0-1,1 0 1,-1 0 0,1 1-1,-1-1 1,1 0-1,-1 0 1,0 0 0,1 0-1,-1 0 1,0 1 0,1-1-1,-1 0 1,0 0-1,1 1 1,-1-1 0,0 0-1,1 1 1,-1-1 0,0 0-1,0 1 1,1-1-1,-1 0 1,0 1 0,0-1-1,0 0 1,1 1-1,-1-1 1,0 1 0,35 8-61,8 3-202,-38-10 175,-4-2 48,0 0 0,0 0 0,0 0 0,0 0 0,0 1 0,0-1 0,0 0 0,0 1 0,0-1 0,0 1 0,0-1 0,0 1 0,0-1 0,0 1 0,-1 0 0,1-1 0,0 1 0,0 0 0,-1 0 0,1-1 0,0 1 0,0 2 0,0-3 41,0 0 0,-1 0 0,1 0 0,0 1 0,0-1 0,-1 0 0,1 1 0,0-1 0,0 1 0,-1-1 0,1 0 0,0 1 0,-1 0 0,1-1 0,-1 1 0,1-1 0,0 2 0,7 1-35,-7-3 32,-1 0-1,1 0 1,0 0 0,0 0-1,-1 1 1,1-1-1,0 0 1,-1 0 0,1 1-1,0-1 1,-1 0 0,1 1-1,-1-1 1,1 1 0,0-1-1,-1 0 1,1 1 0,-1 0-1,1-1 1,-1 1-1,0-1 1,1 1 0,-1-1-1,1 1 1,-1 0 0,1 1-1,43 23 31,-5-5-352,-37-11 207,-1-9 117,0 0 0,1 0-1,-1 1 1,0-1 0,1 0-1,-1 1 1,0-1 0,0 1-1,1-1 1,-1 1 0,0-1-1,0 1 1,0 0 0,0 0-1,0 0 1,0 0 0,0 0-1,0 0 1,1 1 0,-2 0-2,23 12 0,-8-3 152,1 3-159,-7-11 55,-8-3-42,-1 0 0,1 0-1,0 0 1,-1 0 0,1 0 0,0 0 0,-1 0 0,1 0 0,0 1 0,-1-1-1,1 0 1,-1 0 0,1 1 0,0-1 0,-1 0 0,1 1 0,-1-1 0,1 1 0,-1-1-1,1 1 1,-1-1 0,0 1 0,1-1 0,-1 1 0,0-1 0,1 2 0,16 4-110,-10-3 127,0 0 0,0 0 0,1-1 0,-1 0 0,0-1 0,1 0 0,-1 0 0,1 0 0,0-1 0,12-1 0,-2 1 83,-17 0-138,15 1-61,-16 0 96,0-1 1,1 1-1,-1-1 0,0 1 1,0-1-1,1 1 0,-1-1 0,1 1 1,-1-1-1,0 1 0,1-1 1,-1 0-1,1 1 0,-1-1 1,1 0-1,-1 1 0,1-1 1,-1 0-1,1 0 0,-1 1 1,1-1-1,0 0 0,-1 0 0,1 0 1,-1 0-1,1 0 0,-1 0 1,1 0-1,0 0 0,-1 0 1,1 0-1,-1 0 0,1 0 1,0 0-1,-1 0 0,1-1 0,0 1 1,6 0 62,-4 2-122,-3-2 63,0 1-1,1-1 0,-1 0 0,0 1 0,0-1 0,1 0 0,-1 0 0,0 1 1,1-1-1,-1 0 0,0 0 0,1 1 0,-1-1 0,0 0 0,1 0 0,-1 0 1,1 0-1,-1 0 0,0 0 0,1 1 0,-1-1 0,1 0 0,-1 0 0,0 0 1,1 0-1,-1 0 0,1-1 0,-1 1 0,0 0 0,1 0 0,-1 0 0,1 0 1,0-1-1,38 26-94,-30-19 121,5 2-97,-14-6 117,0-2-48,0 0-1,0 0 1,0 0-1,0 1 0,0-1 1,0 0-1,0 0 1,-1 0-1,1 0 1,0 1-1,0-1 1,0 0-1,0 0 1,0 0-1,1 1 1,-1-1-1,0 0 1,0 0-1,0 0 1,0 1-1,0-1 1,0 0-1,0 0 0,0 0 1,0 0-1,0 1 1,0-1-1,1 0 1,-1 0-1,0 0 1,0 0-1,0 1 1,0-1-1,0 0 1,1 0-1,-1 0 1,0 0-1,0 0 1,1 0-1,22 6 36,1 1-71,-22-5 31,15 3 16,3-2-54,-19-3 44,0 0 0,1 0 0,-1 0 0,0 0 0,1 0 0,-1 0-1,1 0 1,-1 0 0,0 1 0,0-1 0,1 1 0,-1-1 0,0 1 0,0-1 0,2 2 0,8 0-84,-10-3 81,-1 1 0,1 0-1,-1 0 1,0 0 0,1 0-1,-1 0 1,1 0 0,-1 0 0,1 0-1,-1 0 1,0 0 0,1 0-1,-1 0 1,1 0 0,-1 0-1,0 0 1,1 0 0,-1 0 0,1 1-1,-1-1 1,0 0 0,1 0-1,-1 1 1,1-1 0,-1 0-1,0 0 1,1 1 0,-1-1-1,0 0 1,0 1 0,1-1 0,-1 0-1,0 1 1,27 2-48,-28-3 48,1 0 1,0 1-1,0-1 0,0 0 1,0 0-1,1 1 0,-1-1 1,0 0-1,0 0 0,0 1 1,0-1-1,0 0 0,0 0 1,0 1-1,0-1 0,0 0 1,1 0-1,-1 0 0,0 1 1,0-1-1,0 0 0,0 0 1,1 0-1,-1 0 0,0 1 1,0-1-1,0 0 0,1 0 1,-1 0-1,0 0 0,0 0 1,1 0-1,-1 0 0,0 0 1,0 0-1,1 0 0,-1 0 1,0 0 0,1 1 0,-1-1 0,0 0 0,0 0 0,0 0 0,1 0 0,-1 0 0,0 0 0,0 0 0,0 0 0,1 0 0,-1 0 0,0 1 0,0-1 0,0 0 0,1 0 0,-1 0 0,0 0 0,0 1 0,0-1 0,0 0 0,0 0 0,0 0 0,1 1 0,-1-1 0,0 0 0,0 0 0,0 0 0,0 1 0,0-1 0,0 0 0,0 0 0,0 0 0,0 1 0,42 2 367,-42-3-362,0 1-1,0-1 0,1 1 1,-1-1-1,0 1 1,1-1-1,-1 1 1,0-1-1,1 1 0,-1-1 1,1 0-1,-1 1 1,1-1-1,-1 0 0,1 1 1,-1-1-1,1 0 1,-1 0-1,1 1 0,0-1 1,-1 0-1,1 0 1,-1 0-1,1 0 1,0 0-1,-1 0 0,1 0 1,-1 0-1,1 0 1,0 0-1,-1 0 0,1 0 1,-1 0-1,1 0 1,0-1-1,4 1-32,-2 0 235</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14.532"/>
    </inkml:context>
    <inkml:brush xml:id="br0">
      <inkml:brushProperty name="width" value="0.05" units="cm"/>
      <inkml:brushProperty name="height" value="0.05" units="cm"/>
    </inkml:brush>
  </inkml:definitions>
  <inkml:trace contextRef="#ctx0" brushRef="#br0">17 1002 32,'0'0'261,"1"9"679,5-9 26,-13 0-201,-9 5-464,16-4-71,0 6-43,0-6-169,0-1 0,-1 1 0,1 0 0,0 0 0,0-1 0,0 1 0,0 0 0,0 0 0,0 0 0,0-1 0,0 1 0,1 0 0,-1 0 0,0-1 0,0 1 0,1 0 0,-1 0 0,0-1 0,2 2 0,-2-2 33,1 0 1,0 0-1,0 0 1,0 0-1,0 0 1,0 1-1,0-1 1,0 0 0,0 0-1,0 1 1,0-1-1,0 0 1,0 1-1,0-1 1,-1 1-1,1-1 1,0 1-1,0 0 1,-1-1-1,1 1 1,0 0-1,-1-1 1,1 1-1,0 0 1,-1 0-1,1 0 1,-1 0-1,1 1 1,1-2 74,-2 0-119,1 0 0,-1 0 0,1-1 0,-1 1 0,1 0 0,-1 0 0,1 0 0,-1 0 0,1 0 0,-1 0 0,1 0 0,-1 1 0,1-1 0,-1 0-1,1 0 1,-1 0 0,1 0 0,-1 1 0,1-1 0,-1 0 0,1 0 0,-1 1 0,0-1 0,1 0 0,-1 1 0,0-1 0,1 1 0,0 0 0,-1 0 196,10 6-64,-10-5-17,16 3 2850,-16-4-2940,1-1 0,-1 0-1,1 1 1,-1-1 0,1 0-1,-1 1 1,1-1-1,-1 1 1,1-1 0,-1 0-1,0 1 1,1-1 0,-1 1-1,0-1 1,1 1 0,-1 0-1,0-1 1,1 1 0,-1-1-1,0 1 1,0 0 0,5 6 843,23-1 4938,-26 3-4898,20-4 2361,-20-5-2721,0 9 1793,33-3 2035,-35-6-4378,0-1-1,0 1 1,0 0-1,0-1 1,0 1-1,0-1 1,0 1-1,0 0 1,0-1-1,0 1 1,0-1-1,0 1 1,1 0-1,-1-1 1,0 1-1,0 0 1,0-1-1,1 1 1,-1 0-1,0-1 0,1 1 1,-1 0-1,0 0 1,0-1-1,1 1 1,-1 0-1,0 0 1,1 0-1,-1-1 1,1 1-1,-1 0 1,0 0-1,1 0 1,-1 0-1,1 0 1,-1 0 0,1 0 0,-1 0 0,0-1 0,1 1 0,-1 0 0,0 0 0,1 0 0,-1 0 0,0 0 0,1-1 1,-1 1-1,0 0 0,0 0 0,1 0 0,-1-1 0,0 1 0,0 0 0,1 0 0,-1-1 0,0 1 0,0 0 0,1-1 0,-1 1 0,0 0 0,0-1 0,0 1 1,0 0-1,0-1 0,0 1 0,0 0 0,0-1 0,0 1 0,0 0 0,0-1 0,0 0 88,2-8-210,-2 9 116,1 0 1,-1 0-1,0 0 1,1-1-1,-1 1 1,0 0-1,0 0 0,1 0 1,-1 0-1,0 0 1,1 1-1,-1-1 1,0 0-1,0 0 1,1 0-1,-1 0 0,0 0 1,0 0-1,1 0 1,-1 0-1,0 1 1,0-1-1,1 0 0,-1 0 1,0 0-1,0 1 1,0-1-1,1 0 1,-1 0-1,0 0 0,0 1 1,0-1-1,0 0 1,0 0-1,1 1 1,-1-1-1,0 0 0,0 1 1,0-1-1,0 0 1,0 0-1,0 1 1,0-1-1,0 0 0,0 0 1,0 1-1,0 1 28,4-2 48,0 0-1,0-1 1,0 1 0,0-1 0,0 0-1,0 0 1,-1 0 0,5-2-1,-5 2 28,10 1 223,24 0 926,-35 0-832,-3 0-418,1 0 0,0 1-1,0-1 1,0 0 0,0 0 0,0 1-1,0-1 1,0 0 0,0 1-1,0-1 1,0 0 0,0 0 0,0 1-1,0-1 1,0 0 0,0 1-1,0-1 1,0 0 0,0 0-1,0 1 1,0-1 0,1 0 0,-1 0-1,0 1 1,0-1 0,0 0-1,0 0 1,1 0 0,-1 1 0,0-1-1,0 0 1,0 0 0,1 1-1,2-1-61,19-1 1019,-22 1-950,1 0 1,-1 0-1,1 0 0,0 0 1,-1 0-1,1 0 0,0 0 1,-1 0-1,1 0 0,0 0 1,-1 1-1,1-1 0,-1 0 1,1 0-1,-1 1 0,1-1 1,0 0-1,-1 1 0,1-1 1,-1 0-1,1 1 0,-1-1 1,1 2-1,-1-2 59,23 4 62,-23-4-120,1 0 0,0 1 0,0-1 0,-1 0-1,1 0 1,0 0 0,-1 0 0,1 0 0,0 0 0,-1 0 0,1 0-1,0 0 1,0 0 0,-1 0 0,1 0 0,0-1 0,-1 1 0,1 0 0,0 0-1,-1-1 1,1 1 0,0-1 0,3 0-9,0 0 0,0 1 0,1-1 0,-1 1 0,0 0 0,0 0 0,0 0 0,0 0 0,0 1 0,0 0 0,7 2 0,25 2 0,-29-4 0,0 0 0,-1 0 0,1 1 0,-1 0 0,0 0 0,0 1 0,7 2 0,33 12 0,-26-11 0,-15-4 0,1 0 0,-1 0 0,1-1 0,0 0 0,-1 0 0,10 0 0,11 8 0,0 0 0,14-3 0,-24-3 0,6 2 0,206 1 0,-176-12 0,-37 2 0,8 0 0,175-2 0,-116 20 0,-30-8 0,1 3 0,66-9 0,-93-9 0,-19 9 0,1-1 0,-1 0 0,1-1 0,-1 1 0,8-4 0,-8 3 0,1-1 0,-1 2 0,1-1 0,0 1 0,8 0 0,10-8 0,0 0 0,-22 9 0,1-1 0,0 0 0,0 0 0,0-1 0,8-3 0,17-4 0,-16 4 0,12 0 0,-23 5 0,0-1 0,0 1 0,0-1 0,0 0 0,0 1 0,-1-1 0,1 0 0,3-2 0,17-4 0,31 1 0,158 6 0,-197-4 0,8-1 0,-15 5 0,-1 0 0,0-1 0,1 1 0,-1-2 0,0 1 0,1-1 0,10-5 0,34-7 0,-26 5 0,21-8 0,-16 5 0,10 5 0,36-10 0,31-18 0,-97 29 0,4 2 0,24-6 0,-31 8 0,-1 0 0,0 0 0,0 0 0,15-1 0,-15 2 0,-1 0 0,1-1 0,0 0 0,11-5 0,5-2 0,30-12 0,-20 14 0,-28 6 0,0 1 0,0-1 0,-1 0 0,1 0 0,0-1 0,-1 1 0,1-1 0,7-5 0,-10 6 0,1 0 0,-1-1 0,1 1 0,-1 0 0,1 0 0,0 1 0,0-1 0,-1 0 0,5 1 0,15-6 0,4-2 0,7-1 0,-29 7 0,0-1 0,0 1 0,0 0 0,0 0 0,1 1 0,6-3 0,-7 3 0,0 0 0,0 0 0,0-1 0,0 1 0,-1-1 0,6-3 0,-3 0 0,0 1 0,0 0 0,1 0 0,0 1 0,0-1 0,8-2 0,13-15 0,4 1 0,-28 16 0,1 0 0,1 0 0,-1 1 0,11-5 0,1-1 0,-10 6 0,0-1 0,0 1 0,0 0 0,1 0 0,-1 1 0,9-2 0,-14 4 0,0 0 0,0-1 0,1 1 0,-1-1 0,0 1 0,0-1 0,0 0 0,-1 0 0,1 0 0,0 0 0,0 0 0,3-3 0,18-9 0,5 0 0,-24 11 0,-1 0 0,1 0 0,0 0 0,-1 1 0,1 0 0,0-1 0,0 1 0,6 0 0,30-13 0,-28 8 0,2 2 0,-10 3 0,1 1 0,-1-1 0,1 0 0,-1-1 0,0 1 0,0-1 0,0 0 0,7-4 0,-8 4 0,0 0 0,0 0 0,1 1 0,-1 0 0,0-1 0,1 1 0,-1 0 0,5 0 0,-4 0 0,0 0 0,0 0 0,0 0 0,-1 0 0,1-1 0,0 0 0,-1 0 0,1 0 0,3-3 0,31-14 0,-18 10 0,12-3 0,-15 7 0,0-2 0,-1 0 0,25-14 0,-36 18 0,0 1 0,0 0 0,0 0 0,0 0 0,0 1 0,0 0 0,11-1 0,-9 1 0,0 0 0,0-1 0,0 0 0,11-4 0,-16 5 0,0 1 0,0-1 0,-1 1 0,1 0 0,0 0 0,0 0 0,0 0 0,-1 0 0,1 0 0,0 0 0,2 1 0,-3 0 0,1-1 0,-1 0 0,1 0 0,-1 1 0,1-1 0,-1 0 0,1 0 0,-1 0 0,1-1 0,-1 1 0,1 0 0,-1-1 0,1 1 0,2-2 0,2-1 0,-1 0 0,1 0 0,0 1 0,1-1 0,-1 1 0,0 1 0,1-1 0,-1 1 0,8-1 0,36-5 0,-48 6 0,-1 0 0,1 0 0,0 0 0,-1 1 0,1-1 0,0 0 0,0 1 0,0-1 0,0 1 0,-1 0 0,1 0 0,0 0 0,4 0 0,47-15 0,-49 14 0,0 0 0,0 0 0,0 0 0,0-1 0,0 0 0,6-3 0,-5 2 0,-1 1 0,1 0 0,-1 0 0,1 0 0,0 0 0,0 1 0,6-1 0,-10 2 0,0 0 0,1-1 0,-1 1 0,0 0 0,1 0 0,-1-1 0,0 1 0,0-1 0,1 1 0,-1-1 0,0 0 0,0 1 0,1-2 0,0 1 0,-1 0 0,0 0 0,1 0 0,-1 1 0,0-1 0,1 1 0,-1-1 0,1 1 0,-1-1 0,1 1 0,-1 0 0,1-1 0,1 1 0,0 0 0,0-1 0,0 1 0,0-1 0,0 0 0,0 0 0,0 0 0,-1-1 0,5-2 0,-4 2 0,0 1 0,1-1 0,-1 1 0,0-1 0,1 1 0,-1 0 0,0 0 0,1 1 0,3-1 0,-2 0 0,0 0 0,-1 0 0,1-1 0,0 1 0,-1-1 0,0 0 0,1 0 0,-1-1 0,0 1 0,0-1 0,7-6 0,10-5 0,-15 10 0,-4 3 0,1-1 0,-1 1 0,0-1 0,1 1 0,0 0 0,-1 0 0,1 0 0,-1 1 0,1-1 0,5 0 0,-6 1 0,0 0 0,0-1 0,0 1 0,0-1 0,-1 1 0,1-1 0,0 0 0,0 0 0,-1 0 0,1 0 0,0 0 0,-1 0 0,2-2 0,-1 2 0,-1 0 0,1 0 0,-1 0 0,1 0 0,0 0 0,-1 0 0,1 0 0,0 0 0,0 1 0,0-1 0,-1 1 0,1-1 0,2 1 0,-1-1 0,1 1 0,-1-1 0,0 1 0,1-1 0,-1 0 0,0 0 0,0-1 0,0 1 0,3-2 0,-4 1 0,1 1 0,0 0 0,-1 0 0,1 0 0,0 0 0,0 0 0,-1 0 0,6 0 0,22-8 0,-27 9 0,0 0 0,0-1 0,0 1 0,-1-1 0,1 0 0,0 0 0,0 0 0,2-1 0,19-5 0,-23 7 0,1 0 0,-1-1 0,0 1 0,0 0 0,0 0 0,1-1 0,-1 1 0,0-1 0,0 1 0,0-1 0,0 0 0,0 1 0,2-2 0,-2 1 0,0 0 0,0 0 0,1 0 0,-1 1 0,0-1 0,0 1 0,1-1 0,-1 1 0,0-1 0,1 1 0,-1 0 0,0-1 0,3 1 0,4-1 0,1 0 0,-1 0 0,0-1 0,0 0 0,0-1 0,8-3 0,1 0 0,35-11 0,-22 9 0,-20 5 0,0 1 0,0-1 0,1 2 0,-1 0 0,14-1 0,29-6 0,-45 7 0,0 0 0,-1-1 0,1 0 0,0 0 0,11-5 0,-12 4 0,1 1 0,0-1 0,0 1 0,0 0 0,14-1 0,19-5 0,-38 7 0,0 1 0,1 0 0,-1-1 0,0 0 0,0 1 0,0-1 0,5-2 0,-5 1 0,1 1 0,-1 0 0,1 0 0,-1 0 0,1 0 0,0 1 0,5-1 0,43-14 0,-46 15 0,0-1 0,1 0 0,-1-1 0,0 1 0,0-1 0,7-4 0,-5 3 0,-1 0 0,1 1 0,0 0 0,0 0 0,1 0 0,13 0 0,-19 2 0,0-1 0,1 1 0,-1-1 0,0 1 0,0-1 0,1 0 0,-1-1 0,0 1 0,0 0 0,0-1 0,0 0 0,2-2 0,5-2 0,32 0 0,-33 4 0,0 1 0,0 0 0,-1 0 0,1 1 0,0 0 0,10 2 0,12 0 0,62-2 0,-53-9 0,12 2 0,-32 2-510,-20 5 532,0 0-1,0 0 0,0 0 0,0 1 0,0-1 0,0 0 0,0 0 1,0 0-1,0 0 0,0 0 0,1 0 0,-1 0 0,0 0 0,0 1 0,0-1 1,0 0-1,0 0 0,0 0 0,0 0 0,0 0 0,0 0 0,0 0 1,0 1-1,0-1 0,0 0 0,0 0 0,0 0 0,0 0 0,0 0 1,0 0-1,0 1 0,-1-1 0,1 0 0,0 0 0,0 0 0,0 0 0,0 0 1,0 0-1,0 0 0,0 0 0,0 0 0,0 1 0,0-1 0,0 0 1,-1 0-1,1 0 0,0 0 0,0 0 0,0 0 0,0 0 0,0 0 1,0 0-1,0 0 0,-1 0 0,1 0 0,0 0 0,0 0 0,0 0 0,0 0 1,-18 11-2236,4-6-4980,-10-15-11556,22 5 16071</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39.682"/>
    </inkml:context>
    <inkml:brush xml:id="br0">
      <inkml:brushProperty name="width" value="0.05" units="cm"/>
      <inkml:brushProperty name="height" value="0.05" units="cm"/>
    </inkml:brush>
  </inkml:definitions>
  <inkml:trace contextRef="#ctx0" brushRef="#br0">198 21 80,'0'1'4949,"0"-2"-4869,11-6 1699,-11 5-1610,15 1 1271,-15 1-1391,0-1 0,0 1 0,0 0-1,0-1 1,0 1 0,0 0 0,0 0 0,-1-1-1,1 1 1,0 0 0,0-1 0,0 1 0,0 0-1,0-1 1,1 1 0,-1 0 0,0 0 0,0-1-1,0 1 1,0 0 0,0-1 0,0 1 0,0 0-1,0 0 1,1-1 0,-1 1 0,0 0 0,0 0-1,0-1 1,1 1 0,-1 0 0,0 0 0,0 0-1,1 0 1,-1-1 0,0 1 0,0 0 0,1 0-1,-1 0 1,0 0 0,1 0 0,-1 0 0,0 0-1,0-1 1,1 1 0,-1 0 0,0 0 0,1 0-1,-1 0 1,0 0 0,1 1 0,-1-1-16,0 0 1,1 0-1,-1 0 1,0 0-1,0 0 0,0 1 1,1-1-1,-1 0 1,0 0-1,0 0 1,0 1-1,0-1 0,1 0 1,-1 0-1,0 1 1,0-1-1,0 0 1,0 0-1,0 1 0,0-1 1,0 0-1,0 0 1,0 1-1,0-1 1,0 0-1,0 0 0,0 1 1,0-1-1,0 0 1,0 0-1,0 1 1,0-1-1,0 0 0,0 0 1,0 1-1,0-1 1,0 0-1,-1 0 1,1 1-1,0-1 0,0 0 1,0 0-1,0 0 1,-1 1-1,-3 1 24,4-2-52,-1 0 1,1 0-1,0 0 0,0 1 1,-1-1-1,1 0 1,0 0-1,0 0 0,-1 0 1,1 0-1,0 1 0,0-1 1,0 0-1,0 0 1,-1 0-1,1 1 0,0-1 1,0 0-1,0 0 1,0 1-1,0-1 0,-1 0 1,1 0-1,0 1 1,0-1-1,0 0 0,0 0 1,0 1-1,0-1 1,0 0-1,0 0 0,0 1 1,0-1-1,0 1 1,-24 33 1122,-21 36 2466,40-61-2904,-1-1 1,0 0 0,-14 15-1,13-16 260,0 1-1,1 0 1,-12 18-1,11-15-22,-1 1 1,0-2-1,-19 20 0,10-13-327,14-7-262,3-9-329,0-1 1,0 1-1,0-1 0,0 1 1,0 0-1,0-1 0,0 1 1,-1-1-1,1 1 0,0-1 1,0 1-1,0-1 0,-1 1 0,1-1 1,0 1-1,-1-1 0,1 1 1,0-1-1,-1 0 0,1 1 1,-1-1-1,1 1 0,0-1 0,-1 0 1,1 0-1,-1 1 0,1-1 1,-1 0-1,1 0 0,-2 1 1,3-1 59,-1 1 0,0-1 0,1 1 0,-1-1 0,0 0 1,1 1-1,-1-1 0,1 0 0,-1 1 0,1-1 0,-1 0 1,1 1-1,-1-1 0,1 0 0,-1 0 0,1 0 0,-1 1 1,1-1-1,-1 0 0,1 0 0,-1 0 0,1 0 0,-1 0 0,1 0 1,0 0-1,130 0 939,-101 8-992,-29-7-13,1-1-1,-1 0 1,0 0-1,1 0 1,-1 1-1,0-1 1,0 1 0,1-1-1,-1 1 1,0-1-1,0 1 1,0 0-1,0 0 1,0-1-1,0 1 1,0 0-1,0 0 1,0 0-1,1 2 1,2-2 25,-4-1-29,0 0-1,0 0 0,1 0 1,-1 0-1,0 0 0,1 0 1,-1 0-1,0 0 0,0 1 1,1-1-1,-1 0 0,0 0 1,0 0-1,1 0 0,-1 0 1,0 0-1,0 1 0,0-1 1,1 0-1,-1 0 0,0 0 1,0 0-1,0 1 0,1-1 1,-1 0-1,0 0 0,0 1 1,0-1-1,0 0 0,0 0 1,0 1-1,1-1 0,-1 0 1,0 0-1,0 1 0,0-1 1,0 0-1,0 0 0,0 1 1,0-1-1,0 3 107,1 12-297,0-15 159,-1 1-1,0-1 1,1 0 0,-1 1-1,0-1 1,1 0 0,-1 1-1,0-1 1,1 0 0,-1 0-1,1 1 1,-1-1 0,1 0-1,-1 0 1,1 0 0,-1 0-1,1 0 1,-1 1 0,1-1-1,-1 0 1,0 0 0,1 0-1,-1 0 1,2-1-1,0 1-584,-17-38-29663</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40.162"/>
    </inkml:context>
    <inkml:brush xml:id="br0">
      <inkml:brushProperty name="width" value="0.05" units="cm"/>
      <inkml:brushProperty name="height" value="0.05" units="cm"/>
    </inkml:brush>
  </inkml:definitions>
  <inkml:trace contextRef="#ctx0" brushRef="#br0">16 14 144,'0'0'1374,"-15"-1"1857,15 1-3196,0-1 1,0 1-1,0 0 0,0 0 0,0-1 1,0 1-1,0 0 0,0-1 1,0 1-1,0 0 0,0 0 1,0-1-1,0 1 0,1 0 1,-1 0-1,0 0 0,0-1 1,0 1-1,0 0 0,1 0 1,-1 0-1,0-1 0,0 1 1,1 0-1,-1 0 0,0 0 1,0 0-1,1 0 0,-1-1 1,0 1-1,0 0 0,1 0 1,-1 0-1,0 0 0,0 0 1,1 0-1,-1 0 0,0 0 1,1 0-1,-1 0 0,0 0 1,0 0-1,1 0 0,-1 0 1,0 0-1,0 1 0,1-1 1,5-1 1187,-6 2-989,1-1 0,-1 1 0,0 0 1,1 0-1,-1 0 0,1 0 1,-1-1-1,1 1 0,0 0 1,-1 0-1,1-1 0,-1 1 0,1 0 1,0-1-1,0 1 0,-1-1 1,1 1-1,0-1 0,0 1 1,0-1-1,0 0 0,0 1 0,0-1 1,-1 0-1,1 0 0,0 1 1,0-1-1,0 0 0,0 0 1,0 0-1,0 0 0,0 0 1,0 0-1,1-1 0,49-3 1785,-25 1-1490,26-5-312,-22 8-134,-20 0-4216,-11 0 4114,1-1-12,-1 1 0,1 0 0,0 0 1,-1 0-1,1 0 0,-1 0 0,1 0 1,-1 0-1,1 0 0,0 0 1,-1 0-1,1 0 0,-1 0 0,1 1 1,0-1-1,-1 0 0,1 0 0,-1 0 1,1 1-1,0-1 0,-1 0 0,1 0 1,0 1-1,-1-1 0,1 0 0,0 0 1,-1 1-1,1-1 0,0 0 0,0 1 1,0-1-1,-1 1 0,1-1 0,0 0 1,0 1-1,0-1 0,0 1 0,0 0-756,-6 0-4174,5-1 4825,1-1 0,0 1 0,0 0-1,-1 0 1,1 0 0,0 0-1,-1-1 1,1 1 0,0 0-1,0 0 1,-1-1 0,1 1 0,0 0-1,0 0 1,0-1 0,-1 1-1,1 0 1,0-1 0,0 1-1,0 0 1,0-1 0,0 1 0,0 0-1,-1-1 1,1 1 0,0 0-1,0-1 1,0 1 0,0 0-1,0-1 1,0 1 0,1 0 0,-1-1-1,0 1 1,0 0 0,0-1-1,0-2-648</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07.599"/>
    </inkml:context>
    <inkml:brush xml:id="br0">
      <inkml:brushProperty name="width" value="0.05" units="cm"/>
      <inkml:brushProperty name="height" value="0.05" units="cm"/>
    </inkml:brush>
  </inkml:definitions>
  <inkml:trace contextRef="#ctx0" brushRef="#br0">52 135 224,'-3'1'157,"1"-1"0,-1 1 0,1-1 0,-1 1 0,1-1 0,-1 0 0,0 0 0,1 0 0,-1 0 0,1 0 0,-6-2 0,-7 1 3698,48-6-2207,-25 6-1101,1 0 0,0-1 0,0 0 0,-1 0 0,1-1-1,-1-1 1,0 1 0,0-1 0,0 0 0,0-1 0,11-9-1,36-18-30,-41 19-496,-14 13-23,0-1 0,1 0 0,0 0 0,-1 1-1,1-1 1,-1 0 0,1 1 0,0-1 0,-1 0-1,1 1 1,0-1 0,0 1 0,0-1 0,-1 1 0,1 0-1,0-1 1,0 1 0,0 0 0,0-1 0,0 1-1,0 0 1,0 0 0,3 5 86,2-3-4515,-4-2 4553,-2 0-190,0 0 0,1 0-1,-1 0 1,0 0 0,1 0 0,-1 0 0,0 0 0,0 0-1,1 0 1,-1 0 0,0 0 0,1 0 0,-1-1 0,0 1-1,1 0 1,-1 0 0,0 0 0,0 0 0,1 0 0,-1-1-1,0 1 1,0 0 0,1 0 0,-1-1 0,0 1 0,0 0-1,0 0 1,1-1 0,-1 1 0,0 0 0,0 0 0,0-1-1,0 1 1,0 0 0,1-1 0,-1 1 0,0 0 0,0 0-1,0-1 1,0 1 0,0 0 0,0-1 0,0 1 0,0 0-1,0-1 1,0 1 0,0 0 0,-1-1 0,1 1 0,0-1-1,7-2-1165,6-6-1027,-9 2 1299,-4 7 941,0 0 0,0 0 0,-1 0 1,1 0-1,0 0 0,0 0 0,0 0 0,0 0 0,0 0 0,0 0 1,0 0-1,-1 0 0,1 0 0,0 0 0,0 0 0,0 0 1,0 0-1,0 0 0,0 0 0,0 0 0,0-1 0,-1 1 0,1 0 1,0 0-1,0 0 0,0 0 0,0 0 0,0 0 0,0 0 1,0 0-1,0 0 0,0-1 0,0 1 0,0 0 0,0 0 0,0 0 1,0 0-1,0 0 0,0 0 0,0 0 0,0-1 0,0 1 1,0 0-1,0 0 0,0 0 0,0 0 0,0 0 0,-1 0-533</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42.609"/>
    </inkml:context>
    <inkml:brush xml:id="br0">
      <inkml:brushProperty name="width" value="0.05" units="cm"/>
      <inkml:brushProperty name="height" value="0.05" units="cm"/>
    </inkml:brush>
  </inkml:definitions>
  <inkml:trace contextRef="#ctx0" brushRef="#br0">59 1 144,'0'0'4125,"-1"16"-2026,0-16-2019,0 1-1,0-1 0,1 1 1,-1-1-1,0 1 0,1 0 1,-1-1-1,0 1 0,1 0 1,-1-1-1,1 1 0,-1 0 1,1 0-1,-1-1 0,1 1 1,0 0-1,-1 0 0,1 0 1,0 0-1,0-1 0,0 1 1,0 0-1,-1 0 0,1 0 1,0 0-1,1 0 0,-1 0 1,0-1-1,0 1 0,0 0 1,1 1-1,-1 2 93,-1-1 193,1 1 0,-1 0 0,0 0 1,0-1-1,0 1 0,-4 6 0,3-6-122,1-1 0,-1 1-1,1 0 1,0-1 0,0 1-1,-1 7 1,2-6-7,-1 0 1,1 0-1,-1 0 0,0 0 0,-1-1 1,-3 10-1,4-10-159,-1 1 0,0 0 0,1-1 0,0 1 0,0 0 0,0 9 0,-7 40 51,8-53-237,0-12-9139,0-11 4612,0 15 3950</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40.732"/>
    </inkml:context>
    <inkml:brush xml:id="br0">
      <inkml:brushProperty name="width" value="0.05" units="cm"/>
      <inkml:brushProperty name="height" value="0.05" units="cm"/>
    </inkml:brush>
  </inkml:definitions>
  <inkml:trace contextRef="#ctx0" brushRef="#br0">22 61 96,'-8'4'883,"3"-2"3314,-4-2-569,18 0-1937,-7 0-874,-2 0-664,0 1-1,0-1 1,0 0 0,1 1-1,-1-1 1,0 1 0,0-1-1,0 1 1,0-1 0,1 0-1,-1 1 1,0-1 0,0 1 0,1-1-1,-1 0 1,0 1 0,1-1-1,-1 0 1,0 1 0,1-1-1,-1 0 1,0 0 0,1 1-1,-1-1 1,1 0 0,-1 0 0,0 0-1,1 0 1,-1 1 0,1-1-1,-1 0 1,1 0 0,-1 0-1,1 0 1,-1 0 0,0 0-1,1 0 1,-1 0 0,1 0 0,-1 0-1,2-1 1,23-5 6082,-13 3-4741,43 0 2479,9 0-3189,-13-6-765,-49 9-24,11 0-1978,7-4-570,-19 4 2304,0 0 0,0 0 0,0 0 0,0 0 0,0-1 0,0 1-1,0 0 1,0-1 0,0 1 0,-1-1 0,1 1 0,0-1 0,0 1 0,0-1 0,-1 0 0,1 1 0,0-1 0,0 0 0,-1 0 0,1 0 0,-1 1 0,1-2 0,-1 2 178,0-1 1,0 1-1,0 0 1,0-1-1,0 1 0,0 0 1,0 0-1,0-1 0,1 1 1,-1 0-1,0 0 1,0-1-1,0 1 0,0 0 1,0 0-1,0-1 0,1 1 1,-1 0-1,0 0 0,0-1 1,0 1-1,1 0 1,-1 0-1,0 0 0,0 0 1,0-1-1,1 1 0,-1 0 1,0 0-1,0 0 0,1 0 1,-1 0-1,0 0 1,1 0-1,-1 0 0,1-1 1,6-3-2898,-5-7-2688,-2-1 403</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41.762"/>
    </inkml:context>
    <inkml:brush xml:id="br0">
      <inkml:brushProperty name="width" value="0.05" units="cm"/>
      <inkml:brushProperty name="height" value="0.05" units="cm"/>
    </inkml:brush>
  </inkml:definitions>
  <inkml:trace contextRef="#ctx0" brushRef="#br0">0 1 160,'0'0'2604,"13"1"-1470,-12-1-1059,1 0 0,-1 1 0,0-1 0,0 1 0,1 0 0,-1-1-1,0 1 1,0 0 0,0 0 0,0 0 0,0 0 0,0-1 0,0 1 0,0 0 0,-1 1 0,1-1 0,0 0 0,-1 0 0,2 2 0,1 29 2024,-3-26-1805,0 87 4591,-4-88-5260,4-5 469,0 0 0,0 0 0,0 0 0,-1 0 0,1 0 0,0 0 0,0 0 0,0 0 0,-1 0-1,1 0 1,0 0 0,0 0 0,0 0 0,-1 0 0,1 0 0,0 0 0,0 0 0,0 0 0,-1 0 0,1 0 0,0 0 0,0 0 0,0 0 0,0 0 0,-1 0 0,1-1 0,0 1 0,0 0 0,0 0 0,0 0-1,0 0 1,-1-1 0,1 1 0,0 0 0,0 0 0,0 0 0,0 0 0,0-1 0,0 1 0,0 0 0,0 0 0,0 0 0,0-1 0,0 1 0,0 0 0,0 0 0,0 0 0,0-1 0,0 1 0,0 0 0,0 0 0,0 0-1,0-1 1,0 1 0,0 0 0,0 0 0,0 0 0,0 0 0,0-1 0,1 1 0,-1 0 0,0 0 0,1-2-82,0 0 0,1-1 1,-1 1-1,0 0 0,-1 0 0,1 0 0,0-1 0,-1 1 1,1 0-1,-1-1 0,0 1 0,0-1 0,0 1 0,0 0 1,0-5-1,0 3-15,17-26-162,-13 25 163,0 0 0,1 0 0,0 0 1,0 0-1,0 1 0,1 0 0,-1 0 0,8-4 1,11-13 6,-18 20-19,-1 1 0,1-1 1,-1 1-1,1 1 0,8 0 0,-14-1 13,0 1 0,0-1-1,0 1 1,0-1-1,0 0 1,0 1 0,1-1-1,-1 0 1,0 1 0,0-1-1,0 0 1,0 1 0,1-1-1,-1 0 1,0 1-1,0-1 1,1 0 0,-1 0-1,0 1 1,0-1 0,1 0-1,-1 0 1,0 0-1,1 1 1,-1-1 0,0 0-1,1 0 1,-1 0 0,1 0-1,-1 0 1,0 0 0,1 1-1,-1-1 1,0 0-1,1 0 1,-1 0 0,1 0-1,-1 0 1,0-1 0,1 1-1,-1 0 1,0 0 0,1 0-1,0 0 1,-1-1 1,0 1 0,1 0 0,-1 0 0,1 0 0,-1 0 0,0 0 0,1 0 0,-1 0 0,1 0 0,-1 0 0,0 0 0,1 0 0,-1 0 0,1 0 0,-1 0 0,0 0 0,1 0 0,-1 0 0,0 0 0,1 1 0,-1-1 0,1 0 0,-1 0 0,0 0 0,1 1 0,-1-1 0,0 0 0,0 0 0,1 1 0,-1-1 0,0 0 0,0 1 0,1-1 0,-1 0 0,0 1 0,0-1 0,0 1 0,1-1 0,-1 0 0,0 1 0,0-1 0,0 0 0,0 1 0,0-1 0,0 1 0,3 3-33,-2-3 42,0-1 0,-1 0 0,0 1 0,1-1 0,-1 0 0,1 1 0,-1-1 0,1 1 0,-1-1 0,0 1 0,1-1 0,-1 1 0,0-1 0,0 1 0,1-1 0,-1 1 0,0-1 0,0 1 0,0 0 0,0-1 0,0 2 0,0-2 0,0 1-1,0-1 1,0 1-1,0 0 0,-1-1 1,1 1-1,0-1 1,0 1-1,0 0 1,0-1-1,0 1 0,0-1 1,1 1-1,-1 0 1,0-1-1,0 1 1,0-1-1,0 1 0,1-1 1,-1 1-1,0-1 1,1 1-1,-1-1 0,0 1 1,1-1-1,-1 1 1,0-1-1,1 1 1,-1-1-1,1 0 0,-1 1 1,1-1-1,-1 0 1,1 1-1,0-1 1,4 3 85,-3 0 34,-1 0 0,-1 1-1,1-1 1,-1 1 0,1-1 0,-1 1 0,0-1 0,0 1-1,0-1 1,-1 5 0,0 1 864,1 64 9013,2-73-10282,4-1 562,-4-5-4167,-2 2 1383,3-20-17892,10 15 18323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42.372"/>
    </inkml:context>
    <inkml:brush xml:id="br0">
      <inkml:brushProperty name="width" value="0.05" units="cm"/>
      <inkml:brushProperty name="height" value="0.05" units="cm"/>
    </inkml:brush>
  </inkml:definitions>
  <inkml:trace contextRef="#ctx0" brushRef="#br0">11 30 192,'0'0'1038,"-3"-2"-542,3 2-510,-8-5 697,19 3 4912,-11 3-5381,1 0 0,-1 0 0,1 0 0,-1 0 0,1 0 0,-1 0 0,1 0 0,0 0 0,0 0 0,-1-1 0,1 1 0,0 0 0,0 0 0,0-1 0,1 2 0,-1-2-107,0 1 0,0 0-1,0 0 1,0-1 0,0 1-1,0 0 1,0 0-1,0 0 1,0 0 0,-1 0-1,1 0 1,0 0 0,-1 0-1,1 0 1,-1 0 0,1 2-1,-1-1 53,1-1 0,-1 1 0,0 0-1,1 0 1,0 0 0,-1-1 0,1 1-1,0 0 1,0-1 0,0 1 0,0 0-1,0-1 1,1 1 0,1 1 0,-2-2-56,0 0 0,0 0 0,0 1 0,0-1 1,0 0-1,0 1 0,0-1 0,0 0 0,-1 1 0,1-1 1,0 1-1,-1-1 0,1 4 0,9 42 3072,-10-46-3141,0-1 0,0 1 1,0-1-1,0 0 0,0 1 1,1-1-1,-1 1 0,0-1 0,0 1 1,0-1-1,0 0 0,0 1 1,1-1-1,-1 0 0,0 1 0,0-1 1,1 1-1,-1-1 0,0 0 0,0 0 1,1 1-1,-1-1 0,0 0 1,1 1-1,-1-1 0,0 0 0,1 0 1,-1 0-1,1 0 0,-1 1 1,1-1-1,-1 0 19,1 0-1,-1 0 1,1 1 0,-1-1 0,1 0-1,-1 0 1,0 0 0,1 1 0,-1-1-1,0 0 1,1 1 0,-1-1 0,0 0 0,1 1-1,-1-1 1,0 0 0,1 1 0,-1-1-1,0 1 1,0-1 0,0 1 0,1-1-1,-1 0 1,0 1 0,0-1 0,0 1-1,0-1 1,0 1 0,0-1 0,0 1-1,0 0 1,9 13 1504,-9-13-1332,0-1 1,1 1 0,-1-1-1,1 1 1,-1-1 0,1 1-1,-1-1 1,1 1 0,-1-1-1,1 0 1,-1 1 0,1-1-1,0 0 1,-1 1-1,1-1 1,0 0 0,-1 0-1,1 0 1,0 1 0,-1-1-1,1 0 1,0 0 0,-1 0-1,1 0 1,0 0 0,0 0-1,-1-1 1,1 1 0,0 0-1,-1 0 1,2-1 0,-1 1-203,-1-1 0,1 1 0,0-1 0,0 1 0,0-1 0,-1 1 0,1-1 0,0 0 0,-1 0 0,1 1 1,0-1-1,-1 0 0,1 0 0,-1 0 0,1 0 0,-1 0 0,0 1 0,1-1 0,-1 0 0,0 0 0,0 0 0,1 0 1,-1 0-1,0 0 0,0-1 0,10-28 49,-9 27-75,-1 1 1,1-1 0,0 1-1,-1-1 1,1 1-1,1 0 1,-1-1-1,2-3 1,4-7-21,-5 9 0,0-1 1,1 1-1,-1 0 1,0 0-1,1 0 1,5-6-1,-2-6 56,-6 15-35,0 0-1,0 0 0,0 0 0,0 0 0,0 0 0,0 0 0,1 0 1,-1 0-1,0 0 0,1 0 0,-1 0 0,1 0 0,-1 1 1,1-1-1,-1 0 0,1 0 0,0 0 0,-1 1 0,1-1 0,0 0 1,1 0-1,2 0 3,-4 1 1,1 0 1,-1 0 0,0 0 0,1 0-1,-1 0 1,0 0 0,1 0 0,-1 0 0,0 0-1,1-1 1,-1 1 0,0 0 0,1 0 0,-1 0-1,0 0 1,1-1 0,-1 1 0,0 0-1,0 0 1,1 0 0,-1-1 0,0 1 0,0 0-1,0 0 1,1-1 0,-1 1 0,0 0-1,0-1 1,0 1 0,0 0 0,0-1 0,1 1-1,-1 0 1,0-1 0,0 1 0,0 0 0,0-1-1,0 0 1,4-6 17,-3 6-20,-1 1 0,1 0 0,-1-1 0,0 1 1,1 0-1,-1-1 0,1 1 0,-1-1 0,0 1 0,0 0 0,1-1 1,-1 1-1,0-1 0,0 1 0,1-1 0,-1 1 0,0-1 0,0 1 1,0-1-1,0 1 0,0-1 0,0 0 0,0 1 0,0-2 0,0 1-124</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42.942"/>
    </inkml:context>
    <inkml:brush xml:id="br0">
      <inkml:brushProperty name="width" value="0.05" units="cm"/>
      <inkml:brushProperty name="height" value="0.05" units="cm"/>
    </inkml:brush>
  </inkml:definitions>
  <inkml:trace contextRef="#ctx0" brushRef="#br0">1 37 368,'0'0'737,"1"10"4902,9-7-3620,-10-3-1873,1 0 0,0 0 0,-1 0 0,1 0 0,0 0 0,-1 0 0,1 1 1,0-1-1,-1 0 0,1 0 0,-1 1 0,1-1 0,0 0 0,-1 1 0,1-1 0,-1 0 0,1 1 0,-1-1 0,1 1 1,-1-1-1,0 1 0,1-1 0,-1 1 0,1-1 0,-1 1 0,1 0 0,-1 1 815,13 4 3192,-11-6-3969,1-1 392,-1 1 0,1 0 0,0 0 0,0 0 0,0 1-1,0-1 1,-1 1 0,1 0 0,0-1 0,0 1 0,4 3-1,-3-3-107,0 0 0,1 0-1,-1-1 1,0 1 0,0-1-1,0 0 1,0 0-1,0 0 1,6-2 0,2 1 866,-10 2-1292,-1-1 0,0 0 0,0 0 0,0 0-1,0 0 1,0 0 0,1 0 0,-1 0 0,0 0 0,0 0-1,0-1 1,0 1 0,0 0 0,0-1 0,1 1 0,-1-1-1,0 1 1,0-1 0,0 0 0,-1 1 0,1-1 0,0 0-1,0 1 1,0-1 0,0 0 0,-1 0 0,1 0 0,0 0-1,-1 0 1,1 0 0,-1 0 0,1 0 0,-1 0 0,1 0-1,-1 0 1,0-1 0,0 1 0,1 0 0,-1 0 0,0 0-1,0 0 1,0 0 0,-1-2 0,1 2-42,0 1 0,0-1 0,0 1 0,0-1 0,0 1 0,0-1 0,0 1 0,0-1 0,0 1 0,0-1 0,-1 1 0,1 0 0,0-1 0,0 1 0,-1-1 0,1 1 0,0 0 0,-1-1 0,1 1 0,0 0 0,-1-1 0,1 1 0,0 0 0,-1-1 0,1 1 0,-1 0 0,1 0 0,-1-1 0,0 1 0,1 0 0,-1 0 0,1 0 0,-1-1 0,1 1 0,0 0 0,-1 0 0,1-1 0,-1 1 0,1 0 0,0-1 0,-1 1 0,1 0 0,0-1 0,0 1 0,-1-1 0,1 1 0,0 0 0,0-1 0,0 1 0,-1-1 0,1 1 0,0-1 0,0 1 0,0-1 0,0 1 0,0-1 0,0 0 0,-29-19 0,25 19-46,0 1 1,0-1-1,-1 1 1,1 0-1,0 0 1,0 0-1,-1 0 1,1 1-1,0 0 1,0 0-1,0 0 1,0 0-1,0 1 1,0-1-1,0 1 1,-4 2-1,-4 6-126,-1 3-167,11 16 151,1-28 195,1 1 0,0-1 0,0 1 0,0-1 0,0 1-1,0-1 1,0 0 0,0 1 0,1-1 0,-1 1 0,0-1 0,1 0 0,-1 1-1,1-1 1,-1 0 0,1 0 0,0 1 0,0-1 0,-1 0 0,1 0-1,0 0 1,0 0 0,0 0 0,0 0 0,0 0 0,0 0 0,1 0-1,-1-1 1,0 1 0,0 0 0,1-1 0,-1 1 0,0-1 0,3 1-1,34 21 381,-32-20-374,0 1 0,0-1 0,0 0 0,1-1 0,7 1-1,-10-1-16,1 0 0,-1 0 0,0 0 0,1 0 0,-1 0 0,0 1 0,1 0-1,6 4 1,-9-5-101,-1-1 0,1 1 0,0 0 0,0-1 0,0 1 0,-1-1 0,1 0 0,0 0 0,0 0 0,0 1 0,-1-2 0,1 1 0,0 0 0,0 0 0,0-1 0,0 1 0,2-2 0,13-5-7780,-15-19-7255,-2 22 12976,0-3 131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43.412"/>
    </inkml:context>
    <inkml:brush xml:id="br0">
      <inkml:brushProperty name="width" value="0.05" units="cm"/>
      <inkml:brushProperty name="height" value="0.05" units="cm"/>
    </inkml:brush>
  </inkml:definitions>
  <inkml:trace contextRef="#ctx0" brushRef="#br0">1 36 272,'0'-36'4834,"1"36"-4769,0 0-1,0 1 1,0-1-1,-1 0 1,1 0-1,0 0 1,0 1-1,0-1 1,0 0-1,0 1 1,0-1-1,-1 1 1,1-1-1,0 1 1,0-1-1,0 2 1,10 73 6522,-11-73-6489,0 0 0,0 0 0,0-1 0,1 1 1,-1 0-1,0 0 0,1-1 0,0 1 0,-1 0 0,1-1 0,0 1 0,1 2 1,-1-3 29,0 1 1,0 0 0,0-1 0,0 1 0,0 0 0,-1 0-1,1 0 1,-1 0 0,1 0 0,-1-1 0,0 1 0,0 4 0,0 223 7133,0-228-7204,0 5-1137,-3-10-2745,3 3 3750,0 1 0,-1 0 0,1 0 0,0-1 0,-1 1 0,1 0 0,-1 0 0,1 0-1,0 0 1,-1-1 0,1 1 0,-1 0 0,1 0 0,0 0 0,-1 0 0,1 0 0,-1 0-1,1 0 1,-1 0 0,1 0 0,0 0 0,-1 1 0,0-1 17,-1 0-1453,-9-15-5675,13 0 2655,7 7 3247</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43.942"/>
    </inkml:context>
    <inkml:brush xml:id="br0">
      <inkml:brushProperty name="width" value="0.05" units="cm"/>
      <inkml:brushProperty name="height" value="0.05" units="cm"/>
    </inkml:brush>
  </inkml:definitions>
  <inkml:trace contextRef="#ctx0" brushRef="#br0">43 1 208,'1'0'29,"-1"0"0,0 0 0,1 0 0,-1 0 0,0 0 1,1 0-1,-1 0 0,0 0 0,1 0 0,-1 0 0,0 0 0,1 0 0,-1 0 0,0 0 0,1 0 0,-1 0 0,0 0 0,1 0 0,-1 1 0,0-1 1,0 0-1,1 0 0,-1 0 0,0 0 0,0 1 0,1-1 0,-1 0 0,0 0 0,0 1 0,1-1 0,-1 0 0,0 1 0,-1 10 9476,1-11-9373,0 0 0,-1 0 0,1 0-1,-1 0 1,1 0 0,0 0 0,-1 0-1,1 0 1,-1 1 0,1-1 0,0 0 0,-1 0-1,1 1 1,0-1 0,-1 0 0,1 0-1,0 1 1,0-1 0,-1 0 0,1 1 0,0-1-1,0 0 1,-1 1 0,1-1 0,0 1-1,0-1 1,0 0 0,0 1 0,0-1-1,-1 1 1,1-1 0,0 0 0,0 1 0,0 0-1,0-1-86,0 0 0,0 1 0,0-1 0,0 0-1,0 0 1,0 0 0,0 1 0,0-1 0,0 0-1,0 0 1,-1 1 0,1-1 0,0 0 0,0 0-1,0 0 1,0 0 0,-1 1 0,1-1 0,0 0 0,0 0-1,0 0 1,-1 0 0,1 0 0,0 1 0,0-1-1,-1 0 1,1 0 0,0 0 0,0 0 0,0 0-1,-1 0 1,1 0 0,0 0 0,0 0 0,-1 0 0,1 0-1,0 0 1,-1 0-10,1 0 0,0 0 0,-1 0-1,1 0 1,0 0 0,-1 0 0,1 0 0,0 0-1,-1 0 1,1 0 0,0 0 0,-1 0 0,1 1-1,0-1 1,-1 0 0,1 0 0,0 0 0,0 1-1,-1-1 1,1 0 0,0 0 0,0 0 0,-1 1-1,1-1 1,0 0 0,0 1 0,0-1 0,-1 0-1,1 0 1,0 1 0,0-1 0,0 0 0,0 1-1,0-1 1,0 0 0,0 1 0,0-1 0,0 1-1,-5 7 1766,5-8-1744,-1 0 0,1 1 1,-1-1-1,1 1 1,0-1-1,-1 0 1,1 1-1,0-1 1,-1 1-1,1-1 0,0 1 1,-1-1-1,1 1 1,0-1-1,0 1 1,0 0-1,0-1 1,-1 1-1,1-1 0,0 1 1,0-1-1,0 2 1,0-2-40,0 1 0,0-1 0,0 0 0,0 0 0,0 1 0,0-1-1,0 0 1,0 0 0,0 1 0,-1-1 0,1 0 0,0 0 0,0 1 0,0-1 0,-1 0 0,1 0 0,0 0 0,0 1 0,0-1 0,-1 0 0,1 0 0,0 0 0,0 0 0,-1 0-1,1 1 1,0-1 0,0 0 0,-1 0 0,1 0 0,0 0 0,-1 0 0,1 0 0,-1 0 22,1 0 1,0 0-1,-1 0 0,1 0 1,-1 1-1,1-1 0,-1 0 0,1 0 1,0 0-1,-1 1 0,1-1 1,0 0-1,-1 0 0,1 1 0,0-1 1,-1 0-1,1 1 0,0-1 0,-1 0 1,1 1-1,0-1 0,0 0 1,0 1-1,-1-1 0,1 1 0,0-1 1,0 1-1,0-1 0,0 0 1,0 1-1,0-1 0,0 1 0,0-1 1,0 1-1,-1 1 165,1 1 0,0-1 0,0 0-1,0 0 1,0 1 0,0-1 0,1 0 0,-1 0-1,0 1 1,1-1 0,0 0 0,0 0 0,-1 0 0,1 0-1,1 0 1,-1 0 0,0 0 0,0 0 0,3 2 0,0 7 1288,-4-11-1460,0 1 1,0-1-1,0 0 0,1 1 0,-1-1 0,0 0 0,0 1 0,0-1 0,0 1 1,0-1-1,0 0 0,0 1 0,1-1 0,-1 0 0,0 1 0,0-1 0,1 0 0,-1 0 1,0 1-1,0-1 0,1 0 0,-1 0 0,0 1 0,0-1 0,1 0 0,-1 0 1,0 0-1,1 0 0,-1 1 0,1-1 0,-1 0 0,0 0 0,1 0 0,-1 0 0,0 0 1,1 0-1,0 0 0,14 7 968,-14-6-935,1 0-1,0 0 1,-1 0 0,1 0 0,-1 0 0,1-1 0,0 1 0,0-1 0,-1 1 0,1-1 0,0 0-1,3 1 1,22 4 223,-24-4-273,0-1-1,-1 1 0,1 0 0,0-1 0,0 1 0,0-1 1,0 0-1,-1 0 0,1 0 0,0 0 0,0-1 0,3 0 1,7-3 12,22-11 174,-34 14-198,1 0-1,-1 0 1,0 0-1,0 0 1,0 0 0,0 0-1,0-1 1,0 1-1,0 0 1,0-1 0,-1 1-1,1-1 1,-1 1-1,1-1 1,-1 1-1,1-1 1,-1 1 0,0-1-1,1 1 1,-1-1-1,0-2 1,-1 2-3,1 0 0,0 0 0,-1 0 0,1 0 0,-1 0 0,0 0 0,0 0 0,1 1 0,-1-1 0,-1 0 0,1 0 0,0 1 0,0-1 0,0 1 0,-1-1 0,1 1 0,-1-1 0,1 1 0,-1 0 0,0 0 0,0 0 0,1 0 0,-1 0 0,0 0 0,0 0 0,-3 0 0,-13-10 0,11 9 0,-1 1 0,1-1 0,0 1 0,-15 0 0,-2 1-3,22 0-82,2-2-640,41-24-28449,-30 25 27835</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44.662"/>
    </inkml:context>
    <inkml:brush xml:id="br0">
      <inkml:brushProperty name="width" value="0.05" units="cm"/>
      <inkml:brushProperty name="height" value="0.05" units="cm"/>
    </inkml:brush>
  </inkml:definitions>
  <inkml:trace contextRef="#ctx0" brushRef="#br0">1 13 432,'0'0'4101,"10"-5"2080,-10 6-6122,0 0 0,0 0 1,0-1-1,1 1 0,-1 0 0,0 0 0,0 0 0,0-1 0,1 1 0,-1 0 1,0 0-1,1-1 0,-1 1 0,0 0 0,1-1 0,-1 1 0,1 0 0,-1-1 1,1 1-1,1 0 0,-1 0-10,-1 0 1,1-1-1,0 1 1,-1-1 0,1 1-1,-1 0 1,1 0-1,-1-1 1,1 1-1,-1 0 1,0 0-1,1 0 1,-1 0 0,0 0-1,1-1 1,-1 1-1,0 0 1,0 0-1,0 0 1,0 0-1,0 1 1,4 13 1048,2 8 213,-6-19-1160,0-1 0,0 1 0,0-1-1,0 1 1,1-1 0,-1 0 0,1 1 0,0-1-1,0 0 1,0 1 0,1-1 0,-1 0 0,1 0 0,1 3-1,-1-1 88,-1 0 0,0-1-1,0 1 1,-1 0-1,1 0 1,-1 0-1,0 0 1,0 0 0,-2 6-1,1 5 370,1-1-261,1-12-275,-1-1-1,1 0 1,-1 1 0,0-1 0,0 0-1,0 1 1,0-1 0,0 0 0,0 1-1,-1-1 1,1 0 0,-1 1 0,0-1-1,0 0 1,0 0 0,0 0 0,0 0-1,0 0 1,0 0 0,-1 0 0,-2 3-1,4-4-38,-1 0-1,1-1 0,-1 1 1,1 0-1,0-1 1,-1 1-1,1 0 0,0 0 1,-1-1-1,1 1 0,0 0 1,0 0-1,0 0 0,0-1 1,0 1-1,0 0 1,0 0-1,0 0 0,1 1 1,-2 7 778,-6-11-41,5-11-118,2 12-648,1 0 0,-1 0 0,0 0-1,0 0 1,0 0 0,0 0 0,0 0 0,-1 0-1,1 0 1,0 0 0,0 0 0,-1 0 0,1 0-1,0 0 1,-2-2 0,1 3-10,0-1 1,0-1-1,0 1 1,0 0-1,0 0 1,0 0-1,0 0 0,0-1 1,0 1-1,1-1 1,-1 1-1,1 0 1,-1-1-1,1 1 1,-1-1-1,1 1 0,0-1 1,-1 1-1,1-1 1,0 1-1,0-1 1,0 1-1,1-1 0,-1 0 1,0-1-1,0-10-23,-1 8 25,1 1 1,-1 0 0,1 0-1,0 0 1,1 0-1,-1-1 1,1 1-1,0 0 1,1-5 0,3 2 1,-4 6 4,0 0 1,-1-1-1,1 1 0,0 0 0,0 0 0,-1-1 1,1 1-1,-1-1 0,1 1 0,-1 0 1,0-1-1,1 1 0,-1-1 0,0-1 1,10-40 398,-9 41-374,0-1-1,-1 1 1,1-1 0,0 1 0,0 0-1,0-1 1,0 1 0,1 0 0,-1 0-1,1 0 1,1-3 0,7-9 78,-9 12-39,0 0-1,0 0 0,1 0 1,-1 0-1,1 0 1,0 0-1,-1 0 0,1 1 1,0-1-1,0 1 1,0-1-1,0 1 0,0 0 1,3-2-1,13-8 133,-16 9-203,0 1 0,0-1 0,0 1 0,0 0 0,0 0-1,1 0 1,-1 0 0,0 0 0,1 0 0,-1 1 0,0-1-1,1 1 1,-1 0 0,1-1 0,-1 1 0,1 0 0,-1 1-1,1-1 1,-1 0 0,1 1 0,3 1 0,1 0-59,1 1 0,0 0 1,-1 0-1,8 5 1,-14-4 52,-1 1 1,1-1 0,-1 1 0,1-1-1,-1 1 1,-1-1 0,1 1-1,-2 8 1,-4-4 78,-26 29 184,30-35-236,-1-2-1,1 1 1,0 0-1,-1 0 1,0-1-1,1 1 1,-1-1-1,0 0 1,0 0-1,0 0 0,0 0 1,1 0-1,-1-1 1,0 1-1,-4-1 1,-40 9-3369,47-9 3107,-1 0-1,0 0 1,0 0-1,0-1 0,0 1 1,0 0-1,0 0 1,0-1-1,0 1 1,0 0-1,0-1 0,0 1 1,0-1-1,1 1 1,-1-1-1,0 0 1,0 1-1,1-1 1,-1 0-1,0 0 0,1 1 1,-1-1-1,0 0 1,1 0-1,-1 0 1,1 0-1,0 1 0,-1-1 1,1 0-1,0 0 1,0 0-1,-1 0 1,1-2-1,0 3 178,0-1 0,0 1 0,0 0 1,-1 0-1,1-1 0,0 1 0,0 0 0,0 0 0,0-1 0,-1 1 1,1 0-1,0 0 0,0 0 0,-1-1 0,1 1 0,0 0 0,0 0 0,-1 0 1,1 0-1,0 0 0,0 0 0,-1-1 0,1 1 0,0 0 0,0 0 0,-1 0 1,1 0-1,0 0 0,-1 0 0,1 0 0,-1 0 0,1 0 2,0 1-1,-1-1 0,1 0 0,0 0 1,0 0-1,-1 0 0,1 0 1,0 0-1,-1-1 0,1 1 1,0 0-1,0 0 0,-1 0 1,1 0-1,0 0 0,-1 0 0,1 0 1,0-1-1,0 1 0,0 0 1,-1 0-1,1 0 0,0-1 1,0 1-1,0 0 0,-1 0 1,1 0-1,0-1 0,0 1 0,0 0 1,-1-1-1,1 0-159,0 0 0,0-1 0,0 1 1,0 0-1,0 0 0,0 0 0,0-1 0,0 1 0,1 0 0,-1 0 1,0 0-1,1 0 0,-1 0 0,1 0 0,-1-1 0,1 1 0,-1 0 1,1 0-1,0 0 0,0 1 0,-1-1 0,1 0 0,0 0 0,0 0 1,0 0-1,1 0 0,24-14-2712,-23 14 2180</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45.322"/>
    </inkml:context>
    <inkml:brush xml:id="br0">
      <inkml:brushProperty name="width" value="0.05" units="cm"/>
      <inkml:brushProperty name="height" value="0.05" units="cm"/>
    </inkml:brush>
  </inkml:definitions>
  <inkml:trace contextRef="#ctx0" brushRef="#br0">0 83 128,'13'0'456,"-10"0"707,10 0 1697,-8 0-3785,2 2 5417,2 1 1941,-1-2-4907,-7 7 2083,55-5 5777,-1 0-6603,-48-3-2717,-1 0 1,0-1 0,0 0-1,0-1 1,-1 1 0,1-1 0,0 0-1,0-1 1,8-4 0,0 0 20,-12 7-84,-1-1 1,1 1 0,-1-1-1,1 1 1,-1-1 0,1 0-1,-1 0 1,0 1 0,1-1-1,-1 0 1,0 0-1,0 0 1,0-1 0,1 1-1,-1 0 1,0 0 0,-1 0-1,1-1 1,0 1 0,0-1-1,0 1 1,-1 0 0,1-1-1,-1 1 1,1-1 0,-1 0-1,1-2 1,-1 4-4,0-1 0,0 1 0,0-1 0,-1 1 0,1-1 0,0 1 0,0-1 0,0 1 0,0 0 0,0-1 0,-1 1 0,1-1 0,0 1 0,0-1 0,-1 1 0,1 0 0,0-1 0,0 1 0,-1 0 0,1-1 0,-1 1 0,1 0 0,0-1 0,-1 1 0,1 0 0,-1 0 0,1-1 0,-1 1 0,0 0 0,1 0 0,-1 0 0,1-1 0,0 1 0,-1 0 0,1 0 0,-1-1 0,1 1 0,0 0 0,-1-1 0,1 1 0,0 0 0,-1-1 0,1 1 0,0 0 0,-1-1 0,1 1 0,0-1 0,0 1 0,0-1 0,0 1 0,-1-1 0,1 1 0,0 0 0,0-1 0,0 1 0,0-1 0,0 0 0,-1 0 0,1-1 0,-1 1 0,1 0 0,-1 0 0,0 0 0,0 0 0,1 0 0,-1 0 0,0 0 0,0 0 0,0 0 0,0 0 0,0 0 0,0 0 0,-1 1 0,1-1 0,0 1 0,0-1 0,0 1 0,-1-1 0,1 1 0,0-1 0,-1 1 0,1 0 0,0 0 0,-1 0 0,1 0 0,0 0 0,-2 0 0,-56-1 0,46 1 0,11 0 0,-1 0 0,1 0 0,0 1 0,0-1 0,0 1 0,-1-1 0,1 1 0,0 0 0,0 0 0,0 0 0,0 0 0,0 0 0,0 0 0,1 1 0,-1-1 0,0 1 0,1-1 0,-1 1 0,1-1 0,-1 1 0,1 0 0,0 0 0,-1 0 0,1 0 0,0 0 0,1 0 0,-1 0 0,0 0 0,0 0 0,1 1 0,-1-1 0,1 0 0,0 3 0,0-4 0,-1 0 0,1-1 0,0 1 0,0 0 0,0-1 0,-1 1 0,1 0 0,0-1 0,-1 1 0,1 0 0,-1-1 0,1 1 0,-1 0 0,1-1 0,-1 1 0,1-1 0,-1 1 0,1-1 0,-2 1 0,2-1 0,-1 0 0,1 0 0,0 1 0,-1-1 0,1 0 0,-1 1 0,1-1 0,0 0 0,-1 1 0,1-1 0,0 0 0,-1 1 0,1-1 0,0 0 0,0 1 0,-1-1 0,1 1 0,0-1 0,0 1 0,0-1 0,0 1 0,0-1 0,-1 1 0,1-1 0,0 0 0,0 1 0,0-1 0,0 1 0,0-1 0,1 1 0,-1-1 0,0 1 0,0-1 0,0 1 0,0-1 0,0 1 0,1-1 0,-1 1 0,0-1 0,1 1 0,5 4 0,-6-5 0,1 1 0,-1-1 0,1 0 0,-1 0 0,0 1 0,1-1 0,-1 0 0,0 1 0,1-1 0,-1 1 0,0-1 0,1 0 0,-1 1 0,0-1 0,1 1 0,-1-1 0,0 1 0,0-1 0,0 1 0,0-1 0,0 1 0,1-1 0,-1 1 0,0 0 0,2 3 0,0-1 0,1 0 0,-1 1 0,1-1 0,0 0 0,0 0 0,0-1 0,1 1 0,-1 0 0,6 2 0,7 2 0,0-1 0,0-1 0,1-1 0,26 5 0,-15-4 0,-9-2 6,0-2 1,0 0-1,25-3 0,-1 1-1413,-42 1 1119,0 0 0,0 0 0,0 0 0,0 0 0,0 0 0,0 0 0,1 0 0,-1-1 0,0 1 0,0 0 0,0-1 0,0 1 0,0-1 0,0 1 1,0-1-1,0 1 0,0-1 0,0 0 0,1 0 0,2-9-7788,-4-5-4170,0 3 7022</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57.362"/>
    </inkml:context>
    <inkml:brush xml:id="br0">
      <inkml:brushProperty name="width" value="0.05" units="cm"/>
      <inkml:brushProperty name="height" value="0.05" units="cm"/>
    </inkml:brush>
  </inkml:definitions>
  <inkml:trace contextRef="#ctx0" brushRef="#br0">242 16 160,'0'0'8110,"-13"-6"-5826,11 6-1547,0-9 159,-2 9-733,0 0 1,1 0-1,-1 0 0,0 1 1,1-1-1,-1 1 0,0-1 1,1 1-1,-1 1 0,1-1 1,-1 0-1,1 1 0,0 0 1,-1 0-1,1 0 0,0 0 1,-5 4-1,6-3-32,0-1 0,0 0-1,0 0 1,-1-1 0,1 1 0,-1 0 0,1-1-1,-6 3 1,5-3-40,1 0 0,-1 0 1,1 0-1,0 1 0,-1-1 0,1 1 0,0-1 1,0 1-1,0 0 0,0 0 0,0 0 0,1 0 1,-1 0-1,-1 3 0,1-2 79,0 0 1,0 0-1,0 0 0,-1 0 0,0 0 0,1 0 1,-1-1-1,-5 4 0,5-4-40,1 1 0,-1-1-1,0 0 1,1 1 0,-1 0 0,1-1-1,0 1 1,-3 4 0,2 0 119,-1-1 0,0 1-1,0-1 1,0 0 0,-1 0 0,0-1-1,-7 7 1,12-12-209,-1 1-1,1 0 1,-1 0-1,1 0 1,-1-1-1,1 1 1,0 0-1,-1 0 1,1 0-1,0 0 1,0 0 0,-1 0-1,1 0 1,0 0-1,0 0 1,0 0-1,0-1 1,0 1-1,1 0 1,-1 0-1,0 0 1,0 0-1,1 0 1,-1 0-1,0 0 1,1 0-1,-1-1 1,1 1-1,-1 0 1,1 0-1,-1 0 1,2 0 0,18 20 2972,-15-18-2616,0-1 1,0 1-1,0-1 0,0-1 1,0 1-1,1-1 0,-1 0 1,6 1-1,67-2 500,-75-1-886,1 0 0,-1 0-1,0-1 1,0 1 0,0 0-1,0-1 1,0 0 0,0 0-1,-1 0 1,1 0 0,-1 0 0,1 0-1,1-4 1,0 3-20,-2 1 55,1-1 1,-2 1 0,1 0-1,0-1 1,0 1 0,-1-1-1,1 1 1,-1-1 0,0 0-1,0 0 1,0 0 0,2-5 0,-1-40 648,-2 30-592,-1 16-95,1 0 0,-1 0 1,1 0-1,-1-1 1,0 1-1,0 0 0,0 0 1,0 0-1,0 1 1,0-1-1,-1 0 0,1 0 1,-1 1-1,-2-3 1,-6-9-10,9 12 1,1 0 1,-1 0-1,1 0 1,-1 0-1,1 0 1,-1 1-1,0-1 1,1 0-1,-1 0 1,0 1-1,0-1 1,0 0-1,0 1 1,0-1-1,0 1 0,1-1 1,-1 1-1,0-1 1,0 1-1,0 0 1,0 0-1,-1-1 1,1 1-1,-1 0 1,0 0-123,49-25-27236,-29 20 25336,-5-3-1114</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57.842"/>
    </inkml:context>
    <inkml:brush xml:id="br0">
      <inkml:brushProperty name="width" value="0.05" units="cm"/>
      <inkml:brushProperty name="height" value="0.05" units="cm"/>
    </inkml:brush>
  </inkml:definitions>
  <inkml:trace contextRef="#ctx0" brushRef="#br0">188 128 816,'0'-1'118,"0"0"-1,0 1 1,0-1-1,0 0 0,0 0 1,0 1-1,0-1 0,0 0 1,0 0-1,0 1 1,0-1-1,0 0 0,0 1 1,1-1-1,-1 0 1,0 1-1,1-1 0,-1 0 1,0 1-1,1-1 1,-1 1-1,1-1 0,-1 1 1,1-1-1,-1 1 0,1-1 1,-1 1-1,1-1 1,1 0-1,-1-2 262,-1 0 0,1 0 0,0 0 0,-1 0 1,0 0-1,0 0 0,0 0 0,0 0 0,-1-4 0,1 2 245,-11-40 4125,11 44-4731,0 1 0,0 0-1,0 0 1,0-1 0,0 1-1,0 0 1,0 0 0,0-1 0,0 1-1,0 0 1,0-1 0,-1 1-1,1 0 1,0 0 0,0 0 0,0-1-1,0 1 1,-1 0 0,1 0-1,0 0 1,0-1 0,0 1-1,-1 0 1,1 0 0,0 0 0,0 0-1,-1-1 1,1 1 0,0 0-1,0 0 1,-1 0 0,1 0 0,0 0-1,0 0 1,-1 0 0,1 0-1,0 0 1,0 0 0,-1 0 0,0 0 31,1 0 1,0 0 0,-1 0 0,1 0 0,0 0-1,0 0 1,-1 0 0,1 0 0,0 0 0,-1 0-1,1 0 1,0 0 0,-1-1 0,1 1 0,0 0 0,0 0-1,-1 0 1,1 0 0,0-1 0,0 1 0,-1 0-1,1 0 1,0-1 0,0 1 0,0 0 0,0 0-1,-1-1 1,1 1 0,0 0 0,0 0 0,0-1-1,0 1 1,0 0 0,0-1 0,0 1 0,0 0 0,-1-1-1,1 1 1,0 0 0,1-1 0,-2 0-6,1 1 1,-1-1-1,1 1 0,-1-1 1,1 0-1,-1 1 0,0-1 1,1 1-1,-1 0 0,0-1 1,1 1-1,-1-1 1,0 1-1,1 0 0,-1 0 1,0-1-1,0 1 0,1 0 1,-1 0-1,0 0 1,0 0-1,0 0 0,1 0 1,-1 0-1,0 0 0,-1 0 1,-30 0 185,23 1-204,7-1-61,-1 1-16,2 0 52,-1 0 0,0 0 0,0 0 0,0 0 0,1 0 0,-1 1 0,1-1 0,-1 1 0,1-1 0,-1 1 0,1-1 0,0 1 0,-2 3 0,3-4 2,-1 0 0,1 0 0,-1 1 0,0-1 0,1 0 0,-1 0 0,0 0 0,0 0 0,1 1 0,-1-1 0,0-1 0,0 1 0,0 0 0,-2 1 0,-8 11 128,-4 12 63,13-22-175,0-1-1,0 1 1,0 0 0,1 0-1,-1-1 1,1 1-1,0 0 1,-1 0-1,2 0 1,-1 1-1,0-1 1,0 0-1,1 0 1,0 4-1,-11 60 300,11-57-328,0-1 1,0 1 0,1-1 0,0 1 0,1-1 0,3 10-1,-3-8 25,0-1-1,-1 1 0,-1 0 1,0 0-1,-2 19 0,1 4-22,1-33 21,0 0-87,0 0 1,0-1-1,0 1 1,1 0-1,-1 0 1,0 0-1,0 0 0,-1 0 1,1 0-1,0-1 1,0 1-1,0 0 1,0 0-1,-1 0 1,1 0-1,0-1 1,-1 1-1,1 0 0,-1 0 1,1-1-1,-1 1 1,1 0-1,-1 0 1,0-1-1,1 1 1,-1-1-1,-1 2 1,2-2-109,-1 0 1,1 1 0,0-1 0,-1 1-1,1-1 1,0 0 0,-1 1 0,1-1-1,0 1 1,0-1 0,0 1 0,-1-1-1,1 1 1,0-1 0,0 1 0,0-1-1,0 0 1,0 1 0,0-1 0,0 1-1,0-1 1,0 1 0,0-1 0,0 2-1,-2 6-5179,-7-10 4526,7-2-1982</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43.189"/>
    </inkml:context>
    <inkml:brush xml:id="br0">
      <inkml:brushProperty name="width" value="0.05" units="cm"/>
      <inkml:brushProperty name="height" value="0.05" units="cm"/>
    </inkml:brush>
  </inkml:definitions>
  <inkml:trace contextRef="#ctx0" brushRef="#br0">32 29 192,'0'-3'276,"0"-17"1922,3 15-1161,2 11 1698,-1-2-1033,-4-4-1658,1 0 0,-1 1 0,1-1 0,-1 0 0,0 0 1,1 0-1,-1 0 0,0 1 0,1-1 0,-1 0 0,0 0 1,1 0-1,-1 1 0,0-1 0,0 0 0,1 1 0,-1-1 1,0 0-1,0 1 0,1-1 0,-1 0 0,0 1 0,0-1 1,0 0-1,0 1 0,0-1 0,1 1 0,-1-1 0,0 0 1,0 1-1,0-1 0,0 0 0,0 1 0,0-1 0,0 1 1,0-1-1,-1 1 0,1 2 214,0 0-1,0-1 1,0 1 0,0 0 0,-1-1-1,1 1 1,-1 0 0,0-1 0,0 1-1,0-1 1,0 1 0,-2 3 0,2-4-95,0 0 0,0 0 1,1 0-1,-1 0 0,1 0 1,0 0-1,-1 0 1,1 0-1,0 1 0,0-1 1,0 0-1,1 0 0,0 3 1,-2 21 1236,-15 34 545,8-15-809,6-39-1076,1 0-1,1 0 0,-1 0 1,1 0-1,0 0 1,1 11-1,0 1 123,-1-16-12,0-8-4892,1-1-1101,-1 6 5363,0-1 1,0 1-1,1 0 1,-1 0-1,0 0 0,0-1 1,0 1-1,-1 0 1,1 0-1,0-1 1,0 1-1,-1 0 0,1 0 1,-1 0-1,0-2 1,-8-3-2236</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58.182"/>
    </inkml:context>
    <inkml:brush xml:id="br0">
      <inkml:brushProperty name="width" value="0.05" units="cm"/>
      <inkml:brushProperty name="height" value="0.05" units="cm"/>
    </inkml:brush>
  </inkml:definitions>
  <inkml:trace contextRef="#ctx0" brushRef="#br0">1 15 816,'0'0'963,"18"0"2354,84-6 8744,-20 6-3123,-32 0-6543,-17-8 314</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59.512"/>
    </inkml:context>
    <inkml:brush xml:id="br0">
      <inkml:brushProperty name="width" value="0.05" units="cm"/>
      <inkml:brushProperty name="height" value="0.05" units="cm"/>
    </inkml:brush>
  </inkml:definitions>
  <inkml:trace contextRef="#ctx0" brushRef="#br0">121 17 288,'0'0'2364,"3"-2"-1855,10-12 9544,-13 19-9571,0 0 1,0 1-1,-1-1 0,0 0 1,0 0-1,0 0 1,-1 0-1,1 0 0,-5 9 1,5-12-332,0 0 0,0 1 0,1-1 0,-1 0 0,1 1 0,0-1 0,0 1 1,0-1-1,0 1 0,0-1 0,1 3 0,-2 24 853,-2-19-819,1 1-1,0-1 1,1 1-1,0 14 1,1-22-172,0-1 1,-1 0-1,1 0 1,-1 1-1,1-1 1,-1 0-1,0 0 0,0 0 1,-1 4-1,0-4-14,1 1 0,0-1 0,0 1 0,0 0-1,0-1 1,1 1 0,-1 0 0,1 0 0,-1 4 0,2 1-51,-1-3-161,1 0 1,-1-1-1,0 1 0,0 0 1,-1-1-1,1 1 1,-3 6-1,-3-8-1158,-14 4-5748,-1-4 640,9-8 6246,9 4-247,2 0 399,0 0 1,0 1 0,0-1 0,0 0 0,0 1-1,0-1 1,0 0 0,0 0 0,0 0 0,0 0-1,0 0 1,1 0 0,-2-1 0,-3-3-118,4 5 205,1 0 0,-1-1 1,0 1-1,1 0 0,-1-1 0,1 1 0,-1 0 1,0-1-1,1 1 0,-1 0 0,1-1 0,-1 1 1,1-1-1,0 1 0,-1-1 0,1 1 0,-1-1 1,1 0-1,0 1 0,-1-1 0,1 1 0,0-1 1,0 0-1,0 1 0,-1-1 0,1 0 0,0 1 1,0-1-1,0 0 0,0 1 0,0-1 0,0 0 1,0 1-1,0-1 0,0 0 0,1 1 0,-1-1 1,0 0-1,0 1 0,1-1 0,-1 1 0,0-1 1,1 0-1,-1 1 0,1-1 0,4-3 125,-3 2-21,1 1 0,-1-1 0,0 0 0,0 0 0,0 0 0,0 0 0,0 0 0,0 0 0,-1 0 0,3-4 0,-4 5-13,1 0 1,0 0-1,0-1 0,0 1 1,0 0-1,0 0 0,0 0 1,0 0-1,0 0 0,0 0 1,1 1-1,-1-1 0,0 0 1,1 1-1,-1-1 0,0 1 1,1-1-1,1 0 1,-3 1-63,28-15 2832,-27 15-2729,0-1-1,1 1 1,-1-1 0,0 0 0,0 1 0,0-1 0,1 0 0,-1 0-1,0 0 1,0 0 0,-1 0 0,3-2 0,7-7 678,2 0 320,2 0-177,-9 8-635,0 0-1,-1-1 0,1 0 0,-1 0 1,0-1-1,0 1 0,0-1 1,0 0-1,-1 0 0,4-5 1,10-10-24,-6 6-261,6-5-22,3 3-22,-17 12 5,0 1 1,0-1 0,0 1 0,0 0 0,0 0 0,0 0 0,6-1 0,17-7 43,-23 10-66,-1-1 19,0 0 1,0 0-1,0 0 0,0 0 1,1 1-1,-1-1 0,0 1 1,0-1-1,1 1 0,-1 0 1,0 0-1,1 0 0,-1 0 1,0 1-1,4 0 0,-5-1 9,1 1-1,0 0 1,-1-1 0,1 1-1,-1 0 1,1 0-1,-1 0 1,0 0-1,1 0 1,-1 0-1,0 0 1,0 1 0,0-1-1,0 0 1,0 1-1,0-1 1,0 0-1,0 1 1,0 0-1,0 1 1,0 2 144,0 0 1,0 0-1,-1 1 1,0-1-1,0 8 0,-1 3 356,2-10-118,-2 0 1,1 0-1,-1 0 0,0 0 1,0-1-1,0 1 0,-1 0 1,0-1-1,0 1 0,-1-1 1,1 0-1,-1 0 0,0 0 1,-6 7-1,-1 10 680,10-20-959,-1 1 1,0-1 0,0 1 0,0-1 0,0 0 0,-1 0 0,1 1 0,0-1 0,-1 0 0,-3 3 0,2-2-9,-1 1 0,1 0 1,0-1-1,0 1 0,1 0 0,-1 1 0,-1 4 0,-7 9 42,5-8-96,-1-4-89,6-6 47,1 0-139,0 1 107,1-1 0,-1 0 0,0 0 0,1 1 0,-1-1 0,0 0 0,1 0-1,-1 0 1,0 0 0,1 1 0,-1-1 0,0 0 0,1 0 0,-1 0 0,0 0 0,1 0 0,-1 0 0,0 0 0,1 0 0,-1 0 0,1 0 0,-1 0 0,0 0 0,1 0 0,-1 0 0,0-1 0,1 1 0,-1 0 0,0 0 0,1 0 0,-1 0 0,0-1 0,1 1 0,-1 0 0,0 0 0,1-1 0,-1 1 0,0 0 0,0 0 0,0-1-1,1 1 1,-1 0 0,0-1 0,0 0 0,19-16-2120,-14 11 1694,1 1 0,0 0 0,0 0 0,0 1 0,8-5 0,40-19-1333,-41 25 1342,-12 12 58,-2 5 354,1-13 35,0 1 0,0-1-1,0 0 1,0 1 0,1-1 0,-1 0-1,0 1 1,1-1 0,-1 0-1,1 1 1,0-1 0,-1 0 0,1 0-1,1 2 1,-1-2-13,0 1-1,0-1 0,0 1 1,0-1-1,-1 1 1,1-1-1,0 1 0,-1-1 1,1 1-1,-1 0 1,0-1-1,0 1 0,1 0 1,-1 2-1,0-3 14,0 0-1,0 0 0,0 1 1,0-1-1,0 0 1,0 0-1,1 0 0,-1 0 1,0 0-1,1 0 1,-1 0-1,1 0 0,-1 0 1,1-1-1,0 1 1,-1 0-1,1 0 0,0 0 1,-1 0-1,1-1 1,0 1-1,0 0 0,0-1 1,1 2-1,1-1 13,0 0 0,0 0 0,0 0 0,0-1 0,0 1-1,0-1 1,0 1 0,6-1 0,5-1-1,1-1 1,25-5-1,-37 6-51,5-2-266,0-1-1,-1 1 1,1-1 0,-1-1 0,0 1 0,-1-1 0,1 0 0,10-12 0,-15 16 249,-1-3 23,0 0 1,-1 1-1,1-1 0,-1 1 1,1-1-1,-1 0 1,-1 1-1,1-1 1,0 1-1,-1-1 0,-1-6 1,0 10 15,1-1 8,-1-1 0,0 2 0,0-1 0,0 0 1,0 0-1,0 1 0,0-1 0,0 1 0,0-1 0,0 1 0,0 0 0,0 0 0,0 0 0,0 0 0,0 0 0,0 0 0,0 1 0,0-1 0,0 1 0,0-1 0,1 1 0,-1 0 0,0-1 0,-2 3 0,-12 6 369,14-9-329,1 0 0,0 1 0,0-1-1,0 0 1,0 1 0,0-1 0,0 1 0,0 0 0,0-1 0,0 1-1,0 0 1,0 0 0,0-1 0,0 1 0,0 0 0,0 0 0,1 0-1,-1 0 1,0 0 0,1 0 0,-1 0 0,1 0 0,-1 1-1,1-1 1,0 0 0,-1 0 0,1 0 0,0 2 0,0-2-19,0 0 0,0-1 1,0 1-1,0 0 1,0-1-1,-1 1 0,1 0 1,0-1-1,0 1 0,0-1 1,-1 1-1,1 0 0,0-1 1,-1 1-1,1-1 0,0 1 1,-1-1-1,1 1 1,-1-1-1,1 1 0,-1-1 1,1 0-1,-2 2 0,2-2 34,-1 0-1,0 1 1,1-1-1,-1 1 1,1-1 0,-1 1-1,1-1 1,-1 1-1,1 0 1,-1-1-1,1 1 1,0 0-1,-1-1 1,1 1-1,0 0 1,0-1-1,-1 1 1,1 0 0,0 0-1,0-1 1,0 1-1,0 0 1,0 0-1,0 0 1,0 0 14,0 0 0,0 0 1,0 0-1,0 0 0,1 0 0,-1 0 1,0 0-1,1 0 0,-1 0 0,0-1 1,1 1-1,-1 0 0,1 0 1,-1 0-1,1 0 0,-1-1 0,1 1 1,0 0-1,1 0 0,-2 0-13,1-1 0,-1 1 0,1-1 0,-1 1-1,1-1 1,-1 1 0,1 0 0,-1-1 0,1 1 0,-1-1 0,0 1-1,0 0 1,1-1 0,-1 1 0,0 0 0,0-1 0,0 1-1,1 0 1,-1 0 0,0 0 21,0 0 0,0 0 0,1 0 0,-1-1 0,0 1 0,1 0 0,-1-1 0,0 1 0,1 0 0,-1-1 0,1 1 0,-1 0 0,1-1 0,-1 1 0,1-1 0,0 1 0,-1-1 0,1 1 0,0-1-1,-1 1 1,1-1 0,0 0 0,0 1 0,-1-1 0,1 0 0,0 0 0,0 0 0,1 1 0,30 3 1724,-14-1-1403,-11-1-716,0-1 0,1 0 0,-1 0 1,0 0-1,1-1 0,-1 0 0,1 0 0,-1-1 0,15-3 1,-9 1-2385,0-1 0,-1 0 0,1-1-1,19-10 1,-22 8-197,-8-2 192</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0.422"/>
    </inkml:context>
    <inkml:brush xml:id="br0">
      <inkml:brushProperty name="width" value="0.05" units="cm"/>
      <inkml:brushProperty name="height" value="0.05" units="cm"/>
    </inkml:brush>
  </inkml:definitions>
  <inkml:trace contextRef="#ctx0" brushRef="#br0">91 0 144,'10'0'11066,"-10"1"-10823,0 2 150,-1 0-1,1 0 1,-1 0-1,0 1 1,1-1-1,-1 0 1,-1 0-1,1 0 1,0 0-1,-1 0 1,-1 2-1,1-2-184,0-1-1,1 1 1,-1 0-1,1-1 1,0 1-1,0 0 1,0 0-1,1 0 1,-1 0-1,0 5 1,0 0 222,0-1 0,-1 0 1,0 0-1,0 0 0,0 0 0,-1 0 1,-6 10-1,-4 13 500,5-13-603,7-15-296,0-1 0,0 1 0,0 0 0,0 0 0,0 1 0,0-1 0,1 0 0,-1 0 0,1 0 0,-1 0 0,1 3 0,-11 52 276,11-56-332,0 0 0,0-1 1,-1 0-1,1 1 0,0-1 0,0 1 0,-1-1 0,1 1 0,-1-1 0,1 1 0,0-1 1,-1 0-1,1 1 0,-1-1 0,1 0 0,-1 0 0,1 1 0,-1-1 0,1 0 1,-1 0-1,0 1 0,-1 0-1106,11-1 379,-5-23-8300,18-11 597,-20 24 6745</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0.762"/>
    </inkml:context>
    <inkml:brush xml:id="br0">
      <inkml:brushProperty name="width" value="0.05" units="cm"/>
      <inkml:brushProperty name="height" value="0.05" units="cm"/>
    </inkml:brush>
  </inkml:definitions>
  <inkml:trace contextRef="#ctx0" brushRef="#br0">15 51 656,'0'0'113,"-1"0"-1,1 0 0,-1 0 0,1 0 1,-1 0-1,1 0 0,-1 0 0,1 0 1,-1 0-1,1 0 0,-1 0 1,1 0-1,0 0 0,-1 0 0,1-1 1,-1 1-1,1 0 0,-1 0 0,1 0 1,-1-1-1,1 1 0,0 0 1,-1-1-1,1 1 0,-1 0 0,1-1 1,0 1-1,0 0 0,-1-1 0,1 1 1,0-1-1,-1 1 0,1-2 1,0 2-65,0 0-1,0-1 1,1 1 0,-1-1 0,0 1 0,0 0 0,1-1 0,-1 1 0,0-1 0,0 1 0,1 0 0,-1-1 0,0 1 0,1 0 0,-1 0 0,1-1 0,-1 1 0,0 0 0,1 0 0,-1 0 0,1-1 0,-1 1 0,0 0-1,1 0 1,-1 0 0,1 0 0,-1 0 0,1 0 0,-1 0 0,1 0 0,0 0 0,1 0 411,0-1-253,0 0 1,0 0-1,0 0 1,0 0-1,1 1 1,-1-1-1,0 1 1,0-1-1,3 1 1,4-5 480,0 1-1,0 1 1,1 0 0,-1 0 0,1 1-1,0 0 1,11-1 0,76 0 748,-95 3-1449,-1 0-6,0 0-1,0 0 1,0 0-1,0 0 0,0 0 1,0 0-1,0 0 1,0 1-1,0-1 1,0 0-1,0 1 1,0-1-1,0 1 1,0-1-1,0 1 1,0-1-1,0 1 1,0 0-1,0-1 1,-1 1-1,1 0 1,0 0-1,-1-1 1,1 1-1,1 2 0,3-1-425,3-1-981</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1.272"/>
    </inkml:context>
    <inkml:brush xml:id="br0">
      <inkml:brushProperty name="width" value="0.05" units="cm"/>
      <inkml:brushProperty name="height" value="0.05" units="cm"/>
    </inkml:brush>
  </inkml:definitions>
  <inkml:trace contextRef="#ctx0" brushRef="#br0">0 1 320,'0'0'515,"2"9"1107,20-4 2241,-19-5-2580,-3 1-1032,0 0-1,0 0 0,0 0 0,0-1 0,0 1 0,0 0 0,0 0 0,1 0 1,-1-1-1,0 1 0,1 0 0,-1 0 0,1-1 0,-1 1 0,1-1 0,-1 1 0,1 0 1,0 0-1,3 6 1123,13 0 572,-12-5-1344,1 0 0,-1 0 0,1 0 0,-1-1 0,1 1 0,-1-1 1,1-1-1,0 1 0,9-1 0,58-7 3517,-17 2-2047,39-3-794,-51 3-2115,2 3-3864,-54 13 2662,3-6-2489,2-3 3556,-10 4-4026,12-6 4788,1 0 0,0 0 0,-1 0 0,1 0 0,0 0 0,-1 0 0,1 0 0,0 0 0,0 0-1,-1 0 1,1-1 0,0 1 0,-1 0 0,1 0 0,0 0 0,0 0 0,-1-1 0,1 1 0,-1-1-423,1 1 423,0 0 0,0 0 0,0-1 0,0 1 0,-1 0 0,1-1 0,0 1 0,0 0 0,0-1 0,0 1-1,0 0 1,0-1 0,0 1 0,0 0 0,0-1 0,0 1 0,0 0 0,0-1 0,0 1 0,0 0 0,0-1-1,0 1 1,0-5-1280</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1.742"/>
    </inkml:context>
    <inkml:brush xml:id="br0">
      <inkml:brushProperty name="width" value="0.05" units="cm"/>
      <inkml:brushProperty name="height" value="0.05" units="cm"/>
    </inkml:brush>
  </inkml:definitions>
  <inkml:trace contextRef="#ctx0" brushRef="#br0">68 26 496,'0'0'81,"0"-1"-1,0 0 0,0 1 0,0-1 1,0 0-1,0 1 0,0-1 1,0 0-1,0 1 0,0-1 1,0 1-1,0-1 0,0 0 1,-1 1-1,1-1 0,0 0 0,-1 1 1,1-1-1,0 1 0,-1-1 1,1 1-1,-1-1 0,1 1 1,0-1-1,-1 1 0,0-1 1,1 1-1,-1 0 0,1-1 0,-1 1 1,1 0-1,-1-1 0,0 1 1,1 0-1,-4-7 5844,0 18-3158,2-9-2646,1-1-1,0 0 0,0 0 0,0 1 0,0-1 0,0 1 0,0-1 0,0 1 0,1 0 0,-1-1 0,0 1 0,1 0 0,-1-1 0,1 1 0,0 0 0,-1 0 0,1-1 0,0 1 0,0 0 0,1 2 0,-12 43 2768,11-45-2788,0 0-1,0 0 1,-1 0 0,1 0-1,-1 0 1,1-1 0,-1 1-1,0 0 1,1 0 0,-3 2 0,2-2 3,0 0 0,0 0 1,0 1-1,0-1 0,0 0 1,0 1-1,1-1 1,-1 0-1,1 1 0,0 4 1,-11 49 825,11-4-1760,0-50 143,9-25-15297,-7 17 14618</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2.092"/>
    </inkml:context>
    <inkml:brush xml:id="br0">
      <inkml:brushProperty name="width" value="0.05" units="cm"/>
      <inkml:brushProperty name="height" value="0.05" units="cm"/>
    </inkml:brush>
  </inkml:definitions>
  <inkml:trace contextRef="#ctx0" brushRef="#br0">1 68 640,'0'-1'442,"0"0"0,0 0-1,0 1 1,0-1 0,0 0-1,0 0 1,0 0 0,0 0-1,0 1 1,0-1 0,0 0-1,0 0 1,1 0 0,-1 1 0,0-1-1,1 0 1,0-1 0,11-8 910,-11 9-1028,0 0 0,1 0-1,-1 0 1,0 0-1,0 0 1,1 0 0,-1 0-1,0 1 1,1-1 0,-1 0-1,1 1 1,-1-1 0,1 1-1,-1 0 1,3-1 0,-1 0 174,-1 1-1,1-1 1,-1 0 0,1 1 0,-1-1 0,1-1 0,-1 1 0,0 0 0,3-3 0,-1 2 1184,0 0-963,1 0-1,0 0 1,-1 0-1,1 1 0,10-3 1,47 1-220,-47 4-389,2 1-555,-10 3-3201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2.512"/>
    </inkml:context>
    <inkml:brush xml:id="br0">
      <inkml:brushProperty name="width" value="0.05" units="cm"/>
      <inkml:brushProperty name="height" value="0.05" units="cm"/>
    </inkml:brush>
  </inkml:definitions>
  <inkml:trace contextRef="#ctx0" brushRef="#br0">0 15 528,'2'15'5686,"82"-15"12672,-42 0-14069,4 0-4545,-13 5-269,-31-5-60,22-1-4161,-12-6-2197,6-4 1080,-14 4 1396,-3 5 3700,7-5-1397</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3.412"/>
    </inkml:context>
    <inkml:brush xml:id="br0">
      <inkml:brushProperty name="width" value="0.05" units="cm"/>
      <inkml:brushProperty name="height" value="0.05" units="cm"/>
    </inkml:brush>
  </inkml:definitions>
  <inkml:trace contextRef="#ctx0" brushRef="#br0">214 24 560,'0'0'2996,"1"-1"-2783,-1 0-1,0 1 1,0-1 0,0 0-1,0 1 1,0-1-1,0 0 1,0 1 0,0-1-1,0 0 1,0 1-1,0-1 1,0 0-1,0 1 1,-1-1 0,1 0-1,0 1 1,-1-1-1,1 1 1,0-1 0,-1 0-1,1 1-184,-1 0 5,1 0 0,-1 0 0,1 0 0,-1 0 0,1 0 0,0 0 0,-1 0 0,1 0 0,-1 0 0,1 0 0,0 0 0,-1 0 0,1 0 0,-1 0-1,1 0 1,-1 0 0,1-1 0,0 1 0,-1 0 0,1 0 0,0 0 0,-1-1 0,1 1 0,0 0 0,-1-1 0,1 1 0,0 0 0,0-1 0,-1 1 0,1 0 0,0-1 0,0 1 0,0 0 0,-1-1 0,1 1 0,0-1 0,0 1 0,-44-2 2755,34 2-2522,0 0 0,0 1 0,0 1 0,0-1 1,0 1-1,0 1 0,0 0 0,0 0 0,1 1 0,-1 1 1,1-1-1,-10 8 0,16-10-267,-8 3-41,10-4 41,1-1 0,-1 1 0,1 0 1,0-1-1,0 1 0,-1 0 0,1-1 0,0 1 0,0 0 0,0 0 0,0-1 0,0 1 0,0 0 0,0 0 0,0-1 0,0 1 0,0 0 1,0 0-1,0-1 0,0 1 0,1 0 0,-1 0 0,0-1 0,1 1 0,0 1 0,3-2 14,-4 0-12,1 0 1,-1 0-1,0 0 0,1 0 0,-1 0 0,0 1 0,1-1 0,-1 0 0,0 0 0,0 0 0,1 0 0,-1 0 0,0 0 1,1 0-1,-1 1 0,0-1 0,1 0 0,-1 0 0,0 0 0,0 1 0,1-1 0,-1 0 0,0 0 0,0 1 1,0-1-1,1 0 0,-1 1 0,0-1 0,0 0 0,0 1 0,0-1 0,0 0 0,0 0 0,0 1 0,1-1 0,-1 1 1,25 5 235,-11-3-177,1 0 0,-1-1 0,21 0 0,-29-2-49,0 1 0,0 0 0,0 0 0,0 1 0,8 2 0,8 2-85,-21-6 92,-1 0 1,1 0-1,0 0 1,-1 0-1,1 1 0,-1-1 1,1 0-1,0 0 0,-1 1 1,1-1-1,-1 1 1,1-1-1,0 0 0,-1 1 1,1-1-1,-1 1 0,0-1 1,1 1-1,-1-1 0,1 1 1,-1 0-1,0-1 1,1 1-1,-1-1 0,0 1 1,0 0-1,0-1 0,1 1 1,-1 0-1,0-1 1,0 1-1,0 0 0,0 0 1,0-1-1,0 1 0,-1 1 1,2-1 47,-2 1-1,1-1 1,0 0 0,0 1 0,0-1 0,0 0 0,-1 0-1,1 1 1,-1-1 0,1 0 0,-1 0 0,1 1 0,-1-1 0,0 0-1,0 0 1,1 0 0,-3 2 0,-14 13 1500,-22 11-678,24-21-998,-1-1-1,-22 5 1,-13-6-5727,51-4 5728,-1 0 0,1 0 0,-1 0 0,1 0 0,-1 0 0,1 0 0,-1 0 0,1 0 0,-1 0 0,1 0 0,-1 0 0,1 0 1,0-1-1,-1 1 0,1 0 0,-1 0 0,1 0 0,0-1 0,-1 1 0,1 0 0,-1 0 0,1-1 0,0 1 0,-1 0 0,1-1 0,0 0 0,-2-17-8124,2 16 7848,0-2-711</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3.742"/>
    </inkml:context>
    <inkml:brush xml:id="br0">
      <inkml:brushProperty name="width" value="0.05" units="cm"/>
      <inkml:brushProperty name="height" value="0.05" units="cm"/>
    </inkml:brush>
  </inkml:definitions>
  <inkml:trace contextRef="#ctx0" brushRef="#br0">1 29 1537,'0'-1'121,"0"0"0,0 1 1,0-1-1,0 0 0,1 1 1,-1-1-1,0 1 0,0-1 1,1 0-1,-1 1 1,1-1-1,-1 1 0,0-1 1,1 0-1,-1 1 0,1-1 1,-1 1-1,2-1 0,5-7 3526,-6 0 2772,0 21-6322,0-8 12,-1-1-1,1 1 1,-1 0 0,0 0 0,-1-1-1,1 1 1,-1 0 0,0-1 0,-1 5-1,-2-3 20,3-5-92,0 0 0,0 1 1,0-1-1,0 0 0,0 1 1,0-1-1,1 1 0,-1 0 1,1-1-1,-1 1 0,1-1 0,0 1 1,-1 0-1,1-1 0,0 1 1,0 0-1,0 0 0,0-1 1,1 3-1,-1 14 1430,0-3-5155,0-31-7227,0 6 8189</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47.569"/>
    </inkml:context>
    <inkml:brush xml:id="br0">
      <inkml:brushProperty name="width" value="0.05" units="cm"/>
      <inkml:brushProperty name="height" value="0.05" units="cm"/>
    </inkml:brush>
  </inkml:definitions>
  <inkml:trace contextRef="#ctx0" brushRef="#br0">200 11 112,'-6'-2'7686,"-18"-7"-7024,-34 9 16,25 11-393,8-2-264,25-9-20,-1 0 1,0 1-1,0-1 0,0 1 0,0-1 0,0 1 0,0-1 0,1 1 1,-1-1-1,0 1 0,0 0 0,1 0 0,-1-1 0,1 1 0,-1 0 1,1 0-1,-1 0 0,1 0 0,-1-1 0,0 3 0,-18 24 45,15-4 150,3-20-170,0-1 1,1 1 0,-1-1 0,1 1-1,-1-1 1,1 1 0,0-1 0,0 1-1,0-1 1,0 1 0,0-1 0,1 1-1,-1-1 1,1 1 0,0-1 0,-1 1-1,1-1 1,2 3 0,0 12 333,-1-15-227,0 0 0,-1 1 0,1-1 0,0 1 0,-1 0 0,0 0 0,1-1 0,-1 1 1,0 0-1,-1 0 0,1 0 0,0 0 0,-1 0 0,0 3 0,5 5 130,-4-10-243,0 0 0,-1 0 0,1-1 0,0 1 0,-1 0 0,1 0 0,-1 0 0,0 0 0,1 0 1,-1 0-1,0 0 0,1 0 0,-1 0 0,0 0 0,0 2 0,0 69 996,-5-61-733,4-11-267,1 1 1,-1-1-1,1 0 0,-1 1 1,1-1-1,-1 1 0,1-1 0,0 1 1,-1 0-1,1-1 0,0 1 1,-1-1-1,1 1 0,0 0 0,0-1 1,0 1-1,0 0 0,0-1 0,-1 2 1,-6 31 258,2-23-59,4-9-413,0 0 1,1 0-1,-1 0 1,1 0-1,-1 0 1,0 0-1,1 0 1,0 0-1,-1 0 1,1 0-1,0 0 1,-1 0-1,1 1 1,0-1-1,0 0 1,0 1-1,0-1 23,0 0 0,0 0 0,-1-1-1,1 1 1,0 0 0,0 0-1,-1-1 1,1 1 0,0 0-1,-1-1 1,1 1 0,0 0 0,-1-1-1,1 1 1,-1 0 0,1-1-1,-1 1 1,0-1 0,1 1-1,-1-1 1,0 0 0,1 1 0,-1-1-1,0 1 1,1-1 0,-1 0-1,0 0 1,1 1 0,-1-1-1,0 0 1,0 0 0,-1 0-1,0 1-1298,2-10-2267,0 4 2788</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4.092"/>
    </inkml:context>
    <inkml:brush xml:id="br0">
      <inkml:brushProperty name="width" value="0.05" units="cm"/>
      <inkml:brushProperty name="height" value="0.05" units="cm"/>
    </inkml:brush>
  </inkml:definitions>
  <inkml:trace contextRef="#ctx0" brushRef="#br0">1 12 1153,'0'0'272,"0"-1"1,0 1-1,0-1 1,0 1-1,0 0 1,0-1-1,0 1 1,0 0-1,0-1 1,0 1-1,0-1 1,4-5 4905,-4 6-4906,0 0 1,1 0-1,11 5 4497,-5-1-6910,-5-2 1245,11 4-2709,14-6-2064,-14 0 4362</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4.552"/>
    </inkml:context>
    <inkml:brush xml:id="br0">
      <inkml:brushProperty name="width" value="0.05" units="cm"/>
      <inkml:brushProperty name="height" value="0.05" units="cm"/>
    </inkml:brush>
  </inkml:definitions>
  <inkml:trace contextRef="#ctx0" brushRef="#br0">201 0 112,'8'9'17276,"-16"-9"-15655,-5-7-29,-26 14-322,33-6-1082,0 0 0,1 1-1,-1-1 1,1 1-1,0 1 1,-1-1 0,1 1-1,-7 5 1,3-3-129,0 19-129,9-23 63,0 0 0,0 0-1,0 0 1,1 0 0,-1 0-1,0-1 1,1 1 0,-1 0-1,1 0 1,-1 0 0,1 0 0,-1-1-1,1 1 1,-1 0 0,1-1-1,0 1 1,-1 0 0,1-1-1,0 1 1,0-1 0,-1 1-1,1-1 1,0 1 0,0-1-1,0 0 1,0 1 0,0-1-1,0 0 1,-1 0 0,1 0-1,2 1 1,38 0-901,-29-1 516,1 0 34,-9 1 222,0-1 0,0 0-1,0 0 1,0 0 0,0 0-1,0 0 1,0-1-1,0 0 1,-1 0 0,1 0-1,0 0 1,0-1-1,-1 0 1,7-3 0,3-1-361,-13 6 482,0 0 0,0 1 0,0-1 0,0 0 1,-1 0-1,1 0 0,0 0 0,0 0 0,0 0 0,0 0 0,0 0 1,0 1-1,0-1 0,0 0 0,0 0 0,0 0 0,0 0 0,0 0 1,0 0-1,0 0 0,0 1 0,0-1 0,0 0 0,0 0 0,0 0 1,0 0-1,0 0 0,0 0 0,0 0 0,0 1 0,0-1 0,0 0 0,0 0 1,1 0-1,-1 0 0,0 0 0,0 0 0,0 0 0,0 0 0,0 0 1,0 0-1,0 1 0,0-1 0,0 0 0,1 0 0,-1 0 0,0 0 1,0 0-1,0 0 0,0 0 0,0 0 0,0 0 0,1 0 0,-5 2-13,4-2 25,-1 0 1,0 1-1,1-1 1,-1 0-1,1 1 1,-1-1-1,1 0 1,-1 1-1,1-1 1,0 0-1,-1 1 1,1-1-1,-1 1 1,1-1-1,0 1 1,-1-1-1,1 1 1,0-1-1,0 1 1,-1 0-1,1-1 1,0 1-1,0-1 1,0 1-1,0 0 1,0-1-1,0 2 1,-1 3 43,0 0-1,-1 0 1,1 0 0,-1-1 0,0 1 0,0 0 0,0 0 0,-5 6 0,-8 19 749,11-19-273,0 0 0,-1 0 0,0 0 0,-9 14 0,3-2 386,-4 5 944,14-27-1794,-2 2 364,-1 1 0,1 0 0,0-1 0,0 1 1,1 1-1,-1-1 0,1 0 0,-3 8 0,-21 25 2502,25-36-2862,0 1-1,0 0 0,0-1 1,0 0-1,0 1 1,0-1-1,0 0 1,-1 1-1,1-1 1,-1 0-1,1 0 1,-1 0-1,1 0 1,-1 0-1,1-1 1,-1 1-1,0 0 0,1-1 1,-1 1-1,0-1 1,-3 1-1,4-1-256,-1 0 0,1 0-1,-1 0 1,0-1 0,1 1-1,-1 0 1,1-1-1,-1 1 1,1-1 0,0 1-1,-1-1 1,1 0 0,-1 1-1,1-1 1,-2-2 0,-12-23-5998,14 22 5293,0 0 0,0-1 0,0 1 0,0 0 1,1 0-1,0 0 0,-1 0 0,2-1 0,-1 1 0,1-7 0,1-5-2502,-2 14 3056,0 0-1,0 0 1,1 0 0,-1 0-1,1 0 1,-1 0 0,1 0-1,0 0 1,0 0 0,0 0-1,1-2 1,7-14-1916,0 1 712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5.172"/>
    </inkml:context>
    <inkml:brush xml:id="br0">
      <inkml:brushProperty name="width" value="0.05" units="cm"/>
      <inkml:brushProperty name="height" value="0.05" units="cm"/>
    </inkml:brush>
  </inkml:definitions>
  <inkml:trace contextRef="#ctx0" brushRef="#br0">0 0 928,'0'0'3933,"25"2"-1383,-24-1-2217,1 1-1,0 0 1,-1-1-1,1 1 0,-1 0 1,0 0-1,0 0 0,0 0 1,0 0-1,0 0 1,0 0-1,0 0 0,0 0 1,-1 0-1,1 0 0,-1 1 1,0-1-1,0 0 1,1 0-1,-2 1 0,1-1 1,0 0-1,-1 4 0,11 44 5420,-10-41-4818,1-6-680,-1 0 0,0 0 0,0 0 0,0 0 0,0 0 0,-1 0 0,1 0 0,-1 0 0,0 0 0,0 0 0,0 0 0,0 0 0,-2 3 0,0 15 1006,4-14 131,-1-13 2367,23-24-4249,-10 7 255,-12 21 200,-1 1-1,1-1 1,0 0 0,0 0-1,0 0 1,0 1-1,0-1 1,0 0 0,1 1-1,-1-1 1,3-2-1,24-26-800,-2-1 434,17 4 240,-43 26 153,0 1-1,0-1 1,0 1-1,0-1 1,1 1-1,-1-1 1,0 1-1,0 0 1,0-1-1,1 1 1,-1-1-1,0 1 1,1 0-1,-1-1 1,0 1 0,1 0-1,-1 0 1,1-1-1,-1 1 1,0 0-1,1 0 1,-1-1-1,1 1 1,-1 0-1,1 0 1,-1 0-1,1 0 1,-1 0-1,1 0 1,-1 0-1,1 0 1,-1 0-1,1 0 1,-1 0-1,1 0 1,-1 0-1,0 0 1,1 0 0,-1 0-1,1 1 1,-1-1-1,1 0 1,-1 0-1,0 1 1,1-1-1,0 2 1,0-1 0,0 0 0,0 0-1,-1 1 1,1-1 0,-1 0 0,1 1 0,-1-1 0,0 1 0,1-1-1,-1 1 1,0-1 0,0 2 0,0 110 5,0-113-14,0 0 0,0 1 1,0-1-1,0 0 1,1 1-1,-1-1 1,0 0-1,0 1 1,0-1-1,0 0 1,1 1-1,-1-1 0,0 0 1,0 1-1,1-1 1,-1 0-1,0 0 1,1 1-1,-1-1 1,0 0-1,1 0 1,-1 0-1,0 0 0,1 1 1,-1-1-1,0 0 1,1 0-1,-1 0 1,1 0-1,-1 0 1,0 0-1,1 0 1,-1 0-1,1 0 0,-1 0 1,0 0-1,1 0 1,-1 0-1,0 0 1,1 0-1,-1-1 1,1 1-1,-1 0 1,0 0-1,1 0 0,-1-1 1,0 1-1,0 0 1,1 0-1,0-1 1,27-15-6187,-18 10 2881,14-14-3935,17-9 80,-27 14 4812,-1 7 916</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5.972"/>
    </inkml:context>
    <inkml:brush xml:id="br0">
      <inkml:brushProperty name="width" value="0.05" units="cm"/>
      <inkml:brushProperty name="height" value="0.05" units="cm"/>
    </inkml:brush>
  </inkml:definitions>
  <inkml:trace contextRef="#ctx0" brushRef="#br0">120 270 240,'9'0'28808,"-22"0"-26226,-28 1-1254,39-1-1340,0 0 1,0 0 0,0 0 0,0 1-1,0-1 1,0 1 0,1-1 0,-1 1 0,0 0-1,0 0 1,1 0 0,-1 0 0,0 0 0,1 0-1,-1 0 1,-1 2 0,-16 12 11,-5 14-859,25-29 760,-1 1 0,1 0 0,-1 0 0,1 0 0,0-1 0,-1 1 0,1 0 0,0-1-1,0 1 1,0 0 0,-1-1 0,1 1 0,0-1 0,0 0 0,0 1 0,0-1 0,0 0 0,0 1 0,0-1 0,0 0 0,1 0 0,20 4-545,-18-4 438,0 0-1,0 0 0,0-1 1,0 0-1,0 1 0,0-1 1,0-1-1,0 1 1,0-1-1,6-3 0,6 1-854,-15 4 1019,0 0 0,0 0 0,0 0 0,0 0 0,0 0 0,0 0 0,0 0 0,0-1 0,-1 1 0,1 0 0,0 0 0,0-1 0,0 1 0,0-1 0,0 1 0,-1 0 0,1-1 0,0 0 1,0 1-1,-1-1 0,1 1 0,0-1 0,-1 0 0,1 0 0,-1 1 0,1-1 0,-1 0 0,1-1 0,1-1 44,0 0 0,0 0 0,1 1-1,-1-1 1,0 1 0,1 0 0,0-1 0,-1 1 0,6-2 0,-5 3 304,-3 0-284,0 1-1,0 0 0,0 0 0,0 0 1,0-1-1,0 1 0,0 0 1,0 0-1,0-1 0,0 1 0,0 0 1,0 0-1,0-1 0,0 1 0,0 0 1,0 0-1,0 0 0,0-1 1,0 1-1,0 0 0,0 0 0,0 0 1,-1-1-1,1 1 0,0 0 0,0 0 1,0 0-1,0-1 0,0 1 1,-1 0-1,1 0 0,0 0 0,0 0 1,0 0-1,0 0 0,-1-1 0,-1 1-11,1 0-1,-1 0 0,1 0 0,0 0 0,-1 1 0,1-1 0,-1 0 0,1 1 1,-1-1-1,1 1 0,0-1 0,-1 1 0,1 0 0,0-1 0,0 1 1,-1 0-1,1 0 0,0 0 0,0 0 0,0 0 0,0 0 0,-1 2 1,-4 3-143,5-3 108,0 0 0,1 0 0,-1 0 0,1 0 0,0 0 0,0 0 0,0 0 1,0 0-1,0 0 0,1 0 0,1 4 0,2-4 45,1-1 0,0 0 0,0 0-1,0-1 1,1 0 0,-1 1 0,0-2 0,0 1 0,1-1-1,-1 1 1,11-2 0,2-2-30,1 0 1,19-7-1,-4 2 121,20-11-95,-48 17 17,0 1-1,-1-1 1,1-1-1,-1 1 1,1-1-1,-1 0 1,8-6-1,13-6 154,-18 11 4,0-1 0,-1 0 0,1 0 0,-1-1 0,0 0 0,-1 0 0,0-1 0,6-7 0,-8 9-126,-1-1 0,0 0 0,0 1 0,-1-1 0,3-6 0,0-2 16,6-46 176,-11 57-196,1 0 0,-1 0 0,0 1 0,0-1 0,-1 0 0,1 0 0,0 1 0,-1-1 0,0 0 0,-1-2-1,-3-21 552,5 25-611,0-1-1,0 1 1,0-1 0,0 1-1,0-1 1,-1 1 0,1-1-1,-1 1 1,1-1 0,-1 1-1,1-1 1,-1 1-1,0-1 1,0 1 0,0 0-1,0 0 1,0-1 0,0 1-1,0 0 1,0 0 0,0 0-1,-1 0 1,1 0 0,0 0-1,-1 1 1,1-1 0,0 0-1,-1 1 1,1-1-1,-1 1 1,1-1 0,-1 1-1,1 0 1,-1-1 0,0 1-1,1 0 1,-3 0 0,-1 2-22,0-1 0,0 1 0,0 0 0,0 1 0,1-1 0,-6 4 0,6-4 13,-4 4 69,0-1-1,0 1 1,0 0-1,1 1 1,0 0-1,1 0 1,-1 1 0,1-1-1,1 1 1,0 1-1,-8 14 1,4 1 21,7-22-71,1 0-1,0 0 1,0 1 0,1-1-1,-1 1 1,0-1-1,1 1 1,-1-1 0,1 1-1,0 4 1,-5 18 57,3-22-56,2 0 0,-1-1 0,0 1 0,0 0 0,1-1 0,0 1 0,-1 0 0,1 0 0,0 0 0,0-1 0,1 1 0,-1 0 0,1 3 0,0-2 19,1 1 0,-1-1 0,1 0 0,0 1 0,0-1 0,0 0 0,0 0 0,1 0 0,0 0 0,0-1 0,0 1 0,0-1 0,0 0 0,1 0 0,-1 0 0,1 0 0,0 0 0,0-1 0,0 0 0,0 0 0,1 0 0,-1 0 0,6 1 0,76 10-290,-29-10-3316,-49-3 1815,0-1 0,0 1-1,-1-2 1,12-2 0,-14 2 112,-1 1 0,1-1 1,-1 0-1,0 0 0,0 0 0,1-1 0,-2 1 0,5-5 1,6-1-2397</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7.942"/>
    </inkml:context>
    <inkml:brush xml:id="br0">
      <inkml:brushProperty name="width" value="0.05" units="cm"/>
      <inkml:brushProperty name="height" value="0.05" units="cm"/>
    </inkml:brush>
  </inkml:definitions>
  <inkml:trace contextRef="#ctx0" brushRef="#br0">160 10 224,'-2'-9'9578,"2"9"-9554,-1 0 0,1 0 0,0 0 0,0 0 0,-1 0 0,1-1 0,0 1-1,0 0 1,-1 0 0,1 1 0,0-1 0,-1 0 0,1 0 0,0 0 0,0 0 0,-1 0 0,1 0 0,0 0 0,0 0 0,-1 0 0,1 1 0,0-1 0,0 0 0,-1 0 0,1 0 0,0 1 0,0-1 0,0 0-1,-1 0 1,1 0 0,0 1 0,0-1 0,0 0 0,0 0 0,0 1 0,0-1 0,-1 0 0,1 1 0,0-1 0,0 0 0,0 0 0,0 1 0,0-1 0,0 0 0,0 1 0,0-1 0,0 2 960,-2-2-873,-1 0 0,1 1 0,-1 0 0,0 0 0,1-1 0,0 1 0,-1 1 0,1-1-1,0 0 1,-1 0 0,1 1 0,0 0 0,0-1 0,0 1 0,0 0 0,-2 2 0,-11 9 647,9-8-447,1 0 0,0 0 0,0 0 0,1 0 0,-1 1 0,1 0 0,0-1 0,1 2 0,-1-1 0,1 0 0,-2 8 0,5-13-218,0 1-1,-1 0 0,1 0 0,-1 0 0,1 0 0,-1 0 1,0 0-1,0-1 0,0 1 0,0 0 0,0 0 0,0-1 0,0 1 1,0-1-1,-2 2 0,2-2-31,-1 1 0,1-1 1,0 0-1,0 0 0,1 0 0,-1 1 1,0-1-1,0 1 0,1-1 0,-1 0 1,0 1-1,1-1 0,0 1 0,-1 2 0,1-1 113,0 1-1,0 0 1,0-1-1,-1 1 1,1 0-1,-1-1 0,0 1 1,0-1-1,0 1 1,-3 4-1,3-5-77,0 0 0,1 0 0,-1-1 1,0 1-1,1 0 0,0 0 0,0 0 0,0 0 0,0 0 0,0 0 0,0 0 1,1 0-1,-1 0 0,1 0 0,0-1 0,2 6 0,4 23 599,-7-30-681,0-1-1,0 1 1,0 0-1,0 0 1,0 0-1,1-1 1,-1 1-1,0 0 1,0 0-1,1 0 1,-1-1 0,1 1-1,-1 0 1,1 0-1,-1-1 1,1 1-1,-1-1 1,1 1-1,0 0 1,0 0 7,0 0 1,-1-1 0,1 1-1,0 0 1,-1 0-1,1 0 1,-1-1-1,1 1 1,-1 0-1,1 0 1,-1 0-1,0 0 1,1 0-1,-1 0 1,0 0 0,0 0-1,0 0 1,1 0-1,-1 1 1,0 1 63,1 0 0,0 0 1,0 0-1,0 0 1,1 0-1,-1 0 0,1-1 1,0 1-1,-1 0 0,1-1 1,0 0-1,0 1 1,1-1-1,-1 0 0,0 0 1,1 0-1,3 2 0,4 5 519,-9-9-562,-1 1 0,1 0 0,-1 0 0,1 0 0,0-1 0,0 1 0,-1 0 0,1-1 0,0 1 1,0-1-1,0 1 0,0-1 0,0 1 0,0-1 0,-1 0 0,1 0 0,0 1 0,0-1 0,0 0 1,0 0-1,0 0 0,2 0 0,14 1-33,-5 0 1668,-7-1-3586,0-31-24531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8.352"/>
    </inkml:context>
    <inkml:brush xml:id="br0">
      <inkml:brushProperty name="width" value="0.05" units="cm"/>
      <inkml:brushProperty name="height" value="0.05" units="cm"/>
    </inkml:brush>
  </inkml:definitions>
  <inkml:trace contextRef="#ctx0" brushRef="#br0">1 1 1393,'0'0'7699,"0"21"-6373,0 76 7392,0-73-8910,0-17-4556,0-52-5446,0 37 8545</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8.702"/>
    </inkml:context>
    <inkml:brush xml:id="br0">
      <inkml:brushProperty name="width" value="0.05" units="cm"/>
      <inkml:brushProperty name="height" value="0.05" units="cm"/>
    </inkml:brush>
  </inkml:definitions>
  <inkml:trace contextRef="#ctx0" brushRef="#br0">0 21 2033,'0'-4'-54,"0"-8"7198,0 8-8508</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9.272"/>
    </inkml:context>
    <inkml:brush xml:id="br0">
      <inkml:brushProperty name="width" value="0.05" units="cm"/>
      <inkml:brushProperty name="height" value="0.05" units="cm"/>
    </inkml:brush>
  </inkml:definitions>
  <inkml:trace contextRef="#ctx0" brushRef="#br0">11 0 128,'-11'36'32338,"11"-39"-31847</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09.972"/>
    </inkml:context>
    <inkml:brush xml:id="br0">
      <inkml:brushProperty name="width" value="0.05" units="cm"/>
      <inkml:brushProperty name="height" value="0.05" units="cm"/>
    </inkml:brush>
  </inkml:definitions>
  <inkml:trace contextRef="#ctx0" brushRef="#br0">64 59 560,'0'0'641,"-11"8"1301,11-7-1451,0-1-448,0 1 1,0-1 0,0 0-1,0 1 1,0-1 0,-1 0 0,1 1-1,0-1 1,0 0 0,0 0-1,0 1 1,-1-1 0,1 0-1,0 0 1,0 1 0,-1-1-1,1 0 1,0 0 0,0 0 0,-1 1-1,1-1 1,0 0 0,-1 0-1,1 0 1,0 0 0,-1 0-1,1 1 1,0-1 0,-1 0 0,1 0-1,0 0 1,-1 0 0,1 0-1,0 0 1,-1 0 0,1 0-1,0-1 1,-1 1 0,1 0-1,-1 0 1,-1 0-91,0 0 1517,1 0-1411,1 0 0,0 1 0,0-1 0,0 0 0,0 0 0,0 1 0,0-1 0,0 0 0,0 1 0,0-1 0,0 0 0,0 0 0,0 1-1,0-1 1,0 0 0,0 0 0,0 1 0,0-1 0,0 0 0,0 1 0,0-1 0,1 0 0,-1 0 0,0 1 0,0-1 0,0 0 0,0 0-1,1 0 1,-1 1 0,0-1 0,0 0 0,0 0 0,1 1 0,4-2 341,-5 1-282,1 0 1,0 0-1,-1 0 1,1-1 0,-1 1-1,1 0 1,-1 0-1,1 0 1,0 0 0,-1 0-1,1 0 1,-1 0-1,1 0 1,0 0-1,-1 1 1,1-1 0,-1 0-1,1 0 1,-1 0-1,1 1 1,0-1 0,-1 0-1,1 1 1,-1-1-1,1 0 1,-1 1 0,0-1-1,1 1 1,-1-1-1,1 1 1,-1-1-1,0 0 1,1 1 0,-1 0-1,1 0 1,1 0 27,0-1 1,1 0-1,-1 1 1,0-1-1,1 0 1,-1 0-1,0 0 1,1-1-1,-1 1 1,3-1-1,-2 0-71,0-1 1,-1 1-1,1 0 0,0 1 0,0-1 0,0 0 1,0 1-1,0 0 0,0-1 0,6 2 0,-7-2 183,0 1 0,0 0 0,0-1-1,1 1 1,-1-1 0,0 1 0,0-1-1,0 0 1,0 0 0,0 0-1,0 0 1,0-1 0,-1 1 0,1 0-1,0-1 1,-1 1 0,1-1 0,-1 0-1,1 1 1,-1-1 0,0 0 0,2-3-1,-3 5-231,0-1-1,0 1 0,0-1 0,0 1 1,0-1-1,0 0 0,0 1 1,-1-1-1,1 1 0,0-1 0,0 1 1,0-1-1,-1 1 0,1-1 1,0 1-1,-1-1 0,1 1 0,0 0 1,-1-1-1,1 1 0,0-1 0,-1 1 1,1 0-1,-1-1 0,1 1 1,-1 0-1,1 0 0,-1-1 0,1 1 1,-1 0-1,1 0 0,-1 0 0,0-1 1,-1 1 8,2 0-31,-1-1 1,1 1-1,0 0 0,0 0 1,-1 0-1,1-1 0,0 1 1,0 0-1,0 0 0,0 0 1,-1-1-1,1 1 0,0 0 1,0 0-1,0-1 0,0 1 1,0 0-1,0 0 0,0-1 1,-1 1-1,1 0 0,0-1 1,0 1-1,0 0 0,0 0 1,0-1-1,0 1 0,0 0 1,0-1-1,1 1 0,-1 0 1,0-1-1,-1-5-41,-3 5 29,4 1 8,-1-1 0,1 1 1,0 0-1,0 0 0,-1 0 0,1 0 1,0 0-1,0 0 0,-1 0 0,1-1 1,0 1-1,0 0 0,0 0 0,-1 0 1,1-1-1,0 1 0,0 0 0,0 0 0,0 0 1,-1-1-1,1 1 0,0 0 0,0 0 1,0-1-1,0 1 0,0 0 0,0 0 1,0-1-1,0 1 0,0 0 0,0-1 1,0 1-1,0 0 0,0 0 0,0-1 1,0 1-1,-1-1-7,0-1 0,0 1 0,0 0 0,0 0 0,0 0 0,0 1 0,-1-1 0,1 0 0,0 0 0,-1 1-1,1-1 1,0 0 0,-1 1 0,1 0 0,0-1 0,-1 1 0,1 0 0,-1 0 0,1-1 0,-2 1 0,-2 0-11,1-1-1,-1 1 0,1-1 1,-1 1-1,1 0 1,-1 1-1,-4 0 0,-45 20-145,52-20 176,1-1-24,0 1 1,-1 0-1,1-1 1,0 1-1,0 0 1,-1 0-1,1 0 1,0 0-1,0 0 0,0 0 1,0 0-1,0 0 1,1 0-1,-1 0 1,0 0-1,0 1 1,1-1-1,-1 0 0,1 1 1,-1-1-1,1 0 1,-1 1-1,1-1 1,0 1-1,0-1 1,0 0-1,0 1 0,0-1 1,0 3-1,0-2 72,0 1 0,0-1 0,0 1 0,0-1-1,0 0 1,1 1 0,-1-1 0,1 1-1,-1-1 1,1 0 0,0 1 0,0-1 0,0 0-1,0 0 1,1 0 0,-1 1 0,1-1-1,-1-1 1,1 1 0,-1 0 0,1 0 0,0-1-1,0 1 1,0-1 0,0 1 0,0-1 0,0 0-1,1 0 1,1 1 0,15 10 547,-15-9-488,0 0 0,1 0-1,-1-1 1,0 1-1,1-1 1,0 0-1,0-1 1,7 3 0,15 2-31,-20-3-246,1-1 0,0-1 0,-1 1 1,17 0-1,-24-2 135,1-1-12,-1 1 0,1 0 0,-1 0-1,0 0 1,1 0 0,-1 0 0,1 0-1,-1 0 1,0 0 0,1 0 0,-1 0-1,1 0 1,-1 0 0,1 1 0,-1-1-1,0 0 1,1 0 0,-1 0 0,0 0-1,1 1 1,-1-1 0,1 0 0,-1 0-1,0 1 1,0-1 0,1 0 0,-1 1-1,0-1 1,1 0 0,-1 1 0,0-1-1,0 0 1,0 1 0,0-1 0,1 1-1,-1-1 1,0 1 0,0 0-807,1-1 446,0 0-1,0 0 1,0 0-1,1 0 1,-1-1-1,0 1 1,0 0 0,0-1-1,0 1 1,0-1-1,0 1 1,0-1-1,0 1 1,0-1 0,0 0-1,0 1 1,-1-1-1,1 0 1,0 0-1,0 0 1,-1 0-1,1 0 1,0 0 0,-1 0-1,1 0 1,-1 0-1,1 0 1,-1 0-1,0 0 1,1-2 0,9-12-5571,-10 8 4225,0-1-599</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10.332"/>
    </inkml:context>
    <inkml:brush xml:id="br0">
      <inkml:brushProperty name="width" value="0.05" units="cm"/>
      <inkml:brushProperty name="height" value="0.05" units="cm"/>
    </inkml:brush>
  </inkml:definitions>
  <inkml:trace contextRef="#ctx0" brushRef="#br0">1 1 1040,'3'12'5316,"1"-12"-3824,2-4-4386,-3-4-1980</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48.099"/>
    </inkml:context>
    <inkml:brush xml:id="br0">
      <inkml:brushProperty name="width" value="0.05" units="cm"/>
      <inkml:brushProperty name="height" value="0.05" units="cm"/>
    </inkml:brush>
  </inkml:definitions>
  <inkml:trace contextRef="#ctx0" brushRef="#br0">1 22 160,'0'0'1155,"38"0"4603,5-6-2141,62-5-1218,-74 6-2418,-29 5-21,-2 1 13,-1-1 0,1 1 0,0-1 0,0 1 0,0-1 0,0 1 1,0-1-1,0 1 0,0-1 0,0 1 0,0-1 0,0 1 0,1-1 0,-1 1 0,0-1 0,0 0 0,0 1 0,0-1 0,1 1 1,-1-1-1,1 1 0,5-1-4702,-12 0 2164,4 0 1498,-6 0-2994</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14.652"/>
    </inkml:context>
    <inkml:brush xml:id="br0">
      <inkml:brushProperty name="width" value="0.05" units="cm"/>
      <inkml:brushProperty name="height" value="0.05" units="cm"/>
    </inkml:brush>
  </inkml:definitions>
  <inkml:trace contextRef="#ctx0" brushRef="#br0">95 10 80,'0'0'435,"-13"6"808,10-6-421,-10-5 442,8 4-1813,5 1 677,0 0 1,-1 0-1,1 0 1,0 0-1,-1 0 1,1 0-1,0 0 1,-1 0-1,1 0 1,0 0 0,0-1-1,-1 1 1,1 0-1,0 0 1,-1 0-1,1 0 1,0 0-1,0-1 1,-1 1-1,1 0 1,0 0-1,0 0 1,0-1-1,-1 1 1,1 0-1,0 0 1,0-1 0,0 1-1,0 0 1,-1-1-1,1 1 1,0 0-1,0 0 1,0-4 3008,0 34-2296,1 4 1199,0-20-1109,-1 1 0,0-1 0,-1 1 1,-1-1-1,-6 29 0,7-23 127,1-18-952,0 0-1,0-1 1,0 1-1,0 0 1,0 0 0,0 0-1,0 0 1,-1 0 0,1-1-1,-2 5 1,-3 1 150,4-5-167,0 0 0,0 0 0,0 0 0,0 0 0,1-1 0,-1 1 0,0 1 0,1-1 0,-1 0 0,1 0 0,0 0 0,0 0 0,0 4 0,-11 37 1386,11 8-256,0-51-1216,0 0 0,0 1 0,0-1-1,0 0 1,0 1 0,0-1-1,0 0 1,0 0 0,0 1-1,0-1 1,-1 0 0,1 0 0,0 1-1,0-1 1,0 0 0,-1 0-1,1 1 1,0-1 0,0 0-1,0 0 1,-1 0 0,1 0 0,0 1-1,0-1 1,-1 0 0,1 0-1,0 0 1,-1 0 0,1 0 0,0 0-1,0 0 1,-1 0 0,0 1-3,1-1 1,-1 0 0,1 0 0,0 0-1,-1 0 1,1 0 0,-1 0-1,1 1 1,0-1 0,-1 0 0,1 0-1,0 1 1,-1-1 0,1 0 0,0 0-1,-1 1 1,1-1 0,0 0-1,-1 1 1,1-1 0,0 0 0,0 1-1,0-1 1,-1 1 0,1-1 0,0 0-1,0 1 1,0-1 0,0 1 0,0-1-1,0 1 1,0-1 0,0 0-1,0 1 1,0 17 577,0-11-2585,12-28-15270,-11 21 17066,-1-1 0,1 0-1,-1 1 1,0-1-1,0 0 1,1 0-1,-1 0 1,0 1-1,0-1 1,0 0 0,0 0-1,0 0 1,0 0-1,0-8-1554</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16.212"/>
    </inkml:context>
    <inkml:brush xml:id="br0">
      <inkml:brushProperty name="width" value="0.05" units="cm"/>
      <inkml:brushProperty name="height" value="0.05" units="cm"/>
    </inkml:brush>
  </inkml:definitions>
  <inkml:trace contextRef="#ctx0" brushRef="#br0">17 151 128,'0'0'334,"-13"6"1277,12-4-1210,0 1 1,0 0-1,1 0 1,0 0-1,-1 0 1,1 0-1,0 0 0,1 5 1,-1-6 158,0-2-497,0 1 0,0-1 0,0 0 0,-1 1 0,1-1 1,0 1-1,0-1 0,0 1 0,0-1 0,0 1 0,1-1 1,-1 1-1,0-1 0,0 0 0,0 1 0,0-1 1,0 1-1,1-1 0,-1 1 0,0-1 0,0 0 0,0 1 1,1-1-1,-1 0 0,0 1 0,1-1 0,-1 0 0,0 1 1,1-1-1,-1 0 0,1 0 0,-1 1 0,0-1 1,1 0-1,-1 0 0,1 0 0,-1 0 0,1 1 0,-1-1 1,0 0-1,1 0 0,-1 0 0,1 0 0,-1 0 0,1 0 1,-1 0-1,1 0 0,-1 0 0,1-1 0,28 17 4217,-20-15-3331,0 1 1,-1-2 0,17 0-1,52-13 395,-74 12-1295,38-17 317,-41 18-360,1-1 1,0 1 0,0 0 0,0 0-1,0-1 1,0 1 0,-1 0-1,1-1 1,0 1 0,0-1-1,-1 1 1,1-1 0,0 1-1,-1-1 1,1 0 0,0 1-1,-1-1 1,1 0 0,-1 0-1,1 1 1,0-2 0,-1 1-1,0 0 0,1 0 0,0 0 0,-1 1 0,1-1 0,-1 0 0,1 0 0,0 1 0,0-1 0,-1 0 0,1 1 0,0-1 0,0 1 0,0-1 0,1 0 0,3-1-77,-1-1 0,0 0 1,0 0-1,0-1 1,0 1-1,0-1 0,-1 0 1,0 0-1,0 0 1,0 0-1,0-1 0,3-5 1,11-20-2374,-12 23 1538,-2 3 441,0-1 1,0 1 0,-1 0-1,0-1 1,0 1 0,2-7-1,-3 8 387,0 0-1,0 1 0,0-1 1,0 0-1,1 1 0,-1-1 1,1 1-1,-1-1 0,1 1 0,0 0 1,0 0-1,0 0 0,3-2 1,-1 2 776,-6 11-174,2 153 6692,0-159-7104,0 1-1,-1 0 1,1-1-1,-1 1 1,0-1-1,0 1 0,-2 3 1,1-3-10,1 0 0,0-1 0,0 1 0,0 0 0,0 0 0,0-1 0,1 6 0,0-3 35,-1 1 0,1-1 0,-1 1 0,0-1 1,-1 0-1,-2 8 0,3-8 34,0-1 1,0 1-1,1-1 1,0 0-1,1 12 0,-1-2 3331,2-45-4852,24-22-1112,-22 44 2167,1 0-1,-1 0 1,1 1 0,1 0 0,0 0-1,7-8 1,9-12-261,-14 17 442,1-1 0,0 1 0,17-14 1,-12 11 64,-13 12 32,0 1 0,0-1 1,1 0-1,-1 1 0,0 0 0,0-1 1,0 1-1,1-1 0,-1 1 0,0 0 1,0 0-1,1 0 0,-1 0 0,0 0 1,0 0-1,1 0 0,0 0 0,-1 0 15,0 0-1,0 1 1,-1-1-1,1 0 1,0 0-1,-1 0 1,1 0-1,0 1 1,-1-1-1,1 0 1,-1 1-1,1-1 1,0 0-1,-1 1 1,1-1-1,-1 1 1,1-1-1,-1 1 1,1-1-1,-1 1 1,1-1 0,-1 1-1,0 0 1,1-1-1,-1 1 1,0 0-1,1-1 1,-1 1-1,0 0 1,0 0-1,0 4 19,0-1 1,-1 1-1,1-1 0,-1 1 0,-1-1 1,1 0-1,0 1 0,-1-1 1,-3 6-1,4-5 24,-1 1 0,1 0 1,1-1-1,-1 1 0,1 0 0,0 0 1,0-1-1,1 9 0,1 9 86,-8-8-57,5-15-54,1 0-1,-1 1 0,1-1 0,0 0 1,-1 1-1,1-1 0,0 1 1,-1-1-1,1 1 0,0-1 0,-1 0 1,1 1-1,0-1 0,0 1 1,0-1-1,-1 1 0,1-1 0,0 1 1,0-1-1,0 1 0,0 0 0,0-1 1,0 1-1,0-1 0,0 1 1,0-1-1,0 1 0,0-1 0,1 1 1,-1-1-1,0 1 0,0-1 1,0 1-1,1-1 0,-1 1 0,0-1 1,0 0-1,1 1 0,-1-1 0,1 1 1,-1-1-1,0 0 0,1 1 1,-1-1-1,1 0 0,-1 1 0,1-1 1,-1 0-1,0 0 0,1 1 1,-1-1-1,1 0 0,0 0 0,-1 0 1,1 0-1,0 0 0,-1 4 96,2 6 196,3-9-289,-5-1-14,1 0 1,-1 0-1,0 0 0,0 0 1,1 0-1,-1 0 0,0 0 1,1 0-1,-1 0 0,0 0 1,1 0-1,-1 0 0,0 0 1,0 1-1,1-1 0,-1 0 0,0 0 1,0 0-1,1 0 0,-1 1 1,0-1-1,0 0 0,1 0 1,-1 0-1,0 1 0,0-1 1,0 0-1,0 1 0,1-1 1,-1 0-1,0 0 0,0 1 1,0-1-1,0 0 0,0 1 0,0-1 1,0 0-1,0 1 0,0-1 1,3 1 22,-1-1 0,1 1 0,-1-1 0,1 0 0,-1 0 1,1 0-1,-1 0 0,1-1 0,3 0 0,-3-1-35,-1 1-1,1-1 1,0 0-1,0 1 1,0 0-1,1 0 1,-1 0-1,0 0 1,0 0-1,1 1 1,-1-1-1,0 1 1,1 0-1,-1 0 1,0 0-1,0 0 1,6 2-1,-8-2 10,-1 0-1,0 0 0,0 0 0,1 1 0,-1-1 0,0 0 1,0 0-1,1 0 0,-1 0 0,0 1 0,0-1 0,0 0 0,1 0 1,-1 0-1,0 1 0,0-1 0,0 0 0,0 0 0,0 1 1,0-1-1,1 0 0,-1 0 0,0 1 0,0-1 0,0 0 0,0 0 1,0 1-1,0-1 0,0 0 0,0 0 0,0 1 0,0-1 1,0 1-1,0-1 4,0 0 1,0 0-1,-1 0 1,1 1-1,0-1 1,0 0-1,0 0 1,1 1-1,-1-1 1,0 0-1,0 0 1,0 0-1,0 1 1,0-1-1,0 0 1,0 0-1,0 0 1,0 1-1,0-1 1,1 0-1,-1 0 1,0 0-1,0 1 1,0-1-1,0 0 1,0 0-1,1 0 1,-1 0 0,0 0-1,0 1 1,0-1-1,1 0 1,-1 0-1,0 0 1,0 0-1,0 0 1,1 0-1,-1 0 1,0 0-1,0 0 1,1 0-1,-1 0 1,0 0-1,0 0 1,1 0-1,-1 0 1,0 0-1,0 0 1,1 0-1,0 0 107,12-2 314,15-10 131,14-3-190,10-17 580,-25 10-14,-22 10-592,-5 11-301,1 0 0,0 0 1,-1 0-1,1 0 0,-1 0 0,1 0 0,-1 0 1,0 0-1,1 0 0,-1 0 0,0 0 1,0 0-1,0 0 0,0-2 0,0-8 252,1 8-264,-1 0-1,1 0 1,-1 0 0,0-1-1,0 1 1,-1 0 0,1 0 0,-1 0-1,1 0 1,-1 0 0,0 0 0,0 0-1,0 0 1,-1 0 0,1 0-1,-1 1 1,1-1 0,-1 0 0,0 1-1,0-1 1,0 1 0,0 0 0,-5-4-1,5 5-32,0 0 0,1 0 0,-1 0 0,0 0 0,0 0 0,1 1-1,-1-1 1,0 1 0,0-1 0,0 1 0,0 0 0,0 0 0,0 0 0,0 0 0,1 0-1,-1 0 1,0 0 0,0 1 0,0-1 0,0 1 0,0-1 0,1 1 0,-1 0 0,-3 1-1,-8 2-62,10-3 61,0 0 0,0 0 1,0 1-1,0-1 0,0 0 0,0 1 0,0 0 0,1 0 1,-1 0-1,1 0 0,-1 0 0,1 0 0,0 1 0,-3 4 1,-21 41-36,15-25 81,10-19-30,0-1-1,0 1 0,0 0 0,1-1 0,-1 1 1,1 0-1,0 0 0,0 0 0,0 0 1,1-1-1,-1 1 0,1 0 0,0 0 1,0-1-1,0 1 0,1 0 0,-1-1 0,1 0 1,0 1-1,3 4 0,1-3 167,-1 1-1,1-2 1,1 1-1,-1 0 1,1-1 0,-1 0-1,1-1 1,0 0-1,0 0 1,1 0-1,-1-1 1,1 0 0,-1 0-1,13 0 1,-5 0 36,0-2 1,0 0-1,0 0 1,1-2-1,-1 0 1,20-5-1,27-6 56,-36 9-181,45-15-1,-66 17-283,55-21-370,-58 22 331,1 0 0,-1 0 1,0 0-1,0 0 0,0 0 0,0-1 0,0 1 0,0 0 0,0-1 0,0 0 0,0 1 0,0-1 0,-1 0 0,1 0 0,-1 0 0,0 0 0,1 0 0,-1 0 0,1-3 0,-2-33-18276,0 24 15314</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18.262"/>
    </inkml:context>
    <inkml:brush xml:id="br0">
      <inkml:brushProperty name="width" value="0.05" units="cm"/>
      <inkml:brushProperty name="height" value="0.05" units="cm"/>
    </inkml:brush>
  </inkml:definitions>
  <inkml:trace contextRef="#ctx0" brushRef="#br0">0 9 160,'0'0'507,"11"-9"6128,-11 10-6627,0-1 0,-1 0 0,1 0 1,0 1-1,0-1 0,0 0 0,0 0 0,0 1 0,0-1 1,0 0-1,0 1 0,0-1 0,0 0 0,0 0 0,0 1 1,0-1-1,0 0 0,0 1 0,0-1 0,1 0 0,-1 0 1,0 1-1,0-1 0,0 0 0,0 0 0,0 0 0,1 1 1,-1-1-1,0 0 0,0 0 0,0 0 0,1 1 0,-1-1 0,1 0 44,1 0-1,-1 0 1,0 1-1,0-1 1,0 0-1,0 0 0,0 1 1,0-1-1,0 1 1,0-1-1,0 1 1,-1-1-1,1 1 0,0 0 1,0-1-1,0 1 1,0 0-1,-1-1 1,1 1-1,0 0 0,-1 0 1,1 0-1,-1 0 1,1 0-1,-1 0 1,1 0-1,-1 0 0,1 2 1,-1-3-22,0 0 1,0 1 0,0-1-1,0 0 1,0 1-1,1-1 1,-1 0 0,0 0-1,0 1 1,0-1 0,1 0-1,-1 1 1,0-1-1,0 0 1,1 0 0,-1 0-1,0 1 1,0-1-1,1 0 1,-1 0 0,0 0-1,1 1 1,-1-1-1,0 0 1,1 0 0,-1 0-1,0 0 1,1 0-1,-1 0-13,1 0-1,-1 0 1,1 0-1,-1 0 0,0 1 1,1-1-1,-1 0 1,1 0-1,-1 0 0,0 0 1,1 1-1,-1-1 0,0 0 1,1 0-1,-1 1 1,0-1-1,0 0 0,1 1 1,-1-1-1,0 0 1,0 1-1,0-1 0,1 0 1,-1 1-1,0-1 1,0 1-1,0-1 0,0 0 1,0 1-1,11 33 1620,-11-32-1585,0-1 0,0 0 0,0 0 1,1 0-1,-1 0 0,0 1 0,0-1 1,1 0-1,-1 0 0,1 0 0,-1 0 1,1 0-1,0 0 0,1 1 0,-1 0 9,0-1 0,0 0-1,0 1 1,-1-1 0,1 1-1,0-1 1,-1 1 0,1-1-1,-1 1 1,1-1 0,-1 1-1,0 0 1,0-1 0,1 1-1,-1 1 1,10 50 1813,-3-30-829,-5-21-918,-1 0 0,0 0-1,0 1 1,0-1 0,-1 0 0,1 0 0,-1 0 0,1 1-1,0 3 1,-1 62 2406,4-56-2267,-3-11-243,0 0 0,-1 0 1,1 0-1,-1 0 0,1 0 0,-1 0 0,1 0 0,-1 0 1,0 0-1,0 0 0,1 0 0,-1 0 0,0 1 0,0 0 1,0-1 34,0-1 1,0 1-1,-1-1 1,1 1 0,0-1-1,0 1 1,0-1-1,0 1 1,0-1 0,0 1-1,0-1 1,1 0-1,-1 1 1,0-1-1,0 1 1,0-1 0,0 1-1,1-1 1,-1 1-1,0-1 1,0 1 0,1-1-1,-1 0 1,0 1-1,1-1 1,-1 0-1,0 1 1,1-1 0,-1 0-1,1 1 1,-1-1-1,0 0 1,1 0 0,-1 1-1,1-1 1,-1 0-1,1 0 1,-1 0 0,1 0-1,-1 0 1,1 0-1,-1 0 1,1 0-1,-1 0 1,1 0 0,-1 0-1,1 0 1,-1 0-1,1 0 1,-1 0 0,1 0-1,0-1 1,1-6 873,0 5-804,0 1 1,1-1-1,-2 0 1,1 0 0,0 0-1,0 0 1,-1-1-1,1 1 1,-1 0-1,1-1 1,0-2 0,13-18 248,-14 22-376,0 0-1,0-1 1,0 1-1,0 0 0,-1-1 1,1 1-1,0-1 1,-1 1-1,1-1 0,0 1 1,-1-1-1,0 1 1,1-1-1,-1 1 0,0-3 1,5-14-17,1 10 30,-4 6-4,0 0 0,-1 0 0,1-1 0,0 1 0,-1-1 0,0 0 0,1 1 0,-1-1 0,0 0 0,0 0 0,-1 1 0,2-7 0,-1 3-15,1 0-1,0-1 0,0 1 1,0 0-1,1 0 0,5-7 1,-4 5-4,8-14-27,-10 19 46,0 0-1,0 0 0,0 0 1,-1 0-1,1-1 0,-1 1 1,0-1-1,0 1 1,0-1-1,-1 1 0,1-1 1,-1 0-1,0-6 0,0 6-1099,0 9-44,0-5 1086,0 1-1,0-1 1,0 1-1,0-1 1,0 0-1,0 1 1,0-1-1,0 0 1,0 1-1,-1-1 1,1 0-1,0 1 1,0-1-1,0 0 1,-1 1-1,1-1 1,0 0-1,0 1 1,-1-1-1,1 0 1,0 0-1,0 1 1,-1-1-1,1 0 1,0 0-1,-1 0 1,1 0-1,0 1 1,-1-1-1,1 0 1,-1 0 0,1 0-1,0 0 1,-1 0-1,1 0 1,0 0-1,-1 0 1,1 0-1,-1 0 1,0 0-1,14-24-19724,0 16 18368</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18.642"/>
    </inkml:context>
    <inkml:brush xml:id="br0">
      <inkml:brushProperty name="width" value="0.05" units="cm"/>
      <inkml:brushProperty name="height" value="0.05" units="cm"/>
    </inkml:brush>
  </inkml:definitions>
  <inkml:trace contextRef="#ctx0" brushRef="#br0">3 0 320,'0'32'4664,"0"84"2126,0-40-5342,0-74-1371,0-1-845,-1-17-2330,0 12 2625,1 0 0,0 0 0,-1 0 0,2 0 0,-1 1 0,0-1 0,1 0 0,-1 0 0,3-6 0,0 6 188,-2 3 151,0 0 0,0-1 0,0 1 0,0-1 0,0 1 0,0-1 0,0 1-1,-1-1 1,1 0 0,-1 1 0,1-1 0,-1 0 0,0 1 0,1-1 0,-1 0 0,0 0-1,0 1 1,-1-4 0,1-9-728</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18.962"/>
    </inkml:context>
    <inkml:brush xml:id="br0">
      <inkml:brushProperty name="width" value="0.05" units="cm"/>
      <inkml:brushProperty name="height" value="0.05" units="cm"/>
    </inkml:brush>
  </inkml:definitions>
  <inkml:trace contextRef="#ctx0" brushRef="#br0">26 39 992,'0'0'106,"0"-1"0,0 0 0,0 1 0,0-1 0,0 1 0,0-1 0,-1 0 0,1 1 0,0-1 0,0 1 0,-1-1 0,1 0 0,0 1 0,-1-1 0,1 1 0,-1-1 0,1 1 0,0-1 0,-1 1 0,1 0 0,-1-1 0,0 0 0,0 1 87,1 0 1,-1-1 0,0 1-1,1-1 1,-1 1 0,1-1-1,-1 1 1,1-1 0,0 0-1,-1 1 1,1-1-1,-1 0 1,1 1 0,0-1-1,0 0 1,-1 1 0,1-1-1,0 0 1,0 0 0,0 1-1,0-1 1,0-1 0,-6-6 5081,5 8-5191,1 0 0,0 0 0,0 0 0,0 0 0,0 0 0,0 0 0,0 0 0,0 0 0,-1 0 0,1 0 0,0 0 0,0 0 0,0 0 0,0 0 0,0 0 0,0 0 0,-1 0 0,0-1 1429,1 1-1429,0 0 0,0 0 0,-1-1 0,1 1 0,0 0 0,0 0 0,0 0 0,0 0 0,0 0 0,0 0 0,0-1 0,0 2-324</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20.612"/>
    </inkml:context>
    <inkml:brush xml:id="br0">
      <inkml:brushProperty name="width" value="0.05" units="cm"/>
      <inkml:brushProperty name="height" value="0.05" units="cm"/>
    </inkml:brush>
  </inkml:definitions>
  <inkml:trace contextRef="#ctx0" brushRef="#br0">172 246 48,'10'0'16912,"-9"-21"-4914,-3 14-10038,-20-16-220,9 13-1697,12 10-45,0-1 0,0 0 0,0 0-1,0 1 1,0-1 0,-1 0 0,1 1 0,0-1-1,0 1 1,-1 0 0,1-1 0,0 1 0,0 0-1,-1 0 1,1 0 0,0 0 0,-1 0 0,1 0-1,0 0 1,-2 1 0,0-2-11,-1 1 0,1 0 0,0 0 0,0 1 0,-1-1 0,1 1 0,0-1 0,0 1 0,0 0 0,0 0 0,0 0 0,0 1 0,0-1 0,-4 3 1,2-1-21,1-1 18,0 1-1,0-1 1,-1 1-1,2 0 1,-1 0 0,0 1-1,1-1 1,-1 1-1,1 0 1,0-1-1,0 2 1,-4 7 0,4-5-96,1 0 1,0 0 0,0 1-1,1-1 1,0 1 0,0-1-1,1 15 1,0-20 86,1 0 0,-1-1 1,1 1-1,-1-1 0,1 1 0,-1 0 0,1-1 0,0 0 1,0 1-1,0-1 0,0 1 0,0-1 0,0 0 1,0 0-1,0 1 0,1-1 0,-1 0 0,0 0 1,1 0-1,-1-1 0,1 1 0,1 1 0,8 5-34,17 2 96,-22-9-44,0 0 0,-1-1 0,1 1-1,-1-1 1,1 0 0,-1 0 0,1-1 0,-1 0 0,0 0 0,8-4 0,-4 1 22,0 0 0,0 0 0,-1-1 0,0 0 0,0-1 0,0 0 0,-1 0 0,0 0 0,0-1 0,-1 0 0,10-16 0,-2-21-120,-12 40 118,-1-1-1,0 0 1,0 0 0,0 0-1,-1 0 1,0 0 0,0 0-1,-2-7 1,1-11-142,1 6 123,1 14 10,0 0 1,-1 0-1,0 0 1,0 0-1,0-1 1,0 1-1,-1 0 1,0 0-1,1 1 1,-1-1-1,-1 0 1,1 0-1,-1 0 0,1 1 1,-5-7-1,5 8-12,0 0 0,1 0-1,-1 0 1,1-1-1,-1 1 1,1 0-1,0 0 1,0 0 0,0 0-1,0 0 1,0 0-1,1-3 1,-1-2-121,0 7 106,0 0-1,0 0 0,-1 0 0,1 0 0,0 0 1,-1 0-1,1-1 0,0 1 0,0 0 1,-1 0-1,1 0 0,0 0 0,-1 0 1,1 0-1,0 0 0,-1 0 0,1 0 0,0 1 1,0-1-1,-1 0 0,1 0 0,0 0 1,-1 0-1,1 0 0,0 0 0,0 1 0,-1-1 1,1 0-1,0 0 0,0 0 0,-1 1 1,1-1-1,0 0 0,0 0 0,0 0 1,0 1-1,-1-1 0,1 0 0,0 1 0,0-1 1,0 0-1,0 0 0,0 1 0,0-1 1,0 0-1,0 1 0,0-1 0,0 0 0,0 1 1,0-1-1,0 0 0,0 0 0,0 1 1,0-1-1,0 1 0,0 1 13,0 0 0,-1 1 0,1-1 0,0 0 0,-1 1 0,0-1 0,1 0 0,-1 0 0,-2 4 1,1-3 13,1-1 0,0 1 0,0-1 0,0 1 1,0-1-1,1 1 0,-1-1 0,1 1 0,0 0 1,-1 2-1,-4 38 244,3-37-210,1 0 0,0 0 0,0 0 0,1 0 0,-1 0-1,2 0 1,-1 0 0,2 8 0,0-4-25,4 31 177,-5-36-142,1 1 0,-1 0 0,1-1 0,0 1 0,0-1 0,1 0 0,-1 0 0,1 0 0,0 0 0,1 0 0,6 7 0,-1 0 123,-7-10-137,0 1-1,0-1 1,0 0-1,1 0 1,-1 0-1,0-1 1,1 1-1,0 0 1,-1-1-1,1 0 1,0 0-1,0 0 1,0 0-1,0 0 1,0 0-1,0-1 1,4 1-1,8 0 35,0-1-1,22-2 1,-2 0-95,-34 2 75,12-1-10,-11-2-30,0 0 0,-1 0 0,1 0 0,-1 0 0,0 0 0,0 0 0,0 0 0,0 0 0,0-6 0,-1 2 59,1 3-62,-1 1-1,0 0 0,0 0 0,0 0 0,-1-1 1,1 1-1,-1 0 0,1 0 0,-1 0 1,0 0-1,-1 0 0,-1-5 0,1-3-15,2 11 10,0 0-1,0-1 1,1 1 0,-1-1 0,0 1 0,0-1 0,0 1 0,0-1 0,0 1 0,0-1 0,0 1 0,-1 0 0,1-1 0,0 1 0,0-1 0,0 1 0,0-1 0,-1 1 0,1 0 0,0-1 0,0 1 0,-1-1 0,1 1 0,-1-1 0,-3-3 81,-1-1-249,0 0 1,0 1-1,-1 0 1,1 0-1,-11-6 1,15 10 137,0-1 1,-1 1 0,1-1-1,-1 1 1,1-1-1,-1 1 1,1 0 0,-1-1-1,1 1 1,-1 0 0,1 0-1,-1 0 1,1 0 0,-1 1-1,1-1 1,-1 0-1,1 1 1,-1-1 0,1 1-1,-1-1 1,1 1 0,0 0-1,-1-1 1,1 1 0,0 0-1,0 0 1,0 0 0,-1 0-1,1 0 1,0 0-1,0 0 1,0 1 0,-1 1-1,2-2 26,-3 2 0,1 0 0,-1 0 0,1 1 0,0-1 1,0 1-1,0-1 0,1 1 0,-1 0 0,1-1 0,0 1 1,0 0-1,0 0 0,1 0 0,-1 0 0,1 7 1,0-8-6,0 1 1,0-1 0,0 1 0,0 0 0,1-1-1,0 1 1,-1-1 0,1 1 0,0-1-1,1 0 1,-1 1 0,1-1 0,-1 0-1,1 0 1,0 0 0,5 5 0,-4-2-2,1-4 29,0 1 1,0 0 0,0-1 0,0 0 0,1 0-1,-1 0 1,1-1 0,-1 1 0,1-1 0,-1 0 0,6 0-1,14 5 23,-16-5-21,-1 0 0,1 0 0,0 0 0,-1-1 0,14-2 0,2 1 23,-11-3-16,-11 4-28,0-1 0,-1 1 0,1-1 0,0 1 0,0-1 0,0 1 0,0 0 0,0-1 0,-1 1 0,1 0 0,0 0 0,0 0 1,0 0-1,0-1 0,0 1 0,1 1 0,2-2-235,-1-1 0,1 1 1,-1 0-1,1-1 0,-1 0 0,0 0 1,0 0-1,0 0 0,0 0 1,0-1-1,0 1 0,3-6 0,8-5-1213,-12 12 1353,-1 0 1,1 0-1,-1 0 0,0 0 1,0-1-1,0 1 1,0 0-1,0-1 0,0 1 1,0-1-1,0 1 1,0-1-1,-1 0 1,1 1-1,-1-1 0,1 0 1,-1 1-1,1-1 1,-1 0-1,0 1 1,0-1-1,0-3 0,10-32 422,-10 36-118,-2-13 2961,1 14-3146,-1 0 0,0 1-1,0-1 1,1 1-1,-1-1 1,0 1-1,1 0 1,-1 0-1,0 0 1,1 0 0,-1 0-1,1 0 1,0 0-1,-1 0 1,1 1-1,0-1 1,0 0 0,-1 1-1,1-1 1,0 1-1,1-1 1,-1 1-1,-1 3 1,-11 4-68,0 21 26,13-30 17,0 1 1,-1 0-1,1 0 1,0 0-1,0-1 0,-1 1 1,1 0-1,0 0 1,-1-1-1,1 1 0,0 0 1,-1-1-1,1 1 1,-1 0-1,1-1 0,-1 1 1,0-1-1,0 1 1,0 0 3,1 0 0,-1-1 0,0 1 0,1-1 0,-1 1 1,1 0-1,-1-1 0,1 1 0,-1 0 0,1-1 0,0 1 1,-1 0-1,1 0 0,0 0 0,0-1 0,-1 1 0,1 0 0,0 1 1,0-1-1,0 0 0,0 0 0,-1 1 1,1-1-1,0 0 0,1 0 0,-1 0 1,0 1-1,0-1 0,0 0 0,1 0 1,-1 0-1,0 0 0,1 0 0,-1 0 1,1 0-1,0 0 0,-1 0 0,1 0 1,0 0-1,-1 0 0,1 0 0,0 0 1,1 0-1,1 2 8,2 9 146,-5-12-158,0 1 0,0-1 1,0 1-1,0-1 1,1 1-1,-1-1 0,0 1 1,0-1-1,0 0 1,0 1-1,0-1 0,1 1 1,-1-1-1,0 0 1,0 1-1,1-1 0,-1 0 1,0 1-1,1-1 1,-1 0-1,0 1 0,1-1 1,-1 0-1,0 0 1,1 1-1,-1-1 0,1 0 1,-1 0-1,0 0 1,1 0-1,0 1 0,7 2 23,0-1 0,0 0 0,0 0-1,1 0 1,-1-1 0,0-1-1,1 1 1,-1-1 0,1-1 0,-1 1-1,0-2 1,13-2 0,-11 2-5,-1-1 0,1-1 0,-1 1 0,0-2 0,0 1 0,0-1 0,-1 0 0,9-7 0,-13-10 323,-3 22-304,0-1 1,0 0 0,-1 0-1,1 1 1,0-1-1,-1 0 1,1 0 0,0 0-1,-1 1 1,1-1-1,-1 0 1,0 0 0,1 0-1,-1 0 1,0 0-1,1 0 1,-1 0 0,0 0-1,0 0 1,0 0-1,0 0 1,0 0 0,0 0-1,0 0 1,0 0-1,0 0 1,-1 0 0,1 0-1,0 0 1,-1 0-1,0-1 1,-6-8 110,2 2 212,-1 0 0,1 1 0,-1 0 0,-1 1 0,-9-9 0,14 14-361,0-1-1,-1 1 0,1-1 0,-1 1 0,1 0 1,-1 0-1,1 0 0,-1 0 0,0 0 1,1 1-1,-1-1 0,0 1 0,0 0 1,1-1-1,-1 1 0,-5 1 0,3-1-19,1 1-1,-1 0 0,1-1 0,0 2 1,-1-1-1,1 0 0,0 1 1,-6 3-1,-13 4-350,11-1-417,0-3-536,9 0-564,1-1-327,2-4 2114,0 0 0,0 0 0,0 0 0,0 0 0,0 0-1,0 0 1,-1 0 0,14-19-11989,19-7 3343,-17 12 5447</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22.092"/>
    </inkml:context>
    <inkml:brush xml:id="br0">
      <inkml:brushProperty name="width" value="0.05" units="cm"/>
      <inkml:brushProperty name="height" value="0.05" units="cm"/>
    </inkml:brush>
  </inkml:definitions>
  <inkml:trace contextRef="#ctx0" brushRef="#br0">0 50 48,'0'0'58,"0"0"-1,0 0 1,0 0 0,1 1-1,-1-1 1,0 0 0,0 0 0,0 1-1,0-1 1,0 0 0,0 0-1,0 0 1,1 0 0,-1 1-1,0-1 1,0 0 0,0 0-1,0 0 1,1 0 0,-1 0 0,0 1-1,0-1 1,0 0 0,1 0-1,-1 0 1,0 0 0,0 0-1,1 0 1,-1 0 0,0 0 0,0 0-1,1 0 1,-1 0 0,0 0-1,0 0 1,0 0 0,1 0-1,-1 0 1,0 0 0,0 0-1,1 0 1,-1 0 0,0-1 0,0 1-1,0 0 1,1 0 0,-1 0-1,0 0 1,0 0 0,0 0-1,0-1 1,1 1 0,-1 0-1,0 0 1,0 0 0,0-1 0,0 1-1,0 0 1,0 0 0,0 0-1,0-1 1,1 1 500,7-5 5477,-3 4-6489,-3 1 679,9 15 1565,-11-14-1756,0-1 1,0 1 0,0-1 0,0 1-1,0-1 1,0 1 0,1-1 0,-1 0-1,0 1 1,0-1 0,0 1-1,1-1 1,-1 1 0,0-1 0,1 0-1,-1 1 1,0-1 0,1 0-1,-1 1 1,0-1 0,1 0 0,-1 0-1,1 1 1,0-1 0,-1 0 0,1 1 1,-1-1 0,1 0-1,-1 0 1,1 1 0,-1-1-1,1 0 1,-1 1 0,1-1-1,-1 1 1,0-1 0,1 1 0,-1-1-1,0 0 1,1 1 0,-1-1-1,0 1 1,0 0 0,1-1-1,-1 1 1,0-1 0,0 1-1,0-1 1,0 1 0,0 0-1,1 2 231,-1 0-1,1-1 1,0 1-1,0 0 1,0-1-1,0 1 1,1-1-1,-1 0 0,1 1 1,-1-1-1,4 4 1,6 10 1089,11 24 2193,-11 2-746,-10-40-2537,0 1 1,0-1-1,-1 1 0,1 0 1,-1-1-1,0 1 1,0 0-1,0 0 1,0 4-1,-1-6-223,1 0 0,0 0 0,0 0-1,0 1 1,0-1 0,0 0 0,0 0-1,0 0 1,0 0 0,0 0 0,0 0-1,0 0 1,1 1 0,-1-1 0,1 0-1,-1 0 1,1 0 0,-1 0 0,1 0 0,-1 0-1,1 0 1,0-1 0,-1 1 0,1 0-1,0 0 1,0 0 0,0-1 0,1 2-1,0 10 32,-2-12 27,0 1-1,0-1 1,0 0-1,0 1 1,0-1-1,0 0 0,0 1 1,0-1-1,0 0 1,0 1-1,0-1 1,0 0-1,0 1 0,0-1 1,0 0-1,0 1 1,0-1-1,0 0 1,0 0-1,0 1 0,1-1 1,-1 0-1,0 1 1,0-1-1,0 0 1,1 0-1,-1 1 0,0-1 1,0 0-1,0 0 1,1 1-1,0-1-94,-1-1-1,1 1 0,0 0 1,0 0-1,-1 0 0,1-1 1,0 1-1,-1 0 1,1-1-1,-1 1 0,1 0 1,-1-1-1,1 1 1,0-1-1,-1 1 0,1-1 1,-1 1-1,0-1 1,1 0-1,-1 1 0,1-1 1,-1 0-1,0 1 1,0-1-1,1 0 0,-1 1 1,0-1-1,0 0 0,0 1 1,0-1-1,0 0 1,0 1-1,0-2 0,8-18 45,-8 20-50,1-1 0,-1 0 0,0 1 1,0-1-1,1 0 0,-1 1 1,0-1-1,0 0 0,0 1 1,1-1-1,-1 0 0,0 1 1,0-1-1,0 0 0,0 1 0,0-1 1,0 0-1,-1 0 0,1 1 1,0-2-1,0 2 0,-1-1-1,1 0 1,0 0-1,0 1 1,0-1 0,0 0-1,0 0 1,0 0-1,0 1 1,0-1 0,0 0-1,0 0 1,1 1-1,-1-1 1,0 0-1,0 0 1,1 1 0,-1-1-1,1-1 1,36-79-60,-26 37 141,4 8-107,-4 5-10,-7 17-2,-4 13 38,0 1-1,0 0 0,0-1 0,0 1 1,0 0-1,0 0 0,0-1 0,0 1 1,0 0-1,1 0 0,-1-1 1,0 1-1,0 0 0,0-1 0,0 1 1,0 0-1,0 0 0,1 0 0,-1-1 1,0 1-1,0 0 0,0 0 1,1 0-1,-1-1 0,0 1 0,0 0 1,1 0-1,-1 0 0,0 0 0,0 0 1,1-1-1,-1 1 0,0 0 1,0 0-1,1 0 0,-1 0 0,0 0 1,1 0-1,-1 0 0,0 0 0,0 0 1,1 0-1,-1 0 0,0 0 1,1 0-1,-1 1 0,0-1 0,0 0 1,1 0-1,-1 0 0,1 0 0,1-2 1070,-1-6-3687,-2 4-723,1 9 1568,0-2-181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22.662"/>
    </inkml:context>
    <inkml:brush xml:id="br0">
      <inkml:brushProperty name="width" value="0.05" units="cm"/>
      <inkml:brushProperty name="height" value="0.05" units="cm"/>
    </inkml:brush>
  </inkml:definitions>
  <inkml:trace contextRef="#ctx0" brushRef="#br0">65 53 304,'-9'18'16472,"8"-14"-18537,1-4 2084,0 1 0,0-1-1,0 0 1,-1 0 0,1 1 0,0-1 0,0 0 0,0 0 0,0 0 0,-1 1 0,1-1 0,0 0 0,0 0 0,-1 0-1,1 1 1,0-1 0,0 0 0,-1 0 0,1 0 0,0 0 0,0 0 0,-1 0 0,1 0 0,0 0 0,-1 1 0,1-1-1,0 0 1,0 0 0,-1 0 0,1 0 0,-1-1 0,1 1 7,0 0 1,-1 0-1,1 0 0,0 0 1,-1 0-1,1 0 1,0 0-1,0 0 0,-1 0 1,1 0-1,0 1 0,-1-1 1,1 0-1,0 0 0,0 0 1,-1 0-1,1 0 0,0 0 1,0 1-1,-1-1 0,1 0 1,0 0-1,0 0 1,0 1-1,-1-1 0,1 0 1,0 0-1,0 0 0,0 1 1,0-1-1,-1 1 0,1 0 45,0 0 0,0 0-1,-1 0 1,1 0 0,0 0-1,-1 0 1,1 0-1,-1 0 1,0 0 0,1 0-1,-1 0 1,0 0 0,1 0-1,-1-1 1,0 1-1,0 0 1,0 0 0,-2 0-1,3 0-22,-1 0 0,0-1 0,0 1 0,0 0 0,0-1 0,0 1-1,0 0 1,1 0 0,-1 0 0,0 0 0,1 0 0,-1 0 0,1 0 0,-1 0 0,1 0-1,-1 0 1,1 0 0,-1 2 0,-9 35 1025,10-25-903,-1-10-129,1-1-1,-1 0 0,1 1 0,0-1 1,0 0-1,0 1 0,0-1 1,0 1-1,1-1 0,-1 0 1,1 0-1,0 1 0,-1-1 1,1 0-1,0 0 0,0 0 0,0 0 1,3 3-1,0-2 144,-3-2-130,0 0 0,1 0 0,-1 0 0,0 0 0,1-1 0,-1 1 0,1 0 0,-1 0 0,1-1 0,-1 1 0,1-1 0,0 0 0,-1 1 0,1-1 0,-1 0 0,1 0 0,0 0 0,-1 0 0,1 0 0,0 0 0,-1 0 0,1-1 0,-1 1 0,1-1 0,-1 1 0,1-1 0,-1 1 0,1-1-1,2-2 1,-3 2-3,1 0 0,0 0 0,0 0 0,0 0 0,0 0 0,0 0-1,0 1 1,0-1 0,0 1 0,3-1 0,11-5 105,-11 1-81,0 1 0,0 0 1,0 0-1,0 0 1,1 0-1,5-2 1,-10 3 38,0 1 1,0-1-1,-1 0 1,1 0 0,-1 0-1,0 0 1,0 0-1,0 1 1,0-1-1,-1-5 1,1 1 740,0 5-786,0 1-1,1-1 0,-1 1 1,0-1-1,0 1 0,0-1 1,0 1-1,0 0 0,-1-1 1,1 1-1,0-1 0,-1 1 1,1-1-1,-1 1 0,1 0 1,-1-1-1,0 1 0,1 0 1,-1 0-1,0-1 0,0 1 1,0 0-1,0 0 0,0 0 1,-2-2-1,-11-6 1167,12 7-1224,1 1-1,0 0 1,-1 0-1,1 0 1,-1 0-1,0 0 1,1 0-1,-1 1 1,0-1-1,1 0 1,-1 1-1,0-1 1,0 1-1,-3-1 1,2-3-32,2 0-457,-32-2-5869,31 6 5352,-11-2-598,12 2 1229,0-1 1,0 1-1,0-1 0,1 1 1,-1-1-1,0 0 0,0 0 0,1 1 1,-1-1-1,0 0 0,1 0 1,-1 0-1,1 0 0,-1 1 0,1-1 1,0 0-1,-1 0 0,1 0 0,0 0 1,-1 0-1,1 0 0,0 0 1,0-2-1,-12-5-3648,12 7 3959,-1 1 1,1 0-1,0 0 0,0 0 0,0 0 1,-1 0-1,1 0 0,0 0 1,0 0-1,0-1 0,0 1 1,0 0-1,0 0 0,-1 0 0,1 0 1,0-1-1,0 1 0,0 0 1,0 0-1,0 0 0,0 0 1,0-1-1,0 1 0,0 0 0,0 0 1,0 0-1,0-1 0,0 1 1,0 0-1,0 0 0,0 0 0,0-1 1,0 1-1,0 0 0,0 0 1,0 0-1,0-1 0,0 1 1,0 0-1,0 0 0,0 0 0,0 0 1,1-1-1,-1 1 0,0 0 1,0 0-1,0 0 0,0 0 1,0 0-1,1 0 0,-1-1 0,2 0-212,-2 1 206,1 0-1,0 0 1,-1 0-1,1-1 1,-1 1 0,1 0-1,-1 0 1,1-1-1,-1 1 1,1-1-1,-1 1 1,1 0-1,-1-1 1,1 1 0,-1-1-1,0 1 1,1-1-1,-1 1 1,0-1-1,1 0 1,-1 1-1,0-1 1,0 1 0,1-1-1,-1 0 1,0 0-1,0-8-834</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23.152"/>
    </inkml:context>
    <inkml:brush xml:id="br0">
      <inkml:brushProperty name="width" value="0.05" units="cm"/>
      <inkml:brushProperty name="height" value="0.05" units="cm"/>
    </inkml:brush>
  </inkml:definitions>
  <inkml:trace contextRef="#ctx0" brushRef="#br0">44 68 1521,'0'-1'230,"0"-1"1,0 1-1,0-1 1,1 1-1,-2-1 1,1 1 0,0-1-1,0 0 1,0 1-1,-1-1 1,1 1-1,-1-1 1,1 1-1,-1 0 1,0-1-1,1 1 1,-1 0 0,0-1-1,0 1 1,0 0-1,0 0 1,0 0-1,-2-2 1,2 2-81,1 0 0,-1 1 0,1-1 0,0 0 0,-1 1-1,1-1 1,0 0 0,-1 0 0,1 1 0,0-1 0,0 0 0,0 0 0,0 1 0,0-1 0,0 0 0,0 0 0,0 0 0,0 1 0,0-1-1,0 0 1,0 0 0,1-1 0,-1 2-91,0 0 0,1-1 0,-1 1 0,0 0 1,0-1-1,0 1 0,0 0 0,0-1 0,1 1 0,-1 0 0,0-1 0,0 1 0,0 0 0,0-1 0,0 1 0,0-1 0,0 1 0,0 0 0,-1-1 0,1 1 1,0 0-1,0-1 0,0 1 0,0 0 0,0-1 0,0 1 0,-1 0 0,1-1 0,0 1 0,0 0 0,-1-1 0,1 1 0,0 0 0,0 0 0,-1-1 0,1 1 1,0 0-1,-1 0 0,1 0 0,0-1 0,-1 1 0,1 0 0,0 0 0,-1 0 0,1 0 0,0 0 0,-1 0 0,1 0 0,0 0 0,-1 0 0,1 0 0,-1 0 1,0 0-1,0 0 175,1 33 271,0 133 8494,0 0-5201,10-119-2622,-10-41-1184,-26-3-22873,25-3 22830,1 0-1,0-1 1,0 1 0,0 0-1,0 0 1,0 0 0,0-1-1,-1 1 1,1 0 0,0 0-1,0-1 1,0 1 0,0 0-1,0 0 1,0-1-1,0 1 1,0 0 0,0 0-1,0-1 1,0 1 0,0 0-1,0 0 1,0-1 0,1 1-1,-1 0 1,0 0 0,0-1-1,0 1 1,0 0-1,0 0 1,1-1 0,-1 1-1,0 0 1,0 0 0,0 0-1,0 0 1,1-1 0,-1 1-1,0 0 1,0 0 0,1 0-1,-1 0 1,0 0-1,1-1 1,9-1-845,-7-3-51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23.552"/>
    </inkml:context>
    <inkml:brush xml:id="br0">
      <inkml:brushProperty name="width" value="0.05" units="cm"/>
      <inkml:brushProperty name="height" value="0.05" units="cm"/>
    </inkml:brush>
  </inkml:definitions>
  <inkml:trace contextRef="#ctx0" brushRef="#br0">69 0 992,'0'31'11605,"0"111"-3710,-1-139-7741,1 1 0,0 0 1,-1 0-1,0 0 0,0 0 0,0-1 1,-2 5-1,1-4-40,1-1 0,0 1 1,0-1-1,0 1 0,0-1 0,1 1 0,-1 4 1,1 5 167,0 0 1,-1 0 0,0-1 0,-6 24 0,6-10-19,1-23-256,1-1 1,-1 0-1,0 0 0,0 0 0,0 1 0,0-1 1,-1 0-1,1 0 0,-1 0 0,1 1 0,-2 2 1,-1 5-204,0 1 1,0 0-1,2 0 1,-1 0 0,1 0-1,1 17 1,0-26-441,-13-25-17728,2 16 17050,9-1 121</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49.229"/>
    </inkml:context>
    <inkml:brush xml:id="br0">
      <inkml:brushProperty name="width" value="0.05" units="cm"/>
      <inkml:brushProperty name="height" value="0.05" units="cm"/>
    </inkml:brush>
  </inkml:definitions>
  <inkml:trace contextRef="#ctx0" brushRef="#br0">1 5 96,'21'-4'2967,"-20"4"-2850,-1 0 0,1 0 0,0 0 0,0 0 0,-1 0 0,1 0 0,0 0 0,-1 1 0,1-1 0,0 0 0,-1 1 0,1-1 1,0 0-1,-1 1 0,1-1 0,0 1 0,-1-1 0,1 1 0,-1-1 0,1 1 0,-1-1 0,1 1 0,-1 0 0,0-1 0,1 1 0,-1-1 0,0 1 0,1 0 0,-1 0 1,0-1-1,0 1 0,1 0 0,-1-1 0,0 2 0,7 14 969,-7-14-1010,1-1 0,-1 1 0,0-1 0,1 1 0,-1-1 0,0 1 0,0-1-1,0 1 1,0 0 0,0-1 0,0 1 0,0-1 0,0 1 0,-1 1 0,0-1-46,1-1 1,-1 0-1,1 0 1,0 1-1,0-1 1,0 0-1,0 0 1,0 1-1,0-1 1,0 0-1,0 0 1,0 1-1,1-1 1,-1 0-1,0 0 1,1 1 0,-1-1-1,2 2 1,-1-2 1,0 1 1,0-1 0,0 1 0,0 0-1,0 0 1,0-1 0,0 1-1,-1 0 1,1 0 0,-1 0 0,1 0-1,-1 0 1,0 0 0,0 0 0,0 0-1,0 0 1,0 0 0,0 2 0,0 3-42,0-7 10,0 1-1,0-1 1,0 0-1,0 0 0,-1 1 1,1-1-1,0 0 1,0 1-1,0-1 1,0 0-1,0 0 1,0 1-1,0-1 0,0 0 1,-1 0-1,1 0 1,0 1-1,0-1 1,0 0-1,0 0 1,-1 0-1,1 1 1,0-1-1,0 0 0,-1 0 1,1 0-1,0 0 1,0 0-1,-1 1 1,1-1-1,0 0 1,0 0-1,-1 0 0,1 0 1,0 0-1,-1 0 1,1 0 4,0 0 1,-1 0-1,1 0 1,0 0-1,-1 0 0,1 0 1,0 0-1,0 1 1,-1-1-1,1 0 1,0 0-1,0 0 0,-1 0 1,1 0-1,0 1 1,0-1-1,-1 0 1,1 0-1,0 0 0,0 1 1,0-1-1,0 0 1,-1 0-1,1 1 1,0-1-1,0 0 1,0 1-1,0-1 0,0 0 1,0 0-1,0 1 1,0-1-1,0 0 1,0 1-1,0-1 0,0 0 1,0 0-1,0 1 1,0-1-1,0 0 1,0 1-1,0-1 0,0 0 1,0 0-1,0 1 1,0-1-1,1 1 1,-7-3 255,6 2-252,-1 0 1,1 0-1,-1 0 0,1 0 1,-1 0-1,1 0 0,-1 0 1,1 0-1,-1 0 0,1 0 1,-1 0-1,1-1 0,-1 1 1,1 0-1,-1 0 0,1 0 1,0-1-1,-1 1 0,1 0 1,-1-1-1,1 1 0,0 0 1,-1-1-1,1 1 0,0 0 1,-1-1-1,1 1 0,0-1 1,0 1-1,-1-1 1,1 1-1,0 0 0,0-1 1,0 1-1,0-1 0,-1 1 1,1-1-1,0 0-10,0 1 1,0-1 0,0 1-1,0-1 1,0 0-1,-1 1 1,1-1-1,0 1 1,0-1 0,1 1-1,-1-1 1,0 1-1,0-1 1,0 1-1,0-1 1,0 1 0,0-1-1,1 1 1,-1-1-1,0 1 1,0-1-1,1 1 1,-1-1 0,0 1-1,1 0 1,-1-1-1,1 1 1,-1-1-1,0 1 1,1 0-1,-1-1 1,1 1 0,-1 0-1,1-1 1,2 0 4,5-17 9,-4 5-20,-1 9 50,-1 0 0,1 0 0,1 1 0,-1-1 1,1 1-1,-1 0 0,1 0 0,0 0 1,5-3-1,1-2 777,-10 7-807,0 1 0,0 0 0,0-1 0,1 1-1,-1-1 1,0 1 0,1 0 0,-1-1 0,0 1 0,1 0 0,-1 0 0,0-1-1,1 1 1,-1 0 0,0 0 0,1-1 0,-1 1 0,1 0 0,-1 0 0,0 0 0,1 0-1,-1 0 1,1 0 0,-1 0 0,1 0 0,1 0 195,8-7-173,17 18 34,-26-11-66,0 1 0,-1-1 0,1 0 0,-1 1 0,1-1 0,-1 1 0,1-1 0,-1 1 0,1-1 0,-1 1 0,1-1 0,-1 1 0,0 0 0,1-1 0,-1 1 0,0-1 0,1 1 0,-1 0 0,0-1 0,0 1 0,0 0 0,0 0 0,0-1 0,1 1 0,-1 0 0,-1-1 0,1 1 0,0 1 0,3 9 185,-2-10-128,0 1 0,1-1 0,-2 1 1,1-1-1,0 1 0,0-1 0,0 1 0,-1 0 1,1-1-1,-1 1 0,1 0 0,-1-1 0,0 1 1,1 0-1,-1 0 0,0-1 0,0 1 0,0 0 1,-1 0-1,1-1 0,0 1 0,-1 0 0,1 0 1,-1-1-1,1 1 0,-1 0 0,0-1 0,0 1 1,0-1-1,0 1 0,-2 2 0,1 6 443,2-10-497,0 0 1,0 0-1,0 1 0,0-1 1,0 0-1,0 0 0,0 0 1,0 1-1,0-1 0,0 0 1,0 0-1,0 1 1,0-1-1,0 0 0,0 0 1,0 0-1,0 1 0,0-1 1,-1 0-1,1 0 0,0 1 1,0-1-1,0 0 0,0 0 1,0 0-1,0 0 0,-1 1 1,1-1-1,0 0 0,0 0 1,0 0-1,0 0 0,-1 0 1,1 1-1,0-1 0,0 0 1,-1 0-1,1 0 0,0 0 1,0 0-1,0 0 0,-1 0 1,1 0-1,0 0 0,0 0 1,-1 0-1,1 0 1,0 0-1,-2 3 2132,2-11-1139,1 4-1021,0 0 1,1-1-1,-1 1 0,1 0 0,0 0 0,0 0 0,0 0 0,0 1 0,1-1 1,0 1-1,-1-1 0,1 1 0,0 0 0,7-5 0,7-6-60,-15 12 82,0 1 0,0-1 1,0 0-1,0 0 0,1 1 0,-1-1 1,0 1-1,4-2 0,2 0 47,12-3-244,-20 6 196,1 0 0,-1 0 0,1 0 0,-1 0 0,1 0 0,-1 0 1,1 1-1,-1-1 0,1 0 0,-1 0 0,1 1 0,-1-1 0,1 0 0,-1 1 0,0-1 0,1 0 0,-1 1 0,0-1 1,1 0-1,-1 1 0,0-1 0,1 1 0,-1-1 0,0 1 0,0-1 0,1 1 0,-1-1 0,0 1 0,0-1 0,0 1 1,0-1-1,0 1 0,0-1 0,0 1 0,0-1 0,0 1 0,0-1 0,0 1 0,0 0 0,0 0 0,0-1 1,0 0-1,0 0 0,0 1 0,0-1 0,0 0 0,0 0 0,0 1 0,0-1 0,0 0 0,0 0 0,0 1 1,0-1-1,0 0 0,0 0 0,1 0 0,-1 1 0,0-1 0,0 0 0,0 0 0,0 0 0,1 1 0,-1-1 1,0 0-1,0 0 0,0 0 0,1 0 0,-1 0 0,0 1 0,0-1 0,1 0 0,-1 0 0,1 0 0,-1 0 4,0 0 0,1 0-1,-1 0 1,0 1-1,1-1 1,-1 0-1,1 0 1,-1 0-1,0 1 1,0-1 0,1 0-1,-1 0 1,0 1-1,1-1 1,-1 0-1,0 1 1,0-1 0,0 0-1,1 1 1,-1-1-1,0 0 1,0 1-1,0-1 1,0 1-1,0-1 1,0 0 0,1 1-1,-1-1 1,0 1-1,0-1 1,0 0-1,0 1 1,-1-1-1,1 1 1,8 61 560,-8-60-524,0 0 0,0 1 1,0-1-1,0 0 0,0 1 0,0-1 0,-1 0 1,0 1-1,1-1 0,-1 0 0,0 0 0,-1 3 1,-1 12-1176,4-28-7562,-1-6 1831,0 13 3561</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23.892"/>
    </inkml:context>
    <inkml:brush xml:id="br0">
      <inkml:brushProperty name="width" value="0.05" units="cm"/>
      <inkml:brushProperty name="height" value="0.05" units="cm"/>
    </inkml:brush>
  </inkml:definitions>
  <inkml:trace contextRef="#ctx0" brushRef="#br0">10 47 624,'-9'-10'4203,"9"10"-4155,0 0 1,0 0-1,0-1 1,0 1-1,0 0 1,0 0 0,0 0-1,0-1 1,0 1-1,0 0 1,1 0-1,-1-1 1,0 1-1,0 0 1,0 0 0,0 0-1,0 0 1,1-1-1,-1 1 1,0 0-1,0 0 1,0 0-1,1 0 1,-1 0 0,0-1-1,0 1 1,0 0-1,1 0 1,-1 0-1,0 0 1,0 0-1,1 0 1,-1 0 0,0 0-1,0 0 1,0 0-1,1 0 1,-1 0-1,0 0 1,0 0 0,1 0-1,-1 0 1,0 0-1,2 0 761,39-13 7237,16 3-331,-22 5-5575,-27 4-1901,1 0 1,0 0-1,-1 1 0,17 1 1,-4 0-250,-19-1-71,0 1 0,0-1 1,0 1-1,0 0 0,0 0 0,0 0 0,0 0 0,-1 0 0,4 2 0,-3-1-465,1-1-1,-1 1 0,1-1 1,-1 0-1,1 1 1,-1-1-1,1 0 0,0-1 1,-1 1-1,6 0 1,3 0-1825,2-3-8667,-11-4 8791,11 5 217</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24.572"/>
    </inkml:context>
    <inkml:brush xml:id="br0">
      <inkml:brushProperty name="width" value="0.05" units="cm"/>
      <inkml:brushProperty name="height" value="0.05" units="cm"/>
    </inkml:brush>
  </inkml:definitions>
  <inkml:trace contextRef="#ctx0" brushRef="#br0">132 35 96,'0'0'1950,"16"-14"11440,-17 14-13352,1 0 0,0 0-1,0 0 1,0 0-1,0 1 1,0-1-1,-1 0 1,1 0 0,0 0-1,0 0 1,0 0-1,0 0 1,-1 0 0,1 1-1,0-1 1,0 0-1,0 0 1,-1 0-1,1 0 1,0 0 0,0 0-1,0 0 1,-1 0-1,1 0 1,0 0 0,0 0-1,-1 0 1,1 0-1,0 0 1,0 0-1,0-1 1,-1 1 0,1 0-1,0 0 1,0 0-1,0 0 1,0 0-1,-1 0 1,1 0 0,0-1-1,0 1 1,0 0-1,0 0 1,0 0 0,-1 0-1,1-1 1,0 1-1,0 0 1,-9-7 7354,8 6-7021,-1 0 0,1-1 0,-1 1 0,0 0 0,0 0-1,1 0 1,-1 0 0,0 0 0,0 1 0,0-1 0,0 1 0,0-1 0,-3 0 0,2 2-392,0-1 1,0 1-1,0-1 0,0 1 1,1 0-1,-1 0 0,0 0 1,1 0-1,-1 1 1,1-1-1,-4 3 0,-5 3 334,8-5-295,0 0 0,0 0 0,0 1 0,0-1 0,0 1 0,1 0 0,-1 0 0,1-1 0,0 1 0,0 1 0,0-1 0,0 0 0,1 0 0,-3 6 0,4-7-14,0-1-1,0 0 1,0 0 0,0 0-1,-1 1 1,1-1 0,0 0-1,-1 0 1,1 0 0,-1 0-1,0 0 1,1 0 0,-1 0-1,-1 2 1,1-2-3,0 0-1,1 0 1,-1 1-1,0-1 1,0 1 0,1-1-1,-1 0 1,0 1-1,1-1 1,0 1 0,-1 0-1,1-1 1,0 1-1,0 2 1,0 4-15,-1-7 9,1 0-1,0 0 1,0 0-1,-1 0 0,1 1 1,0-1-1,0 0 0,0 0 1,0 0-1,0 0 0,0 0 1,1 0-1,-1 0 0,0 0 1,1 0-1,-1 0 0,0 0 1,1 0-1,-1 0 0,1 0 1,-1 0-1,1 0 0,0 0 1,-1-1-1,1 1 0,0 0 1,0 0-1,0-1 0,-1 1 1,1 0-1,0-1 0,2 1 1,-3 0 1,0-1 1,0 0 0,1 0 0,-1 0-1,0 0 1,0 0 0,1 0 0,-1 0-1,0 1 1,0-1 0,0 0-1,1 0 1,-1 0 0,0 0 0,0 1-1,0-1 1,0 0 0,0 0 0,1 0-1,-1 1 1,0-1 0,0 0-1,0 0 1,0 1 0,0-1 0,0 0-1,0 0 1,0 0 0,0 1-1,0-1 1,0 0 0,0 0 0,0 1-1,0-1 1,0 0 0,0 1 5,0-1 1,0 0-1,0 1 1,0-1-1,0 0 0,0 1 1,0-1-1,0 0 1,0 1-1,0-1 0,1 0 1,-1 0-1,0 1 1,0-1-1,0 0 1,0 1-1,1-1 0,-1 0 1,0 0-1,0 1 1,0-1-1,1 0 0,-1 0 1,0 0-1,1 0 1,-1 1-1,0-1 1,0 0-1,1 0 0,-1 0 1,0 0-1,1 0 1,-1 0-1,0 0 0,1 0 1,-1 0-1,0 0 1,0 0-1,1 0 1,-1 0-1,0 0 0,1 0 1,-1 0-1,0 0 1,1 0-1,-1 0 0,0 0 1,1 0-1,-1 0 1,0-1-1,7 1-103,0 0 1,-1-1-1,1 0 1,-1 0-1,1-1 0,-1 1 1,0-2-1,1 1 1,-1 0-1,0-1 0,-1 0 1,1-1-1,5-4 0,2 2-24,-11 6 124,-1-1-1,0 1 1,1 0 0,-1-1-1,0 1 1,1-1 0,-1 0-1,0 1 1,0-1 0,0 0-1,0 0 1,0 0 0,0 0-1,0 0 1,0 0 0,0 0-1,1-2 1,-2 2-7,13 0-16,-10-2-292,-3 15-115,0-12 430,0 0 1,0 1-1,0-1 0,0 0 1,0 1-1,0-1 0,0 0 1,0 1-1,0-1 1,0 0-1,0 0 0,1 1 1,-1-1-1,0 0 0,0 0 1,0 1-1,0-1 0,1 0 1,-1 0-1,0 1 0,0-1 1,1 0-1,-1 0 0,0 0 1,0 1-1,1-1 0,-1 0 1,0 0-1,1 0 1,-1 0-1,0 0 0,0 0 1,1 0-1,0 0-1,-1 1 0,1-1 0,-1 0 1,1 0-1,-1 0 0,0 0 0,1 1 0,-1-1 1,1 0-1,-1 0 0,0 1 0,1-1 0,-1 0 1,1 1-1,-1-1 0,0 0 0,0 1 0,1-1 1,-1 1-1,0-1 0,0 0 0,1 1 0,-1-1 1,0 1-1,0-1 0,0 1 0,0-1 0,0 1 0,0-1 1,0 1-1,0-1 0,0 1 0,0-1 0,0 1 1,1 0-230,-1 0 0,0 0 0,1 0 0,-1 0 0,1 0 0,0 0 0,-1-1 0,1 1 0,0 0 0,-1 0 0,1-1 0,0 1 0,0 0 0,0-1 0,-1 1 0,1-1 0,0 1 0,0-1 0,0 1 0,0-1 0,0 0 0,0 1 0,0-1 1,0 0-1,0 0 0,0 0 0,2 0 0,-3 0-6,1 0 0,-1 0 1,1 0-1,-1 0 0,1 0 1,-1 0-1,1-1 1,-1 1-1,1 0 0,-1 0 1,1-1-1,-1 1 0,0 0 1,1-1-1,-1 1 0,0 0 1,1-1-1,-1 1 0,0 0 1,1-1-1,-1 1 0,0-1 1,1 1-1,-1-1 0,0 1 1,0-1-1,0 1 1,0-1-1,1 1 0,-1-1 1,0 1-1,0-1 0,0 1 1,0-1-1,4-9-4075,1 9 3049,5-5-2106,-1-3 1563</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25.272"/>
    </inkml:context>
    <inkml:brush xml:id="br0">
      <inkml:brushProperty name="width" value="0.05" units="cm"/>
      <inkml:brushProperty name="height" value="0.05" units="cm"/>
    </inkml:brush>
  </inkml:definitions>
  <inkml:trace contextRef="#ctx0" brushRef="#br0">226 6 416,'-11'-5'31132,"3"4"-33649,2 2 2542,0-1 1,0 1-1,0 0 1,0 0 0,0 0-1,1 1 1,-1 0-1,0 0 1,1 1-1,0 0 1,0-1-1,-10 8 1,-16 12 16,28-20-57,1 1 0,-1 0 0,1 0-1,0 0 1,-1 0 0,-2 7 0,5-9-17,-1 0 1,1 0 0,-1 1 0,1-1-1,0 0 1,-1 0 0,1 0 0,0 0-1,0 0 1,0 0 0,0 0-1,0 0 1,0 1 0,0-1 0,0 0-1,0 0 1,1 0 0,-1 0-1,0 0 1,1 0 0,-1 0 0,1 0-1,-1 0 1,1 0 0,-1 0-1,1 0 1,0 0 0,1 1 0,1 1-63,-1-1 0,1 0 1,0 0-1,0 0 0,0-1 1,0 1-1,1-1 0,-1 1 1,0-1-1,1 0 0,-1 0 1,0-1-1,1 1 0,6-1 1,-2 0-225,0-1 0,-1 0 1,1-1-1,0 0 0,9-4 1,-8 3-478,-7 3 606,1-1 1,-1 0-1,0 0 0,1 0 0,-1 0 0,0 0 0,0-1 0,0 1 0,0-1 0,0 1 1,0-1-1,0 0 0,1-1 0,6-3-471,-8 6 614,0-1-1,0 1 1,-1 0 0,1-1-1,0 1 1,0-1-1,0 1 1,-1-1-1,1 0 1,0 1-1,-1-1 1,1 0 0,0 1-1,-1-1 1,1 0-1,-1 0 1,1 1-1,-1-1 1,0 0 0,1 0-1,-1 0 1,0 0-1,1-1 1,-1 2 38,0 0 1,0-1-1,0 1 1,0 0 0,0 0-1,0-1 1,0 1-1,0 0 1,0 0-1,0-1 1,0 1-1,0 0 1,0 0 0,0-1-1,0 1 1,1 0-1,-1 0 1,0 0-1,0-1 1,0 1 0,0 0-1,1 0 1,-1 0-1,0 0 1,0-1-1,0 1 1,1 0-1,-1 0 1,0 0 0,0 0-1,1 0 1,-1 0-1,0 0 1,0 0-1,1 0 1,-1 0 0,0-1-1,0 1 1,1 0-1,-1 0 1,0 1-1,1-1 1,-1 0 4,0 0-1,1 0 1,-1 0 0,0 0-1,1 0 1,-1 0 0,0-1 0,1 1-1,-1 0 1,0 0 0,1 0 0,-1 0-1,0 0 1,1 0 0,-1-1-1,0 1 1,1 0 0,-1 0 0,0 0-1,0-1 1,1 1 0,-1 0-1,0 0 1,0-1 0,0 1 0,1 0-1,-1-1 1,0 1 0,0 0-1,0-1 1,0 1 0,0 0 0,0-1-1,1 1 1,-1 0 0,0-1 0,0 1-1,0 0 1,0-1 0,0 1-1,0 0 1,-1-1 0,1 1 0,0-2-316,-2 6 303,-9 10 260,10-12-169,0 0-1,0 0 1,0 0 0,0 0 0,0 0-1,0 0 1,0 0 0,1 1 0,-1 3-1,-5 13 275,-7 11 495,11-23-496,-1 0 0,1 0 0,-2-1 0,1 1 0,-9 11 0,10-14-111,-1 0 0,1 0 0,0 0-1,0 1 1,0-1 0,0 1 0,-1 8-1,-3 4 440,-8 18 940,10-27-1164,-1 0-1,1 0 0,0 0 1,1 0-1,-4 13 1,5-13-230,-1 0 0,0 0 0,0 0 1,-1 0-1,-8 11 0,9-5-43,2-7-123,-3 0 18,-1 12 425,5-18-485,0-1 0,0 1 0,-1 0 0,1 0 0,0-1 0,-1 1 0,1 0 0,-1-1 0,1 1 0,-1-1 0,1 1 0,-1 0 0,0-1 0,1 1 0,-1-1 0,1 0 0,-1 1 0,0-1 0,0 1 0,1-1 0,-1 0 0,0 0 0,0 1 0,1-1 0,-1 0 0,0 0 0,0 0 0,1 0 0,-2 0 0,1 0-19,0 1 0,-1-1 0,1 0 0,0 0 0,0 0 0,0 0 0,-1 0 0,1 0 0,0-1 0,0 1 0,0 0 0,0-1 0,-1 1 0,1-1 0,0 1 0,0-1 0,0 1 0,0-1 0,0 0 0,-1 0 0,-31-31-4944,30 28 3813,1 0-1,0-1 0,0 0 1,0 0-1,0 0 0,1 1 1,-1-1-1,1-1 1,1 1-1,-1 0 0,1 0 1,0 0-1,1-10 0,-1 4-734,0 10 1746,0 0 0,0 1-1,0-1 1,0 0 0,0 0-1,1 0 1,-1 1 0,0-1 0,1 0-1,-1 1 1,0-1 0,1 0-1,-1 0 1,1 1 0,-1-1-1,1 1 1,-1-1 0,1 0 0,0 0-1,0 1-41,0-1 0,-1 1 0,1-1 0,0 1 0,-1-1 0,1 0 0,-1 1-1,1-1 1,-1 0 0,0 0 0,1 1 0,-1-1 0,0 0 0,1 0 0,-1 1 0,0-1 0,0 0-1,0 0 1,0-1 0,0-11-1527</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25.872"/>
    </inkml:context>
    <inkml:brush xml:id="br0">
      <inkml:brushProperty name="width" value="0.05" units="cm"/>
      <inkml:brushProperty name="height" value="0.05" units="cm"/>
    </inkml:brush>
  </inkml:definitions>
  <inkml:trace contextRef="#ctx0" brushRef="#br0">54 83 560,'0'1'-109,"-13"5"2264,13-6-2017,-1 1 0,1-1-1,0 0 1,-1 0 0,1 0 0,0 1 0,-1-1-1,1 0 1,0 0 0,0 1 0,-1-1 0,1 0-1,0 0 1,0 1 0,0-1 0,0 0-1,-1 1 1,1-1 0,0 0 0,0 1 0,0-1-1,0 0 1,0 1 0,0-1 0,0 1 0,0-1-1,0 0 1,0 1 0,0-1 0,0 0 0,0 1-1,0-1 1,0 0 0,0 1 0,0-1 0,1 0-1,-1 1 1,0-1 0,0 0 0,0 1 0,0-1-1,1 0 1,-1 0 0,1 1 0,8 1 1148,-9-2-1266,0-1 0,0 1 0,0 0 0,1 0 0,-1 0 0,0 0 0,0 0 0,0 0 0,0 0 0,1 0 0,-1 0 0,0 0 0,0 0 0,0 0 0,1 0 0,-1 0 0,0 0 0,0 0 0,0 0 0,1 0 0,-1 0 0,0 0 0,0 1 0,0-1 0,0 0 0,1 0 0,-1 0 0,0 0 0,0 0 0,0 0 0,0 1 0,1-1 0,-1 0 0,0 0 0,0 0 0,0 0 0,0 0 0,0 1 0,0-1 0,0 0 0,0 0 0,0 0 0,0 1 0,0-1 0,0 0 0,0 0 0,1 0 0,-1 1 0,-1-1 0,1 0 0,0 0 0,0 0 0,0 1 0,0-1 0,0 0 0,0 2 887,13 4 2804,-7-6-3263,0 0-109,0 0 0,0 1 0,0-2-1,0 1 1,0-1 0,0 0 0,0 0 0,0-1 0,0 0 0,11-5-1,-6 5-306,-10 2-31,-1 0-1,1 0 1,-1 1-1,1-1 1,0 0 0,-1 0-1,1 0 1,-1 0-1,1-1 1,-1 1 0,1 0-1,-1 0 1,1 0-1,0 0 1,-1-1-1,1 1 1,-1 0 0,1 0-1,-1-1 1,0 1-1,1 0 1,-1-1 0,1 1-1,-1 0 1,1-1-1,-1 1 1,1-1 0,32-27 791,-33 26-632,1-1 0,-1 1 0,1 0 0,-1 0 0,0-1 0,0 1 0,0 0 0,0-1 1,0 1-1,0 0 0,-1 0 0,0-4 0,-1 3-87,1 1 1,-1-1-1,0 1 0,0 0 1,0 0-1,0-1 0,0 1 1,0 0-1,-1 0 1,1 1-1,0-1 0,-1 1 1,0-1-1,1 1 0,-1 0 1,0 0-1,0 0 0,0 0 1,-3-1-1,-7 2-88,-16 1-45,24 1 47,-1-1 0,0 1 0,0 0 0,1 1 0,-1-1 0,1 1 0,0 0 0,0 0 0,0 1 0,0 0 0,-7 6 0,5-1 99,0-1 0,1 1 1,0 1-1,-10 18 0,15-26-81,0 0 0,1-1 0,-1 1 0,1 0 0,0 0 0,-1 0 0,1-1 0,0 1 0,0 0 0,0 0 0,0-1 0,1 1 0,-1 0 0,0 0 0,1 0 0,-1-1 0,1 1 0,1 3 0,18 26 208,-15-24-166,-2-5-4,1 0-1,0 0 1,0-1 0,0 1 0,0-1-1,0 1 1,0-1 0,0-1-1,1 1 1,7 0 0,17 0 24,-20 0-166,1 0-1,-1-1 1,1 0 0,14-2-1,28-7-4187,-30 6 1589,-21 4 2495,1-1 0,-1 0 0,0 0 0,1 0 0,-1 0 0,0 0 0,0 0 0,1 0 0,-1 0 0,0-1 0,0 1 0,0 0-1,1-1 1,-1 1 0,0-1 0,0 1 0,0-1 0,0 0 0,0 1 0,0-1 0,0 0 0,0 0 0,0 0 0,0 0 0,1-1 0,10-8-5269,0 4 3487,-10-2 222</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26.492"/>
    </inkml:context>
    <inkml:brush xml:id="br0">
      <inkml:brushProperty name="width" value="0.05" units="cm"/>
      <inkml:brushProperty name="height" value="0.05" units="cm"/>
    </inkml:brush>
  </inkml:definitions>
  <inkml:trace contextRef="#ctx0" brushRef="#br0">51 30 928,'-50'-29'22481,"55"29"-24715,11 15 9128,-2-8-5016,-12-6-1754,-1-1 1,1 1 0,0 0-1,-1 0 1,1 0 0,0 0-1,-1 0 1,1 0 0,-1 0-1,0 0 1,1 0 0,-1 1-1,2 2 1,0 1-26,1 0-1,-1-1 1,1 1-1,0-1 1,0 0 0,0 0-1,0 0 1,1 0 0,9 5-1,-6-3-80,0-1 0,0 2 0,-1-1-1,8 9 1,53 67-18,-65-78 0,-1 0 0,1 0 0,-1 0 0,0 1 0,0-1 0,3 10 0,0 1 0,-3-6 0,-1-1 0,0 1 0,0-1 0,-1 1 0,0 0 0,0-1 0,-1 1 0,0-1 0,-1 1 0,1-1 0,-2 1 0,-4 12 0,-3 2 0,-9 16 0,-22 42 0,32-68 0,0 0 0,-1-1 0,-14 15 0,6-5 0,-2 2-5,10-15-1010,-15 8-6084,2-12-5495,14-5 7199</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31.582"/>
    </inkml:context>
    <inkml:brush xml:id="br0">
      <inkml:brushProperty name="width" value="0.05" units="cm"/>
      <inkml:brushProperty name="height" value="0.05" units="cm"/>
    </inkml:brush>
  </inkml:definitions>
  <inkml:trace contextRef="#ctx0" brushRef="#br0">1097 372 64,'0'0'243,"2"15"947,16-15-1095,-17 0 100,-9 0-90,6 0 1911,6 0-2283,-4 0 347,1 0-1,-1 1 1,0-1-1,1 0 1,-1 0 0,0 0-1,1 0 1,-1 0-1,0 0 1,1 0-1,-1 0 1,0 0 0,1 0-1,-1 0 1,0 0-1,1 0 1,-1 0-1,0 0 1,1-1 0,-1 1-1,0 0 1,1 0-1,-1 0 1,3-6 4803,-2 3-4195,-1 0 0,0-1-1,0 1 1,0 0 0,0 0-1,-1 0 1,1-1 0,-2-3 0,0 6-760,2 1 206,-1 0-1,1 0 1,-1 0-1,0 0 1,1-1 0,-1 1-1,1 0 1,-1-1-1,1 1 1,-1 0 0,1-1-1,-1 1 1,1-1-1,-1 1 1,1-1 0,-1 1-1,1-1 1,0 1 0,-1-1-1,1 1 1,0-1-1,-1 0 1,1 1 0,0-1-1,0 1 1,0-1-1,0 0 1,-1 1 0,1-1-1,0 0 1,0 1-1,0-1 1,0 0 0,0 1-1,1-2 1,-4 1 1360,3 1-1445,0 0-1,-1 0 1,1 0-1,0 0 1,-1 0-1,1-1 1,-1 1-1,1 0 1,0 0-1,-1 0 1,1-1-1,0 1 1,-1 0-1,1 0 1,0-1-1,0 1 1,-1 0-1,1-1 1,0 1-1,0 0 1,-1-1-1,1 1 1,0 0-1,0-1 1,0 1-1,0 0 1,0-1-1,0 1 1,-1-1-1,1 1 1,0 0-1,0-1 1,0-1 14,-1 1 0,1 0 0,-1-1 0,0 1-1,1 0 1,-1-1 0,0 1 0,0 0 0,0 0 0,0 0 0,0 0 0,0 0 0,0 0 0,-1 0 0,1 1 0,0-1 0,0 0 0,-1 0 0,-2 0 0,-14-12 924,-12-10 1755,26 18-2287,1 3-195,1-1 0,-1 1-1,0-1 1,1 1 0,-1 0 0,0 0-1,0 0 1,0 0 0,-6-1 0,5 1-229,0 0 0,0 0 0,0 0 0,0 0 0,1 0 0,-1-1 1,1 0-1,-6-5 0,-16-12-42,-29-12 11,35 17 0,17 13 0,1 1 0,0 0 0,-1-1 0,1 1 0,-1 0 0,1 0 0,-1 0 0,1 0 0,-1 0 0,0 0 0,-2-1 0,0 1 0,0-1 0,0 0 0,0 0 0,1-1 0,-1 1 0,-4-5 0,3 3 0,1 1 0,-1-1 0,0 1 0,0 0 0,-6-2 0,-16-10 0,-24-5 0,9 2 0,24 11 0,12 4 0,-1 1 0,0-1 0,0 1 0,-1 1 0,1-1 0,-12 0 0,-34-7 0,-13 9 0,64 1 0,0-1 0,0 1 0,0-1 0,0 1 0,0 0 0,0-1 0,0 1 0,0 1 0,0-1 0,0 0 0,0 0 0,-3 3 0,-6 4 0,-29 15 0,-24 16 0,48-11 0,13-26 0,3-2 0,-1 1 0,0-1 0,1 0 0,-1 0 0,1 1 0,-1-1 0,1 1 0,-1-1 0,1 0 0,-1 1 0,1-1 0,0 1 0,-1-1 0,1 1 0,0-1 0,-1 1 0,1-1 0,0 1 0,-1-1 0,1 1 0,0 0 0,0-1 0,0 1 0,0-1 0,-1 2 0,0 0 0,0 1 0,0 0 0,-1-1 0,1 1 0,-1-1 0,0 0 0,1 1 0,-1-1 0,0 0 0,-4 2 0,-7 12 0,0 0 0,-1-1 0,-16 14 0,23-24 0,7-4 0,0-1 0,-1 0 0,1 0 0,-1 0 0,1 1 0,0-1 0,0 0 0,-1 0 0,1 1 0,0-1 0,-1 0 0,1 1 0,0-1 0,0 0 0,-1 1 0,1-1 0,0 0 0,0 1 0,0-1 0,0 1 0,0-1 0,-1 0 0,1 1 0,0-1 0,0 1 0,0-1 0,0 1 0,0-1 0,0 1 0,-1 0 0,1-1 0,0 1 0,-1-1 0,1 1 0,0-1 0,-1 1 0,1-1 0,-1 1 0,1-1 0,-1 0 0,1 1 0,-1-1 0,0 0 0,1 1 0,-1-1 0,1 0 0,-1 1 0,0-1 0,1 0 0,-2 0 0,2 0 0,-1 0 0,0 1 0,0-1 0,1 0 0,-1 0 0,0 1 0,1-1 0,-1 0 0,0 1 0,1-1 0,-1 1 0,1-1 0,-1 1 0,0-1 0,1 1 0,-1-1 0,1 1 0,-1 0 0,1-1 0,0 1 0,-1 0 0,1-1 0,-1 2 0,-2 3 0,-1-1 0,0 0 0,0 0 0,-1 0 0,1 0 0,-1-1 0,-9 6 0,10-8 0,4-1 0,0 1 0,-1-1 0,1 0 0,0 0 0,0 0 0,-1 0 0,1 0 0,0 0 0,0 0 0,0 1 0,-1-1 0,1 0 0,0 0 0,0 0 0,0 1 0,-1-1 0,1 0 0,0 0 0,0 0 0,0 1 0,0-1 0,-1 0 0,1 0 0,0 1 0,0-1 0,0 0 0,0 0 0,0 1 0,0-1 0,0 0 0,0 1 0,0-1 0,0 0 0,0 0 0,0 1 0,0-1 0,-33 29 0,29-28 0,4-1 0,0 0 0,0 0 0,0 0 0,-1 0 0,1 0 0,0 0 0,0 0 0,-1 0 0,1 1 0,0-1 0,0 0 0,0 0 0,-1 0 0,1 0 0,0 0 0,0 0 0,0 1 0,0-1 0,0 0 0,-1 0 0,1 0 0,0 0 0,0 1 0,0-1 0,0 0 0,0 0 0,0 1 0,0-1 0,0 0 0,-1 0 0,1 0 0,0 1 0,0-1 0,0 0 0,0 0 0,0 0 0,0 1 0,0-1 0,0 0 0,0 1-3,0 0 0,0-1 0,0 1 1,0-1-1,0 1 0,0-1 0,0 1 0,-1-1 0,1 1 1,0-1-1,0 1 0,-1-1 0,1 1 0,-1-1 0,1 1 1,0-1-1,-1 1 0,1-1 0,-1 0 0,1 1 0,0-1 1,-1 0-1,1 1 0,-2-1 0,2 0-3,-1 1 1,1-1-1,-1 0 1,1 0-1,0 1 0,-1-1 1,1 0-1,-1 1 1,1-1-1,0 0 0,-1 1 1,1-1-1,0 0 1,0 1-1,-1-1 0,1 1 1,0-1-1,0 1 1,-1-1-1,1 0 0,0 1 1,0-1-1,0 2 1,0-1-57,-7 17-46,3-11-579,5-7 636,-1 1-1,0-1 1,0 0-1,0 1 1,0-1-1,0 1 1,0-1-1,0 0 1,0 1-1,0-1 1,0 1-1,0-1 1,0 0-1,0 1 1,0-1-1,0 1 1,0-1-1,0 1 1,0-1-1,0 0 1,-1 1 0,1-1-1,0 0 1,0 1-1,-1-1 1,1 0-1,0 1 1,0-1-1,-1 0 1,1 1-1,0-1 1,-1 0-1,1 0 1,0 1-1,-1-1 1,1 0-1,-1 0 1,1 0-1,0 0 1,-1 0-1,1 1 1,-1-1-1,1 0 1,0 0-1,-1 0 1,1 0-1,-1 0 1,1 0-1,-1 0 1,0-1-1,-1 1-96,2 1 131,0 0 1,-1-1-1,1 1 1,-1 0-1,1 0 1,0-1-1,0 1 1,-1 0-1,1 0 1,0-1-1,0 1 1,0 0-1,0 0 1,0-1 0,0 1-1,0 0 1,0 0-1,0 0 1,1 0-1,-3 13 37,-4-14-482</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3:33.902"/>
    </inkml:context>
    <inkml:brush xml:id="br0">
      <inkml:brushProperty name="width" value="0.05" units="cm"/>
      <inkml:brushProperty name="height" value="0.05" units="cm"/>
    </inkml:brush>
  </inkml:definitions>
  <inkml:trace contextRef="#ctx0" brushRef="#br0">54 0 80,'-11'16'1766,"11"26"3087,4-37-4316,-3-5-494,-1 1 1,1-1-1,-1 1 0,1-1 0,-1 0 0,0 1 1,1-1-1,-1 1 0,0-1 0,1 1 1,-1-1-1,0 1 0,1-1 0,-1 1 1,0-1-1,0 1 0,0 0 0,0-1 1,1 1-1,-1-1 0,0 1 0,0 0 0,0 79 6745,0-80-6768,0 1 0,0-1 0,0 0 0,0 1 1,0-1-1,0 0 0,0 0 0,0 1 0,0-1 1,-1 0-1,1 0 0,0 1 0,0-1 0,0 0 1,0 0-1,0 1 0,0-1 0,-1 0 0,1 0 1,0 0-1,0 1 0,0-1 0,0 0 0,-1 0 1,1 0-1,0 0 0,0 0 0,-1 1 0,1-1 1,0 0-1,0 0 0,-1 0 0,1 0 0,0 0 1,-1 0-3,1 0 0,0 0 1,0 1-1,-1-1 0,1 0 1,0 0-1,-1 0 1,1 0-1,0 0 0,0 1 1,0-1-1,-1 0 0,1 0 1,0 0-1,0 1 0,-1-1 1,1 0-1,0 0 1,0 1-1,0-1 0,0 0 1,0 0-1,0 1 0,-1-1 1,1 0-1,0 1 1,0-1-1,0 0 0,0 1 1,0-1-1,0 0 0,0 0 1,0 1-1,0-1 0,1 11 761,0-7-445,-1-1 0,0 0 0,1 0 1,-1 0-1,0 0 0,-1 0 0,1 0 1,-1 0-1,1 0 0,-1 0 0,-1 5 0,0-7-233,1 0-1,0 0 1,0 0-1,0 0 0,0 0 1,0 0-1,0 1 1,1-1-1,-1 0 1,0 1-1,0-1 0,1 0 1,-1 1-1,1-1 1,0 1-1,-1-1 0,1 1 1,0-1-1,0 1 1,0-1-1,0 1 1,0 0-1,0-1 0,1 3 1,-1-4-80,0 0 1,0 1 0,0-1-1,0 0 1,0 1-1,0-1 1,0 0 0,-1 1-1,1-1 1,0 0-1,0 1 1,0-1-1,0 0 1,0 1 0,0-1-1,-1 0 1,1 1-1,0-1 1,0 0 0,-1 0-1,1 1 1,0-1-1,0 0 1,-1 0 0,1 0-1,0 1 1,0-1-1,-1 0 1,1 0-1,0 0 1,-1 0 0,1 0-1,-1 1 1,0-1-3,1 0 0,-1 0 1,1 0-1,-1 0 0,1 1 0,0-1 1,-1 0-1,1 1 0,-1-1 1,1 0-1,-1 1 0,1-1 0,0 0 1,-1 1-1,1-1 0,0 1 1,-1-1-1,1 0 0,0 1 0,0-1 1,0 1-1,-1-1 0,1 1 0,0-1 1,0 1-1,0-1 0,0 1 1,0-1-1,0 1 0,0-1 0,0 1 1,0 0-1,0-1 0,0 1 0,0 1-19,0 0 128,1 0 1,-1-1 0,0 1-1,0 0 1,0 0 0,-1 0 0,1 0-1,0 0 1,-1 0 0,1-1-1,-1 1 1,0 0 0,1 0-1,-1-1 1,0 1 0,0 0 0,-2 1-1,2-1 107,1-1-428,-1-1 260,1 1-1,0-1 1,0 0 0,0 1 0,0-1 0,-1 0 0,1 1-1,0-1 1,0 0 0,0 1 0,0-1 0,0 1-1,0-1 1,0 0 0,0 1 0,0-1 0,0 1 0,0-1-1,0 0 1,1 1 0,-1-1 0,0 0 0,0 1 0,0-1-1,0 0 1,1 1 0,-1-1 0,0 0 0,0 1-1,1-1 1,-1 0 0,0 0 0,0 1 0,1-1 0,-1 0-1,0 0 1,1 0 0,-1 1 0,0-1 0,1 0-1,-1 0 1,0 0 0,1 0 0,-1 0 0,0 0 0,1 0-1,-1 1 1,1-1 0,-1 0 0,0 0 0,1-1-1,1 1 404,-2-1-460,1 0-1,-1 0 1,1 0-1,-1 0 1,1 0-1,-1 0 1,1 0-1,0 0 1,-1 0 0,1 0-1,0 1 1,0-1-1,0 0 1,0 0-1,0 1 1,0-1-1,0 0 1,0 1 0,0-1-1,0 1 1,0-1-1,0 1 1,0 0-1,2-1 1,4-2-9,45-18-4,-34 18-31,-6-2 20,19 0 40,-14 4-41,12-2-46,-29 3 60,0-1 1,0 1 0,0-1-1,1 1 1,-1 0-1,0-1 1,1 1-1,-1-1 1,0 1 0,1 0-1,-1-1 1,1 1-1,-1 0 1,0-1 0,1 1-1,-1 0 1,1 0-1,-1-1 1,1 1 0,-1 0-1,1 0 1,-1 0-1,1 0 1,-1 0 0,1 0-1,-1-1 1,1 1-1,-1 0 1,1 1-1,0-1 1,20 0 65,-16 0-29,-3 0-47,11 0-13,9 0 355,-20 0-174,25 0 553,28 0-710,-74 0 0,0 0 0,-37-7 0,38 3-15,0 1 0,0 0-1,-1 2 1,1 0 0,-37 4 0,2-2-476,49-1 487,2 0 0,0-1 0,0 1-1,-1 0 1,1 0 0,0 0-1,0 0 1,0 0 0,0 1-1,0-1 1,0 1-1,-1-1 1,1 1 0,0 0-1,-3 1 1,4-1 1,0-1 0,0 0 0,0 1 0,0-1 0,0 0 0,-1 0 0,1 0 0,0 0-1,0 0 1,0 0 0,0 0 0,0 0 0,0 0 0,0-1 0,0 1 0,-2-1 0,-4-2-17,16 1 44,-7 2 120,-2 0-143,0 0 0,0-1 0,0 1 0,0 0 0,0 0 0,0-1 0,0 1-1,0 0 1,0-1 0,0 1 0,0 0 0,0-1 0,0 1 0,1 0 0,-1 0 0,0-1 0,0 1 0,0 0 0,0 0-1,1-1 1,-1 1 0,0 0 0,0 0 0,1-1 0,-1 1 0,0 0 0,0 0 0,1 0 0,-1 0 0,0-1 0,0 1-1,1 0 1,-1 0 0,0 0 0,1 0 0,-1 0 0,0 0 0,0 0 0,1 0 0,-1 0 0,0 0 0,1 0 0,-1 0-2,1 0 1,-1 0-1,0 0 1,0 0-1,1 0 1,-1 0 0,0 0-1,1 0 1,-1 0-1,0 0 1,0 0-1,1-1 1,-1 1 0,0 0-1,0 0 1,1 0-1,-1 0 1,0 0-1,0-1 1,1 1-1,-1 0 1,0 0 0,0 0-1,0-1 1,1 1-1,-1 0 1,0 0-1,0-1 1,0 1 0,0 0-1,0 0 1,0-1-1,1 1 1,-1 0-1,0 0 1,0-1 0,0 1-1,0 0 1,0-1-1,0 1 1,0-1-1,0 1 3,0-1 0,0 1 0,0 0 0,0-1 0,0 1-1,1-1 1,-1 1 0,0 0 0,0-1 0,1 1-1,-1 0 1,0-1 0,0 1 0,1 0 0,-1 0 0,0-1-1,1 1 1,-1 0 0,1 0 0,-1-1 0,0 1-1,1 0 1,-1 0 0,0 0 0,1 0 0,-1 0 0,1 0-1,-1-1 1,1 1 0,-1 0 0,0 0 0,1 0-1,-1 0 1,1 1 0,-1-1 0,0 0 0,1 0-1,0 0 0,10-14 25,0 2-95,-9 11 71,-1 0 0,0 0 1,1 0-1,-1 0 0,0 0 1,0 0-1,0-1 1,0 1-1,0 0 0,0-1 1,0 1-1,-1-1 0,1 1 1,0-1-1,0-2 0,5-3 23,-5 7-21,-1 0-1,1 0 1,-1-1 0,1 1 0,-1 0 0,1-1 0,-1 1-1,1 0 1,-1-1 0,0 1 0,1 0 0,-1-1 0,1 1 0,-1-1-1,0 1 1,1-1 0,-1 1 0,0-1 0,0 1 0,1-1-1,-1 0 1,0 1 0,0-1 0,0 1 0,0-1 0,0 0 0,0-6-28,0 6 24,0 0 1,-1 1-1,1-1 1,0 0-1,0 1 0,0-1 1,0 0-1,0 1 1,0-1-1,0 1 0,0-1 1,0 0-1,0 1 1,0-1-1,0 0 1,0 1-1,0-1 0,0 0 1,1 1-1,-1-1 1,0 1-1,1-1 0,-1 0 1,0 1-1,1-1 1,-1 1-1,1-1 0,-1 1 1,1-1-1,-1 1 1,1 0-1,-1-1 0,1 1 1,-1-1-1,1 1 1,-1 0-1,2-1 1,0-29 31,-2-6-718,0 35 609,7-4-89,-6 5 165,-1 0-1,1 0 1,-1 0 0,0 0 0,1-1 0,-1 1 0,1 0 0,-1 0 0,0-1 0,1 1 0,-1 0 0,0 0 0,1-1 0,-1 1 0,0 0 0,1-1-1,-1 1 1,0 0 0,0-1 0,0 1 0,1-1 0,-1 1 0,0 0 0,0-1 0,0 1 0,0-1 0,0-1 33,11-13-302,-11 11 1183,-1-9-4281,1 13 3298,0 0-1,0 0 1,0-1 0,0 1 0,0 0-1,0 0 1,-1 0 0,1 0-1,0-1 1,0 1 0,0 0 0,0 0-1,0 0 1,0 0 0,-1 0 0,1-1-1,0 1 1,0 0 0,0 0-1,0 0 1,-1 0 0,1 0 0,0 0-1,0 0 1,0 0 0,-1 0 0,1 0-1,0 0 1,0 0 0,0 0-1,-1 0 1,1 0 0,0 0 0,0 0-1,0 0 1,-1 0 0,1 0 0,0 0-1,0 0 1,0 0 0,-1 0-1,1 0 1,0 0 0,0 0 0,0 0-1,0 1 1,-1-1 0,1 0 0</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11.632"/>
    </inkml:context>
    <inkml:brush xml:id="br0">
      <inkml:brushProperty name="width" value="0.05" units="cm"/>
      <inkml:brushProperty name="height" value="0.05" units="cm"/>
    </inkml:brush>
  </inkml:definitions>
  <inkml:trace contextRef="#ctx0" brushRef="#br0">0 719 80,'0'8'6235,"8"-11"-3703,-6-14 984,-1 17-3352,0-1-1,0 0 1,-1 0-1,1 0 1,0 0-1,0 0 1,-1 0-1,1 0 1,-1 0 0,1-1-1,-1 1 1,1 0-1,-1 0 1,0 0-1,1 0 1,-1-1 0,0 0-1,6-16 1818,-5 4-785,-2 13-1070,1 0 1,0 0 0,0 0 0,0 0 0,0 0 0,0 0 0,0 0-1,0-1 1,0 1 0,0 0 0,0 0 0,1 0 0,-1 0-1,0 0 1,1 0 0,-1 0 0,1-1 0,0 1-15,0 0-1,0 0 1,0 1 0,0-1 0,-1 0 0,1 0 0,0 0-1,-1 0 1,1-1 0,0 1 0,-1 0 0,0 0-1,1 0 1,-1 0 0,0 0 0,1-1 0,-1 1 0,0 0-1,0-2 1,0-30 3703,-1 18-2516,5 9-796,4-6-163,-8-42 2589,8 31-2051,-8-89-878,4 105 0,-3 6 0,-1 1 0,1 0 0,-1-1 0,1 1 0,-1-1 0,1 1 0,-1-1 0,1 1 0,-1-1 0,0 1 0,1-1 0,-1 1 0,0-1 0,0 0 0,1 1 0,-1-1 0,0 0 0,0 1 0,0-1 0,0 0 0,1 1 0,-1-1 0,0 0 0,-1 0 0,1-122 0,8 77 0,-8-32 0,5 72 0,-5 5 0,1 1 0,-1 0 0,1-1 0,-1 1 0,1-1 0,-1 1 0,1-1 0,-1 1 0,0-1 0,1 1 0,-1-1 0,0 0 0,1 1 0,-1-1 0,0 1 0,0-1 0,1 0 0,-1 1 0,0-1 0,0 0 0,0 1 0,0-1 0,0 0 0,0 0 0,0-12-20,-1 10 5,1 1-1,-1-1 0,1 1 1,0-1-1,0 0 1,0 1-1,0-1 0,1 0 1,-1 1-1,1-1 1,-1 1-1,1-1 0,0 1 1,0-1-1,2-3 1,-1-1-1036,-2 5-418,0 6 942,0-3 468,11 5-741,-3 29 914,-2-24-117,-6-10 2,1-1 1,-1 1-1,1-1 1,-1 1-1,1 0 0,-1-1 1,1 1-1,-1 0 1,0-1-1,1 1 0,-1 0 1,0-1-1,0 1 1,1 0-1,-1 0 0,0-1 1,0 1-1,0 0 1,0 0-1,0 0 0,0 3 11,1-1-1,-1 0 0,1 1 0,0-1 0,0 0 0,0 0 1,3 5-1,-2-4 57,0-1-1,-1 1 1,0-1 0,0 1 0,0-1 0,0 1 0,1 7 0,-2-7-3,1-1 0,-1 1 1,1 0-1,0-1 0,1 1 1,-1-1-1,0 1 0,1-1 0,0 1 1,4 5-1,-5-9-61,-1 1 0,0 0 1,1-1-1,-1 1 0,0 0 0,0-1 0,1 1 0,-1 0 0,0-1 1,0 1-1,0 0 0,0 0 0,0-1 0,0 1 0,0 0 0,0 0 1,0-1-1,0 1 0,-1 0 0,1 0 0,0 0-1,-1 0 0,1 0 0,0-1 0,0 1 0,0 0 0,0 0 0,0 0 0,0-1 0,0 1 0,0 0 0,0 0 1,0 0-1,0-1 0,0 1 0,1 0 0,-1 0 0,0-1 0,0 1 0,1 0 0,0 1 0,1-1 9,-1 1 0,1-1 0,-1 1 0,1 0 1,-1 0-1,0 0 0,0 0 0,0 0 0,0 0 0,0 0 1,0 0-1,0 0 0,-1 0 0,1 0 0,0 4 1,4 5 70,1 4 278,4 8-218,-8-21-114,0 0 0,-1-1 0,1 1 0,-1 0 0,1 0 0,-1 0-1,0 0 1,1 1 0,-1-1 0,0 0 0,1 5 0,3 2 161,-5-9-174,1 0-1,-1 1 0,1-1 0,-1 0 0,1 1 0,-1-1 1,0 1-1,1-1 0,-1 1 0,0-1 0,1 1 0,-1 0 0,0-1 1,1 1-1,-1-1 0,0 1 0,0 0 0,0-1 0,0 1 1,0-1-1,0 1 0,0 0 0,0 0 0,8 32 361,-3-22-266,-4-10-110,0 0 0,-1 0 0,1 0 0,0-1 0,-1 1 1,1 0-1,-1 1 0,0-1 0,1 0 0,-1 0 0,0 0 0,1 0 0,-1 0 1,0 2-1,1 1 22,0 0 0,0 0 0,0 0 0,1 0 0,0-1 1,0 1-1,0-1 0,3 6 0,-4-8-9,-1-1-1,1 1 1,-1-1-1,0 1 0,0 0 1,1-1-1,-1 1 1,0 0-1,0 0 1,0-1-1,0 1 1,1 0-1,-1-1 1,0 1-1,0 0 1,-1 0-1,1-1 1,0 1-1,0 1 1,-1-1-5,1-1 0,0 1 1,0 0-1,0-1 0,0 1 1,0 0-1,0-1 0,0 1 1,0-1-1,0 1 0,0 0 1,0-1-1,0 1 0,0 0 1,1-1-1,-1 1 0,0 0 1,1-1-1,-1 2 0,1-2-1,0 1 1,0 0-1,0 0 0,0 0 0,-1-1 1,1 1-1,0 0 0,-1 0 0,1 0 1,-1 0-1,1 0 0,-1 1 0,1-1 0,-1 0 1,0 0-1,0 0 0,1 0 0,-1 0 1,0 0-1,0 1 0,0-1 0,0 0 1,0 0-1,-1 2 0,9 36 35,-3-28-40,-4-11 0,-1 1 0,1 0 0,0 0 0,-1 0 0,1 0 0,-1 0 0,1 0 0,-1 0 0,0 0 0,1 0 0,-1 0 0,0 0 0,0 0 0,1 1 0,-1 0 0,7 54 0,-2-46 0,-4-9 0,0 0 0,-1 0 0,1 0 0,0 0 0,-1 0 0,1 0 0,-1 0 0,1 0 0,-1 0 0,0 0 0,1 0 0,-1 0 0,0 0 0,0 0 0,0 2 0,0 5-141,0 13 445,0-20-358,0-1 1,0 0-1,0 1 0,0-1 1,0 1-1,0-1 0,0 0 1,0 1-1,0-1 0,0 1 1,0-1-1,0 0 0,1 1 1,-1-1-1,0 0 0,0 1 1,1-1-1,-1 0 0,0 1 1,0-1-1,1 0 0,-1 0 1,0 1-1,1-1 0,-1 0 1,0 0-1,1 1 0,-1-1 1,0 0-1,1 0 0,-1 0 1,0 0-1,1 0 0,-1 0 1,1 0-1,-1 12-1485,-21-48-25225,15 25 24165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12.502"/>
    </inkml:context>
    <inkml:brush xml:id="br0">
      <inkml:brushProperty name="width" value="0.05" units="cm"/>
      <inkml:brushProperty name="height" value="0.05" units="cm"/>
    </inkml:brush>
  </inkml:definitions>
  <inkml:trace contextRef="#ctx0" brushRef="#br0">43 63 112,'0'0'56,"1"-4"300,-1 0 1,0 0-1,0 0 0,0 0 1,-1 0-1,-1-4 1,0 7-245,0-1 233,-1 1 0,1-1 1,0 1-1,-1 0 0,1 0 0,-1 0 0,1 1 0,-1-1 0,0 1 1,1-1-1,-1 1 0,-4 0 0,5 0 1352,2-6-51,1 7-1626,-1-1 1,0 0-1,0 1 0,0-1 1,0 0-1,1 1 1,-1-1-1,0 0 1,0 0-1,0 1 0,1-1 1,-1 0-1,0 0 1,1 0-1,-1 1 0,0-1 1,0 0-1,1 0 1,-1 0-1,0 0 0,1 0 1,-1 0-1,0 1 1,1-1-1,-1 0 0,0 0 1,1 0-1,-1 0 1,0 0-1,1 0 0,-1 0 1,0-1-1,1 1 1,-1 0-1,1 0 1,21-3 1540,-2 0 876,55 10 3830,-21-18-2951,-50 9-3293,12-3 308,-16 5-308,1 0 1,-1 0 0,0 0-1,0 0 1,1 0 0,-1 0-1,0 0 1,0-1 0,1 1-1,-1 0 1,0 0 0,1 0-1,-1 1 1,0-1 0,0 0-1,1 0 1,-1 0 0,0 0-1,0 0 1,1 0 0,-1 0 0,0 0-1,0 1 1,1-1 0,-1 0-1,0 0 1,0 0 0,1 0-1,-1 1 1,0-1 0,0 0-1,0 0 1,0 0 0,1 1-1,-1-1 1,0 0 0,0 0-1,0 1 1,0-1 0,0 0-1,0 1 1,0-1 0,0 0-1,0 1 1,0 0 440</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13.512"/>
    </inkml:context>
    <inkml:brush xml:id="br0">
      <inkml:brushProperty name="width" value="0.05" units="cm"/>
      <inkml:brushProperty name="height" value="0.05" units="cm"/>
    </inkml:brush>
  </inkml:definitions>
  <inkml:trace contextRef="#ctx0" brushRef="#br0">174 22 112,'10'-4'13740,"-10"4"-13688,-1 0 0,1 0 0,0 0 0,-1 0 0,1 0 1,0 0-1,-1 0 0,1-1 0,-1 1 0,1 0 0,0 0 1,-1 0-1,1 0 0,0-1 0,-1 1 0,1 0 0,0 0 0,-1-1 1,1 1-1,0 0 0,0 0 0,-1-1 0,1 1 0,0 0 1,0-1-1,-1 1 0,1-1 72,0 1 1,0-1-1,0 1 1,0 0-1,-1-1 0,1 1 1,0 0-1,0 0 1,-1-1-1,1 1 0,0 0 1,-1 0-1,1-1 1,0 1-1,-1 0 1,1 0-1,0 0 0,-1 0 1,1-1-1,-1 1 1,1 0-1,0 0 1,-1 0-1,1 0 0,0 0 1,-1 0 607,-12-7 4052,6 7-4345,1 1-1,-1-1 1,1 1 0,0 1-1,0-1 1,-12 5 0,12-4-173,0 0 1,0 0-1,1 1 1,-1 0-1,1 0 0,-1 1 1,-6 6-1,3-1-57,8-8-202,0-1 1,1 0 0,-1 1 0,0-1-1,1 0 1,-1 1 0,1-1 0,-1 1-1,0-1 1,1 1 0,-1 0 0,1-1-1,0 1 1,-1-1 0,1 1-1,-1 0 1,1-1 0,0 1 0,0 0-1,-1 1 1,1 0 35,0 0 0,-1 0 0,1 0 0,-1-1 0,1 1 0,-1 0-1,0 0 1,0 0 0,0-1 0,0 1 0,-1 2 0,0-2 6,1-1 0,0 1 0,0 0 0,0 0 1,0 0-1,0 0 0,1 0 0,-1 0 0,1 0 0,-1 1 1,0 2-1,-2 13 347,2-17-390,1 0 1,0 0-1,-1 0 1,1 0-1,0 0 1,0 0-1,-1 0 1,1 0-1,0 0 1,0 0-1,0 0 1,0 0-1,0 0 1,1 0-1,-1 0 1,0 0-1,0 0 1,1 0-1,-1 0 1,0 0-1,1 0 1,-1 0-1,2 2 1,7 11 168,-9-12-118,1-1 1,0 1-1,0 0 0,0-1 0,-1 0 1,1 1-1,1-1 0,-1 0 1,0 1-1,0-1 0,0 0 0,1 0 1,-1 0-1,1 0 0,-1 0 0,1 0 1,2 1-1,10 3 191,-7-3-238,0 1 1,1-1-1,-1 0 0,1 0 0,-1-1 1,14 1-1,-10-3-10,-1-1 0,1 1 0,-1-2 0,0 1 0,0-1 0,0-1 0,0 0 0,9-5 0,-4-3 0,9-4 0,-18 14 4786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52.399"/>
    </inkml:context>
    <inkml:brush xml:id="br0">
      <inkml:brushProperty name="width" value="0.05" units="cm"/>
      <inkml:brushProperty name="height" value="0.05" units="cm"/>
    </inkml:brush>
  </inkml:definitions>
  <inkml:trace contextRef="#ctx0" brushRef="#br0">59 11 64,'0'0'37,"0"0"1,-1 0-1,1-1 1,0 1-1,0 0 0,0-1 1,0 1-1,0 0 1,0-1-1,0 1 0,0 0 1,0-1-1,0 1 1,0 0-1,0 0 1,0-1-1,0 1 0,0 0 1,0-1-1,0 1 1,1 0-1,-1-1 0,0 1 1,0 0-1,0 0 1,0-1-1,1 1 0,-1 0 1,0 0-1,0-1 1,0 1-1,1 0 0,-1 0 1,0 0-1,1-1 1,-1 1-1,0 0 0,0 0 1,1 0-1,-1 0 1,0 0-1,1-1 0,-1 1 1,0 0-1,1 0 1,-1 0-1,0 0 0,1 0 1,-1 0-1,0 0 1,1 0-1,3 0 2148,-14 7-1684,8-7-420,2 44 2640,-8 5-680,2-35-1604,6-13-427,-1-1 1,1 1-1,-1 0 0,1-1 0,-1 1 0,1 0 0,-1 0 0,1-1 0,0 1 0,-1 0 0,1 0 0,0 0 0,0-1 0,0 1 0,0 0 0,-1 1 0,1 3 57,0-1-1,-1 1 1,0-1-1,0 0 1,0 1-1,-1-1 1,-1 4-1,1-4 78,0 1-1,1-1 0,-1 0 0,1 1 0,0-1 1,1 1-1,-1 4 0,-7 40 1247,3-33-1251,4-15-122,0 0-1,0 0 0,1 1 1,-1-1-1,1 0 1,-1 1-1,1-1 0,-1 0 1,1 1-1,0-1 0,0 1 1,-1 2-1,1 99 1195,0-102-1165,1 0-37,0-1 0,0 1 0,0-1 0,0 1 0,-1 0 0,1 0 0,0-1 0,-1 1 0,1 0 0,0 0 0,-1 0 0,1 0 0,-1 0 0,1 0 0,-1 0 0,0 0 0,1 1 1,-1-1-10,0-1 1,1 1 0,-1-1 0,0 1 0,0-1 0,0 0 0,1 1 0,-1-1 0,0 0 0,0 1 0,1-1 0,-1 0 0,0 1 0,1-1 0,-1 0 0,1 0 0,-1 1 0,0-1 0,1 0 0,-1 0 0,1 0 0,-1 0 0,0 1 0,1-1 0,0 0 0,-1 0 2,1 0 1,-1 0 0,1 0 0,-1 0 0,1 1-1,-1-1 1,1 0 0,-1 0 0,1 1 0,-1-1 0,1 0-1,-1 1 1,1-1 0,-1 0 0,0 1 0,1-1-1,-1 1 1,0-1 0,1 0 0,-1 1 0,0-1 0,1 1-1,-1-1 1,0 1 0,0-1 0,1 2 0,28 9 84,-24-10-67,-1 0 0,1-1 1,0 0-1,0 1 0,0-2 1,-1 1-1,1 0 0,0-1 1,0 0-1,-1 0 0,6-2 1,8-4 157,-17 7-179,0 0 0,0 0 0,0-1 0,0 1 0,0 0 0,0 0 0,0-1 0,0 1 0,0-1 0,0 1 0,0-1 0,0 1 0,0-1 0,-1 1 0,1-1 0,0 0 0,0 0 0,0 1 0,0-3-1,0 3-131,0-1 0,-1 1 0,1-1 0,-1 1 0,1-1-1,-1 1 1,1-1 0,-1 1 0,1-1 0,-1 1-1,0-1 1,1 0 0,-1 1 0,0-1 0,1 0-1,-1 1 1,0-1 0,0 0 0,0-1 0,0-1-744,0-24-8497,2 20 8174,8 1 534</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14.892"/>
    </inkml:context>
    <inkml:brush xml:id="br0">
      <inkml:brushProperty name="width" value="0.05" units="cm"/>
      <inkml:brushProperty name="height" value="0.05" units="cm"/>
    </inkml:brush>
  </inkml:definitions>
  <inkml:trace contextRef="#ctx0" brushRef="#br0">1 1 128,'0'0'758,"-1"4"-268,3 3 4942,13-6 2580,0 1-3291,-11-1-4203,1 0 0,-1-1 1,1 1-1,-1-1 0,1 0 0,0-1 0,-1 1 0,1-1 1,-1 1-1,6-3 0,-1 1-28,-1 1 1,1-1-1,0 2 1,14-1-1,-20 1-373,47-6 846,-1 6-680,-43 7 1196</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15.692"/>
    </inkml:context>
    <inkml:brush xml:id="br0">
      <inkml:brushProperty name="width" value="0.05" units="cm"/>
      <inkml:brushProperty name="height" value="0.05" units="cm"/>
    </inkml:brush>
  </inkml:definitions>
  <inkml:trace contextRef="#ctx0" brushRef="#br0">0 27 80,'13'-5'15130,"25"5"-5403,-29 0-7956,10 1 1514,-10-1-2822,1 1-1,-1-2 0,0 1 0,1-1 1,14-4-1,4 0-462,-25 5 0,1 0 0,-1 0 0,1-1 0,-1 1 0,0-1 0,1 0 0,3-2 0,-2 2 0,0 0 0,0 0 0,0 1 0,0 0 0,-1 0 0,1 0 0,6 1 0,4 0 0,-8 1-1310,-44-9-27778</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17.892"/>
    </inkml:context>
    <inkml:brush xml:id="br0">
      <inkml:brushProperty name="width" value="0.05" units="cm"/>
      <inkml:brushProperty name="height" value="0.05" units="cm"/>
    </inkml:brush>
  </inkml:definitions>
  <inkml:trace contextRef="#ctx0" brushRef="#br0">1 17 128,'0'0'603,"0"-16"7067,0 16-7607,-1 1 0,1-1 0,0 0 0,0 1 0,0-1 0,0 0 0,0 1 0,0-1 0,0 0 0,1 1 0,-1-1 1,0 0-1,0 1 0,0-1 0,0 0 0,0 1 0,0-1 0,1 0 0,-1 1 0,0-1 0,0 0 0,1 0 0,-1 1 0,0-1 0,0 0 0,1 0 0,-1 1 0,0-1 0,0 0 0,1 0 0,-1 0 0,0 0 0,1 1 0,0-1 7,-1 0 0,0 0 1,1 0-1,-1 1 0,0-1 0,1 0 0,-1 0 0,0 0 0,1 1 0,-1-1 1,0 0-1,1 1 0,-1-1 0,0 0 0,0 1 0,0-1 0,1 0 1,-1 1-1,0-1 0,0 0 0,0 1 0,0-1 0,0 1 0,1-1 0,-1 0 1,0 1-1,0-1 0,0 1 0,0-1 0,0 0 0,0 1 0,0-1 0,-1 1 1,9 27 2826,-8-26-2674,1 1 0,-1-1 1,1 0-1,0 1 0,0-1 0,0 1 0,0-1 1,2 4-1,-1-3-36,-1-1 0,1 1 1,-1-1-1,0 1 0,0 0 1,-1-1-1,1 1 0,0 0 0,0 3 1,10 33 2306,1 0 102,-8 42 3010,0 3-3243,1-64-2363,-4-17 0,0-1 0,0 0 0,0 1 0,0-1 0,-1 1 0,1-1 0,-1 1 0,0-1 0,1 4 0,6 39 0,-7 33 0,-1-77 0,1 0 0,-1 1 0,0-1 0,0 1 0,0-1 0,1 1 0,-1-1 0,1 1 0,-1-1 0,1 1 0,0 0 0,0-1 0,0 1 0,0-1 0,0 3 0,-1-17-116,8-11-5835,-6 24 5199,-1-1 0,0 0 0,0 0 0,1 0 0,-1 0 1,0 0-1,0 0 0,0 0 0,0 0 0,0 0 0,0 0 0,0 0 0,0 0 0,0 0 0,-1 0 0,1 0 0,0 0 0,-1 0 0,1 0 0,-1 0 0,1 0 0,-2-1 0,-1-9-4182,3 5 2880</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19.022"/>
    </inkml:context>
    <inkml:brush xml:id="br0">
      <inkml:brushProperty name="width" value="0.05" units="cm"/>
      <inkml:brushProperty name="height" value="0.05" units="cm"/>
    </inkml:brush>
  </inkml:definitions>
  <inkml:trace contextRef="#ctx0" brushRef="#br0">98 73 96,'0'0'414,"-6"-7"1653,4 7-1715,-16 1 579,-13 20 1609,30-21-2169,-1-1-48,-3 8 29,2 4 166,-2-10-446,5-1-58,0 1-1,-1-1 0,1 0 1,0 0-1,-1 0 1,1 0-1,0 0 0,0 0 1,-1 1-1,1-1 1,0 0-1,0 0 0,-1 1 1,1-1-1,0 0 1,0 0-1,-1 1 0,1-1 1,0 0-1,0 0 0,0 1 1,0-1-1,0 0 1,0 1-1,-1-1 0,1 0 1,0 1-1,0-1 1,0 0-1,0 1 0,0-1 1,0 0-1,0 1 1,0-1-1,0 0 0,0 1 1,1-1-1,-1 0 0,0 1 1,0-1-1,0 1 46,0 1-1,-1-1 0,1 0 0,0 0 0,-1 1 1,1-1-1,-1 0 0,1 0 0,-1 0 1,1 0-1,-1 0 0,0 0 0,0 0 1,-1 1-1,1-1 37,0 1-1,0-1 1,0 0 0,0 1-1,0-1 1,1 0 0,-1 1 0,0-1-1,1 1 1,-1-1 0,1 1-1,-1 0 1,0 5 5633,3-18-4196,-1 11-1522,0-1 152,1-1 0,-1 1 0,1-1 0,-1 1 0,1-1 0,-1 0 0,0 0 0,0 1 0,0-1 0,0 0 0,0 0 0,0 0 0,0-3 0,11-17 1140,-12 21-1208,0-1 0,0 1 1,0 0-1,0 0 0,1 0 0,-1-1 1,0 1-1,1 0 0,-1 0 0,1 0 1,-1 0-1,1 0 0,0 0 0,-1 0 1,1 0-1,0 0 0,0 0 0,1-1 1,-1 1 34,0 0 0,0 1 0,-1-1 0,1 0 0,-1 1 1,1-1-1,0 0 0,-1 0 0,1 0 0,-1 0 0,0 1 0,1-1 1,-1 0-1,0 0 0,1 0 0,-1 0 0,0 0 0,0-1 0,1-2 181,0 1 0,0 0 0,0-1-1,1 1 1,-1 0 0,1 0 0,0 0-1,-1 0 1,5-4 0,-3 3-379,2-5 187,-5 8-113,0 1-1,0-1 1,0 0 0,0 1 0,1-1 0,-1 1 0,0-1-1,0 0 1,1 1 0,-1-1 0,0 1 0,1-1-1,-1 1 1,1-1 0,-1 1 0,1 0 0,-1-1-1,1 1 1,-1-1 0,1 1 0,-1 0 0,1 0-1,-1-1 1,1 1 0,0 0 0,2-1 3230,-6 4-2948,-3 1-473</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20.552"/>
    </inkml:context>
    <inkml:brush xml:id="br0">
      <inkml:brushProperty name="width" value="0.05" units="cm"/>
      <inkml:brushProperty name="height" value="0.05" units="cm"/>
    </inkml:brush>
  </inkml:definitions>
  <inkml:trace contextRef="#ctx0" brushRef="#br0">96 1 48,'0'66'2294,"-6"-57"-2173,6-8-113,-1-1 1,1 0-1,0 1 0,-1-1 1,1 1-1,-1-1 1,1 0-1,0 1 1,-1-1-1,1 1 1,0-1-1,-1 1 1,1-1-1,0 1 1,0-1-1,0 1 0,0-1 1,-1 5 3822,1-5-3433,0 1-366,0-1-1,0 0 1,-1 1-1,1-1 1,0 0-1,0 1 1,0-1-1,0 0 1,-1 1-1,1-1 1,0 0-1,0 0 1,-1 1-1,1-1 1,0 0-1,0 0 1,-1 0-1,1 1 1,0-1-1,-1 0 1,1 0-1,0 0 1,-1 0-1,1 0 1,0 0-1,-1 1 1,1-1-1,-1 0 1,1 0-1,0 0 1,-1 0-1,0-1 1,-50 26 24512,36-34-24208,8 6-532,11 5-203,-3-1 453,30 5 490,-16-4-544,-11-2 0,-1 1 0,1-1 0,0 0 0,0 0 0,-1 0 0,8-2 0,70-15 0,-70 14 0,1 1 0,0 1 0,0-1 0,0 2 0,0 0 0,13 1 0,7 0 0,-21 2 0,-11-3 0,0 0 0,1 0 0,-1 0 0,1 0 0,-1 0 0,1 1 0,-1-1 0,0 0 0,1 0 0,-1 0 0,1 0 0,-1 0 0,1 0 0,-1 0 0,1-1 0,-1 1 0,0 0 0,1 0 0,-1 0 0,1 0 0,-1 0 0,0-1 0,1 1 0,-1 0 0,1-1 0,18-1 0,-18 3 0,-14-1 0,12 0-594,0 0 0,0 0 0,1 0 0,-1 0 0,0 0 0,0 0 0,0 0 0,0-1 0,1 1 0,-1 0 0,0 0 0,0-1 0,1 1 0,-1-1 0,0 1 0,0-1 0,-3-4-2970</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23.542"/>
    </inkml:context>
    <inkml:brush xml:id="br0">
      <inkml:brushProperty name="width" value="0.05" units="cm"/>
      <inkml:brushProperty name="height" value="0.05" units="cm"/>
    </inkml:brush>
  </inkml:definitions>
  <inkml:trace contextRef="#ctx0" brushRef="#br0">0 433 112,'0'0'85,"8"7"2917,-8 9 2240,1-26-826,4 5-2962,-1 3-1041,-2-15 1821,0 3-808,0 10-1064,0 0-1,1-1 1,-1 1-1,-1 0 1,1-1-1,-1 1 1,0-1-1,0 0 1,0 1-1,0-1 1,-1-5-1,12-27 2219,-4-12 1796,-8 43-4121,-1 4-202,1-1 0,0 1 1,0 0-1,0 0 0,0-1 0,0 1 1,1 0-1,-1 0 0,0 0 0,1 0 1,0 0-1,-1-1 0,1 1 0,0 0 1,0 0-1,0 1 0,3-4 0,-3 2-49,-1 0-1,1 0 0,0 0 1,-1 0-1,0-1 0,1 1 1,-1 0-1,0 0 0,-1 0 1,0-5-1,0-2-29,1-51 1891,1 60-1865,-1 1 0,0 0 0,-1 0 0,1-1 0,0 1 0,0 0 0,0-1 0,0 1 0,0 0 0,0 0 0,0-1 0,0 1 0,0 0 0,0 0 0,-1 0 0,1-1 0,0 1 0,0 0 0,0 0 0,0-1 0,-1 1 0,1 0 0,0 0 0,0 0 0,0 0 0,-1 0 0,1-1 0,0 1 0,0 0 0,-1 0 0,1 0 0,-1 0 0,1 0 0,0 0 0,-1 0 0,1-1 0,0 1 0,-1 0 0,1 0 0,0 0 0,-1-1 0,1 1 0,0 0 0,-1 0 0,1-1 0,0 1 0,0 0 0,-1-1 0,1 1 0,0 0 0,0-1 0,-1 1 0,1 0 0,0-1 0,0 1 0,0 0 0,0-1 0,0 1 0,0-1 0,0 1 0,0 0 0,0-1 0,0 1 0,0-1 0,0 0 0,0-49 0,0 50 0,0 0 0,0 0 0,0 0 0,0 0 0,0-1 0,0 1 0,0 0 0,0 0 0,0 0 0,0 0 0,0 0 0,0 0 0,0 0 0,0 0 0,0-1 0,0 1 0,0 0 0,0 0 0,0 0 0,1 0 0,-1 0 0,0 0 0,0 0 0,0 0 0,0 0 0,0 0 0,0-1 0,0 1 0,0 0 0,1 0 0,-1 0 0,0 0 0,0 0 0,0 0 0,0 0 0,0 0 0,0 0 0,0 0 0,1 0 0,-1 0 0,0 0 0,0 0 0,0 0 0,0 0 0,0 0 0,0 0 0,1 0 0,-1 0 0,0 1 0,0-1 0,0 0 0,0 0 0,0 0 0,0 0 0,0 0 0,0 0 0,0 0 0,1 0 0,-1 0 0,0 0 0,0 1 0,11 9 0,11 14 0,-13-13 0,-6-7 0,0 0 0,0-1 0,0 1 0,0 0 0,0 0 0,-1 1 0,0-1 0,0 0 0,0 1 0,0-1 0,1 9 0,-3-11 0,1 1 0,-1-1 0,1 1 0,0-1 0,0 1 0,0-1 0,0 0 0,0 0 0,0 1 0,1-1 0,-1 0 0,4 4 0,-4-4 0,1-1 0,0 1 0,-1 0 0,0 0 0,1 1 0,-1-1 0,0 0 0,0 0 0,0 0 0,-1 1 0,1-1 0,0 5 0,8 10 0,-8-16 0,0 0 0,0 1 0,0-1 0,0 0 0,0 1 0,0-1 0,-1 0 0,1 1 0,0-1 0,-1 1 0,1-1 0,-1 1 0,1 2 0,7 10 0,-7-13 0,0 1 0,0-1 0,0 0 0,0 1 0,0-1 0,0 1 0,-1-1 0,1 1 0,0-1 0,-1 1 0,1-1 0,-1 1 0,1-1 0,-1 1 0,0 2 0,0-3 0,0 1 0,0 0 0,0-1 0,0 1 0,0 0 0,0-1 0,0 1 0,1-1 0,-1 1 0,0 0 0,1-1 0,-1 1 0,1-1 0,0 1 0,0-1 0,0 1 0,-1-1 0,1 0 0,2 2 0,0 7 0,1 8 0,-2-17 0,-1-13 0,4 3 0,-5 9 0,1-1 0,-1 1 0,1 0 0,-1-1 0,1 1 0,-1-1 0,0 1 0,1-1 0,-1 1 0,1-1 0,-1 1 0,0-1 0,0 1 0,1-1 0,-1 0 0,0 1 0,0-1 0,0 1 0,0-1 0,1 0 0,-1 1 0,0-1 0,0 1 0,-1-2 0,9-43 0,4 6 0,-4-20 0,4 1 0,-12 3 0,-5 45 0,4 9 0,0 0 0,1 0 0,-1 0 0,0 0 0,1 0 0,-1 0 0,1 0 0,-1 0 0,1 0 0,0 0 0,-1 0 0,1 0 0,0 0 0,0 0 0,0-2 0,-5-23 0,5 26 0,0 0 0,1 0 0,-1 0 0,0 0 0,0 0 0,0 0 0,0 0 0,0 0 0,0 0 0,0 0 0,0 0 0,0 0 0,0 0 0,0 0 0,0 0 0,0 0 0,0 0 0,0 0 0,0 0 0,0 0 0,0 0 0,1 0 0,-1 0 0,0 0 0,0 0 0,0 0 0,0 0 0,0 0 0,0 0 0,0 0 0,0 0 0,0-1 0,0 1 0,0 0 0,0 0 0,0 0 0,0 0 0,0 0 0,0 0 0,0 0 0,13 6 0,2 21 0,1 7 0,-15-32 0,0 0 0,0 0 0,-1 1 0,1-1 0,0 0 0,-1 0 0,0 1 0,1-1 0,-1 5 0,6 20 0,7 6 0,-10-26 0,0 1 0,0 0 0,1-1 0,0 1 0,5 6 0,8 15 0,-13-22 0,-1-1 0,1 0 0,0 0 0,0-1 0,6 8 0,16 20 0,-25-30 0,1 0 0,0 0 0,0 0 0,0 0 0,1 0 0,-1 0 0,1 0 0,0-1 0,0 1 0,0-1 0,0 0 0,5 3 0,-5-4 0,-3-1 0,1 0 0,-1 0 0,0 0 0,0 0 0,1 0 0,-1 0 0,0 0 0,0 0 0,1 0 0,-1 0 0,0 0 0,0 0 0,1 0 0,-1 1 0,0-1 0,0 0 0,0 0 0,1 0 0,-1 0 0,0 0 0,0 1 0,0-1 0,1 0 0,-1 0 0,0 0 0,0 1 0,0-1 0,0 0 0,0 0 0,0 1 0,0-1 0,1 0 0,-1 0 0,0 1 0,0-1 0,0 0 0,0 0 0,0 1 0,0-29-21740,0 16 16318,0 2 3066</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24.202"/>
    </inkml:context>
    <inkml:brush xml:id="br0">
      <inkml:brushProperty name="width" value="0.05" units="cm"/>
      <inkml:brushProperty name="height" value="0.05" units="cm"/>
    </inkml:brush>
  </inkml:definitions>
  <inkml:trace contextRef="#ctx0" brushRef="#br0">10 1 416,'-10'1'30379,"20"2"-30171,0-1 0,-1 0-1,1-1 1,0 0 0,0 0-1,1-1 1,-1-1 0,13-1-1,12 0-104,2-1 864,-22 1-2600</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24.902"/>
    </inkml:context>
    <inkml:brush xml:id="br0">
      <inkml:brushProperty name="width" value="0.05" units="cm"/>
      <inkml:brushProperty name="height" value="0.05" units="cm"/>
    </inkml:brush>
  </inkml:definitions>
  <inkml:trace contextRef="#ctx0" brushRef="#br0">0 28 128,'6'-3'11449,"15"5"-3849,-7-1-4081,43 6 6136,24-18-9239,-76 10-416,0 0 0,0-1 0,-1 1 0,1-1 0,8-5 0,9-2 0,-22 9 5,0 0 1,0 0-1,0 1 1,0-1-1,0 0 0,0 0 1,0 0-1,0 0 1,0 1-1,0-1 1,0 0-1,0 0 0,0 0 1,0 0-1,0 0 1,0 1-1,0-1 0,0 0 1,0 0-1,0 0 1,0 0-1,0 1 1,0-1-1,0 0 0,1 0 1,-1 0-1,0 0 1,0 0-1,0 0 0,0 0 1,0 1-1,0-1 1,1 0-1,-1 0 0,0 0 1,0 0-1,0 0 1,0 0-1,1 0 1,-1 0-1,0 0 0,0 0 1,0 0-1,0 0 1,1 0-1,-1 0 0,0 0 1,0 0-1,0 0 1,0 0-1,1 0 1,-1 0-1,0 0 0,0 0 1,0 0-1,0 0 1,0-1-1,1 1 0,-1 0 1,0 0-1,0 0 1,0 0-1,-3 2-729,0-8-3388</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26.532"/>
    </inkml:context>
    <inkml:brush xml:id="br0">
      <inkml:brushProperty name="width" value="0.05" units="cm"/>
      <inkml:brushProperty name="height" value="0.05" units="cm"/>
    </inkml:brush>
  </inkml:definitions>
  <inkml:trace contextRef="#ctx0" brushRef="#br0">138 13 160,'0'0'5010,"-9"-11"174,6 11-4969,1-1-52,1 1 1,0 0 0,0 0 0,0-1-1,0 1 1,-1 0 0,1 0 0,0 0-1,0 1 1,0-1 0,0 0-1,0 0 1,-1 1 0,1-1 0,0 0-1,0 1 1,0-1 0,0 1 0,0-1-1,0 1 1,0 0 0,-1 0 0,2 0 543,-20 9 3839,15-7-3936,3-1-377,0-1-1,0 0 0,0 0 1,1 1-1,-1-1 0,0 1 1,1-1-1,-1 1 1,1 0-1,-1 0 0,-1 2 1,3-3-130,0 0 1,0 1 0,-1-1 0,1 0 0,-1-1 0,1 1 0,-1 0 0,1 0 0,-1 0 0,1 0 0,-1 0 0,0 0 0,0-1 0,1 1 0,-2 1 0,0-1 43,1 0-1,0 0 0,0 0 1,0 0-1,0 0 0,0 0 1,0 0-1,1 1 0,-1-1 1,0 0-1,1 1 0,-1-1 1,1 0-1,-1 1 0,1-1 1,-1 1-1,1 1 0,0 0 58,-1 0 0,0 0-1,0 0 1,0 0 0,0 0-1,0 0 1,-1 0 0,1 0-1,-1 0 1,0-1 0,-3 4-1,5-4-79,-1 0 0,0 0 0,1-1 0,-1 1 0,1 0 0,-1 0 0,1 0 0,0 0 0,0 0 0,0 0 0,0 0 0,0 0 0,1 0 0,-1 3 0,0 18 879,-1-20-993,-1 1 1,1 0-1,0 0 0,0 0 1,1 1-1,-1-1 0,1 0 1,0 0-1,0 0 1,0 0-1,1 0 0,-1 1 1,1-1-1,0 0 0,0 0 1,2 4-1,-2 5-10,-1-12 0,0 0 0,0 0 0,0-1 0,0 1 0,0 0 0,0 0 0,0 0 0,0-1 0,0 1 0,0 0 0,0 0 0,0 0 0,1-1 0,-1 1 0,0 0 0,1 0 0,-1 0 0,4 2 0,-3-3 0,-1 1 0,1-1 0,-1 0 0,0 1 0,1-1 0,-1 0 0,1 1 0,-1-1 0,0 0 0,0 1 0,1-1 0,-1 1 0,0-1 0,0 1 0,1-1 0,-1 1 0,0-1 0,0 1 0,0-1 0,0 1 0,0-1 0,0 1 0,0-1 0,0 1 0,0 0 0,0-1 0,0 1 0,2 3 0,-1-1 0,1 0 0,0 0 0,0 0 0,0 0 0,0 0 0,1 0 0,-1 0 0,1-1 0,0 1 0,0-1 0,0 0 0,0 0 0,0 0 0,0 0 0,0-1 0,1 1 0,-1-1 0,7 2 0,8 0 0,-14-1 0,0-1 0,1 0 0,-1-1 0,0 1 0,0-1 0,1 0 0,-1 0 0,0 0 0,0-1 0,5 0 0,-1-2 0,-1 1 0,1 1 0,-1-1 0,14 0 0,-18 1 0,0 1 0,0-1 0,-1 0 0,1-1 0,0 1 0,-1 0 0,1-1 0,-1 1 0,1-1 0,-1 0 0,0 0 0,3-3 0,17-10 0,-11-5 0,-9 19 0,-1 0 0,1-1 0,-1 1 0,1 0 0,-1-1 0,0 1 0,1-1 0,-1 1 0,0-1 0,0 0 0,0 1 0,0-1 0,0 0 0,-1 0 0,1 1 0,-1-1 0,1 0 0,-1 0 0,1-2 0,0-47 0,-1 29 0,-5 11 0,4 11 0,0-1 0,1 0 0,-1 0 0,1 0 0,-1 0 0,0 0 0,1 0 0,0 0 0,-1 0 0,1 0 0,0 0 0,-1 0 0,1 0 0,0 0 0,0-2 0,-21-30 0,8 21 0,8 6 0,-1 1 0,-1-1 0,-13-8 0,9 7 0,7 3 0,-1 1 0,0 0 0,0 0 0,0 1 0,0-1 0,0 1 0,-1 1 0,1-1 0,0 1 0,-11-2 0,3 0 0,-11-1 0,23 4 0,1-1 0,0 1 0,-1 0 0,1 0 0,-1 0 0,1 0 0,0 0 0,-1 0 0,1 0 0,-1 0 0,1 0 0,0 0 0,-1 0 0,1 0 0,-1 0 0,1 1 0,0-1 0,-1 0 0,1 0 0,-1 0 0,1 0 0,0 1 0,-1-1 0,1 0 0,0 0 0,-1 1 0,1-1 0,0 0 0,0 1 0,-1-1 0,1 0 0,0 1 0,0-1 0,0 0 0,-1 1 0,1-1 0,0 1 0,0 0 0,2 1 1514,3 1-3724</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27.422"/>
    </inkml:context>
    <inkml:brush xml:id="br0">
      <inkml:brushProperty name="width" value="0.05" units="cm"/>
      <inkml:brushProperty name="height" value="0.05" units="cm"/>
    </inkml:brush>
  </inkml:definitions>
  <inkml:trace contextRef="#ctx0" brushRef="#br0">29 17 144,'9'-11'16530,"-14"9"-14571,-4 0 5840,6 5-6111,3-3-1690,-1 0 1,1 0-1,0 0 1,0-1 0,0 1-1,0 0 1,0 0 0,-1 0-1,1 0 1,0 0 0,0 0-1,0 0 1,0 0-1,-1 0 1,1 0 0,0 0-1,0 0 1,0 0 0,-1 0-1,1 0 1,0 0-1,0 0 1,0 0 0,-1 0-1,1 0 1,0 0 0,0 0-1,0 0 1,0 0 0,-1 0-1,1 0 1,0 0-1,0 0 1,0 0 0,0 1-1,-1-1 1,1 0 0,0 0-1,0 0 1,0 0-1,0 0 1,0 1 0,0-1-1,0 0 1,-1 0 0,1 0-1,0 0 1,0 1 0,0-1-1,0 0 1,0 0-1,0 0 1,0 0 0,0 1-1,0-1 1,-5 8 6,4-8-4,1 0 1,-1 1-1,1-1 1,0 0-1,-1 0 1,1 0-1,0 1 1,-1-1 0,1 0-1,0 0 1,-1 1-1,1-1 1,0 0-1,0 1 1,-1-1-1,1 1 1,0-1 0,0 0-1,0 1 1,-1-1-1,1 0 1,0 1-1,0-1 1,0 1-1,0-1 1,0 1 0,0-1-1,0 0 1,0 1-1,0-1 1,0 1-1,0-1 1,0 1-1,0-1 1,0 0 0,0 1-1,0-1 1,1 1-1,-1 0 1,1-1 3,-1 1 0,1 0 1,0-1-1,-1 1 0,1-1 1,0 1-1,-1-1 0,1 1 0,0-1 1,0 1-1,-1-1 0,1 0 1,0 1-1,0-1 0,0 0 0,-1 0 1,1 1-1,0-1 0,2 0 1,-1 0 108,-2 0-103,0-1-1,0 1 1,0 0 0,0 0-1,0-1 1,1 1-1,-1 0 1,0 0-1,0-1 1,0 1-1,1 0 1,-1 0 0,0 0-1,0 0 1,1-1-1,-1 1 1,0 0-1,0 0 1,1 0-1,-1 0 1,0 0 0,0 0-1,1 0 1,-1 0-1,0 0 1,0-1-1,1 1 1,-1 0-1,0 1 1,1-1 0,-1 0-1,0 0 1,0 0-1,1 0 1,-1 0-1,1 0-1,-1 0 0,0 0 0,1 0 0,-1 0 0,0 0 0,1 1 0,-1-1 0,0 0 0,1 0 0,-1-1 0,1 1-1,-1 0 1,0 0 0,1 0 0,-1 0 0,0 0 0,1 0 0,-1 0 0,0 0 0,0-1 0,1 1 0,-1 0 0,0 0 0,1 0 0,-1-1 0,0 1-1,0 0 1,1 0 0,-1-1 0,0 1 0,0 0 0,0-1 0,1 1 0,-1 0 0,0-1 0,0 1 0,0 0 0,0-1 0,1 0 135,-1 1 0,1 0 1,0-1-1,-1 0 0,1 1 1,-1-1-1,1 1 1,-1-1-1,1 0 0,-1 1 1,0-1-1,1 0 0,-1 1 1,0-1-1,0 0 0,1 1 1,-1-2 695,-10-13-426,9 15-414,0-1 0,0 1 0,-1 0 0,1 0 0,0 0 0,0 0 0,0 0 0,-1 0 0,1 0 0,0 0 0,0 0 0,-1 0 0,1 1 0,0-1 0,0 0 0,0 1 0,0-1 0,-1 1 0,1 0 0,0-1 0,0 1 0,0 0 0,0-1 0,0 1 0,1 0 0,-1 0 0,0 0 0,0 0 0,0 0 0,1 0 0,-1 0 0,1 0 0,-1 0 0,1 0 0,-1 1 0,0 1 0,1-3 6,1 1 0,-1-1 0,0 1 0,0-1 0,0 0 0,1 1 0,-1-1 0,0 0 0,1 0 0,-1 1 0,0-1 0,0 0 0,1 0 0,-1 1 0,1-1 0,-1 0 0,0 0 0,1 0 0,-1 0 0,0 1 0,1-1 0,-1 0 0,1 0 0,-1 0 0,0 0 0,1 0 0,-1 0 0,1 0 0,-1 0 0,1 0 0,-1 0 0,0 0 0,1-1 0,-1 1 0,1 0 0,-1 0 0,1 0 0,8-5-1455,-4-2-4197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53.409"/>
    </inkml:context>
    <inkml:brush xml:id="br0">
      <inkml:brushProperty name="width" value="0.05" units="cm"/>
      <inkml:brushProperty name="height" value="0.05" units="cm"/>
    </inkml:brush>
  </inkml:definitions>
  <inkml:trace contextRef="#ctx0" brushRef="#br0">0 34 112,'0'0'784,"0"-6"2063,0 6-2773,1 1 0,-1-1 0,0 0 0,0 0 0,1 1 0,-1-1 0,0 0 0,1 0 0,-1 0 0,0 1 0,1-1 0,-1 0 0,0 0 0,1 0 0,-1 0 0,0 0 0,1 0 0,-1 0 0,0 0 0,1 0 0,-1 0 0,0 0 0,1 0 0,-1 0 0,1 0 0,-1 0 0,0 0 0,1 0 0,-1 0 0,0 0 0,1 0 0,-1-1 0,0 1 0,1 0 0,-1 0 0,0 0-1,1-1 1,10-1 2352,-23 9 250,22-14-2796,-8 7 432,26-1 1035,17-2-547,-37 3-744,0 0 0,0-1-1,0 1 1,15-5-1,11 3-222,-24 3-515,-24-1-456,12 0 401,-14-9-7884,12 6 7726,4 0-17</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29.012"/>
    </inkml:context>
    <inkml:brush xml:id="br0">
      <inkml:brushProperty name="width" value="0.05" units="cm"/>
      <inkml:brushProperty name="height" value="0.05" units="cm"/>
    </inkml:brush>
  </inkml:definitions>
  <inkml:trace contextRef="#ctx0" brushRef="#br0">32 67 112,'0'0'2671,"-21"3"8096,10-6-1651,23-3-3169,-11 5-5819,-1-1-1,1 1 0,0 0 1,-1-1-1,1 1 1,0 0-1,0-1 1,0 1-1,0 0 1,0 0-1,0 0 1,0 0-1,1 0 1,-1 0-1,0 0 0,1 0 1,0 0-1,5-4 578,-4 2-571,1 1 1,-1 0 0,1 0 0,0 0-1,-1 0 1,1 1 0,0-1-1,7 0 1,14-9-192,-20 10 57,0-1 0,0 1 0,-1 0 0,1 1 0,0-1 0,0 1 0,0 0 0,6 1 0,-4-1 0,3 0 0,22 2 0,-31-2 0,0 0 0,0 0 0,0 0 0,0 1 0,-1-1 0,1 0 0,0 1 0,0-1 0,-1 1 0,1-1 0,0 1 0,-1-1 0,1 1 0,0 0 0,-1-1 0,1 1 0,-1 0 0,1-1 0,-1 1 0,1 0 0,-1 0 0,1-1 0,-1 1 0,0 0 0,0 0 0,1 0 0,-1 0 0,0-1 0,0 1 0,0 0 0,0 1 0,5 9 0,-4-11 0,-1 1 0,1 0 0,0 0 0,-1 0 0,1 0 0,-1 0 0,1 0 0,-1 0 0,1 0 0,-1 0 0,0 0 0,0 0 0,1 0 0,-1 0 0,0 2 0,4 12 0,-4-14 0,0 0 0,1-1 0,-1 1 0,0-1 0,0 1 0,0-1 0,1 1 0,-1 0 0,0-1 0,0 1 0,0 0 0,0-1 0,0 1 0,0-1 0,0 1 0,0 0 0,0-1 0,-1 1 0,1-1 0,0 1 0,0 0 0,0-1 0,-1 1 0,1-1 0,0 1 0,-1-1 0,1 1 0,0-1 0,-1 1 0,0 0 0,0 9 0,-1 2 0,-49 44 0,44-50 0,0-1 0,0 1 0,0-1 0,-1-1 0,-14 7 0,21-11 0,0 0 0,1 0 0,-1 0 0,0 0 0,0 0 0,1 0 0,-1 0 0,0 0 0,1 0 0,-1 0 0,1-1 0,-1 1 0,0 0 0,1-1 0,-1 1 0,0 0 0,1-1 0,-1 1 0,1 0 0,-1-1 0,1 1 0,-1-1 0,0 0 0,1 1 0,0 0 0,0 0 0,0-1 0,0 1 0,-1 0 0,1 0 0,0 0 0,0 0 0,0-1 0,0 1 0,0 0 0,0 0 0,0-1 0,0 1 0,0 0 0,0 0 0,-1 0 0,1-1 0,0 1 0,0 0 0,0 0 0,0-1 0,0 1 0,1 0 0,-1 0 0,0 0 0,0-1 0,0 1 0,0 0 0,0 0 0,0-1 0,0 1 0,0 0 0,0 0 0,1 0 0,-1-1 0,0 1 0,0 0 0,0 0 0,0 0 0,1 0 0,-1 0 0,0-1 0,0 1 0,0 0 0,1 0 0,-1 0 0,0 0 0,0 0 0,0 0 0,1 0 0,-1 0 0,0 0 0,0 0 0,1 0 0,-1 0 0,0 0 0,0 0 0,0 0 0,1 0 0,-1 0 0,0 0 0,0 0 0,1 0 0,-1 0 0,0 0 0,0 0 0,30-6 0,9 4 0,-29 1 0,0 0 0,0 1 0,0 0 0,0 0 0,11 3 0,-19-3 0,-1 1 0,1-1 0,0 1 0,0-1 0,0 1 0,-1-1 0,1 1 0,0 0 0,-1 0 0,1 0 0,-1 0 0,1 0 0,-1 0 0,1 1 0,-1-1 0,0 0 0,0 1 0,1-1 0,-1 1 0,1 2 0,0 2 0,-1-1 0,0 0 0,0 1 0,0-1 0,0 1 0,-1 0 0,-1 6 0,2-11 0,-1 1 0,0-1 0,0 1 0,0-1 0,0 1 0,0-1 0,0 1 0,0 0 0,-1-1 0,1 1 0,0-1 0,-1 0 0,1 1 0,-1-1 0,0 1 0,1-1 0,-1 0 0,0 1 0,0-1 0,0 0 0,-1 2 0,-3 7 0,5-9 0,0 0 0,0-1 0,-1 1 0,1 0 0,0-1 0,0 1 0,0 0 0,-1-1 0,1 1 0,0 0 0,-1-1 0,1 1 0,-1-1 0,1 1 0,-1-1 0,1 1 0,-1-1 0,0 1 0,-7 3 0,0 0 0,0 0 0,0-1 0,0-1 0,0 1 0,-1-1 0,-9 0 0,-71 2 0,86-4 0,-5-3 1724,0-2-6060</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32.262"/>
    </inkml:context>
    <inkml:brush xml:id="br0">
      <inkml:brushProperty name="width" value="0.05" units="cm"/>
      <inkml:brushProperty name="height" value="0.05" units="cm"/>
    </inkml:brush>
  </inkml:definitions>
  <inkml:trace contextRef="#ctx0" brushRef="#br0">178 78 160,'12'-5'12937,"-12"4"-12877,0 1 0,0-1 1,0 1-1,0 0 1,0-1-1,0 1 0,0 0 1,0-1-1,0 1 1,0 0-1,0-1 0,0 1 1,0-1-1,0 1 1,-1 0-1,1 0 0,0-1 1,0 1-1,0 0 1,-1-1-1,1 1 0,0 0 1,0 0-1,-1-1 1,1 1-1,0 0 1,0 0-1,-1-1 0,1 1 1,0 0-1,-1 0 1,0 0-1,1 0-24,0-1 0,-1 1 0,1 0-1,0 0 1,-1 0 0,1-1 0,0 1 0,-1 0 0,1 0 0,0 0 0,0-1 0,-1 1-1,1 0 1,0-1 0,0 1 0,-1 0 0,1-1 0,0 1 0,0 0 0,0-1 0,0 1-1,0 0 1,-1-1 0,1 1 0,0 0 0,0-1 0,0 1 0,0-1 0,0 1-1,0 0 1,0-1 0,0 0 0,0 1 439,-17-17 3890,5 4-380,-24-7 2202,35 19-5853,-5 1-143,1 0 0,-1 0 0,1 1 1,-1 0-1,-6 1 0,11-1-191,-1-1 0,1 0 0,0 0 0,-1 1 0,1-1 0,-1 1 0,1-1 0,0 1 0,-1 0 0,1-1 0,0 1 0,0 0 0,0 0 0,0 0 0,-2 2 0,-8 15 0,9-17 0,0 1 0,1 0 0,-1 0 0,1 0 0,0 0 0,-1 1 0,1-1 0,0 0 0,0 0 0,0 1 0,1-1 0,-2 5 0,2-4 0,-1 1 0,1-1 0,-1 0 0,0 0 0,0 1 0,0-1 0,-3 5 0,2-4 0,1-1 0,-1 1 0,1-1 0,0 1 0,0 0 0,0-1 0,0 1 0,1 4 0,-1 12 0,0-13 0,1 0 0,0-1 0,0 1 0,1 0 0,-1 0 0,1-1 0,1 1 0,2 8 0,7 13 0,-10-26 0,0 0 0,0 1 0,0-1 0,-1 0 0,1 0 0,-1 0 0,1 1 0,-1-1 0,0 5 0,0-5 0,0 1 0,0-1 0,0 0 0,1 0 0,-1 1 0,1-1 0,-1 0 0,1 0 0,0 1 0,1 1 0,0-2 0,-1 0 0,0-1 0,-1 0 0,1 1 0,0-1 0,0 0 0,-1 1 0,1-1 0,-1 1 0,1-1 0,-1 1 0,0 0 0,1-1 0,-1 1 0,0-1 0,0 1 0,0 1 0,8 59 0,-3-45 0,-4-15 0,0-1 0,0 1 0,-1 0 0,1-1 0,-1 1 0,1 0 0,-1 0 0,1-1 0,-1 1 0,0 3 0,0 134 0,-5-123 0,-1 7 0,6-22-49,0 0 1,0 1-1,0-1 1,0 0-1,0 0 0,-1 1 1,1-1-1,0 0 1,0 0-1,-1 0 0,1 1 1,-1-1-1,1 0 0,-2 2 1,-9-1-7443,7-2 5706</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32.812"/>
    </inkml:context>
    <inkml:brush xml:id="br0">
      <inkml:brushProperty name="width" value="0.05" units="cm"/>
      <inkml:brushProperty name="height" value="0.05" units="cm"/>
    </inkml:brush>
  </inkml:definitions>
  <inkml:trace contextRef="#ctx0" brushRef="#br0">0 16 624,'0'0'9164,"13"6"-4057,51-4 7775,-32 0-8742,-1-1-3290,-23-2-850,0 0 0,-1 0 0,1-1 0,0 0 0,13-5 0,-14 4 0,0 1 0,1 0 0,-1 0 0,1 1 0,14-2 0,-16 3 727,-11 0-2249</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33.642"/>
    </inkml:context>
    <inkml:brush xml:id="br0">
      <inkml:brushProperty name="width" value="0.05" units="cm"/>
      <inkml:brushProperty name="height" value="0.05" units="cm"/>
    </inkml:brush>
  </inkml:definitions>
  <inkml:trace contextRef="#ctx0" brushRef="#br0">69 11 96,'6'-11'23507,"-9"11"-21497,-19 2 2117,21-2-4119,0 0-1,1 0 0,-1 0 0,1 0 0,-1 1 0,1-1 0,-1 0 0,1 0 1,-1 1-1,1-1 0,-1 0 0,1 1 0,-1-1 0,1 0 0,-1 1 0,1-1 1,0 1-1,-1-1 0,1 1 0,0-1 0,-1 1 0,1-1 0,0 1 0,-1-1 1,1 1-1,0-1 0,0 1 0,0-1 0,0 1 0,0 0 0,0 0 0,-8 7 263,7-7-254,0-1 0,0 1 1,1-1-1,-1 1 0,0-1 1,0 1-1,1 0 0,-1-1 0,0 1 1,1 0-1,-1 0 0,1-1 0,-1 1 1,1 0-1,-1 0 0,1 0 1,0 0-1,-1 0 0,1 1 0,-5 12 242,4-13-233,0 0 0,1 0-1,-1 1 1,0-1 0,1 1 0,-1-1-1,1 0 1,-1 1 0,1-1-1,0 1 1,-1-1 0,1 3-1,-3 9 84,3-12-94,-1 0 0,1-1 1,0 1-1,0 0 0,-1-1 0,1 1 1,0 0-1,0-1 0,0 1 0,0 0 1,0-1-1,0 1 0,0 0 1,0-1-1,0 1 0,0 0 0,0-1 1,0 1-1,1 0 0,-1-1 0,0 1 1,0 0-1,1-1 0,-1 1 0,0-1 1,1 1-1,0 0 0,1 2 33,1 0-1,-1 0 1,1-1-1,0 1 1,-1-1 0,1 1-1,0-1 1,1 0-1,-1-1 1,0 1 0,1 0-1,-1-1 1,1 0-1,-1 1 1,1-2-1,-1 1 1,1 0 0,0-1-1,-1 1 1,1-1-1,0 0 1,0 0-1,4-1 1,-2 0-47,0 1 0,0-1 0,0 0 0,0 0 0,0-1 0,0 0 0,-1 0 0,1 0 0,9-6 0,5-2-64</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34.632"/>
    </inkml:context>
    <inkml:brush xml:id="br0">
      <inkml:brushProperty name="width" value="0.05" units="cm"/>
      <inkml:brushProperty name="height" value="0.05" units="cm"/>
    </inkml:brush>
  </inkml:definitions>
  <inkml:trace contextRef="#ctx0" brushRef="#br0">13 16 96,'-12'11'21858,"13"-12"-21603,0 1 0,0 0-1,0-1 1,0 1 0,0 0-1,0 0 1,0 0 0,0 0 0,0 0-1,0 0 1,0 0 0,0 1 0,0-1-1,0 0 1,0 1 0,0-1 0,0 0-1,0 1 1,0-1 0,1 2 0,7 1 571,90-14 3811,-62 8-3594,-21 1-2798,-57-11-27808,41 13 29557,-1-4-2448</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35.392"/>
    </inkml:context>
    <inkml:brush xml:id="br0">
      <inkml:brushProperty name="width" value="0.05" units="cm"/>
      <inkml:brushProperty name="height" value="0.05" units="cm"/>
    </inkml:brush>
  </inkml:definitions>
  <inkml:trace contextRef="#ctx0" brushRef="#br0">0 11 96,'0'0'912,"12"-7"1228,-11 7-2569,0 0 536,-1 0 0,0 0-1,0 0 1,1 0 0,-1 0 0,0 0 0,0 0-1,0 0 1,1 0 0,-1 0 0,0 0 0,0 0-1,0 0 1,1 0 0,-1 0 0,0 0 0,0 0 0,1 1-1,-1-1 1,0 0 0,0 0 0,0 0 0,0 0-1,1 0 1,-1 0 0,0 1 0,0-1 0,0 0-1,0 0 1,0 0 0,1 0 0,-1 1 0,0-1-1,0 0 1,0 0 0,0 4 3240,21 0 4518,-7-1-5978,-11-2-1375,-1 0 0,0 0 0,1-1-1,-1 1 1,1-1 0,-1 0 0,1 0 0,-1 1 0,1-2 0,0 1 0,-1 0 0,1 0 0,-1-1 0,1 1-1,-1-1 1,0 0 0,4-1 0,-2 0 15,0 1 0,1 1 0,-1-1 0,0 1 0,0-1 0,8 2 0,8-2-326,-9-2-214,0 0-20,1 1-1,-1 0 1,13 0-1,-22 2-964</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37.542"/>
    </inkml:context>
    <inkml:brush xml:id="br0">
      <inkml:brushProperty name="width" value="0.05" units="cm"/>
      <inkml:brushProperty name="height" value="0.05" units="cm"/>
    </inkml:brush>
  </inkml:definitions>
  <inkml:trace contextRef="#ctx0" brushRef="#br0">168 4 112,'-1'-4'25914,"-6"6"-22935,2 0-4190,0-2 3570,4 0-2015,-12 5 1040,7-2-1313,1-1-1,-1 0 0,0 0 0,0-1 1,-10 2-1,15-3-22,-30 4 368,-18-8-1104,47 4 648,14 21-2159,-2 2 2311,-9-22-113,-1 0-1,1 0 1,0 0-1,0 0 1,0 0-1,-1 0 0,1 0 1,0 0-1,-1 0 1,1 0-1,-1 1 0,1-1 1,-1 0-1,0 0 1,0 1-1,1-1 1,-1 0-1,0 0 0,0 1 1,0-1-1,-1 3 1,9 35 316,-8 33-17,0-71-63,1-1-341,-1 0 101,0 0 0,1 1 0,-1-1 0,1 0 0,-1 0 1,0 0-1,1 0 0,-1 0 0,1 0 0,-1 0 0,0-1 0,1 1 0,-1 0 1,1 0-1,-1 0 0,0 0 0,1 0 0,-1-1 0,1 1 0,-1 0 0,0 0 1,1-1-1,-1 1 0,0 0 0,0 0 0,1-1 0,-1 1 0,0 0 0,0-1 1,1 1-1,-1 0 0,0-1 0,0 1 0,0-1 0,1 1 0,-1 0 0,0-1 1,0 1-1,0-1 0,0 1 0,0 0 0,0-1 0,0 1 0,0-1 0,0 1 1,0 0-1,0-1 0,0 1 0,0-1 0,-1 1 0,1-1 0,0 1 0,0-5-121,4 1 89,-4 4 34,1-1-1,-1 1 1,1 0 0,-1-1-1,1 1 1,-1 0 0,0 0 0,1-1-1,-1 1 1,1-1 0,-1 1-1,0 0 1,1-1 0,-1 1 0,0-1-1,0 1 1,1-1 0,-1 1-1,0-1 1,0 1 0,0-1 0,0 1-1,0-1 1,1 1 0,-1-2-1,1 1-33,0 1 0,0-1 0,1 0 0,-1 1 0,1-1 0,-1 1-1,1-1 1,-1 1 0,0 0 0,1 0 0,-1 0 0,3 0 0,41 4-27,-44-4 74,0 0-15,0 0 0,0 0-1,0 0 1,0 1 0,0-1 0,0 0-1,1 0 1,-1 1 0,0-1 0,0 1-1,-1-1 1,1 1 0,0-1 0,0 1-1,0 0 1,1 0 0,-2 0 4,7 3-10,-6-4 15,-1 0-1,1 1 1,0-1-1,0 0 1,0 1-1,-1-1 1,1 1-1,0 0 0,0-1 1,-1 1-1,1-1 1,-1 1-1,1 0 1,0 0-1,-1-1 1,1 1-1,-1 0 1,0 0-1,1 0 0,-1-1 1,0 1-1,1 2 1,3 2 54,-4-5-46,1 1 0,0-1 0,-1 1 0,1-1 0,-1 1 0,1 0 0,-1-1 0,1 1 0,-1 0 0,1-1 0,-1 1 0,0 0 0,1-1 0,-1 1 0,0 0-1,0 0 1,0 0 0,1 1 0,3 6 141,-3-7-99,0 0-1,-1 0 0,1-1 1,0 1-1,-1 0 0,1 0 0,-1 1 1,1-1-1,-1 0 0,0 0 1,1 0-1,-1 0 0,0 0 1,0 0-1,0 2 0,0 1 237,1-2-196,-1 1 0,0-1-1,0 0 1,0 1-1,0-1 1,0 0-1,-1 1 1,1-1-1,-1 0 1,1 1 0,-1-1-1,0 0 1,0 0-1,0 0 1,0 0-1,-2 3 1,-1 11-94,-11 3 0,14-17 0,0 0 0,0 0 0,0 0 0,-1 0 0,1-1 0,-1 1 0,0 0 0,1-1 0,-1 1 0,0-1 0,0 1 0,0-1 0,0 0 0,0 0 0,0 0 0,0 0 0,-3 1 0,-34 14 0,35-15 0,1 1 0,0-1 0,-1 0 0,1 0 0,0 0 0,-1 0 0,1-1 0,-1 1 0,0-1 0,1 0 0,-1 0 0,1 0 0,-1-1 0,1 1 0,-1-1 0,1 0 0,-1 0 0,1 0 0,0 0 0,-1-1 0,1 1 0,0-1 0,0 0 0,0 0 0,-4-3 0,2 2 2235,4 2-2657</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38.312"/>
    </inkml:context>
    <inkml:brush xml:id="br0">
      <inkml:brushProperty name="width" value="0.05" units="cm"/>
      <inkml:brushProperty name="height" value="0.05" units="cm"/>
    </inkml:brush>
  </inkml:definitions>
  <inkml:trace contextRef="#ctx0" brushRef="#br0">8 11 128,'0'0'686,"-7"-6"1523,26 1-4018</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39.892"/>
    </inkml:context>
    <inkml:brush xml:id="br0">
      <inkml:brushProperty name="width" value="0.05" units="cm"/>
      <inkml:brushProperty name="height" value="0.05" units="cm"/>
    </inkml:brush>
  </inkml:definitions>
  <inkml:trace contextRef="#ctx0" brushRef="#br0">149 63 608,'0'0'486,"-12"-5"373,12 4-711,-1-1 1,1 1 0,-1 0-1,0-1 1,1 1-1,-1 0 1,0 0-1,0 0 1,0 0-1,0 0 1,0 0 0,0 0-1,0 0 1,0 0-1,0 0 1,-1 0-1,1 1 1,-2-2 0,3 2-80,0 0 0,0 0 1,0 0-1,0-1 1,0 1-1,0 0 1,0 0-1,0 0 1,0 0-1,0-1 0,0 1 1,0 0-1,0 0 1,0 0-1,0-1 1,0 1-1,0 0 1,0 0-1,0 0 0,0 0 1,0-1-1,0 1 1,0 0-1,0 0 1,0 0-1,0 0 1,0 0-1,-1-1 0,1 1 1,0 0-1,0 0 1,0 0-1,0 0 1,0 0-1,0 0 1,-1-1-1,1 1 0,0 0 1,0 0-1,0 0 1,0 0-1,-1 0 1,1 0-1,0 0 1,0 0-1,0 0 0,0 0 1,-1 0-1,1 0 1,0 0-1,0 0 1,0 0-1,-1 0 1,-6-6 2673,-1-16 3639,7 22-6212,1-1-1,-1 1 1,0 0 0,0-1 0,1 1 0,-1 0 0,0 0-1,0-1 1,1 1 0,-1 0 0,0 0 0,0 0 0,0 0-1,1 0 1,-1 0 0,0 0 0,0 1 0,0-1 0,1 0 0,-1 0-1,-1 1 1,-18 4 1648,19-3-1423,-1-3-216,0 1 0,1 0 0,-1 0 0,0 1 0,0-1 0,1 0-1,-1 0 1,0 1 0,1-1 0,-1 1 0,0 0 0,1-1 0,-1 1 0,1 0 0,-1 0-1,1 0 1,-2 1 0,-3 2 90,2 4 76,0-7-256,4-1-75,-1 0 1,1 0-1,0 0 0,-1 0 1,1 0-1,0 0 0,0 1 1,-1-1-1,1 0 0,0 0 1,-1 0-1,1 0 0,0 1 1,0-1-1,-1 0 0,1 0 1,0 1-1,0-1 0,0 0 1,-1 1-1,1-1 0,0 0 1,0 0-1,0 1 0,0-1 1,0 0-1,0 1 0,-1-1 1,1 0-1,0 1 0,0-1 1,0 0-1,0 1 0,0-1 1,0 0-1,0 1 0,1-1 1,-1 0-1,0 1 0,0-1 1,0 1-1,-3 6 488,-2 8 485,5 74 2166,1-86-3153,0 0 0,0 0 0,0 0 0,0 0 0,0 0 0,0 0 0,1 0 0,0 0 0,-1-1 0,1 1 0,0-1 0,0 1 0,0-1 0,1 0 0,2 2 0,32 25 0,-21-20 0,-13-6 0,1-1 0,0 1 0,-1-1 0,1 0 0,0 0 0,0 0 0,0-1 0,0 0 0,0 1 0,1-1 0,-1 0 0,0-1 0,1 1 0,-1-1 0,0 0 0,1 0 0,-1-1 0,0 1 0,1-1 0,-1 0 0,6-1 0,-6 0 0,1 0 0,-1 0 0,0 0 0,0-1 0,0 1 0,0-1 0,-1 0 0,1 0 0,3-4 0,-2 2 0,7-17 0,-11 20 0,0 0 0,0 1 0,0-1 0,0 0 0,0 0 0,0 0 0,0 0 0,0 0 0,-1 0 0,1 0 0,-1 0 0,0-1 0,0 1 0,1 0 0,-1 0 0,-1 0 0,1 0 0,0-3 0,-1-5 0,-3 5 0,3 5 0,1 0 0,0 0 0,-1 0 0,1-1 0,0 1 0,-1 0 0,1 0 0,0 0 0,-1-1 0,1 1 0,0 0 0,-1 0 0,1-1 0,0 1 0,-1 0 0,1-1 0,0 1 0,0 0 0,0-1 0,-1 1 0,1 0 0,0-1 0,0 1 0,0-1 0,0 1 0,0 0 0,0-1 0,0 1 0,0-1 0,0 1 0,0 0 0,0-1 0,0 0 0,-1-1 0,1 0 0,-1 1 0,1-1 0,-1 0 0,0 0 0,0 0 0,0 1 0,0-1 0,0 0 0,0 1 0,0-1 0,-1 1 0,-2-3 0,-6-9 0,0 4 0,9 9 0,1-1 0,-1 1 0,0-1 0,0 1 0,1-1 0,-1 1 0,0-1 0,1 0 0,-1 1 0,0-1 0,1 0 0,-1 0 0,1 1 0,-1-1 0,1 0 0,0 0 0,-1-1 0,1 1 0,-1-1 0,1 1 0,-1 0 0,1 0 0,-1 0 0,1 0 0,-1 0 0,0 0 0,1 0 0,-1 0 0,0 1 0,0-1 0,0 0 0,1 0 0,-1 1 0,0-1 0,0 0 0,0 1 0,0-1 0,0 1 0,-3-1 0,-28-11 0,24 9 0,3 1 0,0 0 0,0 1 0,0 0 0,0 0 0,0 0 0,-1 0 0,1 1 0,0 0 0,0 0 0,0 0 0,-1 1 0,1 0 0,0 0 0,0 0 0,-10 4 0,9-2-1523,39-14-21613,-30 10 22162,17-1-3329,-9-3 1520</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40.922"/>
    </inkml:context>
    <inkml:brush xml:id="br0">
      <inkml:brushProperty name="width" value="0.05" units="cm"/>
      <inkml:brushProperty name="height" value="0.05" units="cm"/>
    </inkml:brush>
  </inkml:definitions>
  <inkml:trace contextRef="#ctx0" brushRef="#br0">91 40 112,'-8'-7'20307,"4"8"-17449,4-1-2802,0 1 0,0-1 0,0 0 0,0 1 0,-1-1 0,1 0-1,0 0 1,0 1 0,0-1 0,0 0 0,-1 0 0,1 1 0,0-1-1,0 0 1,0 0 0,-1 1 0,1-1 0,0 0 0,0 0 0,-1 0-1,1 0 1,0 1 0,0-1 0,-1 0 0,1 0 0,0 0 0,-1 0 0,1 0-1,0 0 1,-1 0 0,1 0 0,0 0 0,0 0 0,-1 0 0,1 0-1,0 0 1,-1 0 0,1 0 0,0 0 0,-1 0 0,1-1-27,0 1 0,-1 0 1,1 0-1,0 0 0,-1 0 1,1 0-1,0 0 0,-1 0 1,1 0-1,0 0 0,-1 0 1,1 0-1,0 0 0,0 0 0,-1 0 1,1 0-1,0 1 0,-1-1 1,1 0-1,0 0 0,0 0 1,-1 0-1,1 0 0,0 1 1,0-1-1,-1 0 0,1 0 1,0 0-1,0 1 0,0-1 0,-1 0 1,1 0-1,0 1 0,0-1 1,0 0-1,0 1 0,0-1 1,0 0-1,-1 1 0,1 0 198,-1-1-160,0 1-1,1-1 1,-1 1-1,0-1 1,0 1-1,0-1 1,0 1 0,0-1-1,1 1 1,-1 0-1,0-1 1,1 1 0,-1 0-1,0 0 1,1 0-1,-1-1 1,1 1-1,-1 0 1,1 0 0,-1 0-1,1 0 1,0 0-1,0 0 1,-1 0-1,1 0 1,0 0 0,0 2-1,-3 28 2872,-2-19-1958,4-11-979,0 0 0,1 0 1,-1 0-1,0 0 0,1 0 0,-1 0 0,1 0 1,0 0-1,-1 1 0,1-1 0,0 0 0,-1 0 1,1 0-1,0 2 0,0 1-1,0-1 0,0 1 0,0 0 0,0-1 0,1 1 0,0-1 0,-1 1 0,1-1 0,1 0 0,-1 1 0,3 4 0,4 22 0,-4-13 0,0-13 0,2 0 0,-1-1 0,0 1 0,1-1 0,7 3 0,6 4 0,-16-9 0,-1 0 0,0 0 0,1 0 0,0 0 0,-1-1 0,1 1 0,-1-1 0,1 0 0,0 0 0,-1 0 0,1 0 0,-1 0 0,1 0 0,0-1 0,-1 1 0,1-1 0,2-1 0,40-19 0,-39 17 0,44-40 0,-30 9 0,-16 23 0,-3 11 0,0 1 0,-1-1 0,1 0 0,-1 0 0,1 0 0,-1 0 0,0 0 0,1 0 0,-1 0 0,0 0 0,0 0 0,0 0 0,0 0 0,0 0 0,0 0 0,0 0 0,0 0 0,0 0 0,0-1 0,0 1 0,-1 0 0,1 0 0,0 0 0,-1-1 0,-5-9 0,6 10 0,-1 0 0,1 0 0,0 1 0,0-1 0,-1 0 0,1 0 0,0 1 0,-1-1 0,1 0 0,-1 1 0,1-1 0,-1 1 0,1-1 0,-1 1 0,0-1 0,1 1 0,-1-1 0,0 1 0,-1-1 0,-9-20 0,-12 6 0,19 13 0,0-1 0,0 1 0,0-1 0,0 0 0,0 0 0,-5-6 0,2 5 0,0-1 0,-1 1 0,0 0 0,-14-5 0,13 7 0,1 0 0,0 1 0,-1 0 0,1 0 0,0 1 0,-1 0 0,1 1 0,-1-1 0,1 2 0,0-1 0,-1 1 0,1 0 0,-14 6 0,16-5-4,5-3 1,1 0 1,-1 0-1,1 0 0,-1 1 1,1-1-1,-1 0 1,1 0-1,-1 0 0,1 1 1,-1-1-1,1 0 0,-1 0 1,1 1-1,0-1 0,-1 0 1,1 1-1,0-1 1,-1 1-1,1-1 0,0 0 1,-1 1-1,1-1 0,0 1 1,0-1-1,-1 1 1,1-1-1,0 1 0,0-1 1,0 1-1,0-1 0,0 1 1,0-1-1,0 1 1,0 0-1,36 11-26906,-25-15 25071,0 2 171</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2:55.359"/>
    </inkml:context>
    <inkml:brush xml:id="br0">
      <inkml:brushProperty name="width" value="0.05" units="cm"/>
      <inkml:brushProperty name="height" value="0.05" units="cm"/>
    </inkml:brush>
  </inkml:definitions>
  <inkml:trace contextRef="#ctx0" brushRef="#br0">44 20 32,'-12'-5'213,"12"5"-185,0-1-1,0 1 1,-1-1-1,1 1 1,0 0-1,0-1 0,-1 1 1,1 0-1,0-1 1,0 1-1,-1 0 1,1-1-1,0 1 0,-1 0 1,1 0-1,-1-1 1,1 1-1,0 0 1,-1 0-1,1 0 0,-1 0 1,1 0-1,0-1 1,-1 1-1,1 0 0,-1 0 1,1 0-1,-1 0 1,1 0-1,0 0 1,-1 0-1,1 1 0,-1-1 1,1 0-1,-1 0 1,0 0-1,-2 0 15,1 0 121,-10-9 4418,12 13-3018,0-3-1176,33 26 2646,-24-21-2042,0 0-1,0 0 0,11 10 1,-6-2-40,-5-5-236,1 0-1,0 0 1,21 13 0,-30-21-674,1 0 1,-1 0 0,0 0 0,1 1 0,-1-1-1,0 0 1,1 1 0,-1-1 0,0 1 0,0-1-1,0 1 1,-1-1 0,1 1 0,1 3 0,-2-5-26,0 1 0,0 0 0,1 0 0,-1 0 0,0-1 0,1 1 0,-1 0 0,0-1 0,1 1 0,-1 0 1,1-1-1,-1 1 0,1 0 0,-1-1 0,1 1 0,0-1 0,-1 1 0,1-1 0,0 1 0,0 0 0,0-1-6,-1 0-1,1 1 0,0-1 0,-1 0 1,1 1-1,-1-1 0,1 1 0,-1-1 1,1 1-1,-1-1 0,1 1 0,-1 0 1,0-1-1,1 1 0,-1 0 0,0-1 1,1 1-1,-1 0 0,0 0 0,1 1 18,-1-1 0,0 0 0,1 1 0,-1-1 0,1 0 0,-1 1 0,1-1 0,0 0 0,-1 0 0,1 0 0,0 0 0,0 0 0,0 1 0,1 0 0,7 11 345,-1 20 540,-3-21-718,-5-11-180,1-1 1,0 1-1,-1 0 0,1 0 1,-1 0-1,1 0 0,-1 0 1,1 0-1,-1 0 0,0 0 1,1 0-1,-1 0 0,0 0 1,0 0-1,0 0 0,0 2 1,1 15 538,0-13-456,-1-1-1,0 0 1,0 0 0,0 1 0,0-1 0,-1 0 0,1 0 0,-1 1 0,0-1 0,0 0 0,-1 0 0,1 0 0,-3 4 0,3-6-80,0 0 0,0 0 0,0 0 0,1 0 0,-1 0 0,1-1 0,0 1 0,-1 0 0,1 0 0,0 3 0,0-4-7,0 1-1,0-1 1,0 1-1,0-1 1,-1 1-1,1-1 1,0 1-1,-1-1 1,1 1-1,-1-1 1,0 1-1,1-1 1,-2 2-1,1-2-6,0 0 0,0 0 0,0 0 0,0 0 0,1 0 0,-1 0 0,0 0-1,1 0 1,-1 0 0,1 0 0,-1 1 0,1-1 0,0 0 0,-1 0 0,1 1 0,0-1 0,0 0 0,0 1-1,0-1 1,0 0 0,0 3 0,-1 0 17,0-1-1,0 1 1,0 0-1,0 0 1,-1-1-1,0 1 0,0-1 1,0 1-1,-2 2 1,-8 32 1,10-36-7,0 0-1,1-1 1,-1 1-1,1 0 1,-1 0 0,1 0-1,0 0 1,0 0-1,0 0 1,0 0-1,0 1 1,-1 2-1,-1-1-4,-1 1 0,1 0 0,-1-1 0,0 0 0,0 0 0,-1 0 0,-9 6 0,4 10 109,2-18-163,4-3 63,7 1 102,5-3-559,-7-3-3750</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42.072"/>
    </inkml:context>
    <inkml:brush xml:id="br0">
      <inkml:brushProperty name="width" value="0.05" units="cm"/>
      <inkml:brushProperty name="height" value="0.05" units="cm"/>
    </inkml:brush>
  </inkml:definitions>
  <inkml:trace contextRef="#ctx0" brushRef="#br0">64 71 208,'-2'-11'16037,"1"11"-15633,-1 0 1,1 0 0,0 0-1,0 0 1,0 0-1,-1 1 1,1-1 0,0 0-1,0 1 1,0-1-1,0 1 1,0-1 0,0 1-1,0 0 1,0-1-1,0 1 1,0 0 0,0 0-1,0-1 1,0 1-1,0 0 1,1 0 0,-1 0-1,0 0 1,1 0-1,-1 0 1,1 0 0,-1 1-1,1-1 1,-1 0-1,1 2 1,-5 5 565,4-7-890,1-1 1,-1 1 0,1-1 0,-1 1 0,1 0 0,-1-1 0,1 1 0,-1 0 0,1-1 0,-1 1 0,1 0 0,0 0 0,0-1 0,-1 1 0,1 0 0,0 0 0,0 0 0,0-1 0,0 1 0,0 0 0,0 1 0,-1 1 28,1 0 1,-1 0-1,1 0 1,-1 0-1,0 0 1,0 0-1,-3 4 1,2-3-116,1-1 0,-1 0 1,1 1-1,0-1 0,0 1 0,0-1 1,0 1-1,0 4 0,1-1 6,0-5 0,0 0 0,0 0 0,-1 0 0,1 0 0,0 0 0,1 0 0,-1-1 0,0 1 0,1 0 0,-1 0 0,1 0 0,-1-1 0,1 1 0,0 0 0,0 0 0,0-1 0,0 1 0,0-1 0,1 2 0,-1-2 0,0 1 0,-1-1 0,1 0 0,-1 0 0,1 0 0,-1 1 0,1-1 0,-1 0 0,0 0 0,0 1 0,1-1 0,-1 0 0,0 3 0,0-3 0,0 0 0,0 1 0,0-1 0,0 0 0,0 1 0,1-1 0,-1 0 0,0 1 0,1-1 0,-1 0 0,1 0 0,0 1 0,1 1 0,0-1 0,-1-2 0,-1 1 0,1-1 0,-1 1 0,1-1 0,-1 1 0,1-1 0,-1 1 0,1 0 0,-1-1 0,1 1 0,-1-1 0,0 1 0,0 0 0,1-1 0,-1 1 0,0 0 0,0-1 0,0 1 0,0 0 0,1 0 0,-1-1 0,0 2 0,0-2 0,0 1 0,0-1 0,0 1 0,0 0 0,0-1 0,0 1 0,1-1 0,-1 1 0,0-1 0,1 1 0,-1-1 0,0 1 0,1-1 0,-1 1 0,0-1 0,1 0 0,-1 1 0,1-1 0,-1 1 0,1-1 0,-1 0 0,1 0 0,-1 1 0,1-1 0,-1 0 0,1 0 0,0 1 0,-1-1 0,1 0 0,-1 0 0,1 0 0,-1 1 0,1-1 0,-1 0 0,1 0 0,-1 1 0,0-1 0,1 0 0,-1 0 0,1 1 0,-1-1 0,0 1 0,1-1 0,-1 0 0,0 1 0,1-1 0,-1 1 0,0-1 0,0 1 0,0-1 0,1 1 0,-1-1 0,0 0 0,0 2 0,33 26 0,-32-27 0,0 0 0,0-1 0,1 1 0,-1 0 0,1 0 0,-1-1 0,0 1 0,1 0 0,-1-1 0,1 0 0,0 1 0,-1-1 0,1 0 0,-1 0 0,1 0 0,-1 0 0,1 0 0,0 0 0,-1 0 0,1 0 0,-1-1 0,3 0 0,33-19 0,-14 6 0,-18 11 0,-1-1 0,0 1 0,1-1 0,-1 0 0,-1 1 0,1-2 0,0 1 0,2-5 0,-5 7 0,-1 1 0,1-1 0,0 1 0,0-1 0,0 1 0,0-1 0,0 1 0,0-1 0,0 1 0,0 0 0,0 0 0,1 0 0,1-2 0,-1 2 0,-1 0 0,0 0 0,1 0 0,-1 0 0,0 0 0,0-1 0,0 1 0,0 0 0,0 0 0,0-1 0,-1 1 0,1-1 0,0-1 0,0 2 0,-1 0 0,0-1 0,1 1 0,-1 0 0,1-1 0,-1 1 0,1 0 0,0 0 0,-1-1 0,1 1 0,0 0 0,0 0 0,0 0 0,2-1 0,5-12 0,0-25 0,-3 28 0,-5 10 0,1 1 0,0-1 0,-1 0 0,1 0 0,-1 0 0,1 1 0,-1-1 0,1 0 0,-1 0 0,0 0 0,1 0 0,-1 0 0,0 0 0,0 0 0,0 0 0,0-1 0,1 1 0,-1-1 0,0 1 0,0 0 0,0-1 0,0 1 0,0 0 0,0 0 0,0-1 0,-1 1 0,1 0 0,0 0 0,-1-1 0,1 1 0,-1 0 0,1 0 0,-1 0 0,0 0 0,1 0 0,-1 0 0,0 0 0,0 0 0,-1-2 0,-4-12 0,6 14 0,0-1 0,0 1 0,0 0 0,0 0 0,-1-1 0,1 1 0,-1 0 0,1 0 0,-1 0 0,1 0 0,-1 0 0,1 0 0,-2-2 0,-12-11 0,12 11 0,0 0 0,0 0 0,-1 1 0,1-1 0,-1 1 0,0 0 0,0-1 0,0 1 0,0 1 0,0-1 0,0 0 0,0 1 0,-1-1 0,1 1 0,0 0 0,-1 0 0,1 0 0,-8 0 0,-2-2 0,12 3 0,1 0 0,-1-1 0,0 1 0,0 0 0,0 0 0,1 0 0,-1-1 0,0 1 0,0 0 0,0 0 0,0 0 0,1 0 0,-1 1 0,0-1 0,0 0 0,0 0 0,1 0 0,-1 1 0,0-1 0,0 0 0,1 1 0,-1-1 0,0 1 0,-37 11 0,31-8 0,0 1 0,1 0 0,-1 1 0,1 0 0,1 0 0,-1 0 0,-7 11 0,0-9 13,12-8-22,1 0-1,-1 0 1,1 1 0,-1-1-1,0 0 1,1 0-1,-1 1 1,0-1 0,1 0-1,-1 1 1,1-1-1,-1 1 1,1-1 0,-1 0-1,1 1 1,-1-1-1,1 1 1,-1 0 0,1-1-1,-1 1 1</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43.922"/>
    </inkml:context>
    <inkml:brush xml:id="br0">
      <inkml:brushProperty name="width" value="0.05" units="cm"/>
      <inkml:brushProperty name="height" value="0.05" units="cm"/>
    </inkml:brush>
  </inkml:definitions>
  <inkml:trace contextRef="#ctx0" brushRef="#br0">160 51 96,'0'0'1310,"-1"-22"10394,-7 15-5506,6 2-5785,-2 3 264,1 0 1,0 0-1,-1 1 0,1-1 1,-1 1-1,0 0 0,1 0 1,-1 0-1,-5 0 1,-10-2-227,15 4-442,-1 0 0,1 0 1,-1 0-1,1 0 0,0 1 1,-1 0-1,1-1 0,0 2 1,0-1-1,0 0 0,1 1 1,-1 0-1,0 0 0,1 0 1,-3 3-1,2 9-41,2-13 33,1-1 0,-1 1 0,1-1 0,0 1 0,-1-1 0,1 1-1,0 0 1,0 0 0,0 0 0,1 0 0,-1-1 0,0 1 0,1 0 0,-1 0 0,1 0 0,-1 0 0,1 1 0,0-1-1,0 0 1,0 2 0,0 3 63,0 0-1,0-1 1,0 1 0,1-1-1,0 1 1,3 7-1,7 33 185,4-3 265,1-1 346,-8-3 483,-6-32-1132,-1 0 0,0 0 0,0 0 0,-1 0 0,0 0 0,-2 11 0,1 9 88,1-26-307,-1 0-1,1-1 0,0 1 0,-1 0 1,1 0-1,-1-1 0,1 1 1,-1 0-1,0-1 0,0 1 0,1-1 1,-1 1-1,-1-1 0,1 1 0,0-1 1,0 1-1,0-1 0,-1 0 0,-1 1 1,1-2-194,-19-31-26700,11 29 23680,10-2 1617</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44.532"/>
    </inkml:context>
    <inkml:brush xml:id="br0">
      <inkml:brushProperty name="width" value="0.05" units="cm"/>
      <inkml:brushProperty name="height" value="0.05" units="cm"/>
    </inkml:brush>
  </inkml:definitions>
  <inkml:trace contextRef="#ctx0" brushRef="#br0">1 51 400,'0'0'739,"9"-12"6008,14 5 6035,4 4-4368,-2 2-4867,-3-4-3409,-12 3-138,0-1 0,0 2 0,14-2 0,-14 3 0,1-1 0,-1-1 0,14-3 0,4 3 0,-18 2 0,-15 0-5,3 0-286,-11 1-8159,-12-5-8552</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46.022"/>
    </inkml:context>
    <inkml:brush xml:id="br0">
      <inkml:brushProperty name="width" value="0.05" units="cm"/>
      <inkml:brushProperty name="height" value="0.05" units="cm"/>
    </inkml:brush>
  </inkml:definitions>
  <inkml:trace contextRef="#ctx0" brushRef="#br0">12 80 432,'0'-1'40,"0"1"-1,0 0 0,0 0 1,0-1-1,0 1 0,0 0 1,0 0-1,0-1 0,0 1 1,0 0-1,0 0 0,0-1 1,0 1-1,0 0 0,0 0 1,0-1-1,0 1 0,0 0 1,-1 0-1,1-1 0,0 1 1,0 0-1,0 0 0,0 0 1,-1 0-1,1-1 0,0 1 1,0 0-1,0 0 0,-1 0 1,1 0-1,0 0 1,0-1-1,-1 1 0,1 0 1,0 0-1,0 0 0,-1 0 1,1 0-1,0 0 0,-1 0-8,1 0 0,0 0 0,-1 0-1,1 0 1,0 0 0,0 0 0,-1 0 0,1-1-1,0 1 1,0 0 0,-1 0 0,1 0 0,0 0 0,0-1-1,-1 1 1,1 0 0,0 0 0,0 0 0,0-1-1,-1 1 1,1 0 0,0 0 0,0-1 0,0 1-1,0 0 1,0 0 0,-1-1 0,1 1 0,0 0-1,0-1 1,0 1 0,0 0 0,0-1 0,0 1-1,0 0 1,0 0 0,0-1 0,0 1 0,0 0-1,1-1 1,-1 0 348,1-10 8388,5 7-4323,-6 4-4393,0 0 0,0 0 0,0 0 0,0 0 0,-1 0-1,1 0 1,0-1 0,0 1 0,0 0 0,-1 0 0,1 0 0,0 0 0,0 0 0,-1 0 0,1 0 0,0 0 0,0 0 0,0 0 0,-1 0 0,1 0-1,0 0 1,0 0 0,0 1 0,-1-1 0,1 0 0,0 0 0,0 0 0,0 0 0,-1 0 0,1 0 0,0 0 0,0 1 0,0-1 0,0 0 0,-1 0-1,1 0 1,0 0 0,0 3 2096,1-3-1794,0 1 0,0-1 0,0 1 0,0 0 0,1-1 0,-1 1 0,0 0 0,0 0 0,0 0 0,0 0 0,0 0 0,-1 0 0,1 0 0,0 0 0,0 0 0,-1 0 0,1 0 0,0 0 0,-1 0 0,1 2 0,9 12 1636,2 23 396,-10-34-2385,0-1 0,0 1 0,0 0 0,0 1 0,0-1 0,-1 0 0,1 0 0,-1 1 0,-1-1 0,1 1 0,0-1 0,-1 1 0,0-1 0,-1 9 0,13 2 0,-12-63 0,0 43 0,0-1 0,1 1 0,0 0 0,0-1 0,0 1 0,1 0 0,0 0 0,0-1 0,0 1 0,3-4 0,7-30 0,-6 30 0,-4 7 0,-1 1 0,0 0 0,0-1 0,0 1 0,0-1 0,0 0 0,-1 1 0,1-1 0,0 0 0,-1 1 0,1-1 0,-1 0 0,1-2 0,-1 3 0,0 0 0,0-1 0,0 1 0,0 0 0,1-1 0,-1 1 0,0 0 0,1-1 0,0 1 0,-1 0 0,1 0 0,-1-1 0,1 1 0,0 0 0,0 0 0,0 0 0,0 0 0,1-1 0,-2 2 0,1-1 0,-1 1 0,1 0 0,0-1 0,-1 1 0,1 0 0,-1 0 0,1-1 0,0 1 0,-1 0 0,1 0 0,0 0 0,-1 0 0,1 0 0,0 0 0,-1 0 0,1 0 0,-1 0 0,1 0 0,0 0 0,-1 0 0,1 0 0,0 1 0,-1-1 0,1 0 0,0 0 0,-1 1 0,1-1 0,-1 0 0,1 1 0,-1-1 0,1 1 0,-1-1 0,1 1 0,0 0 0,3 3 0,-3-3 0,0 0 0,0-1 0,0 1 0,0 0 0,0 0 0,0 0 0,0 0 0,0 0 0,-1 0 0,1 0 0,0 0 0,-1 0 0,1 0 0,-1 1 0,1-1 0,-1 1 0,1-1 0,-1 0 0,0 0 0,0-1 0,0 1 0,1 0 0,-1 0 0,0-1 0,1 1 0,-1 0 0,0-1 0,1 1 0,-1 0 0,1-1 0,-1 1 0,1-1 0,0 1 0,-1-1 0,2 1 0,-1 0 0,0 0 0,-1-1 0,1 1 0,0 0 0,0 0 0,-1 0 0,1-1 0,0 1 0,-1 0 0,1 0 0,-1 0 0,1 0 0,-1 0 0,1 0 0,-1 0 0,0 0 0,1 0 0,-1 0 0,0 2 0,8 13 0,-7-15 0,1 0 0,-1 1 0,0-1 0,0 0 0,-1 1 0,1-1 0,0 1 0,0 0 0,-1-1 0,1 1 0,-1-1 0,1 1 0,0 3 0,4 12 0,-4-16 0,0 1 0,-1-1 0,1 1 0,0-1 0,-1 1 0,1-1 0,-1 1 0,1-1 0,-1 1 0,0 0 0,0-1 0,0 3 0,0-3 0,1 1 0,-1-1 0,0 0 0,-1 1 0,1-1 0,0 1 0,0-1 0,-1 1 0,1-1 0,0 0 0,-1 1 0,0-1 0,1 0 0,-1 1 0,-1 0 0,-2-5 0,3-12 0,0 10 0,1 0 0,0 1 0,1-1 0,-1 0 0,1 0 0,0 1 0,0-1 0,0 1 0,4-9 0,2-5 0,-6 16 0,-1 0 0,1 0 0,0-1 0,0 1 0,0 0 0,0 0 0,0 0 0,0 0 0,1 0 0,2-3 0,-1 3 0,-2 1 0,1-1 0,0 1 0,0-1 0,-1 1 0,1-1 0,-1 0 0,1 0 0,-1 0 0,2-4 0,-2 5 0,-1 0 0,0 1 0,1-1 0,-1 0 0,1 0 0,-1 0 0,1 0 0,-1 1 0,1-1 0,-1 0 0,1 1 0,0-1 0,-1 0 0,1 1 0,0-1 0,0 1 0,0-1 0,-1 1 0,1-1 0,0 1 0,0 0 0,0-1 0,0 1 0,0 0 0,0 0 0,0 0 0,0 0 0,0 0 0,-1 0 0,1 0 0,0 0 0,2 0 0,-1 0 0,-1 0 0,1 0 0,0 0 0,0 0 0,0 0 0,0 0 0,-1 1 0,1-1 0,0 1 0,0-1 0,-1 1 0,1 0 0,0 0 0,-1 0 0,1 0 0,2 1 0,13 16 0,-15-16 0,-1-1 0,1 1 0,0-1 0,0 1 0,-1-1 0,1 1 0,-1 0 0,0 0 0,0 0 0,1 0 0,-1 0 0,0 0 0,-1 0 0,1 0 0,0 1 0,0-1 0,-1 0 0,0 0 0,1 1 0,-1 2 0,0 1 0,0-4 0,-1 0 0,1 0 0,0 0 0,0 0 0,0 0 0,1 0 0,-1 0 0,0 0 0,1 0 0,-1 0 0,1 0 0,0 0 0,-1 0 0,1 0 0,0-1 0,0 1 0,3 3 0,-2 7-342,-2-8-971,0-8-698,0-24-21127,0 22 20649</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47.402"/>
    </inkml:context>
    <inkml:brush xml:id="br0">
      <inkml:brushProperty name="width" value="0.05" units="cm"/>
      <inkml:brushProperty name="height" value="0.05" units="cm"/>
    </inkml:brush>
  </inkml:definitions>
  <inkml:trace contextRef="#ctx0" brushRef="#br0">12 25 80,'-12'4'14524,"64"-14"-2935,50 10-5784,3 0-5036,-105-1-766,1 1-1,-1 0 1,1 0-1,-1 0 1,1 0 0,-1 0-1,1 0 1,-1 0-1,1 0 1,-1 0-1,1 0 1,-1 0 0,1 0-1,-1 0 1,1 0-1,-1 0 1,1 0 0,-1 1-1,0-1 1,1 0-1,-1 0 1,1 1-1,-1-1 1,1 0 0,-1 1-1,0-1 1,1 0-1,-1 1 1,0-1 0,1 0-1,-1 1 1,0-1-1,1 1 1,-3 0-171,0-6-835,-27-6-23411,19 3 17176</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48.432"/>
    </inkml:context>
    <inkml:brush xml:id="br0">
      <inkml:brushProperty name="width" value="0.05" units="cm"/>
      <inkml:brushProperty name="height" value="0.05" units="cm"/>
    </inkml:brush>
  </inkml:definitions>
  <inkml:trace contextRef="#ctx0" brushRef="#br0">1 1 208,'0'0'672,"0"3"-571,2 9 6244,-2-12-6246,1 0-1,-1 0 1,0 0-1,1 0 1,-1 0-1,1 0 1,-1 0-1,0 0 1,1 0 0,-1 0-1,0 0 1,1 0-1,-1 0 1,1 1-1,-1-1 1,0 0-1,1 0 1,-1 0-1,0 1 1,0-1 0,1 0-1,-1 0 1,0 1-1,1-1 1,-1 0-1,0 0 1,0 1-1,0-1 1,1 0-1,-1 1 1,0-1 0,0 1-1,0-1 1,0 0-1,0 1 1,0-1-1,0 0 1,0 1-1,1-1 1,-1 0 0,0 1-1,-1-1 1,1 1-1,0-1 1,0 0-1,0 1 1,0-1-1,0 1 1,29 11 10492,19-12-591,-28 0-9979,11-6-21,-25 5 0,0 1 0,0-1 0,0 0 0,-1-1 0,1 1 0,0-1 0,-1 0 0,10-5 0,23 2 4,-35 5-14,-13 0-19,7 0 21,1 0-515</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50.052"/>
    </inkml:context>
    <inkml:brush xml:id="br0">
      <inkml:brushProperty name="width" value="0.05" units="cm"/>
      <inkml:brushProperty name="height" value="0.05" units="cm"/>
    </inkml:brush>
  </inkml:definitions>
  <inkml:trace contextRef="#ctx0" brushRef="#br0">1 92 192,'0'0'31999,"1"-28"-31423,24-2-576,-10 16 0,-5 10 0,23-9 0,-32 12 0,1 1 0,-1-1 0,1 1 0,-1 0 0,1 0 0,-1 0 0,1 0 0,-1 0 0,1 0 0,-1 0 0,1 0 0,-1 1 0,1-1 0,-1 1 0,1-1 0,-1 1 0,1-1 0,-1 1 0,3 1 0,58 48 0,-61-48 0,0 1 0,1-1 0,-1 0 0,0 1 0,0-1 0,-1 1 0,1-1 0,0 1 0,-1-1 0,1 1 0,-1-1 0,0 1 0,0-1 0,0 1 0,0 0 0,-1-1 0,1 1 0,-1-1 0,1 1 0,-1-1 0,0 1 0,0-1 0,-1 3 0,-1 12 0,-2-13 0,3-3 0,0 1 0,0-1 0,0 1 0,0 0 0,0 0 0,0-1 0,0 1 0,1 1 0,-1-1 0,1 0 0,0 0 0,-3 5 0,4-6 0,0 0 0,0-1 0,0 1 0,0-1 0,0 1 0,-1-1 0,1 1 0,0-1 0,0 1 0,-1-1 0,1 1 0,0-1 0,-1 1 0,1-1 0,-1 1 0,1-1 0,0 0 0,-1 1 0,1-1 0,-1 0 0,1 1 0,-1-1 0,0 0 0,0 1 0,0-1 0,1 1 0,-1-1 0,0 0 0,1 1 0,-1-1 0,1 1 0,-1 0 0,0-1 0,1 1 0,-1-1 0,1 1 0,0 0 0,-1-1 0,1 1 0,-1 0 0,1 0 0,0-1 0,0 1 0,-1 0 0,1 0 0,0-1 0,0 1 0,0 1 0,-33 27 0,7-2 0,18-18 0,7-8 0,0-1 0,0 1 0,0-1 0,1 1 0,-1-1 0,0 1 0,1 0 0,-1-1 0,0 1 0,1 0 0,-1-1 0,1 1 0,-1 0 0,1 0 0,0 0 0,-1 1 0,1-1 0,-1 0 0,1 0 0,-1 1 0,1-1 0,0 0 0,-1 0 0,0 0 0,1 0 0,-1 0 0,0 0 0,1 0 0,-1 0 0,0 0 0,0-1 0,-1 2 0,1-1 0,0 0 0,0 0 0,0 0 0,0 0 0,0 0 0,0 1 0,0-1 0,0 0 0,1 0 0,-1 1 0,1-1 0,-1 0 0,1 1 0,-1-1 0,0 3 0,-2 4 0,-2 6 0,6-13 0,-1 0 0,0 0 0,0 0 0,1-1 0,-1 1 0,0 0 0,1 0 0,-1-1 0,0 1 0,1 0 0,-1-1 0,1 1 0,0 0 0,-1-1 0,1 1 0,-1-1 0,1 1 0,0-1 0,-1 1 0,1-1 0,0 0 0,0 1 0,-1-1 0,1 0 0,0 1 0,0-1 0,-1 0 0,1 0 0,0 0 0,0 0 0,0 0 0,0 0 0,-1 0 0,1 0 0,0 0 0,0 0 0,1-1 0,1 1 0,0 0 0,0 0 0,0-1 0,-1 0 0,1 1 0,0-1 0,0 0 0,-1 0 0,1-1 0,2-1 0,0 0 0,0 1 0,1-1 0,0 1 0,-1 0 0,1 0 0,0 0 0,0 1 0,10-1 0,14-5 0,-26 6 0,1 0 0,0 1 0,-1-1 0,1 1 0,-1 0 0,1 1 0,0-1 0,6 2 0,-9-2 0,-1 0 0,0 1 0,1-1 0,-1 0 0,0 1 0,1-1 0,-1 1 0,0-1 0,0 1 0,1-1 0,-1 1 0,0 0 0,0 0 0,0 0 0,0 0 0,0 0 0,0 0 0,0 0 0,0 0 0,0 0 0,0 0 0,-1 0 0,1 1 0,0-1 0,-1 0 0,1 0 0,-1 1 0,0-1 0,1 2 0,-1-3-2,0 1 0,0-1 0,0 0 0,0 0-1,0 0 1,0 1 0,0-1 0,0 0 0,0 0 0,0 0 0,0 1 0,0-1-1,0 0 1,0 0 0,0 0 0,1 0 0,-1 1 0,0-1 0,0 0 0,0 0 0,0 0-1,0 0 1,0 0 0,1 1 0,-1-1 0,0 0 0,0 0 0,0 0 0,0 0-1,1 0 1,-1 0 0,0 0 0,0 0 0,0 0 0,0 1 0,1-1 0,-1 0-1,0 0 1,0 0 0,0 0 0,1 0 0,-1 0 0,12-5-5409,9-13-10075,10-15 5887,-30 26 8572</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50.852"/>
    </inkml:context>
    <inkml:brush xml:id="br0">
      <inkml:brushProperty name="width" value="0.05" units="cm"/>
      <inkml:brushProperty name="height" value="0.05" units="cm"/>
    </inkml:brush>
  </inkml:definitions>
  <inkml:trace contextRef="#ctx0" brushRef="#br0">110 70 512,'0'0'739,"-35"-21"28813,27 20-24333,1 2-4496,0 4-4701,1-1 3978,2-2 0,2 0 0,-1 0 0,0 1 0,0-1 0,1 0 0,-1 1 0,1 0 0,0-1 0,0 1 0,0 0 0,0 0 0,-3 7 0,0 5 0,4-14 0,0 1 0,0 0 0,1 0 0,-1 0 0,0 0 0,1 0 0,-1 0 0,1 0 0,0 0 0,-1 3 0,1-2 0,0-1 0,0 1 0,0 0 0,1-1 0,-1 1 0,1 0 0,-1-1 0,1 1 0,0-1 0,0 1 0,0-1 0,0 1 0,2 2 0,4 12 0,-7-16 0,0 0 0,1 1 0,-1-1 0,0 0 0,1 0 0,-1 1 0,1-1 0,0 0 0,-1 0 0,1 0 0,0 0 0,0 0 0,0 0 0,0 0 0,0 0 0,0 0 0,0 0 0,1 1 0,3 1 0,1 0 0,-1-1 0,1 1 0,12 3 0,-10-4 0,0 0 0,0 0 0,0-1 0,0 0 0,1 0 0,-1-1 0,0 0 0,1-1 0,-1 0 0,0 0 0,0 0 0,12-4 0,21-6 0,-34 8 0,1 0 0,-1 0 0,-1-1 0,1 0 0,0 0 0,-1 0 0,0-1 0,0 0 0,-1 0 0,1 0 0,9-13 0,-14 16 0,0 0 0,1 0 0,-1 0 0,0 0 0,0 0 0,0-1 0,0 1 0,0 0 0,0-1 0,-1 1 0,1 0 0,-1-1 0,0 1 0,0-1 0,0 1 0,0-1 0,0 1 0,0-1 0,-1 1 0,1-1 0,-1 1 0,0 0 0,1-1 0,-1 1 0,0 0 0,0 0 0,-2-3 0,-4-11 0,7 14 0,-1 1 0,1 0 0,0-1 0,-1 1 0,1 0 0,-1 0 0,1-1 0,-1 1 0,0 0 0,1 0 0,-1 0 0,0 0 0,0 0 0,0 0 0,0 0 0,0 0 0,-2-1 0,-13-12 0,15 13 0,0-1 0,0 1 0,0 0 0,0 0 0,-1-1 0,1 1 0,0 0 0,-1 0 0,1 0 0,-1 1 0,0-1 0,1 0 0,-1 0 0,-2 0 0,-42-15 0,31 14 0,1 0 0,-1 1 0,1 0 0,-1 1 0,0 0 0,1 2 0,-1 0 0,-21 5 0,34-6 0,0-1 0,1 1 0,-1 0 0,1-1 0,-1 1 0,1 0 0,-1 0 0,1 0 0,0 0 0,0 0 0,-1 0 0,0 2 0,1-2 0,1-1 0,-1 0 0,1 1 0,0-1 0,-1 1 0,1-1 0,0 0 0,0 1 0,-1-1 0,1 1 0,0-1 0,0 1 0,0-1 0,0 1 0,-1-1 0,1 1 0,0-1 0,0 1 0,0-1 0,0 1 0,0-1 0,0 1 0,0-1 0,0 1 0,0-1 0,1 1 0,-1-1 0,0 1 0,0-1 0,0 1 0,1-1 0,-1 1 0,0-1 0,0 1 0,1 0 0,2 1 602,13 10-1873,-15-11 965,0-1 0,0 1 0,0-1 0,0 0 0,0 1 0,0-1 0,0 0-1,0 1 1,1-1 0,-1 0 0,0 0 0,0 0 0,0 0 0,0 0 0,1 0 0,-1-1-1,0 1 1,0 0 0,0 0 0,0-1 0,0 1 0,0-1 0,0 1 0,0-1 0,0 1 0,0-1-1,0 0 1,1 0 0,22-11-9780,-7 5 5814,13-9-1456,-22 10 4322</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4:51.792"/>
    </inkml:context>
    <inkml:brush xml:id="br0">
      <inkml:brushProperty name="width" value="0.05" units="cm"/>
      <inkml:brushProperty name="height" value="0.05" units="cm"/>
    </inkml:brush>
  </inkml:definitions>
  <inkml:trace contextRef="#ctx0" brushRef="#br0">28 74 96,'20'0'27722,"-39"-4"-22773,18 4-4949,0 0 0,0 1 0,0-1 0,0 1 0,1-1 0,-1 1 0,0-1 0,0 1 0,0-1 0,1 1 0,-1 0 0,0 0 0,1-1 0,-1 1 0,1 0 0,-1 0 0,1 0 0,-1-1 0,1 1 0,0 0 0,-1 0 0,1 0 0,0 0 0,0 0 0,-1 1 0,-3 29 0,-4 19 0,8-47 0,0-1 0,1 1 0,0-1 0,-1 1 0,1 0 0,0-1 0,0 1 0,0-1 0,0 0 0,2 3 0,-1-3 0,-1 0 0,0 0 0,0 0 0,0 0 0,0 0 0,-1 0 0,1 0 0,-1 1 0,1 2 0,1-1 0,0 0 0,0 0 0,0-1 0,0 1 0,1-1 0,-1 0 0,1 0 0,0 0 0,0 0 0,0 0 0,0 0 0,6 3 0,3 0 0,-11-5 0,1 0 0,0 0 0,0 0 0,-1 0 0,1 0 0,0 0 0,0 0 0,0-1 0,0 1 0,0-1 0,0 1 0,0-1 0,0 0 0,0 0 0,0 0 0,0 0 0,0 0 0,0 0 0,0-1 0,0 1 0,0-1 0,0 1 0,3-2 0,9-2 0,-13 4 0,1 0 0,-1 0 0,1 0 0,-1-1 0,1 1 0,-1 0 0,0-1 0,1 1 0,-1-1 0,0 0 0,1 1 0,-1-1 0,0 0 0,2-1 0,-2 0 0,1 1 0,0 0 0,0-1 0,0 1 0,0 0 0,0 0 0,0 0 0,0 0 0,4-1 0,-4 1 0,1 1 0,-1-1 0,1 0 0,-1 0 0,0-1 0,1 1 0,-1 0 0,0-1 0,0 0 0,3-2 0,25-23 0,-27 24 0,-1 2 0,1-1 0,-1 0 0,0 0 0,0 0 0,-1 0 0,1 0 0,0 0 0,-1-1 0,1 1 0,-1-1 0,0 1 0,0-1 0,0 1 0,0-1 0,0 0 0,0-3 0,11-20 0,-4-21 0,-16-8 0,7 53 0,0-1 0,0 1 0,-1 0 0,1 0 0,-1-1 0,0 1 0,0 0 0,1 1 0,-1-1 0,0 0 0,-1 1 0,1-1 0,0 1 0,0-1 0,-1 1 0,1 0 0,0 0 0,-5-1 0,3 0 0,-1 1 0,0 0 0,0 0 0,0 0 0,0 1 0,0-1 0,0 1 0,1 0 0,-1 1 0,0-1 0,0 1 0,0 0 0,-6 2 0,1 1 0,-1 1 0,1 0 0,0 1 0,-14 9 0,12-7-450,-13 9 1406,20-11-2312</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22.032"/>
    </inkml:context>
    <inkml:brush xml:id="br0">
      <inkml:brushProperty name="width" value="0.05" units="cm"/>
      <inkml:brushProperty name="height" value="0.05" units="cm"/>
    </inkml:brush>
  </inkml:definitions>
  <inkml:trace contextRef="#ctx0" brushRef="#br0">99 16 48,'0'0'1489,"-28"0"-1604,-5-6 150,31 6-3,-14 0 39,6 4 647,1-6 1945,9-2-1578,1 4-973,-1 0-1,1 0 1,0-1-1,0 1 1,-1 0 0,1 0-1,0 0 1,0 0 0,-1 0-1,1 0 1,0 0 0,0 0-1,-1 0 1,1 0 0,0 1-1,0-1 1,-1 0-1,1 0 1,0 1 0,-1-1-1,1 0 1,0 1 0,0 0-1,6 2 1081,-7-3-1139,1 0 1,-1 0-1,1 0 1,-1 0-1,1 0 1,-1 0-1,1 1 0,-1-1 1,1 0-1,-1 0 1,0 1-1,1-1 1,-1 0-1,1 0 1,-1 1-1,0-1 1,1 1-1,-1-1 1,0 0-1,0 1 1,1-1-1,-1 0 1,0 1-1,0-1 1,1 1-1,-1-1 1,0 1-1,0-1 1,0 1-1,0-1 1,0 1-1,39-1 8356,-37 0-8648,-2 1 306,1-1-1,-1 0 0,0 0 1,1 0-1,-1 0 1,0 0-1,1 0 1,-1 0-1,1 0 1,-1 0-1,0 0 1,1 0-1,-1 0 1,0 0-1,1 0 1,-1-1-1,0 1 1,1 0-1,-1 0 1,0 0-1,1 0 1,-1-1-1,0 1 1,1 0-1,-1 0 0,0-1 1,0 1-1,1 0 1,-1 0-1,0-1 1,0 1-1,0 0 1,1-1-1,-1 1 1,0 0-1,0-1 1,0 1-1,0 0 1,0-1-1,0 0 1,0 0 189,0 6 685,0-9-623,0 3 336,25-3 3918,-11 2-3833,-11 2-456,36-2 1969,-36 1-2233,10-5-30,-13 6 9,0 0 0,1-1-1,-1 1 1,0 0 0,0 0 0,1 0 0,-1 0 0,0 0-1,0 0 1,1 0 0,-1 0 0,0 1 0,0-1-1,1 0 1,-1 0 0,0 0 0,0 0 0,1 0 0,-1 0-1,0 0 1,0 1 0,1-1 0,-1 0 0,0 0-1,0 0 1,0 1 0,1-1 0,-1 0 0,0 0 0,0 0-1,0 1 1,0-1 0,0 0 0,0 0 0,1 1-1,-1-1 1,0 0 0,0 0 0,0 1 0,0-1 0,0 0-1,0 0 1,0 1 0,0-1 0,0 0 0,0 1-1,0-1 1,0 0 0,0 2 42,43 5 262,-38-2-298,-4-4-4,-1-1 0,1 1 1,0 0-1,-1-1 0,1 1 0,0-1 0,0 1 0,-1-1 0,1 1 0,0-1 0,0 1 0,0-1 0,0 0 0,0 1 0,0-1 0,0 0 0,-1 0 0,1 0 0,0 0 0,1 0 0,25 9 0,92-3 0,-66 3 0,0-3 0,-13 2 0,-25-4 0,8 1 0,-17-5 0,0 0 0,0 1 0,-1 0 0,1 0 0,0 0 0,-1 1 0,1-1 0,-1 1 0,9 5 0,27 7 0,-15-9 0,-24-5 0,1 0 0,-1 0 0,1 0 0,-1 1 0,0-1 0,1 1 0,-1-1 0,0 1 0,1 0 0,-1 0 0,3 2 0,32 3 0,-33-5 0,0 0 0,1-1 0,-1 1 0,1-1 0,-1 0 0,8-1 0,-9 1 0,0-1 0,0 1 0,0 0 0,0 0 0,-1 0 0,1 0 0,0 1 0,0-1 0,0 1 0,0-1 0,0 1 0,-1 0 0,5 2 0,-3-2 0,0 0 0,0 0 0,-1-1 0,1 0 0,0 1 0,0-1 0,-1-1 0,6 0 0,2 1 0,0 0 0</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01.419"/>
    </inkml:context>
    <inkml:brush xml:id="br0">
      <inkml:brushProperty name="width" value="0.05" units="cm"/>
      <inkml:brushProperty name="height" value="0.05" units="cm"/>
    </inkml:brush>
  </inkml:definitions>
  <inkml:trace contextRef="#ctx0" brushRef="#br0">1 5 96,'9'6'1529,"-7"-6"-1153,8-6 851,26 1 174,-10 12-2,-23-5-1247,1-1 0,0 1 0,0-1 0,0 0-1,0 0 1,0-1 0,5 1 0,38 5 1041,-4 1 63,97-7-354,-114-7-918,-15-5 102,-11 12-85,0-1 0,1 1 0,-1 0 0,0-1 0,0 1 0,0-1 0,0 1 0,0-1 1,1 1-1,-1 0 0,0-1 0,0 1 0,1-1 0,-1 1 0,0 0 0,1-1 0,-1 1 1,0 0-1,1 0 0,-1-1 0,1 1 0,-1 0 0,0 0 0,1-1 0,0 1 0,-4-1 128,0 1-140,1 46 41,3-44-18,-1 1 0,0-1 0,-1 1 0,1 0 1,0-1-1,-1 1 0,1 0 0,-1-1 0,0 1 1,0-1-1,0 1 0,0-1 0,-2 4 0,1-2 41,1 0 0,0 0-1,1 0 1,-1 1 0,1-1-1,0 0 1,0 0 0,0 1-1,2 5 1,-1 8 298,-1 165 2650,5-167-2601,-4-15-364,0 0 1,-1 0 0,1 0-1,-1 0 1,1 0 0,-1 0 0,1 0-1,-1 0 1,1 0 0,-1 1-1,0-1 1,0 0 0,0 0 0,0 3-1,1 16 400,-1-10-291,1-1 0,-1 1-1,-1-1 1,0 1-1,0-1 1,-1 0-1,-4 15 1,4-21-141,1 1 0,0-1 1,1 1-1,-1 0 0,1-1 1,-1 1-1,1 4 0,-3 17 2,-2-9 34,1-5-19,1 0 0,0 1 0,1-1-1,-2 22 1,-1-18-95,4-14 79,0 0-1,1 0 0,-1 0 0,1 0 0,-1 0 1,1 0-1,-1 0 0,1 0 0,-1 0 0,1 0 1,0 0-1,0 0 0,0 1 0,0 1 0,-1 3 3,1-5-6,0 0 0,0 0 0,0 0 0,-1 0 0,1 0 0,0 0 0,0 0 0,0 0 0,1 0 0,-1 0 0,0 0 0,0 0 0,0-1 0,1 1 0,-1 0 0,0 0 0,1 0 0,-1 0-1,1 0 1,-1 0 0,1-1 0,-1 1 0,1 0 0,0 0 0,-1-1 0,1 1 0,0 0 0,1 0 0,1 12 46,-2-3-59,15 29 84,-15-37-75,-1-1 1,1 1-1,-1 0 1,1 0 0,-1 0-1,0-1 1,1 1-1,-1 0 1,0 0-1,0 0 1,0 0-1,-1 0 1,1 0 0,0-1-1,-2 4 1,2-4-1,-1 1 0,1 0 0,0 0 0,-1-1 0,1 1 0,0 0 0,0 0 1,0-1-1,0 1 0,1 0 0,-1 0 0,0-1 0,1 1 0,-1 0 0,2 2 0,-1-1 14,0-1-1,0 0 0,0 0 0,0 1 1,-1-1-1,1 1 0,-1-1 0,1 1 1,-1-1-1,0 1 0,0-1 0,0 4 1,0-2-22,4 1 9,-3-4 1,-1-1 0,0 0 0,1 0 0,-1 0 0,0 0 0,1 0-1,-1 1 1,1-1 0,-1 0 0,0 0 0,1 1 0,-1-1 0,0 0 0,0 0 0,1 1 0,-1-1 0,0 0 0,0 1 0,1-1 0,-1 0 0,0 1 0,0-1 0,0 1 0,0-1 0,0 0 0,0 1 0,1-1-1,-1 1 1,0-1 0,0 0 0,0 1 0,0-1 0,0 1 0,0-1 0,-1 1 0,1 239 823,-4-230-800,3-9-20,0 0-1,1-1 1,-1 1-1,0 0 1,1 0-1,-1 0 1,1 0-1,-1 0 1,1 0-1,0 0 1,-1 0-1,1 0 1,0 0-1,0 1 1,0-1-1,0 1 1,-1 7-3,1-8 2,0-1 0,0 1-1,0 0 1,-1 0-1,1 0 1,0 0 0,0 0-1,0 0 1,0 0 0,0 0-1,1 0 1,-1 0-1,0 0 1,0 0 0,1-1-1,-1 1 1,0 0 0,1 0-1,-1 0 1,1 0-1,-1-1 1,1 1 0,-1 0-1,1 0 1,0-1-1,-1 1 1,1 0 0,0-1-1,0 1 1,0 0 0,3 13-103,0-13 102,-3-1-6,-1 0 1,0 0 0,1 0 0,-1 0 0,0 0 0,0 0 0,1 0-1,-1 0 1,0 1 0,0-1 0,1 0 0,-1 0 0,0 0 0,0 0-1,1 1 1,-1-1 0,0 0 0,0 0 0,0 1 0,1-1 0,-1 0 0,0 0-1,0 1 1,0-1 0,0 0 0,0 0 0,1 1 0,-1-1 0,0 0-1,0 1 1,0-1 0,0 0 0,0 1 0,0-1 0,0 0 0,0 0-1,0 1 1,0-1 0,0 0 0,0 1 0,-1-1 0,1 0 0,0 1-1,0 0-31,8 15-1593,-8-15 1555,0-1-6,0 0 79,0 0 1,0-1-1,0 1 0,1 0 1,-1 0-1,0 0 1,0 0-1,0 0 1,0-1-1,1 1 0,-1 0 1,0 0-1,0 0 1,0 0-1,1 0 1,-1 0-1,0 0 0,0 0 1,0 0-1,1 0 1,-1 0-1,0 0 1,0 0-1,1 0 0,-1 0 1,0 0-1,0 0 1,0 0-1,1 0 1,-1 0-1,0 0 1,0 0-1,0 0 0,1 0 1,-1 0-1,0 1 1,0-1-1,0 0 1,0 0-1,1 0 0,-1 0 1,0 0-1,0 1 1,0-1-1,0 0 1,0 0-1,0 0 0,1 0 1,-1 1-1,0-1 1,0 0-1,0 0 1,0 1-1,0-1 0,0 0 3,0 0 0,1 0-1,-1 0 1,0 0 0,0 0-1,0 0 1,1 0 0,-1 1-1,0-1 1,0 0 0,0 0-1,0 0 1,1 0-1,-1 0 1,0 0 0,0 1-1,0-1 1,0 0 0,0 0-1,0 0 1,1 0 0,-1 1-1,0-1 1,0 0-1,0 0 1,0 0 0,0 1-1,0-1 1,0 0 0,0 0-1,0 0 1,0 1 0,0-1-1,0 0 1,0 0 0,0 0-1,0 1 1,0-1-1,0 0 1,0 0 0,0 0-1,0 1 1,0-1 0,0 0-1,-1 0 1,1 0 0,0 0-1,0 1 1,0-1 0,0 0-1,0 0 1,-1 0-1,1 0 1,0 0 0,0 1-1,0-1 1,0 0 0,-1 0-1,1 0 1,0 0 0,0 0-1,-1 0 26,1 0 0,0 0 1,-1 0-1,1 0 0,-1 0 0,1 0 0,0 0 0,-1 0 0,1 0 0,0 0 1,-1 0-1,1 0 0,0 0 0,-1 1 0,1-1 0,0 0 0,-1 0 0,1 0 1,0 1-1,-1-1 0,1 0 0,0 0 0,0 0 0,-1 1 0,1-1 0,0 0 0,0 1 1,0-1-1,-1 0 0,1 1 0,0-1 0,0 0 0,0 1 0,0-1 0,0 0 1,0 1-1,-1-1 0,1 0 0,0 1 0,0-1 0,0 0 0,0 1 0,0-1 1,0 0-1,1 1 0,-1-1 0,0 1 0,-1-1-14,0 0 0,0 0-1,0 0 1,0 0 0,-1 0 0,1 0-1,0 0 1,0 0 0,0 1-1,0-1 1,0 0 0,0 1 0,0-1-1,0 0 1,0 1 0,0-1 0,1 1-1,-1 0 1,-2 1 0,-4-3 75,0 2 0,-1-1 0,1 1 0,0 0 0,0 0 0,-1 1 0,-7 3 0,11-4-15,0 1 0,0-1-1,0 0 1,0 0 0,0 0-1,-1 0 1,-7 0 0,8-1 12,1 0 1,-1 0-1,1 1 0,-1-1 1,1 1-1,0 0 0,-6 2 1,-11 3-2,18-6-78,0 0 0,0 0 1,0 0-1,0 1 0,0-1 1,1 1-1,-1 0 0,0-1 1,0 1-1,1 0 0,-3 1 0,2 0 67,0-1 0,-1 0 0,1 0 0,-1 0 0,1 0-1,-1 0 1,1-1 0,-1 1 0,1-1 0,-1 1-1,-2-1 1,5-1-107,0 1-1,-1-1 1,1 0-1,0 0 1,0 1-1,0-1 1,-1 0 0,1 0-1,0 1 1,0-1-1,-1 0 1,1 1-1,-1-1 1,1 0-1,-1 1 1,1-1-1,-1 1 1,1-1-1,-1 1 1,1-1 0,-1 1-1,0-1 1,0 1-1,-4-2 57,-10-3-419,15 5 395,-1 0-1,1 0 0,0 0 0,0-1 0,-1 1 0,1 0 1,0 0-1,-1 0 0,1 0 0,0 0 0,0 0 0,-1 0 0,1 0 1,0 0-1,0 0 0,-1 0 0,1 1 0,0-1 0,-1 0 1,1 0-1,0 0 0,0 0 0,-1 0 0,1 0 0,0 1 1,0-1-1,0 0 0,-1 0 0,1 0 0,0 1 0,0-1 0,0 0 1,0 0-1,-1 1 0,1-1 0,0 0 0,0 0 0,0 1 1,0-1-1,0 0 0,0 0 0,0 1 0,0-1 0,0 1 1,0 0-11,-2 9 30,-26 6 507,26-16-480,-15 13 173,15-13 834</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2:22.362"/>
    </inkml:context>
    <inkml:brush xml:id="br0">
      <inkml:brushProperty name="width" value="0.05" units="cm"/>
      <inkml:brushProperty name="height" value="0.05" units="cm"/>
    </inkml:brush>
  </inkml:definitions>
  <inkml:trace contextRef="#ctx0" brushRef="#br0">0 1 32767,'0'0'-192</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02.442"/>
    </inkml:context>
    <inkml:brush xml:id="br0">
      <inkml:brushProperty name="width" value="0.05" units="cm"/>
      <inkml:brushProperty name="height" value="0.05" units="cm"/>
    </inkml:brush>
  </inkml:definitions>
  <inkml:trace contextRef="#ctx0" brushRef="#br0">148 124 112,'1'-2'-390,"-4"-7"4947,3 9-4545,-1 0 0,1 0 1,0 0-1,-1 0 0,1 0 0,0 0 0,-1 0 0,1-1 0,-1 1 0,1 0 0,0 0 1,-1 0-1,1 0 0,0-1 0,-1 1 0,1 0 0,0 0 0,-1-1 0,1 1 0,0 0 0,0-1 1,-1 1-1,1 0 0,0-1 0,0 1 0,0 0 0,0-1 0,-1 1 0,1-1 0,0 1 1,0-1 0,0 1 0,0 0 0,0-1 0,-1 1 0,1 0 0,0 0-1,0-1 1,0 1 0,0 0 0,-1-1 0,1 1 0,0 0 0,0 0 0,0 0 0,-1-1-1,1 1 1,0 0 0,-1 0 0,1 0 0,0 0 0,0-1 0,-1 1 0,1 0 0,0 0-1,-1 0 1,1 0 0,0 0 0,-1 0 0,0 0 192,-18-6 260,17 5-433,0 0 1,0 0 0,0 0 0,0 0-1,0 0 1,0 1 0,0-1-1,-1 1 1,1-1 0,0 1 0,-1 0-1,1 0 1,0 0 0,-1 0 0,1 0-1,0 0 1,-4 1 0,5 0-24,-1-1 1,1 0 0,0 0-1,0 1 1,-1-1 0,1 0 0,0 1-1,0-1 1,-1 1 0,1 0-1,0-1 1,0 1 0,0 0-1,0 0 1,0 0 0,0 0-1,0 0 1,0 0 0,0 0-1,1 0 1,-1 0 0,0 0-1,1 0 1,-1 1 0,1-1-1,-1 0 1,1 0 0,-1 3-1,-4 6 143,4-9-144,1 0 1,-1-1-1,0 1 1,1 0-1,-1 0 1,1 0-1,-1 0 1,1 0-1,0 0 1,-1-1-1,1 1 1,0 0-1,-1 0 1,1 0-1,0 0 1,0 2-1,0-3-5,0 1-1,0-1 1,0 1-1,0 0 1,0-1-1,0 1 1,0-1-1,0 1 0,1-1 1,-1 1-1,0-1 1,0 1-1,0-1 1,1 1-1,-1-1 0,0 1 1,1-1-1,-1 1 1,0-1-1,1 0 1,-1 1-1,0-1 0,2 1 1,-2-1 6,1 1 0,-1-1 1,1 1-1,-1-1 0,1 1 0,-1-1 1,0 1-1,1-1 0,-1 1 0,0-1 1,1 1-1,-1 0 0,0-1 0,0 1 0,1 0 1,-1-1-1,0 1 0,0 0 0,0-1 1,0 1-1,0 0 0,0-1 0,0 2 1,1 0 36,0-1 0,0 1 0,1 0 1,-1 0-1,1-1 0,-1 1 0,1-1 1,0 0-1,-1 1 0,1-1 0,3 1 1,-4-1-13,1 0 0,0-1 0,0 1 0,0 0 0,0-1 0,0 0 0,0 1 0,0-1 0,0 0 0,0 0 0,3-1 0,5 1 286,-9 0-157,7-3 403,-8 3-545,1 0-1,-1 0 1,1 0-1,-1 0 0,0 0 1,1 0-1,-1 0 1,1 0-1,-1-1 1,1 1-1,-1 0 0,1 0 1,-1 0-1,0 0 1,1-1-1,-1 1 1,1 0-1,-1 0 0,0-1 1,1 1-1,-1 0 1,0-1-1,1 1 0,-1 0 1,0-1-1,0 1 1,1 0-1,-1-1 1,0 1-1,0-1 0,0 1 1,1 0-1,-1-1 1,0 1-1,0-1 1,9-24 248,-8 22-107,1 0 0,-1 0 0,0 0 1,1 0-1,-1 0 0,-1 0 0,1-1 1,0 1-1,-1-4 0,-7-38 1148,6 43-1304,0 0 0,0-1-1,-1 1 1,1 0 0,-1 0 0,1 0 0,-1 0-1,1 0 1,-1 0 0,-3-2 0,-8-11 34,13 15-45,0-1 1,0 1-1,0 0 1,0 0-1,0-1 1,0 1-1,0 0 0,0 0 1,-1 0-1,1-1 1,0 1-1,0 0 0,0 0 1,0 0-1,-1-1 1,1 1-1,0 0 0,0 0 1,0 0-1,-1 0 1,1 0-1,0-1 1,0 1-1,-1 0 0,1 0 1,0 0-1,0 0 1,-1 0-1,1 0 0,0 0 1,0 0-1,-1 0 1,1 0-1,0 0 0,0 0 1,-1 0-1,1 0 1,0 0-1,0 0 1,-1 0-1,1 1 0,0-1 1,0 0-1,0 0 1,-1 0-1,1 0 0,0 0 1,0 1-1,0-1 1,-1 0-1,1 0 0,0 0 1,0 0-1,0 1 1,0-1-1,-1 0 1,-5 3-52,-9 7-24,13-9 75,1 0 0,-1 1 0,1-1 0,0 0 0,0 1 0,-1-1 0,1 1 1,0-1-1,0 1 0,0-1 0,0 1 0,1 0 0,-1-1 0,0 1 1,1 0-1,-1 3 0,-7 29-51,16 26 104,-8-58-43,1 1 0,-1-1 0,1 1 0,0-1 0,0 1 0,0-1 0,0 0-1,0 0 1,1 1 0,-1-1 0,1 0 0,-1 0 0,1 0 0,0-1 0,0 1 0,0 0 0,0-1 0,0 1 0,0-1 0,4 2 0,30 15 555,-35-18-400,20-7 923,-17 6-1018,0-1-1,0 0 0,0 0 1,-1-1-1,1 1 1,-1-1-1,0 0 0,5-4 1,6-6 228,-13 12-246,0-1-1,0 0 1,-1 0 0,1 1-1,0-1 1,-1 0 0,1 0 0,-1 0-1,0 0 1,1 0 0,-1 0 0,0 0-1,0 0 1,0 0 0,0 0 0,-1 0-1,1 0 1,-1 0 0,1 0 0,-1 0-1,1 0 1,-1 0 0,0 1 0,-1-3-1,-2-1-43,1 0 1,-1 1-1,0 0 0,0 0 0,0 0 0,-7-5 0,10 8-9,0 1-1,-1-1 0,1 0 0,0 0 0,-1 1 0,1-1 0,0 1 0,-1-1 0,1 1 1,-1 0-1,1-1 0,-1 1 0,1 0 0,-1 0 0,1 0 0,0 0 0,-1 0 1,1 1-1,-1-1 0,1 0 0,-1 1 0,1-1 0,-1 1 0,1-1 0,0 1 0,0-1 1,-1 1-1,1 0 0,0 0 0,0 0 0,0 0 0,-1 0 0,1 0 0,-1 1 1,-8 4 1,9-6-4,0 0 0,0 1-1,0-1 1,0 0 0,0 1 0,0-1-1,0 1 1,0-1 0,0 1 0,0-1-1,1 1 1,-1 0 0,0-1-1,0 1 1,1 0 0,-1 0 0,0 0-1,1-1 1,-1 1 0,1 0 0,-1 0-1,1 0 1,-1 2 0,-4 11-140,4-13 145,0 0 1,0 0-1,1 1 1,-1-1-1,1 0 1,-1 1-1,1-1 1,-1 0-1,1 1 1,0-1-1,-1 1 1,1 1-1,0 58-71,2-57 98,0-1-1,-1 1 0,1-1 0,1 0 0,-1 1 1,0-1-1,1 0 0,0-1 0,0 1 1,0 0-1,4 3 0,-3-4-30,-3-1 73,0 0 0,1 0 0,-1 0-1,1 0 1,-1 0 0,1-1 0,-1 1-1,1 0 1,-1-1 0,1 1 0,-1-1 0,1 1-1,0-1 1,-1 0 0,1 1 0,0-1-1,0 0 1,-1 0 0,1-1 0,0 1 0,-1 0-1,1 0 1,0-1 0,-1 1 0,1-1-1,-1 1 1,1-1 0,0 0 0,-1 0-1,0 0 1,3-1 0,3-2 455,-6 3-458,0 1 0,0-1 0,0 0 0,0 1 0,0-1 0,0 0 0,0 1 0,0-1 0,-1 0-1,1 0 1,0 0 0,0 0 0,1-2 0,-2 3-54,0 0 0,0-1-1,0 1 1,0 0-1,0-1 1,0 1 0,0 0-1,0-1 1,0 1-1,0 0 1,0-1 0,0 1-1,0 0 1,1-1-1,-1 1 1,0 0 0,0 0-1,0-1 1,1 1-1,-1 0 1,0 0 0,0-1-1,1 1 1,-1 0-1,0 0 1,1 0 0,-1-1-1,0 1 1,1 0-1,-1 0 1,1 0-1,-1 0 0,0-1 0,1 1 0,-1 0 1,0 0-1,1 0 0,-1-1 0,0 1 0,1 0 0,-1 0 0,0-1 0,0 1 0,1 0 1,-1-1-1,0 1 0,0 0 0,0-1 0,1 1 0,-1 0 0,0-1 0,0 1 1,0 0-1,0-1 0,0 1 0,0 0 0,0-1 0,0 1 0,0-1 0,0 1 0,0-1 1,3-19 212,-2 17-211,0 0 0,-1 1 0,1-1 0,-1 0 0,0 0 0,0 0 0,0 1 0,0-1 0,0 0 0,-1 0 0,1 0 0,-1 1 0,-1-6 0,1-3 1,1 10-11,0 1 1,0-1-1,0 0 1,0 1-1,0-1 0,0 1 1,0-1-1,0 0 1,0 1-1,0-1 1,0 1-1,0-1 0,0 0 1,0 1-1,-1-1 1,1 1-1,0-1 0,0 1 1,-1-1-1,0 0 1,-8-15-77,8 14 63,0 0 1,0 0-1,0 0 0,0 0 1,0 0-1,0 1 1,-1-1-1,1 0 0,-1 1 1,1-1-1,-4-2 1,-7-11-129,11 14 94,0 1 1,0-1-1,-1 1 0,1-1 0,0 1 0,-1-1 0,1 1 1,-1 0-1,1 0 0,0 0 0,-1 0 0,1 0 0,0 0 1,-1 0-1,1 0 0,-1 0 0,1 1 0,0-1 0,-1 1 1,1-1-1,0 1 0,0-1 0,-1 1 0,-1 1 0,-26 26-394,14-12 445,12-13-13,0 1-1,0 0 1,0 0 0,1 0-1,0 0 1,0 0 0,0 1-1,0-1 1,0 1 0,1-1 0,0 1-1,0 0 1,0 6 0,0 0-14,3 22-134,-2-32 160,0-1 0,0 1 0,0 0 0,1 0 1,-1 0-1,0-1 0,1 1 0,-1 0 0,1 0 0,-1-1 1,1 1-1,-1 0 0,1-1 0,-1 1 0,1-1 1,-1 1-1,1 0 0,0-1 0,-1 0 0,1 1 1,0-1-1,0 1 0,-1-1 0,1 0 0,0 1 1,0-1-1,0 0 0,0 0 0,-1 0 0,1 0 0,2 0 1,7 2 122,-8-1-84,0-1 0,-1 1 1,1-1-1,0 0 0,-1 0 0,1 1 1,0-1-1,-1 0 0,1-1 1,0 1-1,-1 0 0,1 0 0,-1-1 1,4 0-1,8-4 252,-9 4-216,0 0 1,1 0-1,-1-1 1,0 0-1,0 0 0,0 0 1,0 0-1,-1-1 1,1 0-1,3-3 1,0 1 41,-6 5-108,-1-1-1,1 1 1,0 0 0,-1-1-1,1 1 1,-1-1 0,1 1-1,0-1 1,-1 1 0,1-1 0,-1 1-1,0-1 1,1 1 0,-1-1-1,1 0 1,-1 1 0,0-1-1,1 0 1,-1 0 0,0 1 0,0-1-1,0 0 1,0 1 0,0-1-1,1-1 1,4-9 40,-4 11-47,-1-1-1,1 1 1,-1-1-1,1 1 1,-1-1 0,0 1-1,1-1 1,-1 1-1,0-1 1,1 1 0,-1-1-1,0 0 1,0 1-1,1-1 1,-1 1-1,0-1 1,0 0 0,0 1-1,0-2 1,0-8 35,1 6-75,-1 1-1,0-1 0,0 0 1,0 0-1,-1 1 0,1-1 0,-1 1 1,0-1-1,0 0 0,0 1 1,0-1-1,-3-4 0,0-6-268,4 13 294,-1 0 0,1-1 0,0 1 0,0 0 0,-1 0 0,1-1 0,0 1 0,-1 0 1,1 0-1,-1 0 0,0 0 0,1 0 0,-1 0 0,-1-2 0,-7-5 8,7 5-16,0 0 0,0 1-1,-1 0 1,0-1-1,1 1 1,-1 0-1,0 0 1,0 0-1,0 1 1,0-1 0,0 1-1,0 0 1,0-1-1,-1 1 1,1 1-1,0-1 1,-7 0 0,8 1-32,-17 12-387,14-3 329,5-8 105,-1 0 0,0 0 0,1 0 0,-1 0 0,0 0 0,1 0 0,-1 0 0,1 0 0,0 0 0,-1 0 0,1 0 0,0 0 0,-1 1 0,1-1 0,0 1 0,0 8 9,0-8-16,-1 0 1,1 0-1,0 0 0,0 1 0,0-1 0,0 0 1,1 0-1,-1 0 0,1 0 0,-1 1 0,1-1 0,0 0 1,-1 0-1,1 0 0,0 0 0,0 0 0,3 3 0,11 10 22,-13-14 27,1 0-1,-1 0 1,1-1-1,0 1 1,-1 0-1,1-1 1,0 0 0,-1 1-1,1-1 1,0 0-1,-1 0 1,1-1-1,0 1 1,-1-1-1,1 1 1,4-3 0,1 2 123,-4-2-75,0 0-1,1 0 0,-1 0 1,0 0-1,0-1 0,3-4 0,-2 3 68,-3 3-99,-1 0 0,1 0 0,-1 0 0,0 0 0,0 0 0,0-1 0,0 1 0,0 0 0,0-1 0,-1 1 0,1 0 0,-1-1 0,1 1 0,-1-1 0,0 1 0,0-1 0,0 1 0,0 0 0,-1-1 0,1 1 0,-1-1 0,0-2 0,0 2-113,0 0 0,0 0 0,0-1 1,0 1-1,-1 0 0,1 0 0,-1 0 1,0 1-1,0-1 0,0 0 0,0 1 1,0-1-1,-1 1 0,-3-3 0,-24-17-426,27 21 444,1 0 1,-1 0-1,0 0 0,0 1 1,0-1-1,0 1 1,0 0-1,0 0 0,0 0 1,0 0-1,0 1 1,0-1-1,0 1 0,0-1 1,1 1-1,-1 0 1,0 0-1,0 1 0,1-1 1,-1 0-1,1 1 1,-5 3-1,1 13-66,0-2 14,5-14 90,0 0 0,0-1 0,0 1 0,0 0 0,0 0 0,0 0 0,0 0 0,1 0 0,-1 0 1,1 0-1,-1 0 0,1 1 0,0-1 0,0 0 0,0 0 0,0 0 0,0 0 0,0 0 0,1 1 0,-1-1 0,1 0 0,-1 0 0,1 0 0,0 0 0,0 0 0,0 0 0,0-1 1,2 5-1,1 4-67,-4-9 68,0-1-1,0 1 1,0-1-1,0 1 1,0-1-1,0 1 1,1-1-1,-1 0 1,0 1-1,0-1 1,0 1-1,0-1 1,0 1-1,1-1 1,-1 0 0,0 1-1,0-1 1,1 1-1,-1-1 1,0 0-1,1 1 1,-1-1-1,0 0 1,1 1-1,-1-1 1,1 0-1,0 1 1,3 2 13,0 0 1,0 0-1,-1 1 1,1 0-1,-1-1 0,5 9 1,2-7-25,-10-5 30,1 0 0,-1 1 0,0-1 0,1 0 0,-1 0 0,0 0 0,0 0 0,1 0 0,-1 0 0,0 0 0,1 0 0,-1 0 1,0 0-1,0 0 0,1 0 0,-1 0 0,0 0 0,1 0 0,-1 0 0,0-1 0,0 1 0,1 0 0,-1 0 0,0 0 0,0 0 0,1 0 0,-1-1 0,0 1 0,0 0 0,0 0 0,1 0 0,-1-1 0,0 1 0,0 0 0,0 0 0,0-1 0,0 1 0,1 0 0,-1-1 0,0 1 0,0 0 0,0 0 0,0-1 0,0-9 131,1 8-160,-1-1 0,0 0 0,0 0 0,0 0 0,-1 0 0,1 1 0,0-1 0,-1 0 0,0 0 0,0 1 0,0-1 0,-2-3 0,3 5-10,-1-1 1,0 1-1,0 0 0,0 0 0,0 0 0,0 0 1,0-1-1,0 2 0,0-1 0,0 0 1,-1 0-1,1 0 0,0 0 0,-1 1 0,1-1 1,0 1-1,-1-1 0,1 1 0,-1 0 0,1-1 1,-1 1-1,1 0 0,-2 0 0,1 1-1,1-1-1,-1 1 0,1 0 1,-1 0-1,1 0 0,0 1 0,-1-1 1,1 0-1,0 0 0,0 1 1,0-1-1,0 0 0,0 1 1,0 0-1,0-1 0,0 1 1,1-1-1,-1 1 0,0 3 0,-1 1 7,0 0-1,0 0 1,1 0-1,-1 0 1,1 7-1,1 32-67,4-40 133,-4-5-46,1 0 0,-1 1 0,1-1 0,-1 0 0,1 1-1,-1-1 1,0 1 0,1-1 0,-1 1 0,1-1 0,-1 0-1,0 1 1,1-1 0,-1 1 0,0-1 0,0 1 0,1 0-1,-1-1 1,0 1 0,0-1 0,0 1 0,0-1 0,0 1-1,0 0 1,0 0 0,0 3 255,0-9 1207,8-21 107,-8 26-1579,25-8-371,11-6 302,-36 14 87,1-1 0,0 1 0,-1-1 0,1 1 1,0-1-1,-1 1 0,1-1 0,-1 0 0,1 1 0,-1-1 0,1 0 0,-1 1 0,1-1 1,-1 0-1,0 0 0,1 1 0,-1-1 0,0 0 0,0 0 0,0 0 0,0 1 1,0-1-1,0-1 0,0 1 70,-6-20 259,-6 11-507,11 9 99,0 0 1,0 0-1,-1 0 0,1 0 0,0 0 0,-1 0 1,1 0-1,0 0 0,-1 0 0,0 1 0,1-1 1,-1 1-1,1-1 0,-1 1 0,0 0 0,1-1 0,-4 1 1,2 0 23,0-1 0,-1 1 0,1 0 0,0 1 0,0-1 0,0 0 0,-1 1 0,1 0 0,0 0 0,0 0 0,0 0 0,0 0 0,0 0 0,0 1 0,1-1 0,-1 1 0,0 0 0,1 0 0,-1 0 0,1 0 0,-4 5 0,-1 5 58,6-10-27,-1 0 0,1 1 0,-1-1 0,1 0 0,0 1 0,0-1 0,0 1 1,0-1-1,0 1 0,1 0 0,-1-1 0,1 1 0,0 0 0,-1-1 1,1 1-1,1 0 0,-1-1 0,0 1 0,0 0 0,1-1 0,0 1 0,0-1 1,1 5-1,0-4 9,-1 0 1,1 0 0,-1 0 0,1 0 0,0 0-1,0-1 1,0 1 0,0-1 0,1 1-1,-1-1 1,1 0 0,3 3 0,-1-4 62,0 1 0,0 0 1,-1-1-1,1 0 0,0 0 1,0-1-1,0 1 0,0-1 1,6-1-1,-8 2 17,-1-1 0,1 0 1,-1 0-1,1 0 0,0-1 0,-1 1 1,1-1-1,-1 1 0,1-1 0,-1 0 1,1 0-1,2-1 0,-4 0-48,0 1 0,0 0-1,0-1 1,0 1 0,0-1-1,0 1 1,-1-1 0,1 1 0,-1-1-1,1 0 1,-1 1 0,1-1 0,-1 0-1,0 1 1,0-1 0,0 0 0,0 1-1,-1-4 1,0 1-79,0 1 0,-1-1 0,0 0 1,0 1-1,0-1 0,0 1 0,-1 0 0,1 0 0,-1 0 1,0 0-1,0 0 0,0 1 0,-6-5 0,-6-6-42,15 13 84,-1-1-1,0 0 1,1 0 0,-1 0-1,0 0 1,0 1-1,0-1 1,0 0-1,0 1 1,0-1 0,0 1-1,0-1 1,0 1-1,0 0 1,0-1 0,0 1-1,0 0 1,0 0-1,0-1 1,0 1 0,0 0-1,-2 0 1,1 0-73,-9 8-178,7 2 164,3-10 94,1 1 0,-1 0 0,1 0 1,-1 0-1,1-1 0,-1 1 1,1 0-1,0 0 0,-1 0 0,1 0 1,0 0-1,0 0 0,0 0 0,0-1 1,0 1-1,0 0 0,0 0 0,0 0 1,0 0-1,0 0 0,1 0 0,-1 0 1,0 0-1,1 1 0,15 30-58,-11-24 91,2 3-17,-5-10 20,-1 0 1,1 0 0,-1 0-1,1 0 1,0-1 0,0 1 0,-1 0-1,1-1 1,0 1 0,0-1 0,0 1-1,0-1 1,0 0 0,0 0-1,-1 0 1,1 0 0,0 0 0,0-1-1,0 1 1,0 0 0,0-1-1,-1 1 1,1-1 0,3-1 0,-2-1-61,-2 2 94,0 0 0,-1 0-1,1 1 1,0-1 0,0 0 0,0 1 0,0-1 0,0 1 0,0-1 0,0 1-1,0-1 1,0 1 0,0 0 0,0-1 0,1 1 0,-1 0 1064,-8-6 590,2 0-2171,-2-31-20996,7 31 19232</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05.192"/>
    </inkml:context>
    <inkml:brush xml:id="br0">
      <inkml:brushProperty name="width" value="0.05" units="cm"/>
      <inkml:brushProperty name="height" value="0.05" units="cm"/>
    </inkml:brush>
  </inkml:definitions>
  <inkml:trace contextRef="#ctx0" brushRef="#br0">32 496 32,'0'0'800,"-8"5"-218,8-4-43,-24 10 2572,36-23-1644,-7 6-1345,-4 6-118,-1 0 0,0 0-1,1 0 1,-1 0 0,0 0-1,1-1 1,-1 1 0,0 0 0,1 0-1,-1 0 1,0-1 0,0 1-1,1 0 1,-1-1 0,0 1 0,0 0-1,1-1 1,-1 1 0,0 0 0,0-1-1,0 1 1,0 0 0,1-1-1,-1 1 1,0 0 0,0-1 0,0 1-1,0-1 1,0 1 0,0-1-1,21-27 566,14-10 651,-27 30-694,-1 0 0,1 0 0,-2-1 0,8-10-1,-7 12 140,4-8 154,-11 14-799,1 0 1,-1 1 0,0-1 0,0 0-1,1 0 1,-1 1 0,1-1-1,-1 0 1,1 0 0,-1 1-1,1-1 1,-1 1 0,1-1 0,-1 0-1,1 1 1,0-1 0,1 0-1,-2 1-9,1-1-1,0 1 0,-1-1 0,1 1 1,0-1-1,-1 0 0,1 1 1,0-1-1,-1 0 0,1 0 0,-1 1 1,1-1-1,-1 0 0,0 0 1,1 0-1,-1 0 0,1-1 0,17-15 12,-8 3 38,2 1 1,16-16-1,-27 28-51,0 0 0,0 0 0,0 0 1,-1-1-1,1 1 0,0 0 0,-1 0 0,1 0 0,0-1 0,-1 1 0,0 0 0,1-1 0,-1 1 1,0 0-1,1-1 0,-1-1 0,0 3-7,0 0-1,0 0 1,0-1 0,0 1-1,0 0 1,0 0 0,0-1-1,0 1 1,0 0 0,0-1-1,0 1 1,0 0 0,0 0 0,0 0-1,1-1 1,-1 1 0,0 0-1,0 0 1,0-1 0,0 1-1,1 0 1,-1 0 0,0 0-1,0 0 1,0-1 0,1 1-1,-1 0 1,0 0 0,0 0 0,1 0-1,-1 0 1,0 0 0,1-1-1,-1 1 2,1 0-1,-1 0 1,0 0 0,1 0-1,-1-1 1,0 1-1,1 0 1,-1 0-1,0 0 1,1-1-1,-1 1 1,0 0-1,1-1 1,-1 1 0,0 0-1,0-1 1,0 1-1,1 0 1,-1-1-1,0 1 1,0 0-1,0-1 1,0 1-1,1-1 1,-1 1 0,0 0-1,0-1 1,0 1-1,0-1 1,0 1-1,0 0 1,0-1-1,-1 0 1,21-25-86,-20 26 83,0-1 0,0 1 0,0 0 0,0-1 0,0 1-1,0-1 1,0 1 0,0 0 0,0-1 0,0 1 0,0 0 0,0-1-1,0 1 1,0 0 0,0-1 0,1 1 0,-1 0 0,0-1 0,0 1 0,0 0-1,1-1 1,-1 1 0,0 0 0,0-1 0,1 1 0,-1 0 0,0 0-1,0 0 1,1-1 0,-1 1 0,0 0 0,1 0 0,0-1 0,-1 1 0,0 0 0,1 0 1,-1 0-1,1 0 0,-1-1 1,0 1-1,1 0 1,-1 0-1,0-1 0,0 1 1,1 0-1,-1 0 0,0-1 1,0 1-1,1 0 1,-1-1-1,0 1 0,0 0 1,0-1-1,1 1 0,-1-1 1,0 1-1,0 0 1,0-1-1,0 1 0,0 0 1,0-1-1,0 1 0,0-1 1,0 1-1,0 0 1,0-1-1,0 0 0,0 0-4,0 0 0,1 1-1,-1-1 1,0 0 0,1 0 0,-1 0-1,1 1 1,-1-1 0,1 0 0,-1 0-1,1 1 1,-1-1 0,1 1 0,0-1-1,0 0 1,-1 1 0,3-1-1,5-9-70,-7 8 73,0 0 0,0 0-1,0 0 1,0 1 0,1-1 0,-1 0 0,0 1-1,1-1 1,-1 1 0,1-1 0,0 1-1,-1 0 1,1 0 0,0 0 0,0 0 0,2-1-1,-2 1 3,-1 0 0,1 0 0,-1 1 0,1-1 0,-1 0 1,1 0-1,-1 0 0,0 0 0,0-1 0,0 1 0,0 0 0,0 0 0,2-4 0,-3 4 43,13-11-196,-6 6 104,0 0 0,0 0-1,10-14 1,-9 12 40,-7 7 10,0 1-1,0-1 0,-1 1 0,1-1 0,0 0 0,0 1 0,-1-1 0,1 0 0,0 1 0,-1-1 0,1 0 0,-1 0 0,1 0 0,-1 0 0,1 1 0,-1-3 0,7-3 76,-3 2-1747,-15 3-2782,11-5 1388</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06.862"/>
    </inkml:context>
    <inkml:brush xml:id="br0">
      <inkml:brushProperty name="width" value="0.05" units="cm"/>
      <inkml:brushProperty name="height" value="0.05" units="cm"/>
    </inkml:brush>
  </inkml:definitions>
  <inkml:trace contextRef="#ctx0" brushRef="#br0">30 6 128,'0'0'5309,"0"-5"-4858,0 138 6320,-5-122-6486,5-11-245,-1 1-1,0 0 1,1 0-1,-1 0 1,1 0-1,-1 0 1,1 0-1,-1 0 1,1 0 0,-1 0-1,1 0 1,0 0-1,0 0 1,0 0-1,-1 2 1,2 5 291,-1-7-293,0 0 0,0-1 0,0 1 0,0 0-1,0 0 1,0 0 0,0 0 0,0 0 0,0 0 0,0 0 0,0 0 0,0-1-1,-1 1 1,1 0 0,0 0 0,-1 0 0,1 0 0,0-1 0,-1 1-1,1 0 1,-1 0 0,0-1 0,1 1 0,-2 1 0,-1 30 506,-6-32 332,18 0-514,-7 0-207,-2-1-143,0 0 1,0 0 0,0 1 0,0-1 0,1 0-1,-1 0 1,0 0 0,1 1 0,-1-1-1,1 0 1,-1 0 0,1 1 0,-1-1-1,1 1 1,-1-1 0,1 0 0,0 1 0,-1-1-1,1 1 1,1-1 0,-2 0-7,1 1-1,0-1 1,-1 1-1,1-1 1,0 1 0,-1-1-1,1 1 1,-1-1 0,1 1-1,-1-1 1,1 0 0,-1 1-1,0-1 1,1 0 0,-1 0-1,0 1 1,1-1 0,-1 0-1,0 0 1,0 0 0,22-21-116,-22 22 109,1 0-1,-1 0 1,0 0 0,1 0-1,-1 0 1,1 0-1,-1 0 1,0 0-1,1 0 1,-1-1 0,1 1-1,-1 0 1,0 0-1,1-1 1,-1 1 0,0 0-1,1 0 1,-1-1-1,0 1 1,1 0 0,-1-1-1,0 1 1,0 0-1,0-1 1,1 0-1,6-4-65,-6 5 35,4-4 49,0 0 0,0 1 0,0-1 0,0 1 0,9-5 0,-12 7-34,26-5-33,-26 6 994,4 5-1251,-9-5-167,-10 1-8691,11 3 8480,-5-3-2909</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13.372"/>
    </inkml:context>
    <inkml:brush xml:id="br0">
      <inkml:brushProperty name="width" value="0.05" units="cm"/>
      <inkml:brushProperty name="height" value="0.05" units="cm"/>
    </inkml:brush>
  </inkml:definitions>
  <inkml:trace contextRef="#ctx0" brushRef="#br0">1 279 64,'0'0'1283,"0"-5"2788,0 4-3790,7-16 1255,-7 16-1421,0 0 0,0 0 0,0 0 0,0 0 0,0 0 0,1 0 0,-1 0 0,0 0 0,0 0 0,1 0 0,-1 0 1,0 0-1,1 1 0,-1-1 0,1 0 0,0 0 0,0-1 0,0 1-100,0 0 0,-1 0 1,1 0-1,-1 0 1,1 0-1,-1 0 1,1 0-1,-1 0 0,0 0 1,1 0-1,-1 0 1,0 0-1,0 0 0,0 0 1,0-1-1,0 1 1,0-1-1,3-6 157,2-8 392,0 6 334,-4 9-819,-1 0-1,1 0 0,-1 1 0,1-1 0,0 0 1,-1 0-1,1 0 0,-1 0 0,0 0 1,1 0-1,-1 0 0,0 0 0,0 0 0,1 0 1,-1 0-1,0-2 0,0 3-67,-1-1-4,1 1 0,0-1-1,0 1 1,0-1 0,0 1-1,0-1 1,0 1 0,0 0-1,-1-1 1,1 1 0,0-1-1,1 1 1,-1-1 0,0 1-1,0-1 1,0 1-1,0-1 1,0 1 0,0 0-1,0-1 1,1 1 0,-1-1-1,0 1 1,0-1 0,1 1-1,-1 0 1,0-1 0,1 1-1,-1 0 1,0-1 0,1 1-1,-1 0 1,0 0 0,1-1-1,-1 1 1,1 0 0,-1 0-1,1-1 1,-1 1 0,0 0-1,1 0 1,-1 0 0,1 0-1,-1 0 1,1 0 0,1-39 494,1 32-371,2-9-30,-5 14-108,0 1 12,0 1 0,0-1 0,-1 0-1,1 0 1,0 0 0,0 0 0,0 0-1,0 1 1,0-1 0,1 0 0,-1 0-1,0 0 1,0 0 0,0 1 0,1-1-1,-1 0 1,0 0 0,1 1 0,-1-1 0,1 0-1,-1 0 1,1 1 0,-1-1 0,1 0-1,-1 1 1,1-1 0,0 1 0,-1-1-1,1 1 1,1-1 0,-1-3 213,0 1 1,-1 0 0,1-1-1,-1 1 1,0-1-1,0 1 1,0-1-1,-1-5 1,1 4-135,3-4-156,2 19-220,-1-6 279,-3-4 19,-1 1 1,1-1-1,-1 0 1,0 0-1,1 0 1,-1 1 0,0-1-1,1 0 1,-1 0-1,1 1 1,-1-1-1,0 0 1,0 1-1,1-1 1,-1 0-1,0 1 1,0-1-1,1 1 1,-1-1-1,0 0 1,0 1-1,0-1 1,1 1 0,-1-1-1,0 1 1,0-1-1,0 0 1,0 1-1,0-1 1,0 1-1,0-1 1,0 1-1,-1 0 1,9 44 255,-8-45-239,0 1-1,0 0 1,0 0-1,0-1 0,0 1 1,0 0-1,0 0 1,0 0-1,0-1 1,0 1-1,0 0 0,0 0 1,1 0-1,-1-1 1,0 1-1,1 0 1,-1-1-1,0 1 0,1 0 1,-1-1-1,1 1 1,-1 0-1,1-1 1,0 1-1,-1-1 0,1 1 1,-1-1-1,1 1 1,1 0-1,-1 2 79,0-1-1,-1 1 0,1 0 0,-1 0 1,1 0-1,-1 0 0,0 0 1,0 0-1,-1 0 0,0 3 1,1-1 2,0 7 5,-1-10-91,1 0 1,0 1-1,0-1 1,0 0-1,0 0 1,0 0-1,0 1 1,0-1-1,1 0 1,-1 0 0,1 0-1,0 0 1,0 0-1,-1 0 1,4 4-1,-4-2 32,1 0 0,0 0-1,-1 0 1,1 0 0,-1 0 0,0 0-1,-2 8 1,2-3-3,0-9-58,12 12 114,-12-10 316,1-6-345,4-10-137,-4 4 65,1-2-18,26-33-132,-17 21 150,-8 18-9,-1-1 0,0 0 0,0 0 0,-1 0 0,1 1 0,-2-1 0,1 0 0,-1 0 0,0-1 0,-2-12 0,1-6-33,1 25-6,3-6-11,-3 7 58,0 0 1,0 0-1,0-1 1,0 1-1,0 0 1,0 0-1,0 0 0,0-1 1,0 1-1,0 0 1,0 0-1,1 0 1,-1-1-1,0 1 1,0 0-1,0 0 1,0 0-1,0 0 1,1 0-1,-1-1 1,0 1-1,0 0 1,0 0-1,1 0 1,-1 0-1,0 0 1,0 0-1,0 0 1,1 0-1,-1 0 0,0 0 1,0 0-1,0 0 1,1 0-1,-1 0 1,0 0-1,0 0 1,0 0-1,1 0 1,-1 0-1,0 0 1,0 0-1,0 0 1,1 0-1,1 0-18,-2-6-53,-1 6 65,1-1 0,0 1 0,0-1 0,0 1 0,0 0 0,-1-1 0,1 1 1,0-1-1,0 1 0,0-1 0,0 1 0,0-1 0,0 1 0,0-1 0,0 1 0,1-1 0,-1 1 0,0 0 0,0-1 0,0 1 0,0-1 0,1 1 0,-1-1 1,0 1-1,0 0 0,1-1 0,-1 1 0,0 0 0,1-1 0,-1 1 0,0 0 0,1-1 0,-1 1 0,0 0 0,1 0 0,-1-1 0,1 1 0,-1 0 0,1 0 0,-1 0 1,0 0-1,2-1 0,0 34-55,0-29 168,1 1 1,-1-1-1,0 1 0,0 0 0,-1 0 0,1-1 0,-1 1 0,0 0 1,0 0-1,-1 0 0,1 0 0,-1 0 0,-1 7 0,6 1 84,-4-12-164,0 0 0,0 0 0,-1 0 0,1 0 0,-1 0 0,1 1 0,-1-1 0,1 0 0,-1 0 0,0 0 0,1 1 0,-1-1 0,0 0 0,0 0 0,0 2 0,8 46 1561,-3-38-1022,-5-10-493,1 0-1,0 0 1,0 0 0,-1 0 0,1 0-1,-1 0 1,1 1 0,-1-1-1,0 0 1,1 0 0,-1 0 0,0 1-1,0 1 1,1-2-25,-1 1 1,0 0-1,1-1 0,-1 1 0,1 0 1,-1-1-1,1 1 0,0 0 1,-1-1-1,1 1 0,0-1 0,2 2 1,-2-1 37,0-1 0,0 1 1,0 0-1,0 0 0,0 0 0,0-1 1,-1 1-1,1 0 0,0 0 1,-1 0-1,0 0 0,1 3 0,7 6 6401,-8-45-32951,0 30 26075</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14.602"/>
    </inkml:context>
    <inkml:brush xml:id="br0">
      <inkml:brushProperty name="width" value="0.05" units="cm"/>
      <inkml:brushProperty name="height" value="0.05" units="cm"/>
    </inkml:brush>
  </inkml:definitions>
  <inkml:trace contextRef="#ctx0" brushRef="#br0">138 71 112,'0'0'574,"12"-6"4751,-12 4-4790,0 0 0,0 0-1,0 0 1,0 0 0,0 0 0,0 0 0,0 0 0,-1 0 0,0-3 0,0 5-347,-1-1 0,1 0 0,0 1 0,0-1 0,0 0 0,0 0 0,0 0 0,0 0 0,0 0 0,0 0 0,0 0 0,0 0 0,1 0 0,-1 0 0,0-1 0,1 1 0,-1 0 0,0-2 0,1 3-107,-1 0-1,0 0 1,1 0 0,-1 0-1,1-1 1,-1 1 0,1 0-1,-1 0 1,1 0-1,-1-1 1,1 1 0,-1 0-1,1-1 1,-1 1-1,1 0 1,-1-1 0,1 1-1,-1 0 1,1-1 0,0 1-1,-1-1 1,1 1-1,0-1 1,0 1 0,-1-1-1,1 1 1,0-1 0,0 1-1,0-1 1,-1 0-1,1 0 1,-14-3 464,13 3-536,-1 0 0,1 1-1,-1-1 1,1 1 0,-1-1-1,1 1 1,-1-1 0,1 1-1,-1 0 1,1 0 0,-1 0-1,0 0 1,1 0 0,-1 0-1,1 0 1,-1 0-1,0 1 1,1-1 0,-1 1-1,1-1 1,-1 1 0,1-1-1,0 1 1,-1 0 0,1 0-1,-2 1 1,-14 8-32,16-10 30,-1 0 0,1 0 0,0 1 0,0-1 0,-1 1 0,1 0 0,0-1 0,0 1 0,0 0 0,0-1 0,0 1 0,0 0 1,0 0-1,0 0 0,0 0 0,0 0 0,1 0 0,-1 0 0,0 0 0,1 0 0,-1 1 0,0 1 0,-7 11 121,7-13-104,0 0-1,0 1 1,0-1 0,0 0-1,0 1 1,0-1 0,0 0-1,0 1 1,1-1-1,-1 1 1,1 0 0,-1-1-1,1 1 1,-1 2 0,1 7 74,0-8-66,-1 1 0,1-1 0,0 0 0,0 1-1,1-1 1,-1 0 0,1 0 0,-1 1 0,1-1-1,0 0 1,3 6 0,-1 7 315,0-14-276,-2-1-47,0 0 0,0 0 0,1 0 0,-1 0 0,0 0 0,0 0 0,0 0 0,-1 0 0,1 0 1,0 1-1,0-1 0,-1 0 0,1 1 0,-1-1 0,2 3 0,-2-3-3,1 0 1,-1 0-1,1 0 1,0 0-1,-1 0 1,1 0-1,0 0 0,0 0 1,-1 0-1,1-1 1,0 1-1,0 0 1,0-1-1,0 1 0,0-1 1,0 1-1,0-1 1,0 1-1,1-1 1,-1 0-1,0 1 0,0-1 1,0 0-1,0 0 1,0 0-1,1 0 1,-1 0-1,2 0 1,29-17 586,-11 1-475,-21 14-124,1 0 0,0 1 0,0-1 0,0 1 1,-1-1-1,2 1 0,-1 0 0,0-1 0,0 1 0,0 0 0,1 0 0,-1 0 0,0 0 0,2-1 0,-2 1 17,-1 1 1,0 0-1,0 0 0,1 0 0,-1-1 1,0 1-1,1 0 0,-1-1 0,0 1 0,0 0 1,0 0-1,1-1 0,-1 1 0,0 0 0,0-1 1,0 1-1,0-1 0,0 1 0,0 0 0,0-1 1,0 1-1,1 0 0,-1-1 0,0 1 0,-1 0 1,1-1-1,0 1 0,0-1 0,0 1 1,0 0-1,0-1 0,0 1 0,0 0 0,0-1 1,-1 1-1,1-1-5,0 1-1,0 0 1,-1 0 0,1-1 0,0 1-1,0 0 1,0 0 0,0-1 0,0 1-1,0 0 1,0 0 0,0-1 0,0 1 0,0 0-1,0-1 1,0 1 0,0 0 0,0 0-1,0-1 1,0 1 0,0 0 0,0 0-1,0-1 1,0 1 0,0 0 0,0 0-1,0-1 1,0 1 0,1 0 0,-1 0 0,0-1-1,0 1 1,0 0 0,0 0 0,1 0-1,-1-1 1,0 1 0,0 0 0,1 0-1,-1 0 1,0 0 0,0-1 0,1 1 0,-1 0-1,0 0 1,0 0 0,1 0 0,-1 0-1,0 0 1,0 0 0,1 0 0,-1 0-1,1 0 1,0 0-98,-1 1-420,0-1 497,0 1 0,0-1 0,0 0 0,0 1 0,0-1 0,0 0 0,0 1 0,0-1 0,0 1 0,1-1 0,-1 0 0,0 1 0,0-1 0,0 0 0,0 1-1,1-1 1,-1 0 0,0 1 0,0-1 0,1 0 0,-1 0 0,0 1 0,1-1 0,-1 0 0,0 0 0,1 0 0,-1 1 0,0-1 0,1 0 0,-1 0 0,1 0-1,4 6 84,-1-2-32,0 0 0,0 1 0,0-1 1,1-1-1,8 6 0,-2 0 12,-7-6-26,1-1-1,-1 1 0,1-1 0,-1 0 0,1 0 0,0 0 0,6 0 0,-9-2-7,1 0-496,9 0-1152,-8-7-3357,-4-10-8395,0 13 11882</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15.102"/>
    </inkml:context>
    <inkml:brush xml:id="br0">
      <inkml:brushProperty name="width" value="0.05" units="cm"/>
      <inkml:brushProperty name="height" value="0.05" units="cm"/>
    </inkml:brush>
  </inkml:definitions>
  <inkml:trace contextRef="#ctx0" brushRef="#br0">0 1 336,'0'0'2729,"20"5"1679,-20-4-4244,0 1 0,0-1 0,0 0 0,1 0 0,-1 0 0,0 0 0,1 0 0,-1 0 0,0 0 0,1 0 0,0 0 0,-1 0 0,1 0 0,0 0 0,-1-1 0,1 1 0,0 0 0,1 1 0,-2-2-53,1 1-1,0 0 0,0-1 1,-1 1-1,1 0 1,0 0-1,-1 0 0,1 0 1,-1 0-1,1 0 1,-1 0-1,1 0 0,-1 0 1,0 0-1,1 0 1,-1 0-1,0 2 0,22 37 4012,33 33 1049,-53-70-4984,0 1 1,1-1-1,-1 0 1,1 0-1,0 0 1,0 0 0,0 0-1,0-1 1,4 3-1,0 2 1622,-5 0-6519,-8-30-14255</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15.682"/>
    </inkml:context>
    <inkml:brush xml:id="br0">
      <inkml:brushProperty name="width" value="0.05" units="cm"/>
      <inkml:brushProperty name="height" value="0.05" units="cm"/>
    </inkml:brush>
  </inkml:definitions>
  <inkml:trace contextRef="#ctx0" brushRef="#br0">1 183 112,'7'1'10375,"-7"-1"-10134,18-9 4382,17-16-360,22-14-733,-44 32-3051,-11 6-426,-1 1-1,0-1 1,1 0-1,-1 1 1,0-1 0,1 0-1,-1 0 1,0 0-1,0 0 1,0-1-1,0 1 1,0 0-1,0 0 1,1-2-1,0 0-16,0 1 0,0-1-1,0 1 1,0 0 0,0-1-1,0 1 1,0 0 0,1 0-1,-1 1 1,4-3 0,-3 3-15,0-1 0,0 0 0,-1 0 0,1 0 0,-1 0 0,0-1 0,1 1 0,-1 0 0,0-1 0,2-4 0,7-6 24,-10 12-40,0 0 1,-1 1-1,1-1 1,0 0-1,0 0 1,-1 1-1,1-1 1,-1 0-1,1 0 1,-1 0-1,1 0 1,-1 0-1,1 0 1,-1 0-1,0 0 1,1 0-1,-1 0 1,0 0-1,0 0 1,0-1 0,0 1-1,-19 22-7953,15-15 5376,1 0-914</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18.102"/>
    </inkml:context>
    <inkml:brush xml:id="br0">
      <inkml:brushProperty name="width" value="0.05" units="cm"/>
      <inkml:brushProperty name="height" value="0.05" units="cm"/>
    </inkml:brush>
  </inkml:definitions>
  <inkml:trace contextRef="#ctx0" brushRef="#br0">2 0 64,'0'0'928,"0"34"3410,0-23-3534,-1-6-514,1-1 0,0 0-1,0 0 1,0 0-1,1 1 1,-1-1 0,1 0-1,0 0 1,0 0-1,1 0 1,2 7 0,-2-6 89,-1 0-1,0-1 1,0 1 0,-1 0 0,0 0 0,1 0 0,-2 0 0,1 0-1,-1 6 1,-1 7 651,2 138 7894,6-149-9495,-10-14-3199,3 7 3536,1-1 0,0 1 0,0-1-1,-1 1 1,1 0 0,0-1-1,0 1 1,0-1 0,-1 1 0,1-1-1,0 1 1,0 0 0,0-1 0,0 1-1,0-1 1,0 1 0,0-1-1,0 1 1,0-1 0,0 1 0,0-1-1,0 1 1,1 0 0,-1-2-1,0 2-68,0 0-1,1-1 1,-1 1-1,0-1 1,0 1-1,0-1 1,0 1-1,0-1 1,0 1-1,0-1 0,0 1 1,0-1-1,0 1 1,0-1-1,0 1 1,-1-1-1,1 1 1,0-1-1,0 1 1,0-1-1,-1 1 0,1-1 1,-1 1-1,-6-7-1544,5-4 148</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19.062"/>
    </inkml:context>
    <inkml:brush xml:id="br0">
      <inkml:brushProperty name="width" value="0.05" units="cm"/>
      <inkml:brushProperty name="height" value="0.05" units="cm"/>
    </inkml:brush>
  </inkml:definitions>
  <inkml:trace contextRef="#ctx0" brushRef="#br0">0 150 368,'4'-5'1406,"0"-4"-509,-4 8-676,12-16 1292,-12 16-1223,1 1-151,0-1 0,0 0-1,-1 0 1,1 0-1,0 0 1,0 0-1,-1 0 1,1 0-1,-1 0 1,1-1 0,-1 1-1,1 0 1,-1 0-1,1-2 1,0 3-101,-1-1 0,1 1 0,0 0 0,0-1 0,0 1 0,0-1 0,0 1 0,-1-1 0,1 1 0,0-1 0,0 1 0,-1-1 0,1 0 0,0 0 0,-1 1 0,1-1 0,0-1 0,12-10 444,-9 3-240,1 6-67,-1 0-1,1 0 0,-1 0 0,0-1 0,1 0 0,4-5 1,5-8 526,-8 12-530,-5 3-164,0 1 0,1 0 0,-1-1 0,1 1 0,-1 0 0,1 0 0,-1 0 0,1 0 0,0 0 0,0 0 0,0 0 0,-1 1 0,1-1 0,0 1 0,4-1 0,-4 1 22,26 1-10,-27-1-2,0 0-1,0 0 0,0 1 1,0-1-1,0 1 1,0-1-1,0 1 1,0-1-1,0 1 1,0-1-1,0 1 1,-1 0-1,1 0 1,0-1-1,0 1 0,-1 0 1,1 0-1,0 0 1,-1 0-1,1 0 1,-1 0-1,1 0 1,-1 0-1,1 1 1,2 32 1199,-3-32-1107,3 13 371,-2-15-423,-1 1 1,0 0-1,1 0 0,-1 0 1,0 0-1,0-1 0,1 1 1,-1 0-1,0 0 0,0 0 1,0 0-1,0 0 0,0 0 0,0 0 1,0 0-1,0 0 0,-1 0 1,1-1-1,0 1 0,-1 0 1,1 0-1,0 0 0,-1 0 1,1-1-1,-1 1 0,0 1 1,-3 14 937,4-15-950,0 0 1,0-1-1,0 1 0,0 0 1,0-1-1,0 1 0,0-1 1,0 1-1,0 0 0,0-1 1,0 1-1,-1 0 0,1-1 1,0 1-1,0-1 0,-1 1 1,1-1-1,0 1 0,-1-1 1,1 1-1,-1-1 1,1 1-1,0-1 0,-1 1 1,1-1-1,-1 0 0,0 1 1,1 0-22,-1-1 1,1 0 0,0 0 0,-1 1 0,1-1 0,0 0 0,0 1 0,0-1 0,0 0 0,-1 1 0,1-1 0,0 0-1,0 1 1,0-1 0,0 0 0,0 1 0,0-1 0,0 1 0,0-1 0,0 0 0,0 1 0,0-1 0,0 0 0,0 1-1,0-1 1,0 1 0,-1 7 255,0-8-222,-1 1 0,1 0 1,0 0-1,0-1 0,-1 1 0,1 0 0,0 0 1,0 0-1,0 0 0,0 0 0,0 0 0,1 1 0,-1-1 1,0 0-1,-1 2 0,1-1-43,0 0 0,-1 0-1,1-1 1,-1 1 0,1-1 0,-1 1-1,0-1 1,0 0 0,1 1 0,-1-1-1,0 0 1,0 0 0,0-1 0,-4 2 0,3 1-17,-6 1 62,-2-4-56,7 1-133,-1-1 0,1 0 0,0 0 0,-1-1 0,1 1 0,-1-1 0,1 0-1,-8-3 1,-8 3-519,19 2 538,0-1 1,1 0-1,-1 0 1,0 0 0,0 1-1,0-1 1,1 0-1,-1 0 1,0 0-1,0 0 1,0 0-1,1 0 1,-1 0-1,0-1 1,0 1-1,0 0 1,1 0-1,-1-1 1,0 1-1,0 0 1,1-1-1,-1 1 1,0-1-1,1 1 1,-1-1-1,0 0 1,5 0-609,19 6-10542,-21-5 11176,0 0-727</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03.419"/>
    </inkml:context>
    <inkml:brush xml:id="br0">
      <inkml:brushProperty name="width" value="0.05" units="cm"/>
      <inkml:brushProperty name="height" value="0.05" units="cm"/>
    </inkml:brush>
  </inkml:definitions>
  <inkml:trace contextRef="#ctx0" brushRef="#br0">198 48 80,'0'0'251,"11"-7"3468,-11 7-3615,-1 0-1,0-1 1,1 1 0,-1 0 0,1 0 0,-1-1-1,0 1 1,1 0 0,-1-1 0,1 1 0,-1-1 0,1 1-1,-1-1 1,1 1 0,-1-1 0,1 1 0,0-1-1,-1 1 1,1-1 0,0 0 0,-1 1 0,1-1-1,0 1 1,0-1 0,0 0 0,0 1 0,-1-1-1,1 0 1,0 1 0,0-1 0,0 0 0,1-1-1,-2 3-83,1-1 0,0 0-1,0 0 1,0 0-1,0 0 1,0 0 0,0 0-1,0 0 1,-1 0-1,1 0 1,0 0 0,0 1-1,0-1 1,0 0-1,0 0 1,0 0 0,-1 0-1,1 0 1,0 0-1,0 0 1,0 0 0,0 0-1,0 0 1,-1 0-1,1 0 1,0 0 0,0 0-1,0 0 1,0 0-1,0-1 1,-1 1 0,1 0-1,0 0 1,0 0-1,0 0 1,0 0 0,0 0-1,0 0 1,0 0-1,-1 0 1,1-1 0,0 1-1,0 0 1,0 0-1,0 0 1,0 0 0,0 0-1,0 0 1,0-1-1,0 1 1,0 0 0,0 0-1,0 0 1,0 0-1,0 0 1,0-1-1,0 1 1,0 0 0,0 0-1,0 0 1,0 0-1,-4-7 1050,-24 1 575,26 6-1572,-16-7 26,12 7-97,0 0 1,0-1 0,0 1 0,0 0 0,-1 1 0,1 0 0,0 0 0,0 0 0,0 0 0,0 1 0,0 0 0,0 0 0,-7 5 0,0-2-14,-2 2-3,11-3 49,-10 14-104,14-17 71,0-1 1,-1 1-1,1-1 0,0 1 0,0-1 0,0 1 1,0 0-1,0-1 0,-1 1 0,1-1 0,0 1 1,1-1-1,-1 1 0,0-1 0,0 1 0,0-1 0,0 1 1,0 0-1,0-1 0,1 1 0,-1-1 0,0 1 1,0-1-1,1 1 0,-1-1 0,0 0 0,1 1 1,-1-1-1,1 1 0,-1-1 0,0 0 0,1 1 1,-1-1-1,1 0 0,-1 1 0,2-1 0,7 6 152,-8-5-112,0 0 0,1 0 1,-1 0-1,1 0 1,-1-1-1,1 1 1,-1 0-1,1-1 1,-1 1-1,1-1 0,0 0 1,1 1-1,27 6 618,-24-7-560,0 1 1,0-1-1,0 2 0,0-1 0,0 1 0,8 3 0,17 5 442,-13-1-441,-17-8-93,1 0 1,-1 0-1,0 0 1,0 0-1,1-1 0,-1 1 1,1 0-1,-1-1 0,0 1 1,1-1-1,-1 0 1,1 1-1,1-1 0,-1 1 5,1-1-1,-1 1 1,0-1-1,0 1 0,0 0 1,1 0-1,-1 0 1,0 1-1,0-1 1,-1 0-1,4 3 1,5 3 5,13 15 111,-21-21-107,-1 0 0,0 0 0,0 0 1,0 0-1,0 0 0,0 0 0,0 0 0,0 0 0,0 1 1,0-1-1,-1 0 0,1 1 0,0-1 0,-1 1 0,1-1 0,-1 1 1,0-1-1,1 3 0,1 34 853,-2-29-800,0-8-58,-1 0 1,1 1-1,0-1 0,-1 0 0,1 1 1,-1-1-1,0 0 0,1 0 0,-1 0 1,0 0-1,0 0 0,1 0 1,-1 0-1,-2 2 0,-6 12 335,8-14-340,0 0 1,0 0 0,0 0-1,0 0 1,-1 0-1,1 0 1,0 0-1,-1-1 1,1 1-1,-1-1 1,1 1 0,-1-1-1,1 1 1,-1-1-1,-2 1 1,-31 4-96,-25-15-887,29 3 388,21 4-87,0 0 0,1 1 0,-19-1 0,8-2-2856,14 4-1074,14 6 2732,-3-4 1111,-3-1-28</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20.132"/>
    </inkml:context>
    <inkml:brush xml:id="br0">
      <inkml:brushProperty name="width" value="0.05" units="cm"/>
      <inkml:brushProperty name="height" value="0.05" units="cm"/>
    </inkml:brush>
  </inkml:definitions>
  <inkml:trace contextRef="#ctx0" brushRef="#br0">66 63 112,'0'0'336,"-8"5"4304,8-4-4294,29-1 1693,-1-6-1516,-26 6-379,17-11 3732,-20-22-3569,-10 25-425,11 8 108,-1-1 1,0 0-1,1 0 1,-1 1-1,1-1 1,-1 0-1,0 1 1,1-1-1,-1 1 1,0-1-1,0 1 1,0-1-1,1 1 1,-1 0-1,0-1 1,0 1-1,0 0 1,0 0-1,0 0 1,-1-1-1,0 1-22,1 0 15,0 0-1,0 0 0,1 0 0,-1 0 0,0 0 1,0 0-1,0 0 0,0 0 0,0 0 0,1 0 0,-1 0 1,0 0-1,0 1 0,0-1 0,0 0 0,1 1 1,-1-1-1,0 1 0,0-1 0,1 1 0,-1-1 0,0 1 1,1-1-1,-2 2 0,-34 11-351,34-12 363,0 0-1,0 0 1,0 0 0,1 0-1,-1 0 1,0 0-1,0 0 1,0 1 0,1-1-1,-1 1 1,1-1-1,-1 1 1,1 0 0,0-1-1,-1 1 1,0 2-1,-2 1 35,4-5-21,-1 1 0,1-1 0,-1 0 0,1 1 0,-1-1 0,1 0 0,-1 1 0,1-1-1,-1 1 1,1-1 0,0 1 0,-1-1 0,1 1 0,0-1 0,-1 1 0,1 0 0,0-1 0,0 1 0,0-1-1,0 1 1,0 0 0,-1 0 0,-2 18 415,2-17-370,1-1 1,-1 0 0,1 0 0,-1 1 0,1-1-1,0 0 1,0 1 0,0-1 0,0 0-1,0 1 1,0-1 0,0 0 0,0 1 0,0-1-1,0 0 1,1 1 0,-1-1 0,1 0-1,-1 1 1,1-1 0,-1 0 0,2 2 0,2 4 482,6 4 514,8 3 507,15-2 199,-26-9-1696,-1-1 0,1 1 0,0-1 0,0 0 0,0 0 0,0-1 0,9 1 0,-15-2-19,11-1 84,-12 1-169,1 0 0,-1 0 0,1 1 0,-1-1 0,1 0 0,0 0 0,-1 0 0,1 0 0,-1 0 0,1 0 0,-1 0 0,1 0 0,0 0 0,-1 0 0,1 0 0,-1 0 0,1 0 0,-1 0 0,1 0 0,0-1 0,-1 1 0,1 0 0,-1 0 0,1-1 0,-1 1 0,1 0 0,-1-1 0,0 1 0,1 0 0,-1-1 0,1 1 0,-1-1 0,0 1 0,1-1 1,-1 1-1,0-1 0,1 1 0,-1-1 0,0 1 0,1-2 0,-1 1-620,0-1-418,0 0-1,0 1 1,0-1 0,0 0-1,0 0 1,0 0-1,-1 1 1,1-1 0,0 0-1,-1-1 1,-7 1-214,6-4 57</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20.912"/>
    </inkml:context>
    <inkml:brush xml:id="br0">
      <inkml:brushProperty name="width" value="0.05" units="cm"/>
      <inkml:brushProperty name="height" value="0.05" units="cm"/>
    </inkml:brush>
  </inkml:definitions>
  <inkml:trace contextRef="#ctx0" brushRef="#br0">123 29 256,'0'0'1836,"-2"-11"6688,-11 5-5341,12 5-2847,-1 0 0,1 0-1,-1 0 1,1 0 0,-1 0-1,1 0 1,-1 0-1,1 1 1,-1-1 0,0 0-1,1 1 1,-1 0-1,0-1 1,1 1 0,-1 0-1,-2 0 1,-1 1-292,0 1 0,0-1 0,0 1 0,0 1 1,1-1-1,-1 1 0,1-1 0,0 1 0,-1 0 0,1 1 0,1-1 0,-7 7 1,-3 18 109,13-20-163,0-7 4,-1 1-1,1-1 0,0 1 1,0 0-1,0-1 1,0 1-1,0-1 0,0 1 1,0-1-1,1 1 0,-1 0 1,1-1-1,-1 1 1,1-1-1,-1 0 0,1 1 1,0-1-1,0 1 1,0-1-1,0 0 0,0 0 1,0 1-1,0-1 0,2 2 1,1-1 32,-2-1-18,0 1 0,0-1 0,-1 0 0,1 0 1,0 0-1,0-1 0,0 1 0,0 0 0,0-1 0,0 1 0,0-1 0,0 0 0,0 0 0,0 1 0,1-1 0,-1-1 0,0 1 0,0 0 0,4-1 0,-2-1-15,0 1 0,0-1 1,0 1-1,0 0 0,0 1 0,0-1 1,0 1-1,1-1 0,-1 1 1,0 1-1,0-1 0,5 1 0,-5 2 13,0-1-1,1 0 1,-1 0-1,0 0 1,1-1-1,-1 1 1,1-1-1,-1 0 1,1-1-1,-1 1 1,1-1-1,0 0 0,4 0 1,-7 0-140,1 3 68,5-23-17236</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21.572"/>
    </inkml:context>
    <inkml:brush xml:id="br0">
      <inkml:brushProperty name="width" value="0.05" units="cm"/>
      <inkml:brushProperty name="height" value="0.05" units="cm"/>
    </inkml:brush>
  </inkml:definitions>
  <inkml:trace contextRef="#ctx0" brushRef="#br0">1 6 720,'0'0'1697,"0"-5"1366,7 19-1107,-5-13-1645,-1 1 0,1 0 1,-1 0-1,0 0 0,0 0 1,0 1-1,0-1 0,0 0 1,0 3-1,3 70 7592,0 1-3694,-4-64-3776,-1-11-391,1 1 0,-1-1 1,1 1-1,0-1 0,0 1 0,0-1 1,0 1-1,0-1 0,0 1 0,0-1 1,1 1-1,-1 0 0,0-1 0,1 1 0,-1-1 1,1 0-1,0 1 0,-1-1 0,1 1 1,0-1-1,0 0 0,0 0 0,0 1 0,2 1 1,0 0 753,-4-10-832,1 3-5,1 0 0,0 0 0,0 0-1,0 0 1,0 0 0,1 0 0,-1 0 0,1 1 0,0-1 0,0 1-1,0-1 1,1 1 0,-1 0 0,1 0 0,0 0 0,0 0-1,0 0 1,4-2 0,12-9-154,-1 2 1,26-13-1,-28 16 19,13-13-3,-22 19-1894</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21.942"/>
    </inkml:context>
    <inkml:brush xml:id="br0">
      <inkml:brushProperty name="width" value="0.05" units="cm"/>
      <inkml:brushProperty name="height" value="0.05" units="cm"/>
    </inkml:brush>
  </inkml:definitions>
  <inkml:trace contextRef="#ctx0" brushRef="#br0">0 0 192,'109'49'19996,"-22"-3"-14620,-47-20-4595,-38-23-2558,-32-16-19904,29 8 18810</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22.562"/>
    </inkml:context>
    <inkml:brush xml:id="br0">
      <inkml:brushProperty name="width" value="0.05" units="cm"/>
      <inkml:brushProperty name="height" value="0.05" units="cm"/>
    </inkml:brush>
  </inkml:definitions>
  <inkml:trace contextRef="#ctx0" brushRef="#br0">0 0 432,'0'1'234,"0"0"1,1 0-1,-1 0 0,0 0 0,0-1 0,1 1 0,-1 0 0,0 0 1,1-1-1,-1 1 0,1 0 0,-1 0 0,1-1 0,0 1 0,-1 0 1,1-1-1,-1 1 0,1-1 0,0 1 0,0-1 0,-1 1 1,1-1-1,0 0 0,0 1 0,-1-1 0,1 0 0,0 0 0,0 1 1,1-1-1,0 0 814,19 4 2124,38-4-2297,-56 3-864,5 1 45,-4-4-467,-3 0 266,-1 0 0,1 1 0,-1-1 0,0 0 0,1 0 0,-1 0 0,1 0 0,-1 0-1,1 0 1,-1 0 0,0 0 0,1 0 0,-1 0 0,1 0 0,-1 0 0,1 0 0,-1 0 0,0-1 0,1 1 0,-1 0 0,1 0 0,-1 0-1,0-1 1,1 1 0,-1 0 0,0 0 0,1-1 0,-1 1 0,0 0 0,0-1 0,1 1 0,-1 0 0,0-1 0,0 1 0,1-1 0,-1 0-1,0-5-4824,0 0 3116</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23.432"/>
    </inkml:context>
    <inkml:brush xml:id="br0">
      <inkml:brushProperty name="width" value="0.05" units="cm"/>
      <inkml:brushProperty name="height" value="0.05" units="cm"/>
    </inkml:brush>
  </inkml:definitions>
  <inkml:trace contextRef="#ctx0" brushRef="#br0">1 1 80,'1'11'12870,"24"-7"-5688,19 3-38,-7-7-2235,4 0-4327,-37 1 1392,-5-1-2368</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25.542"/>
    </inkml:context>
    <inkml:brush xml:id="br0">
      <inkml:brushProperty name="width" value="0.05" units="cm"/>
      <inkml:brushProperty name="height" value="0.05" units="cm"/>
    </inkml:brush>
  </inkml:definitions>
  <inkml:trace contextRef="#ctx0" brushRef="#br0">90 12 80,'0'0'1868,"-2"-11"1293,2 11-3126,0 0 1,-1 0-1,1 0 0,0 0 0,-1 0 1,1 0-1,0 0 0,-1 0 1,1 0-1,0 0 0,-1 0 1,1 0-1,0 0 0,-1 0 0,1 0 1,0 0-1,-1 1 0,1-1 1,0 0-1,0 0 0,-1 0 0,1 1 1,0-1-1,0 0 0,-1 0 1,1 1-1,0-1 0,0 0 1,-1 0-1,1 1 0,0-1 0,0 0 1,0 1-1,0-1 0,0 0 1,0 1-1,0-1 0,-1 0 0,1 1 1,0-1-1,0 0 0,0 1 1,0-1-1,0 0 0,0 1 1,1-1-1,-1 1 0,0 0 144,-2 26 2102,-14 17-3,16-43-2249,-1-1-1,1 1 1,0-1-1,0 1 1,-1-1-1,1 1 1,0-1-1,0 1 1,0-1-1,-1 1 1,1-1-1,0 1 1,0-1-1,0 1 1,0-1-1,0 1 1,0-1-1,0 1 1,0-1-1,0 1 1,1 1-1,-3 9 428,0-6-154,-1 0 0,1 0 0,0 0 0,0 0 0,0 0 0,1 0 0,0 0 0,0 1 0,0 10 0,-5-2 706,0 3 31,-2 28 1570,4-35-2093,3-9-428,0 0 0,0 0 0,1 0-1,-1 0 1,0 0 0,1 0 0,-1 0 0,1 0-1,0 0 1,-1 0 0,1 0 0,0 0 0,0 0-1,-1 1 1,1-1 0,0 1 0,1 5 688,-1-6-647,0 0 1,1-1-1,-1 1 0,0-1 0,0 1 1,0 0-1,0-1 0,0 1 1,0 0-1,0-1 0,0 1 0,0 0 1,0-1-1,0 1 0,0 0 1,0-1-1,0 1 0,0-1 0,-1 1 1,1 0-1,0-1 0,-1 1 1,1-1-1,0 1 0,-1-1 0,1 1 1,0-1-1,-1 1 0,1-1 1,-1 1-1,1-1 0,-1 1 0,1-1 1,-2 1-1,0 9 2130,2-7-122,1-11-1846,-1 7-629,0-31-21477,1 25 18653,4 2 811,-4-1 297</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26.722"/>
    </inkml:context>
    <inkml:brush xml:id="br0">
      <inkml:brushProperty name="width" value="0.05" units="cm"/>
      <inkml:brushProperty name="height" value="0.05" units="cm"/>
    </inkml:brush>
  </inkml:definitions>
  <inkml:trace contextRef="#ctx0" brushRef="#br0">31 28 208,'0'0'3263,"-10"-7"168,8 7-3412,14 7 135,9-8 1746,-20 0-1799,-1 1 1,1 0-1,0-1 1,0 0-1,-1 1 1,1-1-1,-1 1 1,1-1-1,-1 0 0,1 1 1,-1-1-1,1 0 1,-1 0-1,1 1 1,-1-1-1,0 0 1,1 0-1,-1 0 1,0 1-1,0-1 1,0 0-1,0 0 1,0 0-1,0 0 1,0 1-1,0-1 1,0 0-1,0-1 0,0 1 9,-9-1 497,8 2-597,0 0-1,0-1 0,0 1 0,0 0 1,0 0-1,0 0 0,0 0 0,1 0 1,-1 0-1,0 0 0,0 0 0,0 0 1,0 0-1,0 0 0,0 1 0,0-1 1,0 0-1,1 1 0,-1-1 0,0 1 1,-1 0-1,-7 4-14,8-4 2,1-1 0,-1 0 0,0 0-1,1 1 1,-1-1 0,0 0 0,1 1 0,-1-1 0,1 1 0,-1-1 0,1 1-1,-1-1 1,1 1 0,-1-1 0,1 1 0,-1-1 0,1 1 0,0 0 0,-1-1-1,1 1 1,0 0 0,0-1 0,0 1 0,-1 0 0,1-1 0,0 1 0,0 0-1,0-1 1,0 2 0,-7 4-50,3-2-9,13-2 54,-7-2-24,0 1 92,0-1-1,0 1 1,0 0-1,0-1 0,0 0 1,0 1-1,0-1 1,0 0-1,0 0 0,1 0 1,-1 0-1,0-1 1,0 1-1,0 0 0,0-1 1,0 0-1,0 1 1,2-2-1,3-1 140,-7 3-131,1 0 1,-1 0 0,1 0-1,-1 0 1,1-1 0,-1 1-1,1 0 1,-1 0 0,1-1 0,-1 1-1,1 0 1,-1 0 0,0-1-1,1 1 1,-1-1 0,1 1-1,-1 0 1,0-1 0,1 1-1,-1-1 1,0 1 0,0-1-1,1 1 1,-1-1 0,0 1-1,0-1 1,0 1 0,0-1-1,0 1 1,1-1 0,-1 1-1,0-3 1284,-30 3-100,53 8 3352,-24-9-3715,-9-6-1879,14 7-573</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27.922"/>
    </inkml:context>
    <inkml:brush xml:id="br0">
      <inkml:brushProperty name="width" value="0.05" units="cm"/>
      <inkml:brushProperty name="height" value="0.05" units="cm"/>
    </inkml:brush>
  </inkml:definitions>
  <inkml:trace contextRef="#ctx0" brushRef="#br0">47 27 96,'0'0'464,"-10"7"1524,-17-7 566,18 0-610,16 0 1532,-5-10-587,45-8-7,-44 17-2819,1 0 0,0 0 0,-1 0 0,1 1-1,0-1 1,-1 1 0,1 0 0,5 0 0,-5 0-2,-1 0-54,1 0 1,-1 0 0,0 0 0,0 0-1,1 1 1,-1 0 0,0-1-1,0 1 1,0 0 0,0 1 0,0-1-1,0 0 1,5 4 0,-7-3 18,0-1 1,0 0 0,0 0-1,0 1 1,0-1 0,-1 1-1,1-1 1,0 1-1,-1-1 1,0 1 0,1-1-1,-1 1 1,0-1 0,1 1-1,-1-1 1,0 1 0,0 0-1,0-1 1,-1 1-1,1-1 1,0 1 0,-1-1-1,1 1 1,-1-1 0,1 1-1,-1-1 1,0 1 0,1-1-1,-1 1 1,-1 0 0,1-1-22,1 0 1,-1 0 0,1 0 0,-1 0 0,0 0 0,0 0 0,1-1 0,-1 1 0,0 0 0,0-1 0,0 1 0,0 0 0,0-1 0,-1 1 0,1 0-3,0-1-1,0 1 1,0-1 0,0 1 0,0-1 0,1 1 0,-1-1 0,0 1 0,0 0 0,1-1 0,-1 1 0,0 0 0,1 0-1,-1-1 1,1 1 0,-1 1 0,-2 2 4,-1 0-1,1-1 1,-1 1-1,1-1 0,-1 0 1,0 0-1,0 0 1,0 0-1,-1-1 1,1 0-1,-9 4 1,26-1 500,0 1-1,1-2 1,25 6 0,-37-10-330,1 1-1,-1-1 1,0 1 0,1 0-1,-1 0 1,0 0-1,0 0 1,1 0-1,-1 0 1,0 1 0,0-1-1,-1 1 1,1-1-1,0 1 1,0 0-1,-1 0 1,1 0 0,-1 0-1,0 0 1,1 0-1,-1 0 1,0 0 0,0 1-1,0-1 1,-1 0-1,1 1 1,-1-1-1,1 0 1,-1 1 0,0-1-1,0 4 1,0-4 2,0-1-1,0 1 1,-1-1 0,1 1 0,-1-1 0,1 0-1,-1 1 1,0-1 0,1 1 0,-1-1 0,0 0-1,0 0 1,0 1 0,0-1 0,0 0 0,0 0-1,0 0 1,-1 0 0,1 0 0,0-1 0,-1 1-1,1 0 1,-2 0 0,-40 16 764,30-13-679,5 2-248,-4 0 104,-64-2-461,75-4 290,1 0 1,-1-1-1,0 1 1,0 0-1,1-1 1,-1 1-1,0-1 0,1 1 1,-1-1-1,1 1 1,-1-1-1,1 0 1,-1 1-1,1-1 0,-1 0 1,1 1-1,0-1 1,-1 0-1,1 1 1,0-1-1,-1 0 1,1 0-1,0 0 0,0 1 1,0-1-1,0 0 1,0-1-1</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29.522"/>
    </inkml:context>
    <inkml:brush xml:id="br0">
      <inkml:brushProperty name="width" value="0.05" units="cm"/>
      <inkml:brushProperty name="height" value="0.05" units="cm"/>
    </inkml:brush>
  </inkml:definitions>
  <inkml:trace contextRef="#ctx0" brushRef="#br0">1 40 128,'1'0'61,"0"0"-1,-1 0 1,1 0 0,0 0-1,0-1 1,0 1 0,0 0-1,0 0 1,-1-1 0,1 1-1,0 0 1,0-1 0,0 1-1,-1-1 1,7-13 12083,-5 26-9244,0-10-2723,-1-1-1,1 0 1,-1 1 0,0-1-1,1 1 1,-1-1 0,0 1-1,0 0 1,0-1 0,0 1-1,-1 0 1,1 0 0,0 0-1,-1 0 1,1 0 0,-1 0-1,1 3 1,11 27 2560,-5 13 1351,5 7 954,-12 59-3404,1-107-1638,2-10 0,1-14 0,-4 18 0,1 0 0,-1 0 0,1 0 0,0 1 0,0-1 0,-1 0 0,1 1 0,0-1 0,0 1 0,1-1 0,0-1 0,0 2 0,-1-1 0,0 1 0,0-1 0,0 0 0,0 1 0,0-1 0,0 0 0,0 0 0,0 0 0,-1 1 0,1-4 0,1-1 0,0 0 0,0 0 0,0 0 0,1 0 0,0 1 0,0-1 0,0 1 0,1 0 0,0 0 0,7-7 0,17-26 0,-23 34 0,-1-1 0,1 0 0,-1 1 0,-1-2 0,1 1 0,-1 0 0,0-1 0,5-10 0,-3 5 0,-5 11 0,1-1 0,0 0 0,-1 0 0,1 0 0,0 0 0,-1 0 0,1 0 0,-1-1 0,0 1 0,1 0 0,-1 0 0,0 0 0,0-2 0,0 2 0,0 1 0,0-1 0,1 1 0,-1-1 0,0 1 0,0-1 0,0 1 0,0-1 0,0 1 0,0-1 0,1 1 0,-1-1 0,0 1 0,0 0 0,1-1 0,-1 1 0,0-1 0,0 1 0,1 0 0,-1-1 0,0 1 0,1 0 0,0-1 0,0 1 0,-1-1 0,0 1 0,1 0 0,-1-1 0,1 1 0,-1-1 0,0 1 0,1 0 0,-1-1 0,0 1 0,1-1 0,-1 1 0,0-1 0,0 1 0,1-1 0,-1 1 0,0-1 0,0 0 0,0 1 0,0-1 0,0 1 0,0-1 0,0 1 0,0-1 0,8-21 0,-8 15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08:14.459"/>
    </inkml:context>
    <inkml:brush xml:id="br0">
      <inkml:brushProperty name="width" value="0.05" units="cm"/>
      <inkml:brushProperty name="height" value="0.05" units="cm"/>
    </inkml:brush>
  </inkml:definitions>
  <inkml:trace contextRef="#ctx0" brushRef="#br0">1 561 80,'0'0'1435,"2"-1"-1956,8-3 6509,-10 2-5876,1 0 0,0 0 1,-1 0-1,1 1 0,0-1 0,0 0 1,1 1-1,-1-1 0,0 1 0,0-1 1,1 1-1,-1 0 0,3-2 0,-4 2-81,1 1-1,-1 0 1,0-1 0,1 1-1,-1-1 1,0 1-1,0-1 1,0 1 0,1-1-1,-1 1 1,0-1-1,0 0 1,0 1-1,0-1 1,0 1 0,0-1-1,0 1 1,0-1-1,0 1 1,0-1 0,0 1-1,0-1 1,-1 0-1,2-11 477,18-17 1016,-12-15 617,-2 39-1734,2-8-185,1-20 256,-3 17-78,2-7 752,0-50 1627,-7 60-2763,0 11-9,-1 1 0,1-1-1,0 1 1,-1-1 0,1 1-1,0-1 1,0 1 0,0-1-1,0 1 1,0-1 0,1 1-1,-1-1 1,0 1 0,1-1-1,-1 1 1,1-1 0,0 1-1,-1 0 1,1-1-1,0 1 1,0 0 0,0 0-1,0-1 1,0 1 0,1-1-1,-1-2 41,0 0-1,0 1 0,-1-1 0,0 0 1,1 0-1,-1 1 0,-2-9 0,2 6-9,6-11-36,-6 16 0,1-1 0,0 1 0,0-1 0,-1 1 0,1-1 0,-1 1 0,1-1 0,-1 1 0,0-1 0,1 0 0,-1 1 0,0-3 0,8-34 133,-8 36-95,1-10 140,-1 12-178,0-1 1,0 1-1,0-1 1,0 1-1,0 0 1,0-1-1,0 1 1,0 0-1,0-1 1,0 1-1,1 0 1,-1-1-1,0 1 1,0-1-1,0 1 1,0 0-1,1-1 1,-1 1-1,0 0 1,0 0-1,1-1 1,-1 1-1,0 0 1,0 0-1,1-1 1,-1 1-1,0 0 1,1 0-1,-1 0 1,0-1-1,1 1 1,-1 0 0,0 0-1,1 0 1,-1 0-1,1 0 1,-1 0-1,1-4 8,0 1 1,0-1-1,-1 1 1,1-1-1,-1 1 1,0-1-1,0 1 0,-1-5 1,0 0 11,1-16-239,0 17-158,0 16 194,8 2 178,-8-9 3,0-1-1,0 0 1,0 0 0,0 1 0,0-1 0,0 0-1,0 1 1,0-1 0,0 0 0,1 0 0,-1 1-1,1-1 1,-1 0 0,1 0 0,-1 0 0,1 0-1,0 1 1,-1-1 0,1 0 0,0 0-1,0 0 1,1 1 0,-1-1 3,-1 0 0,1 0 1,-1 0-1,0 0 0,1 0 0,-1 0 1,0 0-1,0 0 0,0 0 0,1 1 0,-1-1 1,0 0-1,-1 0 0,1 0 0,0 2 0,0 10 28,17 28-34,-16-38 8,0-1 1,-1 0-1,1 1 1,0-1-1,-1 0 1,1 1-1,-1-1 1,0 1 0,1-1-1,-1 4 1,-1-4-5,1 1 1,0-1 0,1 0 0,-1 1 0,0-1 0,1 1 0,0-1 0,-1 0-1,1 0 1,1 3 0,1-1 12,-1-1 0,0 1-1,0 0 1,-1 0 0,1 0 0,-1 0 0,1 0-1,-1 0 1,-1 0 0,1 0 0,0 6 0,4 6-17,2 5-17,0 30 91,5-17-15,-7-23-46,2 5-6,-7-14-2,0-1 0,0 1-1,1-1 1,-1 1 0,1-1-1,-1 0 1,1 1 0,-1-1 0,1 1-1,0-1 1,0 0 0,0 1-1,1 0 1,-1 0 2,0-1-1,0 0 0,0 1 1,0-1-1,0 1 1,0-1-1,-1 1 1,1 0-1,0-1 0,-1 1 1,0 0-1,1 0 1,-1 2-1,8 35 13,-4-30-55,-3-8 47,0 0-1,0 0 1,0 1-1,-1-1 1,1 0-1,-1 0 1,1 0 0,-1 1-1,1-1 1,-1 0-1,0 1 1,1-1-1,-1 3 1,2 3 757,2-2-3643,-12-20-10093,8 15 12928,0 0-1,0-1 1,0 1-1,0 0 1,0-1 0,0 1-1,0 0 1,0 0-1,0-1 1,-1 1 0,1 0-1,0 0 1,0 0-1,0-1 1,0 1 0,-1 0-1,1 0 1,0 0-1,0-1 1,0 1 0,-1 0-1,1 0 1,0 0-1,0 0 1,-1 0 0,1 0-1,0-1 1,-1 1-1,1 0 1,0 0 0,0 0-1,-1 0 1,1 0-1,0 0 1,0 0 0,-1 0-1,1 0 1,0 0-1,-1 0 1,1 1-1,0-1 1,0 0 0,-1 0-1,1 0 1,0 0-1,0 0 1,-1 1 0,1-7-1444,0 1 838</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03.899"/>
    </inkml:context>
    <inkml:brush xml:id="br0">
      <inkml:brushProperty name="width" value="0.05" units="cm"/>
      <inkml:brushProperty name="height" value="0.05" units="cm"/>
    </inkml:brush>
  </inkml:definitions>
  <inkml:trace contextRef="#ctx0" brushRef="#br0">0 0 448,'0'0'582,"13"0"1096,-12 1-1552,1 0 0,-1-1 0,0 1 0,0 0 1,0 0-1,0-1 0,0 1 0,0 0 0,0 0 0,0 0 0,0 0 0,-1 0 1,1 0-1,0 0 0,-1 1 0,1-1 0,0 0 0,-1 0 0,0 1 0,1-1 1,-1 0-1,0 0 0,1 1 0,-1-1 0,0 0 0,0 1 0,0-1 0,-1 2 1,1 94 3239,-5-81-3135,4-14-223,0-1 1,1 0-1,-1 1 0,0-1 1,1 1-1,-1-1 0,1 1 1,0-1-1,-1 1 1,1 0-1,0 2 0,0 18-904,0-33-5136,0 0 4658</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30.642"/>
    </inkml:context>
    <inkml:brush xml:id="br0">
      <inkml:brushProperty name="width" value="0.05" units="cm"/>
      <inkml:brushProperty name="height" value="0.05" units="cm"/>
    </inkml:brush>
  </inkml:definitions>
  <inkml:trace contextRef="#ctx0" brushRef="#br0">208 25 32767,'-1'2'0,"0"1"0,0-1 0,-1 0 0,1 0 0,-1 0 0,1 0 0,-1 0 0,0 0 0,-2 2 0,-17 23 0,5-7 19,14-19-76,-1 1 1,1 0-1,0 0 0,0 0 1,1 1-1,-1-1 1,0 0-1,1 1 0,0-1 1,-1 1-1,1-1 1,0 1-1,-1 4 0,-3 7-319,4-13 347,0 0-1,0 0 0,1 0 1,-1 0-1,1 0 0,-1 0 0,1 0 1,-1 0-1,1 0 0,0 1 1,0-1-1,-1 0 0,1 0 0,0 2 1,-10 20-302,1-16 2,6-5 276,1 1 0,-1-1 0,0 0 0,0 1 0,1 0 0,-1-1 0,1 1 0,0 0 0,-3 5 0,5-7 43,0-1 1,-1 1-1,1 0 0,0-1 1,-1 1-1,1 0 1,-1-1-1,1 1 0,-1-1 1,1 1-1,-1 0 1,1-1-1,-1 1 0,0-1 1,1 0-1,-1 1 1,0-1-1,-1 1 1,1-1-9,1 1 0,-1-1 0,0 0 1,0 1-1,1-1 0,-1 1 1,0-1-1,1 1 0,-1 0 1,0-1-1,1 1 0,-1-1 0,1 1 1,-1 0-1,1 0 0,-1-1 1,1 1-1,0 0 0,-1 1 0,-2 4 14,3-5-22,-1-1 0,0 1 0,1 0 1,0 0-1,-1 0 0,1-1 0,-1 1 0,1 0 1,0 0-1,0 0 0,-1 0 0,1 0 1,0 0-1,0 0 0,0 0 0,0 1 1,0 9 87,0-7 97,0-8-76,0 3-110,-1 0 22,0 1 0,1 0-1,-1-1 1,0 1 0,0-1 0,1 1 0,-1-1-1,0 0 1,1 1 0,-1-1 0,1 1-1,-1-1 1,0 0 0,1 0 0,0 1 0,-1-1-1,1 0 1,-1 0 0,1 0 0,0 0 0,0 1-1,-1-1 1,1 0 0,0 0 0,0 0-1,0 0 1,0 0 0,0 0 0,0 0 0,0 0-1,1-41-354,-1 29 212,12-44 84,-12 46 33,1 8 16,-1 1 1,0 0-1,0 0 0,0-1 0,0 1 0,0 0 0,0 0 0,-1-1 0,1 1 1,-1 0-1,1 0 0,-1 0 0,0 0 0,0 0 0,0 0 0,0 0 0,-3-4 1,3 3 26,0 0 0,1 0 0,-1-1 0,1 1 0,-1 0 0,1-1 0,0 1 0,0 0 1,0-1-1,2-4 0,-2-1 217,-7-24-47,4 32-164,2 1-15,1 0 0,-1 0 0,1 0 0,0 0 0,-1 0-1,1 0 1,0 0 0,-1 0 0,1 0 0,0 0 0,-1 0 0,1 0-1,0-1 1,-1 1 0,1 0 0,0 0 0,-1 0 0,1-1 0,0 1-1,0 0 1,-1 0 0,1-1 0,0 1 0,0 0 0,0 0-1,-1-1 1,1 1 0,0 0 0,0-2 979,-1 14-985,0-12-1,0 1-1,1-1 0,-1 1 0,1-1 1,0 1-1,-1-1 0,1 1 0,-1 0 1,1-1-1,0 1 0,-1 0 0,1-1 1,0 1-1,0 0 0,0-1 0,-1 1 1,1 0-1,0 1 0,0 7-6524,0-8 6046</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34.032"/>
    </inkml:context>
    <inkml:brush xml:id="br0">
      <inkml:brushProperty name="width" value="0.05" units="cm"/>
      <inkml:brushProperty name="height" value="0.05" units="cm"/>
    </inkml:brush>
  </inkml:definitions>
  <inkml:trace contextRef="#ctx0" brushRef="#br0">0 38 32,'4'5'8956,"-1"-3"-9738,-2-2 894,9-7 246,-8 7-246,4-3 483,-6 2-590,1 0 0,-1 1 0,1-1 1,0 1-1,-1-1 0,1 1 0,0-1 0,-1 1 0,1-1 0,0 1 0,-1 0 0,1-1 0,0 1 0,0 0 0,0 0 0,-1 0 0,1-1 0,0 1 0,1 0 0,54-4 2332,-55 4-2203,28-4 776,-19 1-158,9-5-675,-16 1 6123,-5 7-5895</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43.682"/>
    </inkml:context>
    <inkml:brush xml:id="br0">
      <inkml:brushProperty name="width" value="0.05" units="cm"/>
      <inkml:brushProperty name="height" value="0.05" units="cm"/>
    </inkml:brush>
  </inkml:definitions>
  <inkml:trace contextRef="#ctx0" brushRef="#br0">99 144 48,'0'0'245,"-1"11"1204,-8-12-631,2 2-169,4 16-641,3-16-3,0-1 0,0 0-1,0 0 1,0 0-1,0 1 1,1-1 0,-1 0-1,0 0 1,0 1-1,0-1 1,0 0 0,0 0-1,0 1 1,0-1-1,0 0 1,0 0 0,1 0-1,-1 1 1,0-1-1,0 0 1,0 0 0,0 0-1,1 0 1,-1 1-1,0-1 1,0 0 0,0 0-1,1 0 1,-1 0-1,0 0 1,0 0 0,1 0-1,-1 0 1,0 0-1,0 0 1,1 1 0,-1-1-1,0 0 1,1 0-1,12-4 292,5-6-106,-17 10-118,0-1-1,0 0 0,0 0 1,0 0-1,0 0 1,0 0-1,0 1 0,0-2 1,-1 1-1,1 0 1,0 0-1,-1 0 0,1 0 1,-1 0-1,1 0 1,-1-1-1,0 1 0,1 0 1,-1 0-1,0-1 1,0 1-1,0 0 0,0-1 1,0 1-1,0 0 1,-1-3-1,1 0 151,-18-6 245,17 10-468,0 0 1,0 1-1,0-1 0,0 0 0,0 0 0,0 1 0,0-1 0,1 0 0,-1 1 0,0-1 1,0 1-1,0-1 0,0 1 0,1 0 0,-1-1 0,0 1 0,1 0 0,-1-1 0,0 1 1,1 0-1,-1 0 0,1 0 0,-1-1 0,1 1 0,0 0 0,-1 0 0,1 0 0,0 0 1,-1 2-1,-2 0 8,2-2-3,1-1-1,-1 0 1,0 1 0,1-1-1,0 0 1,-1 1-1,1-1 1,-1 1 0,1-1-1,-1 1 1,1-1-1,0 1 1,-1-1 0,1 1-1,0-1 1,0 1-1,-1-1 1,1 1 0,0 0-1,0-1 1,0 1 0,0-1-1,-1 1 1,1 0-1,0 0 1,0 0 20,-1-1-17,1 1 0,-1-1 0,1 0 0,-1 1 0,1-1 1,-1 1-1,1-1 0,-1 1 0,1-1 0,0 1 0,-1-1 0,1 1 0,0 0 1,0-1-1,-1 1 0,1-1 0,0 1 0,0 0 0,0-1 0,0 1 0,-1-1 0,1 1 1,0 0-1,0-1 0,0 1 0,1 0 0,-1-1 0,0 1 0,0 0 0,0-1 1,0 1-1,1 0 0,-1-1-3,1 1 0,-1-1 0,1 0 0,-1 0 0,0 1 1,1-1-1,-1 0 0,1 1 0,-1-1 0,0 0 0,1 1 0,-1-1 0,0 0 1,0 1-1,1-1 0,-1 1 0,0-1 0,0 0 0,0 1 0,1-1 0,-1 1 1,0-1-1,0 1 0,0-1 0,0 1 0,0-1 0,0 1 0,0-1 0,0 1 0,0-1 1,0 1-1,-1 0 0,2-1 14,-1 1 0,0-1 1,0 0-1,0 1 0,0-1 1,0 0-1,0 1 0,1-1 1,-1 0-1,0 1 0,0-1 1,0 0-1,1 0 0,-1 1 1,0-1-1,1 0 0,-1 0 1,0 1-1,0-1 0,1 0 0,-1 0 1,0 0-1,1 0 0,-1 1 1,0-1-1,1 0 0,-1 0 1,1 0-1,-1 0 0,0 0 1,1 0-1,-1 0 0,0 0 1,1 0-1,-1 0 0,1 0 0,-1 0 1,0 0-1,1 0 0,-1-1 1,0 1-1,1 0 0,-1 0 1,0 0-1,1 0 0,-1-1 1,0 1-1,0 0 0,1 0 1,-1-1-1,0 1 0,1-1 0,16-9 1015,1-12-896,-15 15-71,2-8-47,-5 8-11,1 6 0,-1 1 0,0-1 1,0 1-1,1-1 0,-1 0 0,0 0 1,0 1-1,0-1 0,0 0 0,0 1 1,0-1-1,0 0 0,0 1 0,0-1 0,-1 0 1,1 1-1,0-1 0,0 0 0,0 1 1,-1-1-1,1 0 0,0 1 0,-1-1 1,1 1-1,-1-1 0,1 1 0,-1-1 1,1 1-1,-1-1 0,1 1 0,-1-1 1,1 1-1,-1-1 0,-2-1 9,3 1-13,0 1-1,-1-1 1,1 0-1,0 1 1,-1-1-1,1 1 1,-1-1-1,1 1 1,-1-1-1,1 1 1,-1 0-1,0-1 1,1 1-1,-1 0 1,1-1-1,-1 1 1,0 0-1,1 0 1,-1-1-1,-1 1 1,1 0-11,1 0 1,-1 0 0,0 0 0,0 0-1,1 0 1,-1 0 0,0 0-1,1 0 1,-1 0 0,0 1 0,0-1-1,1 0 1,-1 0 0,0 1-1,1-1 1,-1 0 0,0 1 0,1-1-1,-1 1 1,0 0 0,-2 17-118,3-17 147,0-1 0,1 1 0,-1-1 1,0 1-1,0-1 0,1 1 1,-1-1-1,0 1 0,1-1 0,-1 1 1,0-1-1,1 1 0,-1-1 1,1 0-1,-1 1 0,1-1 0,-1 0 1,1 1-1,-1-1 0,1 0 0,-1 0 1,1 1-1,-1-1 0,1 0 1,-1 0-1,1 0 0,-1 0 0,1 0 1,0 0-1,-1 0 0,1 0 1,-1 0-1,1 0 0,-1 0 0,1 0 1,0 0-1,-1-1 0,1 1 1,-1 0-1,1-1 0,35-8 1657,-21 5-1020,-24-14-86,6 15-564,0 1 1,0 0-1,1 0 0,-1 0 0,-1 0 1,1 1-1,0-1 0,0 1 1,0 0-1,-1 0 0,1 0 1,-1 0-1,-3 0 0,6 1-69,0 0-19,1 0 66,-1 0 0,1 0 0,-1 0-1,1 1 1,-1-1 0,1 0 0,-1 0 0,1 0 0,-1 0 0,1 1 0,-1-1 0,1 0 0,0 1 0,-1-1 0,1 0 0,-1 1 0,1-1 0,0 0 0,-1 1 0,1-1 0,0 0 0,0 1 0,-1-1 0,1 1 0,0-1-1,0 1 1,0-1 0,-1 1 0,1-1 0,0 1 0,0 0 0,0-1 8,0 1 0,0 0-1,0-1 1,0 1 0,0 0 0,0-1-1,0 1 1,0-1 0,0 1 0,1 0-1,-1-1 1,0 1 0,0-1 0,1 1 0,-1-1-1,0 1 1,0-1 0,1 1 0,-1-1-1,1 1 1,-1-1 0,1 1 0,-1-1-1,1 1 1,0-1 0,4 9 39,-5-8-26,0-1-1,0 1 1,1 0-1,-1-1 0,0 1 1,0 0-1,1-1 0,-1 1 1,1-1-1,-1 1 0,0-1 1,1 1-1,-1-1 0,1 1 1,-1-1-1,1 0 1,-1 1-1,1-1 0,0 0 1,-1 1-1,1-1 0,-1 0 1,1 1-1,0-1 0,-1 0 1,1 0-1,0 0 0,-1 0 1,1 0-1,0 0 1,-1 0-1,1 0 0,0 0 1,-1 0-1,1 0 0,0 0 1,-1-1-1,1 1 0,0 0 1,-1 0-1,1-1 0,0 1 1,28-12 1072,-28 11-1049,-1 0 0,1-1 0,0 1 0,0 0 1,-1-1-1,1 1 0,-1 0 0,1-1 0,-1 1 0,0-1 0,0 1 0,0-1 0,1 1 0,-1-1 0,0 1 1,-1-1-1,1 1 0,0-1 0,0 1 0,-1 0 0,1-1 0,-1 1 0,1-1 0,-1 1 0,1 0 0,-1-1 0,0 1 1,0 0-1,0 0 0,0 0 0,0 0 0,0 0 0,0-1 0,0 2 0,0-1 0,0 0 0,-2-1 0,-22-1-997,25 2 953,-1 1 1,0 0-1,1 0 0,-1 0 0,0 0 0,1 0 0,-1 0 0,1 1 0,-1-1 0,0 0 0,1 0 0,-1 0 1,1 0-1,-1 1 0,1-1 0,-1 0 0,1 1 0,-1-1 0,1 0 0,-1 1 0,1-1 0,-1 1 1,1-1-1,-1 0 0,1 1 0,0-1 0,-1 1 0,1-1 0,0 1 0,0 0 0,-1-1 0,1 2 0,-5 3-78,5-5 89,-1 0-1,1 0 1,-1 1 0,1-1-1,0 0 1,-1 0-1,1 0 1,0 1-1,-1-1 1,1 0 0,0 0-1,0 1 1,-1-1-1,1 0 1,0 0-1,-1 1 1,1-1 0,0 0-1,0 1 1,0-1-1,0 1 1,-1-1-1,1 0 1,0 1 0,0-1-1,0 0 1,0 1-1,0-1 1,0 1-1,0-1 1,0 0 0,0 1-1,0 0 1,-4 14-38,3-13 36,1 0 0,-1 0 0,0 0 0,1-1 0,-1 1 1,1 0-1,0 0 0,-1 0 0,1 0 0,0 0 0,0 0 0,1 0 0,-1 0 0,0 0 0,1 3 0,0-3 6,0 0 0,-1-1 0,1 1 1,0 0-1,0-1 0,0 1 0,0-1 0,0 1 0,0-1 0,1 0 0,-1 0 0,0 1 0,3 0 0,-2-1 581,7-23-15,-8 22-568,0 0 1,-1-1-1,1 1 1,-1-1-1,1 1 1,-1-1-1,1 1 1,-1-1-1,1 1 1,-1-1-1,1 1 1,-1-1-1,0 0 1,1 1 0,-1-1-1,0 0 1,0 1-1,0-1 1,1 0-1,-1 1 1,0-1-1,0 0 1,0 0-1,0 1 1,0-1-1,0 0 1,0 1-1,0-1 1,-1 0 0,1 1-1,0-1 1,0 0-1,0 1 1,-1-1-1,1 0 1,0 1-1,-1-1 1,1 1-1,-1-1 1,1 0-1,-1 1 1,1-1-1,-1 1 1,1-1-1,-1 1 1,-1-1 0,2 0-4,-1 0 1,1 1-1,0-1 1,-1 0-1,1 0 1,0 1-1,-1-1 1,1 0-1,0 0 1,0 0-1,0 0 1,-1 1-1,1-1 1,0 0-1,0 0 1,1 0-1,-1 0 1,0-1-1,0 1-19,0 1 0,1-1 0,-1 0-1,0 0 1,0 0 0,0 0 0,0 0 0,0 0 0,-1 1-1,1-1 1,0 0 0,0 0 0,0 0 0,-1 0-1,1 0 1,0 1 0,-1-1 0,1 0 0,-1 0 0,1 1-1,-1-1 1,1 0 0,-1 1 0,0-1 0,1 1-1,-2-2 1,1 1 2,0 0-1,0 1 1,-1-1 0,1 0-1,0 0 1,0 1-1,0-1 1,-1 1-1,1-1 1,0 1-1,0 0 1,-1-1-1,1 1 1,0 0 0,-1 0-1,1 0 1,-1 0-1,1 0 1,0 0-1,-1 0 1,1 1-1,0-1 1,0 0 0,-1 1-1,1-1 1,0 1-1,0-1 1,-1 1-1,1 0 1,0-1-1,0 1 1,0 0 0,0 0-1,0 0 1,0 0-1,0 0 1,-1 2-1,-1-1 6,3-1 12,-1-1 0,1 0-1,-1 1 1,1-1-1,-1 1 1,1-1 0,-1 1-1,1 0 1,0-1-1,-1 1 1,1-1-1,0 1 1,-1 0 0,1-1-1,0 1 1,0 0-1,-1-1 1,1 1 0,0 0-1,0-1 1,0 1-1,0 1 1,-6 6-35,6-8 38,-1 1 0,1-1 0,0 0 1,-1 0-1,1 0 0,0 0 0,-1 1 0,1-1 1,0 0-1,-1 0 0,1 1 0,0-1 0,0 0 0,0 0 1,-1 1-1,1-1 0,0 0 0,0 1 0,0-1 0,0 0 1,-1 1-1,1-1 0,0 1 0,0-1 0,0 0 1,0 1-1,0-1 0,0 0 0,0 1 0,0-1 0,0 0 1,0 1-1,0-1 0,0 1 0,0-1 0,1 0 0,-1 1 1,0-1-1,0 0 0,0 1 0,0-1 0,1 0 1,-1 0-1,0 1 0,7 9 131,-6-8-78,0 0-1,0-1 0,0 1 1,0 0-1,0-1 1,1 1-1,-1-1 1,0 0-1,1 1 1,-1-1-1,1 0 0,-1 0 1,1 0-1,2 1 1,4 0 195,32 4 1060,1-13 644,-41 7-1898,0 0 1,1 0-1,-1 0 1,0 0-1,1 0 1,-1 0-1,0 0 1,1 0-1,-1 0 1,0 0-1,1 0 1,-1 0-1,0-1 1,1 1-1,-1 0 1,0 0-1,0 0 1,1 0-1,-1-1 1,0 1-1,1 0 1,-1 0-1,0-1 1,0 1-1,0 0 1,1 0 0,-1-1-1,0 1 1,0 0-1,0-1 1,0 1-1,0 0 1,1-1-1,-1 1 1,0-1-1,-4-15 292,-13-11-1657,10 20 1024,6 5 246,-1 0 0,1 1 0,-1-1 0,0 1 0,1-1 0,-1 1 0,0-1 0,0 1 0,0 0 0,0 0 0,0 0 0,0 0 0,-4-1 0,5 2-144,1 0 178,-1 0-1,1 0 1,0 0 0,0-1 0,0 1-1,0 0 1,-1 0 0,1 0-1,0 0 1,0 0 0,0 0 0,-1 0-1,1 0 1,0 0 0,0 0-1,0 0 1,-1 0 0,1 0 0,0 0-1,0 0 1,0 0 0,-1 0 0,1 0-1,0 0 1,0 0 0,0 0-1,-1 0 1,1 0 0,0 0 0,0 0-1,0 0 1,0 0 0,-1 1-1,1-1 1,0 0 0,0 0 0,0 0-1,0 0 1,0 0 0,-1 1-1,1-1 1,0 0 0,0 0 0,0 0-1,0 1 1,0-1 0,-10 8-145,9-7 143,1 0 2,-1 0-1,0 0 1,1 1-1,-1-1 1,1 0-1,0 1 1,-1-1-1,1 0 0,0 1 1,0-1-1,0 1 1,0-1-1,0 0 1,0 1-1,0-1 1,0 1-1,0-1 1,1 0-1,-1 1 0,1-1 1,-1 0-1,1 0 1,-1 1-1,1-1 1,0 0-1,0 0 1,-1 0-1,1 1 1,0-1-1,2 1 0,-2 0 44,1 0-1,0 0 0,0-1 0,0 1 0,0-1 1,1 1-1,-1-1 0,0 0 0,1 1 0,-1-1 1,1 0-1,-1-1 0,1 1 0,-1 0 0,6 0 1,31-8 579,-38 7-603,-1 0 1,1 0-1,-1 0 1,1-1-1,-1 1 1,1 0 0,-1 0-1,1 0 1,-1-1-1,0 1 1,1 0-1,-1-1 1,1 1-1,-1 0 1,0-1-1,1 1 1,-1 0-1,0-1 1,1 1-1,-1-1 1,0 1-1,0-1 1,1 1-1,-1-1 1,0 1-1,0-1 1,0 1-1,0-1 1,0 1-1,1-1 1,-1 1-1,0-1 1,0 1 0,0-1-1,0 1 1,-1-1-1,1 0-20,0 0 0,0 0-1,0 0 1,0 0 0,0 0 0,0 0-1,0 0 1,-1 0 0,1 0 0,0 0 0,-1 0-1,1 1 1,-1-1 0,1 0 0,-1 0-1,1 0 1,-1 1 0,-1-2 0,-10-9-671,-1 7 224,11 3 402,0 0 0,0 0 0,0 0 0,0 0 0,0 1 0,0-1 1,0 1-1,0 0 0,-1-1 0,1 1 0,0 0 0,0 0 0,0 1 0,-1-1 0,1 0 0,-4 2 0,2 0 49,3-2-4,0 1-1,1-1 0,-1 1 0,0-1 0,0 1 0,0-1 1,1 1-1,-1-1 0,0 1 0,0 0 0,1-1 0,-1 1 1,1 0-1,-1 0 0,0-1 0,1 1 0,0 0 1,-1 0-1,1 0 0,-1 0 0,1 0 0,0 0 0,0 0 1,0 0-1,-1 0 0,1-1 0,0 1 0,0 0 0,0 0 1,1 0-1,-1 2 0,2-1 62,0 0-1,0 0 1,0-1-1,1 1 1,-1-1-1,0 1 1,1-1-1,-1 0 1,1 0-1,0 0 1,-1 0 0,1-1-1,4 2 1,24-9 821,-31 6-855,-1-1 1,0 1-1,1-1 0,-1 1 1,0-1-1,0 1 1,0 0-1,0 0 0,0-1 1,0 1-1,0 0 1,0 0-1,0 0 0,0 0 1,-1 0-1,-1-1 1,-7-7 96,2 3-213,13 4-1505,-4 2 1625,4-5-9,-5 5-12,0-1 1,1 1 0,-1 0 0,0 0-1,1 0 1,-1 0 0,1 0 0,-1-1 0,0 1-1,1 0 1,-1 0 0,0-1 0,0 1 0,1 0-1,-1-1 1,0 1 0,0 0 0,1 0-1,-1-1 1,0 1 0,0-1 0,0 1 0,0 0-1,1-1 1,-1 1 0,0 0 0,0-1-1,0 1 1,0-1 0,0 1 0,0 0 0,0-1-1,0 1 1,0-1 0,0-3 62,0 3-65,0 1-1,0-1 1,1 1 0,-1-1 0,0 1 0,0-1-1,0 1 1,0-1 0,0 1 0,0-1 0,0 1 0,0-1-1,0 0 1,0 1 0,0-1 0,0 1 0,0-1-1,-1 1 1,1-1 0,0 1 0,0 0 0,-1-1-1,1 1 1,0-1 0,0 1 0,-1-1 0,1 1-1,0 0 1,-1-1 0,1 1 0,-1 0 0,1-1-1,0 1 1,-1 0 0,1-1 0,-1 1 0,1 0-1,-1 0 1,1 0 0,-1 0 0,1-1 0,-1 1 0,0 0-1,-1 0 6,2 0-267,-1 0 248,1 0 1,0-1-1,-1 1 0,1 0 0,0 0 0,0 0 0,-1 0 1,1 0-1,0 0 0,-1 0 0,1 0 0,0 0 0,0 0 1,-1 0-1,1 0 0,0 0 0,-1 0 0,1 0 0,0 0 1,0 0-1,-1 0 0,1 1 0,0-1 0,-1 0 1,1 0-1,0 0 0,0 0 0,-1 1 0,1-1 0,0 0 1,0 0-1,0 0 0,-1 1 0,1-1 0,0 1 0,-11 7-137,4 5 93,7-13 58,0 1 0,0-1 0,0 0 0,0 0 1,0 1-1,0-1 0,0 0 0,0 0 0,0 1 0,0-1 0,0 0 0,0 1 0,0-1 0,0 0 0,0 0 0,0 1 0,0-1 0,0 0 0,0 0 1,0 1-1,0-1 0,0 0 0,1 0 0,-1 1 0,0-1 0,0 0 0,0 0 0,0 0 0,1 1 0,-1-1 0,0 0 0,0 0 0,0 0 0,1 0 1,-1 1-1,0-1 0,0 0 0,1 0 0,-1 0 0,0 0 0,0 0 0,1 0 0,-1 0 0,0 0 0,0 0 0,1 0 0,-1 0 0,0 0 0,1 0 1,-1 0-1,2 0 204,-1 0-176,0 0 1,0 0-1,0-1 0,0 1 1,0 0-1,0-1 0,0 1 1,0-1-1,0 1 0,0-1 1,0 1-1,0-1 1,0 0-1,0 1 0,-1-1 1,1 0-1,0 0 0,0 0 1,0-1-1,4-7 171,-5 8-190,1 0 0,0 1 0,-1-1 0,1 0 0,0 0 0,-1 0 0,1 0 0,-1 0 0,0 0 0,1 0 0,-1-1 1,0 1-1,0 0 0,1 0 0,-1 0 0,0-1 0,0 0-16,0 1 0,0-1 0,0 1 1,-1-1-1,1 1 0,0-1 0,-1 1 1,1-1-1,-1 1 0,1-1 0,-1 1 0,0 0 1,0-1-1,1 1 0,-1 0 0,0 0 1,0 0-1,0 0 0,0-1 0,0 1 0,-1 0 1,1 1-1,-2-3 0,2 3-40,0-1 1,0 1-1,0-1 0,1 1 1,-1-1-1,0 1 0,0-1 1,0 1-1,0 0 0,0-1 1,0 1-1,0 0 0,0 0 0,0 0 1,0 0-1,-1 0 0,1 1 19,1 0-1,-1 0 0,1-1 1,-1 1-1,1 0 0,-1 0 1,1 1-1,0-1 0,0 0 0,-1 0 1,1 0-1,0 0 0,0 0 1,0 0-1,0 0 0,0 0 0,1 2 1,7 31-69,-8-33 94,0-1 1,1 1-1,-1 0 0,1-1 1,-1 1-1,1-1 1,-1 1-1,1-1 1,-1 1-1,1-1 0,-1 1 1,1-1-1,0 0 1,-1 1-1,1-1 0,0 0 1,-1 0-1,1 1 1,1-1-1,5 1 2,-8-4 211,-1 1-219,0 1 1,0 0 0,0-1-1,0 1 1,-1 0 0,1 0-1,0 0 1,-1 1 0,1-1 0,0 1-1,-1-1 1,1 1 0,0 0-1,-5 0 1,-1 21-129,8-21 128,0 0 0,0 1 0,0-1 0,0 0-1,0 1 1,0-1 0,0 0 0,0 1 0,0-1 0,-1 0 0,1 1 0,0-1 0,0 0-1,0 1 1,0-1 0,-1 0 0,1 0 0,0 1 0,0-1 0,-1 0 0,1 0 0,0 0-1,0 1 1,-1-1 0,1 0 0,0 0 0,-1 0 0,1 0 0,0 0 0,-1 0 0,1 1-1,4-2-387,-2 1 593,-2-4-187,0 4-8,0-1 0,0 1-1,-1 0 1,1-1 0,0 1-1,0-1 1,0 1 0,0 0-1,0-1 1,0 1 0,0-1-1,0 1 1,0 0 0,0-1-1,0 1 1,0-1 0,1 1 0,-1 0-1,0-1 1,0 1 0,0-1-1,0 1 1,1 0 0,-1-1-1,0 1 1,0 0 0,1-1-1,-1 1 1,0 0 0,1-1-1,-1 1 1,0 0 0,1 0-1,-1 0 1,0-1 0,1 1-1,-1 0 1,1 0 0,0 0 0,0 0 174,-27 0 1315,25 0-1315,-4-9-232,4 8 51,1 1 0,-1-1-1,1 1 1,-1-1 0,1 1 0,-1-1 0,1 1 0,-1-1 0,1 1 0,0-1 0,-1 0 0,1 1 0,0-1 0,0 0 0,-1 1-1,1-1 1,0 0 0,0 1 0,0-1 0,0 0 0,0-1 0,-8-35-881,8 38 892,0-1 1,0 1-1,0-1 0,0 1 0,0-1 0,0 1 0,0-1 0,0 1 1,0-1-1,-1 1 0,1-1 0,0 1 0,0-1 0,0 0 0,-1 1 0,1-1 1,0 1-1,-1-1 0,1 0 0,0 1 0,-1-1 0,1 0 0,-1 1 1,0 0 9,1-1 0,-1 1 0,1-1 0,-1 1 1,1-1-1,-1 1 0,1-1 0,0 1 0,-1 0 1,1-1-1,0 1 0,-1-1 0,1 1 0,0 0 1,0-1-1,-1 1 0,1 0 0,0 0 0,0-1 1,0 1-1,0 0 0,0-1 0,0 2 0,0 3 2,0-4-9,0 0-1,0 0 1,-1 0-1,1 0 1,0 1-1,0-1 1,0 0-1,0 0 1,0 0-1,1 0 1,-1 0-1,0 0 1,0 0 0,1 0-1,-1 0 1,1 0-1,-1 0 1,1 0-1,-1 0 1,1 0-1,-1-1 1,1 1-1,0 0 1,-1 0-1,1 0 1,0-1-1,1 2 1,2 3 78,-4-4-84,0-1 0,0 0 0,0 1 0,0-1 1,0 0-1,0 0 0,0 1 0,0-1 0,1 0 0,-1 0 1,0 1-1,0-1 0,0 0 0,0 0 0,0 1 0,1-1 0,-1 0 1,0 0-1,0 0 0,0 0 0,1 1 0,-1-1 0,0 0 1,0 0-1,1 0 0,-1 0 0,0 0 0,0 0 0,1 1 0,-1-1 1,0 0-1,0 0 0,1 0 0,-1 0 0,0 0 0,1 0 1,-1 0-1,0 0 0,1 0 0,16-2 528,-16 2-513,-1 0-1,1 0 0,-1 0 0,1 0 0,-1 0 1,1 0-1,-1-1 0,1 1 0,-1 0 1,1 0-1,-1 0 0,1-1 0,-1 1 1,1 0-1,-1-1 0,0 1 0,1 0 1,-1-1-1,1 1 0,-1 0 0,0-1 0,1 1 1,-1-1-1,0 1 0,0-1 0,1 1 1,-1-1-1,8-10 122,-8 10-97,12-5 134,-13 5-184,1 1 0,-1-1-1,1 0 1,0 0 0,-1 1 0,0-1-1,1 0 1,-1 1 0,1-1-1,-1 1 1,0-1 0,1 1-1,-1-1 1,0 1 0,0-1-1,0 1 1,1 0 0,-1-1 0,0 1-1,0 0 1,0 0 0,0 0-1,1-1 1,-1 1 0,0 0-1,0 0 1,0 0 0,0 0-1,0 1 1,1-1 0,-1 0 0,0 0-1,0 0 1,0 1 0,0-1-1,1 0 1,-1 1 0,0-1-1,0 1 1,1-1 0,-1 1-1,0-1 1,0 2 0,-10 5-50,10-7 59,0 0 0,0 0 0,1 0 0,-1 0 0,1 1 0,-1-1 0,0 0 0,1 0 0,-1 1 0,0-1 0,1 0 1,-1 1-1,1-1 0,-1 1 0,1-1 0,-1 1 0,1-1 0,-1 1 0,1-1 0,0 1 0,-1 0 0,1-1 0,0 1 0,-1-1 0,1 1 0,0 0 1,0-1-1,-1 1 0,1 0 0,0-1 0,0 2 0,-5 9-67,4-11 64,0 1-1,1 0 1,-1-1 0,1 1-1,-1 0 1,0 0-1,1-1 1,-1 1-1,1 0 1,0 0-1,-1 0 1,1 0 0,0 0-1,0 0 1,-1-1-1,1 1 1,0 0-1,0 0 1,0 0-1,0 0 1,0 0-1,0 0 1,0 0 0,1 0-1,-1 0 1,0 0-1,0 0 1,1-1-1,-1 1 1,1 2-1,1-2 41,0 1-1,0 0 1,0-1-1,0 1 1,0-1-1,0 0 1,0 0-1,0 0 0,0 0 1,1 0-1,-1 0 1,0-1-1,1 1 1,-1-1-1,0 1 1,1-1-1,-1 0 0,1 0 1,-1 0-1,0 0 1,1 0-1,-1-1 1,1 1-1,-1-1 0,0 0 1,1 1-1,-1-1 1,3-2-1,46-21 184,-44 20-154,-7 3-62,1 1 0,-1-1 0,0 1 0,1-1 0,-1 1-1,0-1 1,0 1 0,1-1 0,-1 1 0,0-1 0,0 1 0,0-1-1,0 0 1,0 1 0,0-1 0,0 1 0,0-1 0,0 1-1,0-1 1,0 0 0,0 1 0,0-1 0,0 1 0,-1-1 0,1 1-1,0-1 1,0 1 0,-1-2 0,-8-12 60,8 14-62,0-2-19,-1 1 0,1 0 0,-1 0 0,0 0 0,1 0 0,-1 0 0,0 1 0,0-1 0,0 1 0,1-1 0,-1 1 0,0-1 0,0 1 0,0 0 0,0 0 0,0 0 0,0 0 0,0 0 0,0 1-1,1-1 1,-1 0 0,0 1 0,0-1 0,-2 2 0,-12 5-135,15-7 143,0 0 1,0 0-1,0 0 0,0 1 0,0-1 1,0 0-1,0 1 0,0-1 0,0 1 1,0-1-1,0 1 0,0 0 0,1-1 1,-1 1-1,0 0 0,0-1 0,-1 3 1,-34 25 33,30-23-47,6-4 15,-1-1 0,0 1-1,1-1 1,-1 1 0,0 0 0,1-1 0,-1 1 0,1 0 0,-1 0 0,1-1-1,0 1 1,-1 0 0,1 0 0,0 0 0,-1-1 0,1 1 0,0 0 0,0 0-1,0 0 1,0 0 0,0 0 0,0 0 0,0-1 0,0 1 0,0 0 0,1 2-1,-1-3 13,1 1 0,0 0 0,-1 0 0,1-1-1,0 1 1,0 0 0,0-1 0,-1 1 0,1-1-1,0 1 1,0-1 0,0 0 0,0 1 0,0-1-1,0 0 1,0 0 0,0 1 0,0-1 0,2 0-1,22 3 501,-11-5-361,-1 1 0,1-2 0,-1 0 1,21-7-1,-7-10 154,-26 19-222,-2-15-18,-2 14-160,-1 1 1,1 0-1,0 0 1,0 1-1,0-1 1,0 0-1,-1 1 1,1 0-1,0 0 1,0 0-1,-1 0 1,1 1-1,0-1 1,0 1-1,-1 0 1,1 0-1,0 0 1,0 0-1,0 0 1,0 1-1,0-1 1,1 1-1,-5 3 1,-16 11 9,21-16 83,0 1 0,1-1-1,0 1 1,-1 0 0,1 0-1,-1 0 1,1 0-1,0 0 1,0 0 0,-1 0-1,1 0 1,0 1 0,0-1-1,0 0 1,0 1-1,0-1 1,1 0 0,-1 1-1,0-1 1,1 1 0,-1 0-1,1-1 1,-1 1 0,1-1-1,0 1 1,0 0-1,0-1 1,0 1 0,0 2-1,32 8 674,-27-10-609,1 0 1,-1 0-1,0-1 1,0 0 0,1 0-1,-1 0 1,0 0 0,9-1-1,-12 0 200,9-6 2316,-11 5-2337,-13-14 122,10 14-420,0-1 0,-1 1 0,1 0 0,0 0 0,0 0 0,-1 0 0,1 1 0,-1-1 0,1 1 0,-1 0 0,1 0 0,0 0 0,-1 0 0,1 1 0,-1-1 0,1 1 0,0 0 0,-1 0 0,1 0 0,0 0 0,0 1 0,0 0 0,0-1 0,0 1 0,-4 4 0,-2 1 61,7-7-5,1 1-1,-1 0 1,1 0-1,0 0 0,-1 0 1,1 0-1,0 0 1,0 0-1,0 1 0,0-1 1,0 0-1,0 1 1,0-1-1,1 1 1,-1-1-1,0 1 0,1-1 1,-1 1-1,1-1 1,-1 1-1,1 0 0,0-1 1,0 3-1,4 1-7,-3-5 16,-1 0 1,1 1-1,-1-1 0,0 0 0,1 0 1,-1 0-1,0 0 0,1 1 0,-1-1 0,0 0 1,1 0-1,-1 1 0,0-1 0,0 0 1,1 1-1,-1-1 0,0 0 0,0 1 0,1-1 1,-1 0-1,0 1 0,0-1 0,0 0 1,0 1-1,0-1 0,0 1 0,0-1 1,1 0-1,-1 1 0,0-1 0,0 0 0,0 1 1,-1 0-1,2 0 24,-1 0 0,0-1 1,1 1-1,-1 0 0,0 0 0,1 0 0,-1-1 1,1 1-1,-1 0 0,1 0 0,0-1 0,-1 1 1,1-1-1,0 1 0,-1-1 0,1 1 0,0-1 1,0 1-1,-1-1 0,1 1 0,0-1 0,0 0 1,0 1-1,0-1 0,-1 0 0,1 0 0,0 0 1,0 0-1,2 0 0,31 2 980,-30-2-944,-3 0 12,1 0-1,0-1 1,0 1-1,-1-1 1,1 1-1,0-1 1,-1 0-1,1 0 1,-1 1-1,1-1 1,-1 0-1,1 0 1,-1-1-1,2-1 1,9-5 298,-12 7-349,1 1 0,-1-1 0,0 1 0,1-1 0,-1 1 0,0-1 0,1 1 0,-1-1 0,0 0 0,0 1 0,0-1 0,0 0 0,1 1 0,-1-1 0,0 0 0,0 1 0,0-1 0,0 1 0,0-1 0,0 0 0,-1 1 0,1-1 0,0 0 0,0 1 0,0-1 0,-1 0 0,1 1 0,0-1 0,-1 0 0,-9-16 33,7 14-78,-1 1 0,1-1-1,-1 1 1,0-1-1,0 1 1,-8-3-1,10 5 6,0-1 0,1 0 0,-1 1-1,0-1 1,0 1 0,1 0 0,-1 0-1,0 0 1,0 0 0,0 0 0,1 0-1,-1 0 1,0 0 0,0 1 0,1-1-1,-1 0 1,0 1 0,1 0 0,-1-1-1,0 1 1,-2 2 0,-8 2-89,11-5 100,0 0-1,0 1 1,0-1-1,0 0 0,0 0 1,0 1-1,0-1 0,1 1 1,-1-1-1,0 1 1,0-1-1,0 1 0,0-1 1,1 1-1,-1 0 0,0-1 1,1 1-1,-1 0 1,0 0-1,1 0 0,-1-1 1,1 1-1,-1 0 1,1 0-1,0 0 0,-1 1 1,-5 7-52,6-9 56,-1 1 0,1-1-1,-1 1 1,1-1-1,-1 1 1,0-1 0,1 1-1,0-1 1,-1 1 0,1 0-1,-1-1 1,1 1-1,0 0 1,-1-1 0,1 1-1,0 0 1,0-1 0,0 1-1,0 0 1,-1 0-1,1-1 1,0 1 0,0 0-1,0-1 1,0 1-1,1 0 1,-1 0 0,0-1-1,0 1 1,0 0 0,0-1-1,1 1 1,-1 0-1,0-1 1,1 1 0,-1 0-1,1 0 1,7 8-27,-7-8 27,0 0 0,0 0 0,0 0 0,0 0 1,0 0-1,0 0 0,0 0 0,1-1 0,-1 1 0,0 0 0,0-1 1,1 1-1,-1-1 0,0 1 0,1-1 0,-1 0 0,0 1 0,1-1 1,-1 0-1,1 0 0,-1 0 0,0 0 0,3 0 0,3-1 43,-1 1-1,0-1 1,0 0 0,11-4-1,0 1-15,-15 3-34,-1 1 1,1-1 0,-1 1 0,1-1-1,-1 0 1,0 1 0,1-1-1,-1 0 1,0 0 0,1 0 0,-1 0-1,0 0 1,0-1 0,0 1-1,0 0 1,0-1 0,0 1-1,0 0 1,-1-1 0,1 1 0,0-1-1,-1 1 1,1-1 0,-1 1-1,0-1 1,1-2 0,-1-5-73,0 8 56,1 1 1,-1-1-1,0 1 0,0-1 0,0 1 0,0-1 1,1 0-1,-1 1 0,0-1 0,0 1 0,0-1 1,-1 0-1,1 1 0,0-1 0,0 1 0,0-1 1,0 0-1,0 1 0,-1-1 0,1 1 0,0-1 0,0 1 1,-1-1-1,1 1 0,-1-1 0,1 1 0,0-1 1,-1 1-1,1-1 0,-1 1 0,1 0 0,-1-1 1,1 1-1,-1 0 0,1-1 0,-1 1 0,1 0 1,-1 0-1,0 0 0,1-1 0,-1 1 0,1 0 0,-1 0 1,0 0-1,1 0 0,-1 0 0,1 0 0,-1 0 1,0 0-1,1 0 0,-1 0 0,1 1 0,-2-1 1,0 1-15,0 0 1,0 0 0,0 0 0,0 0-1,0 0 1,0 0 0,0 1-1,1-1 1,-1 1 0,0 0 0,1-1-1,-1 1 1,-2 3 0,4-4 38,-1-1-1,1 1 1,-1-1-1,1 1 1,0 0-1,-1-1 1,1 1 0,-1-1-1,1 1 1,0 0-1,0-1 1,-1 1-1,1 0 1,0 0 0,0-1-1,0 1 1,0 0-1,0-1 1,0 1 0,0 0-1,0 0 1,0-1-1,0 1 1,0 0-1,0-1 1,1 1 0,-1 0-1,0 0 1,0-1-1,1 1 1,-1-1-1,0 1 1,1 0 0,-1-1-1,1 1 1,-1-1-1,1 1 1,-1-1 0,1 1-1,-1-1 1,1 1-1,0-1 1,-1 0-1,1 1 1,0 0 0,3 0 72,-1 0 0,0 0 0,1 0 0,-1 0 1,0-1-1,1 1 0,5-1 0,-7 0-48,1-1 0,0 0 0,0 0 0,-1 0 0,1 0 0,-1 0 0,1 0 0,-1-1 0,1 1 0,-1-1 0,0 0 0,0 1 0,3-4-1,7-4 52,-11 7-61,0 0 1,0 1-1,0-1 0,0 0 1,0 1-1,-1-1 0,1 0 1,-1 0-1,1 0 0,-1 1 1,0-1-1,1 0 0,-1 0 1,0 0-1,0-3 0,-20-18-34,18 21-2,0 1-1,0 1 1,0-1 0,0 0-1,0 0 1,0 1 0,0-1-1,0 1 1,0 0-1,0-1 1,0 1 0,0 0-1,-1 0 1,-2 1 0,4-1 13,0 0 0,0 0 0,1 0 0,-1 0 0,0 0 0,0 0 0,0 1 0,0-1 0,0 0 0,0 0 0,0 1 0,0-1 0,0 1 0,1-1 0,-1 1 0,0-1 0,0 1 0,0 0 0,1-1 0,-1 1 0,0 0 0,1 0 0,-1-1 0,1 1 0,-1 0 0,1 0 0,-1 0 0,1 0 0,0-1 0,-1 1 0,1 0 0,0 1 0,-5 4-9,5-6 19,-1 0 1,1 0-1,0 0 0,-1 0 1,1 0-1,-1 1 0,1-1 0,0 0 1,-1 0-1,1 1 0,0-1 1,-1 0-1,1 0 0,0 1 1,0-1-1,-1 0 0,1 1 1,0-1-1,0 0 0,0 1 0,-1-1 1,1 1-1,0-1 0,0 0 1,0 1-1,0-1 0,0 1 1,0-1-1,0 0 0,0 1 1,0-1-1,0 1 0,0-1 0,0 1 1,0-1-3,0 1 0,0-1 0,0 0 0,0 1 0,0-1 0,0 0 0,0 1 0,0-1 0,0 0-1,0 1 1,0-1 0,0 0 0,0 0 0,0 1 0,0-1 0,0 0 0,1 1 0,-1-1 0,0 0 0,0 0 0,0 1 0,0-1 0,1 0 0,-1 0 0,0 1 0,0-1 0,1 0 0,-1 0 0,0 0 0,0 1 0,1-1 0,-1 0 0,0 0 0,1 0 0,-1 0 0,0 0 0,0 0 0,1 0 0,0 0-1,-1 0 2,0 0 0,0 0-1,0 0 1,1 0-1,-1 1 1,0-1-1,0 0 1,0 0 0,1 0-1,-1 0 1,0 0-1,0 0 1,0 0-1,1 0 1,-1 0 0,0 1-1,0-1 1,0 0-1,0 0 1,1 0-1,-1 0 1,0 1-1,0-1 1,0 0 0,0 0-1,0 0 1,0 1-1,1-1 1,-1 0-1,0 0 1,0 0 0,0 1-1,0-1 1,0 0-1,0 0 1,0 1-1,0-1 1,0 0-1,0 1 1,26-11 335,-19 7-183,-5 2-123,0 0 0,-1 0-1,1 1 1,0-1 0,0 0 0,-1 0 0,1-1-1,-1 1 1,1 0 0,-1-1 0,1 1-1,-1 0 1,0-1 0,2-2 0,2-6 28,-4 10-38,-1-1 1,1 0-1,0 0 0,-1 0 1,1 0-1,-1 0 0,1-1 0,-1 1 1,1 0-1,-1 0 0,0 0 1,1 0-1,-1 0 0,0-3 1,-1 1-77,0 1 0,1-1 0,-2 0 1,1 0-1,0 1 0,0-1 1,-1 1-1,0-1 0,1 1 0,-1 0 1,0 0-1,0 0 0,0 0 0,0 0 1,-1 0-1,1 0 0,0 1 0,-1-1 1,1 1-1,-1 0 0,0-1 1,1 1-1,-1 0 0,-5 0 0,5 1-6,0 0 0,0 0 0,0 1 0,1-1 1,-1 1-1,0 0 0,0 0 0,0 0 0,0 0 0,1 0 0,-1 1 0,1-1 0,-1 1 0,1 0 0,-1-1 0,1 1 0,0 0 0,0 1 0,-3 2 0,-6 7 17,10-11 46,1 0 0,-1-1 0,1 1 0,-1 0 0,1 0 0,-1 0 0,1 0 0,0 0 0,-1 1 0,1-1 0,0 0 0,0 0 0,0 0 0,0 0 0,0 0 0,0 0 0,0 0 0,0 0 0,0 0 0,1 0 0,-1 0 0,0 1 0,1-1 0,-1 0 0,1 1 0,0 0 22,0 0-1,0 0 1,0-1-1,0 1 0,0-1 1,0 1-1,1-1 1,-1 1-1,0-1 1,1 1-1,-1-1 0,1 0 1,-1 0-1,3 1 1,-1 0 25,0-1 0,-1 0 0,1 0 0,0 0 1,-1 0-1,1 0 0,0 0 0,0-1 1,0 0-1,0 1 0,0-1 0,0 0 1,0 0-1,-1-1 0,1 1 0,0-1 1,0 1-1,0-1 0,0 0 0,-1 0 1,1 0-1,0 0 0,3-3 0,4-3 40,-8 6-81,-1 1-1,0-1 1,0 0-1,0 1 0,1-1 1,-1 0-1,0 0 1,0 0-1,0 0 1,0 0-1,0 0 1,-1 0-1,1 0 1,0 0-1,0 0 1,-1 0-1,1-1 1,0-1-1,7-15 92,-16-9-141,6 23-14,0 1 0,0 0-1,0 0 1,0 0 0,-1 0 0,1 0 0,-1 0 0,-4-3 0,-1-2-204,7 6 254,0 1 0,-1 0 0,1 0 1,0 0-1,-1 0 0,1 0 0,0 0 1,-1 0-1,1 0 0,-1 1 0,1-1 1,-1 0-1,0 1 0,1 0 0,-1-1 1,0 1-1,1 0 0,-1 0 0,0 0 1,1 0-1,-1 0 0,0 0 0,1 0 1,-1 0-1,0 1 0,1-1 0,-1 1 0,0-1 1,1 1-1,-1 0 0,1 0 0,-1 0 1,1-1-1,0 1 0,-1 0 0,1 1 1,0-1-1,0 0 0,0 0 0,0 1 1,0-1-1,0 0 0,0 1 0,0-1 1,0 1-1,0-1 0,1 1 0,-1-1 1,1 1-1,-1 0 0,1-1 0,-1 4 1,1-4 9,0 0 0,1-1 1,-1 1-1,0 0 0,0 0 1,0-1-1,0 1 1,1 0-1,-1 0 0,0-1 1,1 1-1,-1 0 0,0-1 1,1 1-1,-1 0 1,1-1-1,0 2 0,0-2 0,-1 1 0,1 0 0,-1-1 0,1 1 0,-1 0-1,1-1 1,-1 1 0,1 0 0,-1-1 0,0 1 0,0 0-1,1 0 1,-1-1 0,0 1 0,0 0 0,0 0 0,0 1 0,1-1-10,0 0 0,0 1 1,0-1-1,0 0 0,0 0 1,0 0-1,0 0 1,1 0-1,-1 0 0,0 0 1,1 0-1,2 1 0,-2-1 44,24 4 515,-23-8-510,-1 2-31,0 0 0,-1-1-1,1 1 1,-1 0 0,1-1-1,-1 1 1,0-1 0,1 0-1,-1 1 1,0-1 0,0 0 0,0 0-1,0 1 1,0-1 0,-1 0-1,1 0 1,-1 0 0,1 0-1,-1 0 1,0 0 0,1 0-1,-1 0 1,0 0 0,-1-1-1,1 1 1,-1-2 0,-12-13-466,10 15 374,0 0-1,0 1 0,0-1 0,0 1 1,0 0-1,0 0 0,0 0 0,0 0 0,0 1 1,-1-1-1,1 1 0,0 0 0,0 0 1,-1 0-1,1 0 0,0 1 0,0-1 0,0 1 1,-5 1-1,6-1 17,-6 7-3,7-8 70,0 0 0,1 0 0,-1 1 0,1-1 0,-1 0 0,1 0 0,-1 1 0,1-1 0,-1 0 0,1 1 0,-1-1 0,1 1 0,-1-1 0,1 0 0,-1 1 0,1-1 1,0 1-1,-1-1 0,1 1 0,0 0 0,0-1 0,-1 1 0,1 0 0,-3 6-70,-2 8 137,0-5-18,5-10-43,-1 1 0,0 0 0,1 0 0,-1 0 0,1 0 0,-1 0 0,1 0 0,-1 0 0,1 0 0,-1 0 0,1 1 0,0-1-1,0 0 1,0 0 0,-1 2 0,4 13-42,9-14 841,-8-2-381,9-18-35,-13 15-379,0 0 0,0 0 0,0 0 0,0 0 0,0 0 0,-1 0 0,1 0 0,-1 0 0,0 0 0,0 0 0,0 1 0,0-1 0,-1 0 0,1 1 0,-3-5 0,-15-11-458,19 17 422,0 1 0,-1-1-1,1 0 1,-1 0 0,1 0-1,-1 0 1,0 1 0,1-1-1,-1 0 1,0 1 0,0-1-1,1 0 1,-1 1 0,0-1-1,0 1 1,0-1 0,0 1-1,1 0 1,-3-1 0,2 0 12,1 1 1,0 0 0,-1 0 0,1-1 0,0 1 0,-1 0 0,1 0 0,0 0-1,-1 0 1,1-1 0,-1 1 0,1 0 0,0 0 0,-1 0 0,1 0-1,-1 0 1,1 0 0,0 0 0,-1 0 0,1 0 0,-1 0 0,1 0 0,0 0-1,-1 0 1,1 1 0,-1-1 0,1 0 0,0 0 0,-1 0 0,1 1-1,0-1 1,-1 0 0,1 0 0,0 1 0,-1-1 0,1 0 0,0 0 0,-1 1-1,1-1 1,0 1 0,0-1 0,0 0 0,-1 1 0,-7 38-134,8-38 146,0 0-3,0 0 0,0 0 0,0 0 0,0-1 0,0 1 0,0 0 0,0 0 0,0 0-1,0 0 1,0 0 0,1-1 0,-1 1 0,0 0 0,0 0 0,1-1 0,-1 1 0,1 0 0,-1 0 0,1-1 0,-1 1-1,1 0 1,-1-1 0,2 2 0,2 5 165,-4-7-159,0 0 0,0 1-1,0-1 1,0 0 0,0 1-1,0-1 1,0 0 0,1 0 0,-1 1-1,0-1 1,0 0 0,0 0 0,0 0-1,0 1 1,1-1 0,-1 0-1,0 0 1,0 0 0,0 1 0,1-1-1,-1 0 1,0 0 0,0 0 0,1 0-1,-1 0 1,0 1 0,0-1-1,1 0 1,-1 0 0,0 0 0,0 0-1,1 0 1,-1 0 0,0 0 0,0 0-1,1 0 1,-1 0 0,0 0-1,1 0 1,-1 0 0,0 0 0,0 0-1,1-1 1,-1 1 0,0 0 0,0 0-1,1 0 1,-1 0 0,3-1 17,-1 1 0,0 0 1,1-1-1,-1 0 0,1 1 1,-1-1-1,0 0 0,0 0 1,0 0-1,1 0 0,1-2 1,2 1-163,-5 0 34,-7 1 35,3 11-3,-1-8 68,4-2 8,-1 0 0,1 0 0,0 0 1,0 0-1,-1 0 0,1 0 0,0 1 1,-1-1-1,1 0 0,0 0 0,0 0 1,-1 1-1,1-1 0,0 0 0,0 0 0,0 0 1,-1 1-1,1-1 0,0 0 0,0 1 1,0-1-1,0 0 0,0 0 0,-1 1 1,1-1-1,0 0 0,0 1 0,0-1 1,0 0-1,0 1 0,0-1 0,0 0 1,0 1-1,0-1 0,0 0 0,0 1 1,-4 3-52,4-4 53,-1 0 0,1 0-1,-1 1 1,1-1 0,0 0 0,-1 0 0,1 0-1,0 0 1,-1 1 0,1-1 0,0 0 0,-1 0-1,1 1 1,0-1 0,0 0 0,-1 1 0,1-1-1,0 0 1,0 1 0,0-1 0,-1 0 0,1 1-1,0-1 1,0 0 0,0 1 0,0-1 0,0 0-1,0 1 1,0-1 0,0 1 0,0 0 0,-1-1 0,1 1 0,0-1 0,0 0 0,0 1 0,0-1 0,0 1 0,0-1 0,1 1 0,-1-1 0,0 1 0,0-1 0,0 0 0,0 1 0,0-1 0,1 1 0,-1-1 0,0 1-1,0-1 1,1 0 0,-1 1 0,0-1 0,0 0 0,1 1 0,-1-1 0,0 0 0,1 0 0,-1 1 0,1-1 0,-1 0 0,0 0 0,1 1 0,-1-1 0,1 0 0,-1 0 0,1 0 0,-1 0 0,0 0 0,1 0 0,0 0 0,19-7 231,-19 7-155,0-1-67,0 1-1,0-1 0,-1 0 1,1 1-1,0-1 0,0 0 1,-1 0-1,1 0 0,0 1 1,-1-1-1,1 0 0,-1 0 1,1 0-1,-1 0 0,1 0 1,-1 0-1,1-2 0,3-9 173,-4 12-173,0 0-1,0 0 1,0 0-1,0 0 1,-1 0-1,1 0 1,0 0-1,0 0 1,0 0 0,0 0-1,0 0 1,-1 0-1,1 0 1,0 0-1,0 0 1,0 0-1,0 0 1,-1 0-1,1 0 1,0-1 0,0 1-1,0 0 1,0 0-1,0 0 1,0 0-1,-1 0 1,1 0-1,0 0 1,0-1-1,0 1 1,0 0-1,0 0 1,0 0 0,0 0-1,0 0 1,0 0-1,0-1 1,0 1-1,0 0 1,0 0-1,0 0 1,0 0-1,0-1 1,0 1-1,0 0 1,0 0 0,0 0-1,0 0 1,0 0-1,0-1 1,0 1-1,0 0 1,0 0-1,0 0 1,0 0-1,0-1 1,0 1 0,0 0-1,0 0 1,0 0-1,1 0 1,-1 0-1,0 0 1,-1 0-39,-1 7 1347</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47.822"/>
    </inkml:context>
    <inkml:brush xml:id="br0">
      <inkml:brushProperty name="width" value="0.05" units="cm"/>
      <inkml:brushProperty name="height" value="0.05" units="cm"/>
    </inkml:brush>
  </inkml:definitions>
  <inkml:trace contextRef="#ctx0" brushRef="#br0">12 903 16,'0'0'888,"0"0"-858,0 1-1,0-1 0,0 1 1,0-1-1,0 1 0,0-1 1,0 1-1,0-1 1,0 1-1,0-1 0,0 1 1,0-1-1,0 1 0,0-1 1,0 0-1,-1 1 0,1-1 1,0 1-1,0-1 0,-1 1 1,1 0-1,-10 0 4921,10-8-1981,0 7-2914,1 0-36,-1 0 0,1 0 0,0-1 0,-1 1 0,1 0 0,-1 0 0,1-1-1,-1 1 1,1 0 0,-1-1 0,1 1 0,-1-1 0,1 1 0,-1 0 0,1-1 0,-1 1-1,1-1 1,-1 0 0,0 1 0,1-1 0,-1 1 0,0-1 0,0 1 0,1-2 0,-1 1 21,11-10 466,-10 10-387,-1-1-1,1 1 0,0-1 0,-1 1 0,1 0 0,0-1 0,0 1 0,0 0 0,0-1 0,0 1 0,0 0 0,0 0 0,0 0 0,1 0 0,-1 0 0,2-1 0,7-20 1333,-10 21-1442,0 1-1,0 0 1,0 0 0,0-1-1,0 1 1,0 0-1,0 0 1,0-1 0,0 1-1,0 0 1,0 0 0,1-1-1,-1 1 1,0 0 0,0 0-1,0-1 1,0 1-1,0 0 1,1 0 0,-1 0-1,0-1 1,0 1 0,1 0-1,-1 0 1,0 0-1,0 0 1,0 0 0,1-1-1,-1 1 1,0 0 0,1 0-1,-1 0 3,1 0 0,-1 0-1,0 0 1,1-1 0,-1 1 0,0 0-1,1 0 1,-1 0 0,0-1-1,1 1 1,-1 0 0,0 0-1,1-1 1,-1 1 0,0 0 0,0-1-1,0 1 1,1 0 0,-1-1-1,0 1 1,0 0 0,0-1 0,0 1-1,0-1 1,1 1 0,-1 0-1,0-1 1,0 1 0,0 0 0,0-1-1,0 1 1,0-1 0,0 0 5,0 1 0,0-1 0,0 0 1,0 1-1,1-1 0,-1 1 0,0-1 1,0 0-1,1 1 0,-1-1 0,0 1 1,1-1-1,-1 1 0,1-1 0,-1 1 0,1-1 1,-1 1-1,1 0 0,-1-1 0,1 1 1,0-1-1,0 1 26,0-1 0,-1 1 0,1 0 0,0-1 0,-1 1 0,1-1 0,0 0 0,-1 1 0,1-1 0,-1 1 0,1-1 0,-1 0 0,1 0 0,-1 1 0,0-1 0,1 0 0,-1 0 0,0 1 0,0-1 0,1 0 0,-1 0 0,0-1 0,0 1 17,0 0 0,1 0 0,-1-1 0,0 1 0,1 0-1,-1 0 1,1 0 0,-1 0 0,1 0 0,-1 0 0,1 0 0,0 0 0,-1 0 0,1 0 0,0 0 0,0 0 0,0 1-1,0-1 1,0 0 0,0 0 0,0 1 0,0-1 0,2 0 0,0-14 149,-1 13-199,0 0 0,1 0 0,-1 0 0,0-1 1,-1 1-1,1 0 0,0-1 0,-1 1 0,1-1 0,-1 0 0,0 1 0,0-1 0,0 0 0,0 0 1,0 0-1,0-4 0,3 3-19,-3 4 13,-1 0 0,0-1 0,1 1 0,-1 0 0,0 0 0,1 0 0,-1 0 0,1-1 0,-1 1 0,0 0 0,1 0 0,-1-1 0,0 1 0,0 0 0,1 0 0,-1-1 0,0 1 0,0 0 0,1-1 0,-1 1 0,0 0 0,0-1 0,0 1 0,0-1 1,1 1-1,-1 0 0,0-1 0,0 1 0,0-1 0,0 1 0,0 0 0,0-1 0,0 1 0,0-1 0,0 0-2,0 1 1,0 0-1,0-1 1,0 1-1,0-1 1,0 1-1,0 0 1,0-1-1,0 1 1,0-1-1,0 1 1,1 0 0,-1-1-1,0 1 1,0 0-1,0-1 1,1 1-1,-1 0 1,0-1-1,0 1 1,1 0-1,-1 0 1,0-1-1,1 1 1,-1 0-1,1-1 1,-1 1-4,1 0 0,-1-1-1,1 1 1,-1 0 0,1-1 0,-1 1 0,0 0 0,1-1 0,-1 1 0,0-1 0,1 1-1,-1-1 1,0 1 0,0-1 0,1 1 0,-1-1 0,0 1 0,0-1 0,0 1 0,0-1-1,1 1 1,-1-1 0,0 1 0,0-1 0,0 1 0,-1-2 0,11-24 55,-5 24-53,-5 2-2,0 0 0,1 0 1,-1 0-1,0 0 0,1-1 0,-1 1 0,0 0 0,0 0 0,1 0 0,-1 0 0,0-1 0,0 1 0,1 0 0,-1 0 0,0-1 0,0 1 0,0 0 0,1 0 0,-1-1 0,0 1 0,0 0 0,0-1 0,0 1 0,0 0 0,1-1 1,-1 1-1,0 0 0,0-1 0,0 1 0,0 0 0,0-1 0,0 1 0,0 0 0,0-1 0,0 1 0,0 0 0,-1-1 0,1 1 0,0 0 0,0-1 0,0-1 6,1 0 0,0-1 0,-1 1 0,1 0 0,0 0 0,0-1 0,0 1 0,0 0 0,1 0 0,-1 0 0,1 0 0,-1 1 0,4-4 0,4-18-31,-9 23 28,0-1-1,0 1 1,0-1-1,0 0 1,0 1-1,0-1 1,0 1-1,0-1 1,0 0-1,0 1 1,0-1-1,1 1 1,-1-1-1,0 1 1,0-1-1,1 0 0,-1 1 1,0-1-1,0 1 1,1-1-1,-1 1 1,1 0-1,-1-1 1,0 1-1,1-1 1,-1 1-1,1 0 1,-1-1-1,1 1 1,-1 0-1,1-1 1,0 1-1,0 0 0,1-1 25,6-32-23,-4 26-86,-3 7 87,-1-1 1,1 1 0,-1-1-1,1 1 1,-1-1 0,1 1 0,-1-1-1,1 1 1,-1-1 0,0 1-1,1-1 1,-1 1 0,0-1-1,1 0 1,-1 1 0,0-1 0,0 1-1,0-1 1,0 0 0,1 1-1,-1-1 1,0 0 0,0 1-1,0-2 1,7-26-30,-7 28 50,12-12-110,-4-3 181,-6 13-101,-1 1 1,0-1-1,0 1 1,0-1-1,0 0 1,0 0 0,0 0-1,0 1 1,-1-1-1,2-4 1,0 5 24,-2 1-17,1 0-1,-1 0 0,1 0 0,-1-1 0,0 1 0,1 0 1,-1 0-1,1 0 0,-1-1 0,1 1 0,-1 0 1,0-1-1,1 1 0,-1 0 0,0-1 0,1 1 1,-1 0-1,0-1 0,1 1 0,-1-1 0,0 1 0,0-1 1,1 1-1,-1 0 0,0-1 0,0 1 0,0-1 1,0 1-1,0-1 0,0 1 0,0-1 0,0 0 1,1-1-13,0 1 1,0-1-1,0 0 1,0 1-1,0-1 1,0 1-1,1-1 1,-1 1-1,0 0 1,1-1-1,-1 1 1,3-1-1,-1-9 54,0 9-28,-2 2-14,-1 0 1,0 0-1,0 0 1,1-1-1,-1 1 1,0 0-1,0 0 1,1-1-1,-1 1 0,0 0 1,0 0-1,1-1 1,-1 1-1,0 0 1,0-1-1,0 1 0,0 0 1,0-1-1,0 1 1,1 0-1,-1-1 1,0 1-1,0-1 1,0 1-1,0 0 0,0-1 1,0 1-1,0 0 1,0-1-1,-1 1 1,1 0-1,0-1 0,0 1 1,0 0-1,0-1 1,4-5 24,-4 6-26,1-1 0,-1 1 0,1-1 0,0 0 0,-1 1 1,1-1-1,-1 1 0,1-1 0,-1 0 0,0 0 0,1 1 1,-1-1-1,0 0 0,1 0 0,-1 1 0,0-1 0,0 0 1,0 0-1,0 0 0,0 1 0,0-3 0,8-24 35,5 6-78,-13 21 43,1 0 1,-1 0 0,1 0 0,-1-1 0,1 1 0,-1 0-1,0-1 1,1 1 0,-1 0 0,0-1 0,1 1 0,-1 0 0,0-1 0,1 1 0,-1 0 0,0-1 0,0 1 0,1-1 0,-1 1 0,0-1 0,0 1 0,0-1 0,0 1 0,0-1 0,0 1 0,0-1 0,0 1 0,0-1-1,0 1 1,0-1 0,0 1 0,0 0 0,0-1 0,0 0 0,4-3-27,-4 4 25,1 0 0,-1-1 0,0 1 0,1 0 0,-1 0 0,1 0 0,-1 0 0,0-1 0,1 1-1,-1 0 1,0 0 0,1-1 0,-1 1 0,0 0 0,0 0 0,1-1 0,-1 1 0,0 0 0,0-1 0,1 1-1,-1-1 1,0 1 0,0 0 0,0-1 0,0 1 0,0 0 0,0-1 0,1 1 0,-1-1 0,0 1 0,0 0-1,0-1 1,0 1 0,-1-1 0,2-1-5,-1 0 1,1 0-1,0 0 0,0 0 0,0 0 0,-1 0 1,2 0-1,-1 0 0,0 1 0,0-1 0,3-2 0,-2 2-6,-1 1 0,0-1-1,1 0 1,-1 0-1,0 1 1,0-1 0,0 0-1,0 0 1,0 0-1,-1 0 1,2-4-1,2-1-12,-3 7 26,-1-1 0,1 1 0,-1 0 0,1-1 0,-1 1 0,1-1 0,-1 1 0,1-1 1,-1 1-1,0-1 0,1 1 0,-1-1 0,0 0 0,1 1 0,-1-1 0,0 0 0,0 1 0,0-1 0,1 0 1,-1 1-1,0-1 0,0 0 0,0 1 0,0-1 0,-1-1 0,6-4 19,-5 6-18,1 0-1,-1-1 0,1 1 0,-1-1 0,1 1 1,-1-1-1,1 1 0,-1-1 0,1 1 0,-1-1 1,0 1-1,1-1 0,-1 0 0,0 1 0,0-1 1,1 1-1,-1-1 0,0 0 0,0 1 0,0-1 1,0 0-1,0-1 0,1 2 14,-1-1-16,1 1 1,-1 0-1,1-1 0,-1 1 0,1 0 1,-1-1-1,1 1 0,-1-1 0,0 1 0,1 0 1,-1-1-1,0 1 0,1-1 0,-1 0 1,0 1-1,0-1 0,0 1 0,1-1 1,-1 1-1,0-1 0,0 1 0,0-2 0,0 1 0,0 1 1,0-1-1,0 0 0,0 1 0,0-1 0,0 0 0,0 0 0,0 1 0,0-1 0,1 0 0,-1 1 0,0-1 0,0 0 0,1 1 0,-1-1 0,1 0 0,-1 1 0,0-1 1,1 1-1,-1-1 0,1 0 0,0 0 0,0 1 0,-1-1 0,1 1 0,-1 0 0,0-1 0,1 1 0,-1 0 0,1-1 0,-1 1 1,0-1-1,0 1 0,1-1 0,-1 1 0,0-1 0,0 1 0,0-1 0,0 1 0,1-1 0,-1 1 0,0-1 0,0 1 1,0-1-1,0 0 0,9-22 6,8 5-48,-14 3-309,-3 15 353,1 0 0,-1 0-1,1 0 1,-1 0 0,0 0-1,1 0 1,-1 0 0,1 0-1,-1 0 1,0 0 0,1-1-1,-1 1 1,1 0 0,-1 0-1,0 0 1,1-1 0,-1 1-1,0 0 1,1 0 0,-1-1 0,0 1-1,0 0 1,1-1 0,-1 1-1,0 0 1,0-1 0,1 1-1,-1 0 1,0-1 0,0 1-1,0 0 1,0-1 0,0 1-1,0-1 1,1 1 0,-1-1-1,0 1 1,0 0 0,0-1-1,0 1 1,0-1 0,-1 1 0,1 0-1,0-1 1,0 1 0,0-1-1,0 1 0,0 0 1,0 0-1,0 0 0,0 0 0,0 1 1,1-1-1,-1 0 0,0 0 0,0 0 1,0 0-1,0 0 0,0 0 0,0 0 0,1 0 1,-1 0-1,0 0 0,0 0 0,0 0 1,0 0-1,1 0 0,-1 0 0,0 0 1,0 0-1,0 0 0,0 0 0,0 0 0,1 0 1,-1 0-1,0 0 0,0 0 0,0 0 1,0 0-1,0 0 0,1 0 0,-1 0 1,0 0-1,0 0 0,0-1 0,0 1 0,0 0 1,0 0-1,1 0 0,-1 0 0,0 0 1,0 0-1,0-1 0,0 1 0,0 0 1,0 0-1,0 0 0,0 0 0,0 0 0,0-1 1,0 1-1,0 0 0,0 0 0,0 0 1,0 0-1,0-1 0,0 1 0,4-8-6,-4 8 6,1 0-1,-1 0 0,0 0 1,1-1-1,-1 1 1,1 0-1,-1 0 0,1 0 1,-1 0-1,1-1 1,-1 1-1,0 0 0,1-1 1,-1 1-1,1 0 1,-1-1-1,0 1 0,1 0 1,-1-1-1,0 1 1,0-1-1,1 1 0,-1 0 1,0-1-1,0 1 1,0-1-1,1 1 0,-1-1 1,0 1-1,0-2 1,6-8 21,-3-2-53,-2 12 34,-1 0 0,0 0-1,1 0 1,-1 0 0,1 0 0,-1 0 0,0 0 0,1 0 0,-1 0 0,1-1-1,-1 1 1,0 0 0,1 0 0,-1 0 0,1 0 0,-1-1 0,0 1-1,1 0 1,-1 0 0,0-1 0,1 1 0,-1 0 0,0-1 0,0 1 0,1 0-1,-1-1 1,0 1 0,0 0 0,0-1 0,1 1 0,-1-1 0,0 1 0,0 0-1,0-1 1,0 1 0,0-1 0,0 1 0,0-1 0,0 1 0,0 0-1,0-1 1,0 1 0,0-1 0,0 1 0,0-1 0,0 1 0,0 0 0,-1-1-1,1 0 1,0 1 97,6-11-126,-30 22-13403,22-7 11936</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50.252"/>
    </inkml:context>
    <inkml:brush xml:id="br0">
      <inkml:brushProperty name="width" value="0.05" units="cm"/>
      <inkml:brushProperty name="height" value="0.05" units="cm"/>
    </inkml:brush>
  </inkml:definitions>
  <inkml:trace contextRef="#ctx0" brushRef="#br0">96 41 48,'0'0'61,"-17"4"1460,15-4-1420,1-15 422,-1 15-395,1 0-1,0 0 1,0-1-1,-1 1 1,1 0-1,0-1 1,0 1-1,0-1 1,0 0-1,0 1 1,0-1-1,0 0 1,0 1-1,0-1 1,0 0 0,0 0-1,0 0 1,0 0-1,1 0 1,-1 0-1,0 0 1,1 0-1,-1 0 1,1 0-1,-1 0 1,1 0-1,-1-1 1,1 1-1,0 0 1,0 0-1,0 0 1,0-1-1,-1 0 1,1 19 6833,0 45-1127,-3-58-4812,2-4-986,0 1 0,1-1 0,-1 0 0,1 1 1,-1-1-1,1 1 0,0-1 0,-1 1 0,1-1 1,-1 1-1,1-1 0,0 1 0,-1-1 0,1 1 0,0-1 1,0 1-1,-1-1 0,1 1 0,0 0 0,0-1 1,0 1-1,0 0 0,0 9 590,0-10-516,0 1 1,1 0-1,-1 0 1,0 0-1,0 0 0,0 0 1,0 0-1,0 0 0,0 0 1,0 0-1,0 0 0,0 0 1,0-1-1,-1 1 1,1 0-1,0 0 0,-1 0 1,1 0-1,-1 0 0,1-1 1,-1 1-1,1 0 0,-1 0 1,1-1-1,-1 1 0,0 0 1,1-1-1,-1 1 1,0-1-1,-1 2 0,-8 36 1899,10-31-2050,1-6 126,-1 1 0,0 0-1,0 0 1,0-1 0,0 1 0,0 0 0,0 0-1,0-1 1,0 1 0,-1 0 0,1-1 0,-1 1-1,1 0 1,-1-1 0,0 1 0,0 0-1,0-1 1,1 0 0,-1 1 0,-3 2 0,3-3 213,1-1-275,0 1 0,0 0 0,0-1-1,0 1 1,0 0 0,0-1 0,0 1-1,0 0 1,0-1 0,0 1 0,0 0-1,0 0 1,0-1 0,-1 1 0,1 0-1,0-1 1,0 1 0,-1-1 0,1 1-1,0 0 1,-1-1 0,1 1 0,-1-1-1,1 1 1,-1-1 0,0 2 0,1-2-25,0 0 0,0 0 1,0 0-1,0 0 0,0 0 1,0 0-1,0 0 0,0 0 1,0 0-1,1 0 0,-1 0 1,0 0-1,0 0 0,0 0 0,0 0 1,0 0-1,0 1 0,0-1 1,0 0-1,0 0 0,0 0 1,0 0-1,0 0 0,0 0 1,0 0-1,0 0 0,0 0 1,0 0-1,0 1 0,0-1 1,0 0-1,0 0 0,0 0 1,0 0-1,0 0 0,0 0 1,0 0-1,0 0 0,0 0 1,0 1-1,0-1 0,0 0 1,0 0-1,0 0 0,0 0 1,0 0-1,-1 0 0,1 0 1,0 0-1,0 0 0,0 0 0,0 0 1,0 0-1,0 0 0,0 0 1,0 0-1,0 1 0,0-1 1,0 0-1,-1 0 0,1 0 1,0 0-1,0 0 0,18-17-30,-18 16 29,0 0 1,1 0-1,-1 0 0,0 0 0,0 0 0,1 0 0,-1 0 0,0 0 0,1 0 1,-1 1-1,1-1 0,-1 0 0,1 0 0,0 0 0,-1 1 0,1-1 1,0 0-1,-1 0 0,1 1 0,0-1 0,0 1 0,0-1 0,0 1 0,0-1 1,1 0-1,0 0-13,0 0-11,3-2 57,1 0 0,-1-1 1,1 0-1,-1 0 0,6-5 0,23-12 368,-18 13-299,23-7-35,-37 14-32,17-6-43,-9 3-32,-8 4 1433,-1-7-491,6 7-832</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8:50.572"/>
    </inkml:context>
    <inkml:brush xml:id="br0">
      <inkml:brushProperty name="width" value="0.05" units="cm"/>
      <inkml:brushProperty name="height" value="0.05" units="cm"/>
    </inkml:brush>
  </inkml:definitions>
  <inkml:trace contextRef="#ctx0" brushRef="#br0">31 1 32767,'-11'0'0,"3"0"-2737,8 7-1089,-12-7-6067</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02.162"/>
    </inkml:context>
    <inkml:brush xml:id="br0">
      <inkml:brushProperty name="width" value="0.05" units="cm"/>
      <inkml:brushProperty name="height" value="0.05" units="cm"/>
    </inkml:brush>
  </inkml:definitions>
  <inkml:trace contextRef="#ctx0" brushRef="#br0">5 292 48,'-4'6'5854,"4"-6"-5795,0 0 0,0 0 0,0 0 1,0 0-1,1 0 0,-1 0 1,0 0-1,0 0 0,0 0 0,0 0 1,0 0-1,1 0 0,-1 0 1,0 0-1,0 0 0,0 0 0,0 1 1,0-1-1,0 0 0,0 0 0,1 0 1,-1 0-1,0 0 0,0 0 1,0 0-1,0 1 0,0-1 0,0 0 1,0 0-1,0 0 0,0 0 0,0 0 1,0 1-1,0-1 0,0 0 1,0 0-1,0 0 0,0 0 0,0 0 1,0 1-1,0-1 0,0 0 0,0 0 1,0 0-1,0 0 0,0 1 1,0-1-1,0 0 0,0 0 0,1 0 85,-1 0-16,0-1-1,0 1 1,0-1-1,0 1 1,0-1-1,0 1 0,0 0 1,0-1-1,0 1 1,0-1-1,0 1 1,0-1-1,0 1 0,1 0 1,-1-1-1,0 1 1,0-1-1,0 1 0,1 0 1,-1-1-1,0 1 1,0 0-1,1-1 1,-1 1-1,0 0 0,1 0 1,-1-1-1,0 1 1,1 0-1,0-1 0,-1 1-92,1 0 0,-1 0 0,0 0 0,1-1 0,-1 1-1,0 0 1,1 0 0,-1-1 0,0 1 0,1 0-1,-1-1 1,0 1 0,0 0 0,1-1 0,-1 1-1,0 0 1,0-1 0,0 1 0,1-1 0,-1 1-1,0 0 1,0-1 0,0 1 0,0-1 0,0 1-1,0-1 1,0 1 0,0 0 0,0-1 0,0 0-1,8-16 1282,-3 6-539,-5 11-727,1-1-1,0 0 1,-1 0-1,1 0 1,-1 0-1,1 1 1,-1-1-1,1 0 1,-1 0-1,0 0 1,1 0 0,-1 0-1,0 0 1,0 0-1,0 0 1,0-2-1,5-6 331,-4 9-342,-1-1 0,1 1-1,-1-1 1,1 1-1,-1-1 1,1 0-1,-1 1 1,1-1-1,-1 1 1,0-1-1,1 0 1,-1 1-1,0-1 1,0 0-1,1 1 1,-1-1-1,0 0 1,0 0 0,0 1-1,0-2 1,8-46 1509,-8 46-1464,12-12 264,-8-1 98,-1 6-45,-3 8-368,2-15 448,-1 17-476,-1-2 0,1 1 0,-1 0-1,1 0 1,-1 0 0,0 0-1,1 0 1,-1 0 0,1 0-1,-1 0 1,1-1 0,-1 1 0,0 0-1,1 0 1,-1-1 0,1 1-1,-1 0 1,0-1 0,1 1-1,-1 0 1,0-1 0,0 1 0,1 0-1,-1-1 1,0 1 0,0 0-1,1-1 1,-1 1 0,0-1-1,0 1 1,0-1 0,0 1 0,0-1-1,0 1 1,0 0 0,0-1-1,0 1 1,0-1 0,0 1-1,0-1 1,0 1 0,0-1-1,0 1 1,0-1 0,0 1 0,-1-1-1,1 0 0,8-15 552,-8 16-278,2-13-232,2 11-23,-3 2-19,-1 0 0,0 0 0,1 0 0,-1-1 0,0 1 0,1 0 0,-1 0-1,0-1 1,1 1 0,-1 0 0,0-1 0,1 1 0,-1 0 0,0-1 0,0 1 0,1-1 0,-1 1 0,0 0 0,0-1 0,0 1 0,0-1 0,0 1 0,0-1 0,0 1 0,1 0 0,-1-1 0,0 1 0,0-1 0,-1 1 0,1-1 0,0 1 0,0 0 0,0-1-1,0 1 1,0-1 0,0 0 24,0-12 283,0 10-322,0 13-6,-1 2 20,1-9-2,0 0 0,-1 0 1,1 1-1,1-1 0,-1 0 0,0 0 1,1 0-1,-1 1 0,1-1 1,0 0-1,0 0 0,2 3 1,-2-2 49,0-1 0,0 0 0,-1 1 0,1-1 0,-1 1 0,0-1 0,0 1 0,0-1 0,-2 8 0,1 4 74,1-15-117,0 0 0,0 1-1,0-1 1,0 1 0,0-1 0,0 1 0,1-1 0,-1 1 0,0-1 0,0 1 0,0-1 0,0 1 0,0-1-1,1 0 1,-1 1 0,0-1 0,0 1 0,1-1 0,-1 0 0,0 1 0,1-1 0,-1 0 0,0 1-1,1-1 1,0 1 0,0-1-1,-1 1 0,1-1 0,-1 1 0,1 0 1,-1-1-1,1 1 0,-1-1 0,0 1 1,1 0-1,-1-1 0,0 1 0,1 0 0,-1-1 1,0 1-1,0 0 0,0 0 0,0-1 1,0 1-1,0 0 0,0 0 0,0-1 0,0 1 1,0 1-1,8 23 546,-8-22-538,0-2-4,-1 0-1,1 0 0,0 0 0,0 0 1,0 0-1,0-1 0,0 1 0,0 0 1,0 0-1,0 0 0,0 0 0,0 0 0,0-1 1,1 1-1,-1 0 0,0 0 0,1 0 1,-1-1-1,0 1 0,1 0 0,-1 0 0,1-1 1,-1 1-1,1 0 0,-1-1 0,1 1 1,0 0-1,-1-1 0,1 1 0,0-1 0,1 1 1,-2 0 51,1 0-1,-1 1 1,1-1 0,-1 0 0,1 0 0,-1 0 0,0 1 0,0-1 0,0 0 0,0 1-1,0-1 1,0 0 0,0 0 0,0 1 0,0-1 0,-1 2 0,2 13 30,2-13-88,0 5 12,-3-7 441,0-4-472,0 0-1,0 0 0,0 0 0,0 0 1,1-1-1,0-5 0,0 9 3,0-1 1,0 0-1,0 0 0,0 0 1,-1 0-1,1 0 0,0 0 1,-1 0-1,1 0 0,-1 0 0,1 0 1,-1 0-1,1 0 0,-1-1 1,0 1-1,0 0 0,0 0 1,1 0-1,-1 0 0,0-1 1,0 1-1,-1-2 0,13-32-290,-12 33 290,0 0 0,1 0 0,-1 0 0,1 0 0,-1 0 0,1 0 0,0 0 0,0 0 0,0 0 1,0 0-1,2-3 0,-2 3 19,0 1 0,0-1 0,0 1 0,0-1 0,0 0 0,0 0 0,-1 1 0,1-1 0,-1 0 0,1 0 0,-1-2 0,8-68 86,-8 71-95,0 1-1,0-1 1,0 0-1,0 0 1,0 1-1,1-1 1,-1 0 0,0 0-1,0 1 1,0-1-1,1 0 1,-1 1-1,0-1 1,1 0-1,-1 1 1,1-1-1,-1 0 1,1 0 0,0 0 6,0 0-1,0 0 1,-1 0 0,1 0 0,-1 0 0,1 0 0,-1 0 0,1 0 0,-1 0 0,0 0 0,1 0 0,-1 0 0,0 0-1,0 0 1,0-1 0,0 1 0,0 0 0,0-1 0,8-25 620,-2 17-605,-6 10-15,0 0 0,0 0-1,0 0 1,0 0 0,0 0-1,0 1 1,0-1 0,0 0-1,0 0 1,0 0 0,0 0-1,0 0 1,0 0 0,1 0 0,-1 0-1,0 1 1,0-1 0,0 0-1,0 0 1,0 0 0,0 0-1,0 0 1,1 0 0,-1 0-1,0 0 1,0 0 0,0 0 0,0 0-1,0 0 1,0 0 0,1 0-1,-1 0 1,0 0 0,0 0-1,0 0 1,0 0 0,0 0 0,0 0-1,1 0 1,-1 0 0,0 0-1,0 0 1,0 0 0,0 0-1,0 0 1,0 0 0,0 0-1,1-1 1,-1 1 0,0 0 0,0 0-1,0 0 1,0 0 0,0 0-1,0 0 1,0 0 0,0 0-1,0-1 1,0 1 0,0 0 0,0 0-1,0 0 1,0 0 0,0 0-1,1 0 1,-1-1 0,0 1-1,0 0 1,0 0 0,0 1 48,0 33 89,-1-23-30,1-8-51,0 1 1,0 0-1,0 0 1,0 0-1,1 0 1,0-1-1,-1 1 1,1 0-1,3 6 1,-3-5 214,0 0 0,0 1 0,-1-1 0,1 0 1,-1 0-1,0 1 0,-2 7 0,1 4 997,6-12-861,-5-5-385,1 0 1,-1 0-1,1 0 1,-1 1-1,0-1 1,1 0-1,-1 0 1,0 0-1,1 1 0,-1-1 1,0 0-1,0 0 1,1 1-1,-1-1 1,0 0-1,1 0 0,-1 1 1,0-1-1,0 0 1,0 1-1,0-1 1,1 0-1,-1 1 1,0-1-1,0 1 0,0-1 1,0 0-1,0 1 1,0-1-1,0 1 1,0-1-1,0 0 0,0 1 1,0 0-1,0 77 798,8-38-822,-8-74-1105</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02.862"/>
    </inkml:context>
    <inkml:brush xml:id="br0">
      <inkml:brushProperty name="width" value="0.05" units="cm"/>
      <inkml:brushProperty name="height" value="0.05" units="cm"/>
    </inkml:brush>
  </inkml:definitions>
  <inkml:trace contextRef="#ctx0" brushRef="#br0">1 7 176,'0'0'1627,"11"-7"4291,-22 13-4432,11-5-995,2 9 832,-1-9-1169,-1-1 0,1 1 0,0 0 1,0-1-1,0 1 0,-1 0 0,1 0 0,-1 0 0,1 0 0,0 0 1,-1-1-1,1 1 0,-1 0 0,0 0 0,1 0 0,-1 0 1,0 1-1,0-1 0,0 0 0,1 0 0,-1 0 0,0 0 0,0 0 1,-1 0-1,1 0 0,0 0 0,0 2 0,-1 3 410,1 88 10561,-5-84-10832,5-10-286,-1 1-1,1-1 1,-1 0-1,1 1 0,-1-1 1,1 1-1,0-1 1,-1 0-1,1 1 1,0-1-1,-1 1 1,1-1-1,0 1 0,0-1 1,-1 1-1,1 0 1,0-1-1,0 1 1,0-1-1,0 1 1,0-1-1,0 1 0,0 0 1,0-1-10,1 0-1,-1 0 1,1 0 0,-1 0 0,1 0 0,-1 0-1,1 0 1,-1 0 0,0 0 0,1 0 0,-1-1-1,1 1 1,-1 0 0,1 0 0,-1-1-1,0 1 1,1 0 0,-1-1 0,0 1 0,1 0-1,-1-1 1,0 1 0,1 0 0,-1-1-1,0 1 1,0-1 0,1 1 0,-1-1 0,0 1-1,0-1 1,0 1 0,0 0 0,0-1 0,0-1-238,0-2-972,0-28-11801,0 24 10562,0-13-4122,0 14 4960</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03.342"/>
    </inkml:context>
    <inkml:brush xml:id="br0">
      <inkml:brushProperty name="width" value="0.05" units="cm"/>
      <inkml:brushProperty name="height" value="0.05" units="cm"/>
    </inkml:brush>
  </inkml:definitions>
  <inkml:trace contextRef="#ctx0" brushRef="#br0">0 6 256,'0'-5'6294,"0"16"-3420,0-7-3122,0-9-2461</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04.992"/>
    </inkml:context>
    <inkml:brush xml:id="br0">
      <inkml:brushProperty name="width" value="0.05" units="cm"/>
      <inkml:brushProperty name="height" value="0.05" units="cm"/>
    </inkml:brush>
  </inkml:definitions>
  <inkml:trace contextRef="#ctx0" brushRef="#br0">13 0 128,'-12'6'4696,"12"-3"-4525,0-2-125,0 0 0,0-1 0,-1 1 0,1 0 0,0-1 0,0 1-1,0 0 1,0-1 0,0 1 0,0 0 0,0-1 0,1 1 0,-1 0-1,0-1 1,0 1 0,0 0 0,1-1 0,-1 1 0,0 0 0,1-1-1,-1 1 1,0-1 0,1 1 0,-1-1 0,1 1 0,-1-1 0,1 1-1,-1-1 1,1 1 0,-1-1 0,1 0 0,0 1 0,-1-1-1,2 1 1,-1 2 176,0 0 0,-1 1 0,1-1-1,-1 1 1,0-1 0,0 0 0,0 1-1,-1 5 1,1-1 159,0 46 1887,8-33-624,-8-20-1511,0 22 1132,0-24-1262,-1 1 0,1-1 1,0 1-1,0-1 1,0 0-1,0 1 1,1-1-1,-1 1 1,0-1-1,0 1 1,0-1-1,0 0 1,0 1-1,1-1 1,-1 1-1,0-1 1,1 1-1,-1-1 1,0 1-1,1-1 1,-1 1-1,0 0 1,1-1-1,-1 1 0,1-1 1,-1 1-1,1 0 1,-1 0-1,1-1 1,-1 1-1,1 0 1,0-1-1,0-1 6,0 0-1,-1-1 1,1 1-1,-1-1 1,0 1-1,1 0 1,-1-1-1,0 1 1,-1-1-1,1-2 0,-1 0-39,1 0 73,0 3-36,0 1 0,0-1 0,0 1-1,0-1 1,0 0 0,0 1 0,0-1 0,0 1-1,1-1 1,-1 1 0,1-1 0,-1 1-1,1-1 1,0 1 0,-1-1 0,1 1 0,1-2-1,-2 3-2,1 0-1,-1-1 0,0 1 1,0-1-1,1 1 0,-1-1 1,0 1-1,0-1 0,0 1 1,0-1-1,0 1 0,0-1 1,1 1-1,-1-1 0,0 1 1,0-1-1,-1 1 0,1-1 1,0 1-1,0-1 0,0 1 1,0-1-1,1-10 91,21-11 142,-22 21-225,0 0 0,0 1 0,1-1 0,-1 1 0,0-1 0,1 0 0,-1 1 0,0-1 0,1 1 0,-1-1 0,1 1 0,-1-1 0,1 1 0,-1-1 0,1 1 0,-1 0 0,1-1 0,-1 1 0,1 0 0,0-1 0,0 1 2,0 0-1,-1-1 1,1 1-1,-1 0 1,1-1-1,0 1 1,-1-1-1,1 1 0,-1 0 1,1-1-1,-1 1 1,0-1-1,1 0 1,-1 1-1,1-1 1,-1 1-1,0-1 0,0 1 1,1-1-1,-1 0 1,2-1 109,0 0 1,0 0 0,0 1-1,0-1 1,0 1 0,0-1-1,0 1 1,1 0 0,-1 0-1,1 0 1,-1 0 0,0 1-1,1-1 1,3 0 0,-4 1 342,6 7-195,-2 8 394,0 2 83,2 6-162,-9-23-576,1 1 0,0 0-1,0 0 1,0-1 0,0 1-1,0 0 1,0 0 0,0-1-1,0 1 1,0 0 0,0-1-1,0 1 1,0 0 0,1 0-1,-1-1 1,0 1 0,1 0-1,-1-1 1,0 1 0,1-1-1,-1 1 1,1 0 0,-1-1-1,1 1 1,-1-1 0,1 1-1,-1-1 1,1 1 0,-1-1 0,1 0-1,0 1 1,0 0 0,0 2 298,0 0 1,0 1-1,-1-1 1,0 1 0,1-1-1,-1 1 1,0-1-1,-1 6 1,0-4 218,1-3-475,0-1 54,0 1 0,0-1 0,0 0 1,0 1-1,0-1 0,0 0 0,1 1 0,-1-1 0,0 0 0,1 1 0,-1-1 0,1 0 0,-1 0 0,1 0 0,-1 1 0,1-1 0,0 0 0,1 1 0,-2-1-38,1 0-1,-1-1 1,1 1-1,-1-1 1,0 1-1,0 0 1,1-1-1,-1 1 1,0 0-1,0-1 1,0 1-1,0 0 1,0-1-1,0 1 1,0 0-1,0-1 1,0 1-1,0 0 1,0-1-1,0 1 1,-1 0-1,1-1 0,0 2 1,-1-2 17,1 0 1,0 0-1,0 1 1,0-1-1,0 0 0,-1 1 1,1-1-1,0 0 1,0 1-1,0-1 0,0 0 1,0 1-1,0-1 1,0 0-1,0 1 0,0-1 1,0 0-1,0 1 1,0-1-1,0 0 0,0 1 1,0-1-1,0 0 1,0 1-1,1-1 0,-1 0 1,0 0-1,0 1 1,0-1-1,0 0 0,1 1 1,-1-1-1,0 0 1,0 0-1,1 1 0,-1-1 1,0 0-1,0 0 1,1 0-1,-1 0 0,0 1 1,1-1-1,-1 0 1,0 0-1,1 0 0,-1 0 1,0 0-1,1 0 1,-1 0-1,0 0 0,1 0 1,-1 0-1,0 0 1,1 0-1,-1 0 0,1 0 1,1 0-33,-1-21-18098,-1 21 17525,0-1 1,-1 0-1,1 1 0,0-1 1,0 0-1,0 0 1,-1 1-1,1-1 1,0 0-1,-1 0 0,-7-5-2060,6 1 328</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04.239"/>
    </inkml:context>
    <inkml:brush xml:id="br0">
      <inkml:brushProperty name="width" value="0.05" units="cm"/>
      <inkml:brushProperty name="height" value="0.05" units="cm"/>
    </inkml:brush>
  </inkml:definitions>
  <inkml:trace contextRef="#ctx0" brushRef="#br0">21 36 816,'-8'-34'4320,"8"34"-4308,-1 0 1,1 0 0,0-1-1,0 1 1,-1 0 0,1 0-1,0 0 1,0 0 0,0 0-1,-1 0 1,1 0-1,0 0 1,0 0 0,-1 0-1,1 0 1,0 0 0,0 0-1,-1 0 1,1 0 0,0 0-1,0 0 1,-1 0 0,1 0-1,0 0 1,0 0 0,-1 0-1,1 0 1,0 0 0,0 1-1,-1-1 1,1 0-1,0 0 1,0 0 0,0 0-1,0 1 1,-1-1 0,1 0-1,0 0 1,0 0 0,0 1-1,0-1 1,0 0 0,-3 9-3801,3-5 3051</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08.942"/>
    </inkml:context>
    <inkml:brush xml:id="br0">
      <inkml:brushProperty name="width" value="0.05" units="cm"/>
      <inkml:brushProperty name="height" value="0.05" units="cm"/>
    </inkml:brush>
  </inkml:definitions>
  <inkml:trace contextRef="#ctx0" brushRef="#br0">22 4 64,'0'0'1406,"-8"1"3570,9 5-4687,-1-4-164,0 0-1,0 0 1,0 0 0,0 0 0,0 0 0,0 0-1,0 0 1,-1-1 0,1 1 0,-1 0-1,1 0 1,-1 0 0,0 0 0,0 0-1,1-1 1,-1 1 0,0 0 0,-2 1 0,2 0 32,0 0 0,0 1 1,1-1-1,-1 0 1,1 0-1,0 1 1,0-1-1,0 0 0,0 0 1,1 4-1,0 5 990,-1-9-978,0-1-1,0 1 1,0-1-1,1 0 1,-1 1-1,1-1 1,0 0-1,-1 1 1,1-1-1,0 0 1,0 0-1,3 3 0,-3-1 71,0 0 0,0 0-1,-1 0 1,1 0-1,-1 1 1,0-1-1,0 0 1,0 0-1,-2 6 1,1 4 291,1-6-412,0-5 150,0-1 0,0 1 0,0 0 0,0 0 0,0-1 0,1 1 0,-1 0 0,1-1 0,0 1 0,-1 0 0,1-1 0,2 4 0,-2-3-77,0 0-1,0 1 0,-1-1 1,1 1-1,-1-1 1,0 1-1,0-1 1,0 1-1,0-1 0,-2 4 1,1 8 521,1-10-573,0-5-85,0 1-1,0 0 1,-1 0-1,1 0 1,0 0 0,0-1-1,0 1 1,0 0-1,0 0 1,0 0-1,1 0 1,-1-1 0,0 1-1,0 0 1,0 0-1,1 0 1,-1-1 0,1 1-1,-1 0 1,0 0-1,1-1 1,-1 1 0,1 0-1,-1-1 1,1 1-1,0-1 1,-1 1 0,1-1-1,0 1 1,-1-1-1,2 1 1,-1 2 199,0 0 1,-1 0 0,1 1-1,-1-1 1,0 0-1,0 0 1,0 0-1,-1 5 1,1-1 975,-6 1-1056,2-3 248,12-4-156,-6-1 277,-2-1-542,0 0 1,0 0 0,1 0 0,-1-1 0,-1 1-1,1 0 1,0 0 0,0 0 0,0 0 0,-1-1-1,1 1 1,0 0 0,-1 0 0,1 0 0,-1 0 0,0 0-1,1 0 1,-1 0 0,0 0 0,1 0 0,-1 0-1,-2-1 1,2-1-124,0-1 0,1 1 0,-1 0 0,1 0 0,-1 0 0,1-1 0,0 1 0,0 0 0,1 0 0,0-5 0,-1-4-381,0-58-1913,6 57 2136,-6 13 264,1-1 0,0 0-1,-1 0 1,1 0 0,-1 1-1,1-1 1,-1 0-1,0 0 1,1 0 0,-1 0-1,0 0 1,1 0 0,-1 0-1,0 0 1,0 0-1,0-2 1,8-70-1082,-8 24 29,0 48 1081,0 1-14,0 0 0,-1 0-1,1 0 1,0-1 0,0 1 0,0 0 0,0 0 0,0 0 0,0-1 0,0 1 0,0 0 0,-1 0 0,1 0 0,0-1 0,0 1 0,0 0 0,0 0 0,0-1 0,0 1 0,0 0-1,0 0 1,1-1 0,-1 1 0,0 0 0,0 0 0,0 0 0,0-1 0,0 1 0,0 0 0,0 0 0,0 0 0,1-1 0,-1 1 0,0 0 0,0 0 0,0 0 0,0 0 0,1-1-1,-1 1 1,0 0 0,0 0 0,0 0 0,1 0 0,-1 0 0,0 0 0,0 0 0,1-1 0,6-5 40,0-8-48,-7 13 10,0 0-1,0 1 0,0-1 0,0 1 0,0-1 0,0 0 0,0 1 0,1-1 0,-1 1 0,0-1 1,0 1-1,1-1 0,-1 0 0,0 1 0,1-1 0,-1 1 0,1 0 0,-1-1 0,1 1 0,-1-1 1,1 1-1,-1 0 0,1-1 0,-1 1 0,1 0 0,-1 0 0,1-1 0,-1 1 0,1 0 0,0 0 1,-1 0-1,1 0 0,-1 0 0,2-1 0,16-11-38,13 2 323,-29 10-171,8-6 259,-5 5-338,-5 0-40,0 1-1,1 0 1,-1 0-1,0-1 1,0 1 0,1 0-1,-1 0 1,0 0-1,1 0 1,-1-1-1,1 1 1,-1 0-1,0 0 1,1 0-1,-1 0 1,0 0-1,1 0 1,-1 0 0,0 0-1,1 0 1,-1 0-1,1 0 1,-1 0-1,0 0 1,1 1-1,-1-1 1,0 0-1,1 0 1,-1 0 0,0 0-1,1 1 1,-1-1-1,0 0 1,0 0-1,1 1 1,-1 0-52,30 20 267,-27-10 224,-2-10-341,-1 0-1,1 0 0,0 0 1,0 0-1,-1 0 0,1 0 0,-1 1 1,1-1-1,-1 0 0,0 0 0,1 0 1,-1 1-1,0-1 0,0 0 1,0 0-1,1 1 0,-2 1 0,1 32 1595,-1-19-1305,-7 6-108,8-20 152,-1-2-332,0 1 0,0-1-1,0 1 1,0-1 0,-1 1-1,1 0 1,0 0 0,0 0 0,0-1-1,0 1 1,1 0 0,-1 0-1,0 0 1,0 1 0,0-1-1,1 0 1,-1 0 0,1 0-1,-1 0 1,1 1 0,-1 1-1,-37-3 816,-13 0-1891,50 0 947,34-7-28296,-27 7 26249</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10.072"/>
    </inkml:context>
    <inkml:brush xml:id="br0">
      <inkml:brushProperty name="width" value="0.05" units="cm"/>
      <inkml:brushProperty name="height" value="0.05" units="cm"/>
    </inkml:brush>
  </inkml:definitions>
  <inkml:trace contextRef="#ctx0" brushRef="#br0">45 56 160,'0'14'9703,"1"-10"-10095,24 3 2406,-24-7-1800,40 0 1008,-17-4 207,-23 4-1301,0 0 0,-1 0 0,1 0 0,0-1-1,0 1 1,0 0 0,-1 0 0,1-1 0,0 1 0,0-1 0,-1 1 0,1-1-1,0 1 1,-1-1 0,1 1 0,0-1 0,-1 1 0,1-1 0,-1 0 0,1 1-1,-1-1 1,1 0 0,-1 1 0,0-1 0,1-1 0,-1 1 483,1-5-8,-1 1 0,0-1 0,-1 0-1,-1-9 1,-26-7-410,27 20-274,-8 2-20,-18 0 59,27 0 41,-1 0 0,0 0 0,1 0 0,-1 0 0,1 0 0,-1 0 0,0 0 0,1 0 0,-1 0 0,0 0-1,1 0 1,-1 1 0,1-1 0,-1 0 0,0 0 0,1 1 0,-1-1 0,1 0 0,-1 1 0,1-1 0,-1 0 0,1 1 0,-1-1 0,1 1 0,-1 0 0,-20 12-181,19-11 178,-1 0 0,1 0-1,0 0 1,0 1 0,0-1-1,0 1 1,0-1 0,0 1 0,1 0-1,-1-1 1,1 1 0,-2 5-1,-2 1-16,5-8 23,-1-1 0,1 1 0,-1-1 0,1 1 0,-1-1-1,1 1 1,-1 0 0,1-1 0,-1 1 0,1 0 0,0-1 0,0 1-1,-1 0 1,1-1 0,0 1 0,0 0 0,0 0 0,0-1-1,0 2 1,-5 8 103,4-9-104,0 0 0,1 0 0,-1 0 0,0 0 0,1-1 0,-1 1 0,1 0 0,0 0 0,-1 0 0,1 0 0,0 0 0,-1 0-1,1 0 1,0 1 0,0 0 0,0 8 56,-1-9-23,1 1 0,0 0-1,-1-1 1,1 1-1,0 0 1,0 0 0,0-1-1,1 1 1,-1 0 0,0-1-1,1 1 1,-1 0-1,1-1 1,-1 1 0,1 0-1,0-1 1,-1 1 0,1-1-1,0 1 1,0-1-1,0 0 1,0 1 0,1-1-1,-1 0 1,0 0-1,1 0 1,-1 0 0,0 0-1,1 0 1,1 1 0,7 6 362,-9-8-373,0 1-1,0 0 1,0 0 0,0-1-1,-1 1 1,1 0 0,0-1-1,0 1 1,1-1 0,-1 1-1,0-1 1,0 0 0,0 1-1,0-1 1,0 0 0,0 0-1,0 0 1,3 0 0,53 11 390,-33-17-164,-8 1-220,-14 5 51,3-8-1644</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11.142"/>
    </inkml:context>
    <inkml:brush xml:id="br0">
      <inkml:brushProperty name="width" value="0.05" units="cm"/>
      <inkml:brushProperty name="height" value="0.05" units="cm"/>
    </inkml:brush>
  </inkml:definitions>
  <inkml:trace contextRef="#ctx0" brushRef="#br0">119 42 208,'0'0'2671,"12"-7"5111,-12 8-7682,-1-1 0,1 0 0,0 0 0,-1 0 0,1 0 0,0 0 0,-1 0 0,1 0 0,-1 0 0,1 0 0,0 0 0,-1 0 0,1 0 0,-1 0 0,1 0 0,0 0 0,-1 0 0,1 0 0,0-1 0,-1 1 0,1 0 0,0 0 0,-1 0 0,1-1 0,0 1 0,-1 0 0,1 0 0,0-1 0,0 1 0,-1 0 0,1-1 0,0 1 0,0 0 0,0-1 0,-1 1 0,1 0 0,0-1 0,0 1 0,0 0 0,0-1 0,0 1 0,0 0 0,0-1 0,0 1 0,0-1 0,0 1 0,0 0 0,0-1 0,0 1 0,0-1 0,0 1 0,0 0 0,0-1 0,0-2 6,-1 4 546,-3-6-546,0-4 1356,1 8-1440,1 0-1,-1 0 1,0 0 0,0 0-1,1 0 1,-1 1 0,0-1-1,0 1 1,1 0 0,-1 0-1,0 0 1,0 0 0,0 1-1,1-1 1,-1 1 0,0-1-1,0 1 1,1 0 0,-1 0-1,-4 2 1,2 0 15,1 0 0,-1 0 1,1 0-1,-1 0 0,1 1 0,0-1 0,0 1 1,-5 8-1,8-9-39,0 0-1,0 0 1,1 0 0,-1 0 0,1 0 0,0 0-1,0 0 1,0 1 0,1-1 0,-1 0 0,1 0-1,0 0 1,-1 0 0,1 0 0,1 0 0,1 3-1,0-3 18,0 0-1,0 0 1,1-1-1,-1 0 1,1 1-1,-1-1 1,1-1-1,0 1 1,0 0-1,0-1 1,0 0-1,0 0 1,7 1-1,-9-2 114,-2 0-125,0 0 1,0 0-1,0 1 0,0-1 0,0 0 1,0 0-1,0 0 0,0 0 0,0 1 0,0-1 1,0 0-1,1 0 0,-1 0 0,0 0 1,0 0-1,0 0 0,0 1 0,0-1 0,1 0 1,-1 0-1,0 0 0,0 0 0,0 0 1,0 0-1,0 0 0,1 0 0,-1 0 0,0 0 1,0 0-1,0 0 0,1 0 0,-1 0 1,0 0-1,0 0 0,0 0 0,0 0 0,1 0 1,-1 0-1,0 0 0,0 0 0,0 0 1,0 0-1,1 0 0,-1 0 0,0 0 0,0 0 1,0 0-1,0-1 0,1 1 0,-1 0 0,0 0 1,0 0-1,0 0 0,0 0 0,0 0 1,0-1-1,0 1 0,0 0 0,1 0 0,-1 0 1,0 0-1,0-1 0,0 1 0,0 0 1,0 0-1,0-1 0,5-12 573,-5 11-519,7-3 2,-6 5-56,0 0 0,-1-1 0,1 1-1,-1 0 1,1-1 0,0 1 0,-1-1 0,1 1 0,-1-1-1,1 1 1,-1-1 0,1 0 0,-1 1 0,1-1 0,-1 0-1,0 1 1,1-1 0,-1 0 0,0 1 0,0-1 0,0 0-1,1 1 1,-1-1 0,0 0 0,0 0 0,0 1 0,0-2-1,0 2-1,0 0-1,0-1 0,0 1 0,0 0 0,0 0 0,0-1 0,0 1 1,0 0-1,0 0 0,0 0 0,0-1 0,0 1 0,0 0 1,0 0-1,1-1 0,-1 1 0,0 0 0,0 0 0,0 0 1,0-1-1,0 1 0,1 0 0,-1 0 0,0 0 0,0 0 0,0-1 1,1 1-1,-1 0 0,0 0 0,0 0 0,0 0 0,1 0 1,-1 0-1,0 0 0,0 0 0,1 0 0,-1 0-3,1-1 0,-1 1 0,0 0 0,1 0 0,-1 0 0,0 0 0,1 0 0,-1-1 0,0 1 0,1 0 0,-1 0 0,0 0 0,0-1 0,1 1 0,-1 0 0,0-1 0,0 1-1,1 0 1,-1-1 0,0 1 0,0 0 0,0-1 0,0 1 0,1 0 0,-1-1 0,0 1 0,0 0 0,0-1 0,0 1 0,0 0 0,0-1 0,0 1 0,0-1 0,0 1 0,0 0 0,0-1 0,4 0-32,-7 3-88,3-1 120,-1-1 1,1 1-1,0-1 0,0 1 0,-1 0 0,1-1 0,0 1 0,0-1 0,0 1 1,0 0-1,0-1 0,0 1 0,0 0 0,0-1 0,0 1 0,0 0 1,0-1-1,0 1 0,0-1 0,1 1 0,-1 0 0,0-1 0,0 1 1,1-1-1,-1 1 0,0-1 0,1 1 0,-1-1 0,1 1 0,0 0 0,2 6-6,-3-5 30,19 3 16,-18-4-29,1 0 0,0 0 0,-1 0 0,1 0-1,0 0 1,0 0 0,0 0 0,0-1 0,0 1-1,0-1 1,0 0 0,0 1 0,0-1 0,2 0 0,-2 0-32,26 5 114,-17-26-18322,-11 15 16223</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12.222"/>
    </inkml:context>
    <inkml:brush xml:id="br0">
      <inkml:brushProperty name="width" value="0.05" units="cm"/>
      <inkml:brushProperty name="height" value="0.05" units="cm"/>
    </inkml:brush>
  </inkml:definitions>
  <inkml:trace contextRef="#ctx0" brushRef="#br0">1 1 368,'0'0'4677,"0"30"-1187,0-30-3480,0 4 369,-1 0 1,1 0 0,1 0 0,-1 0 0,0 0-1,1 0 1,0 0 0,0 0 0,0 0-1,1-1 1,2 7 0,2 15 1812,-4-10-1183,0-6-315,-1 0 0,0 0 0,0 0-1,-1 0 1,0 0 0,-2 12 0,0 9 818,2 38-317,-5-68-1330,9 0 225,-3 0 56,-1-1-127,0 0-1,0 0 0,0-1 1,0 1-1,0 0 0,0-1 0,0 1 1,1 0-1,-1 0 0,0-1 1,1 1-1,-1 0 0,1 0 1,-1-1-1,1 1 0,-1 0 1,1 0-1,0 0 0,0 0 1,0 0-1,1-2 0,0-8-144,-2 10 128,-1 1 0,1-1 0,0 1 0,0-1 0,0 1 0,0-1 0,0 1 0,0-1 0,0 1 0,0-1 0,0 1 0,0-1 0,0 1 0,1-1 0,-1 1 0,0 0 1,0-1-1,0 1 0,1-1 0,-1 1 0,0-1 0,0 1 0,1-1 0,0 1 1,-1-1 1,1 1-1,0 0 0,-1-1 1,1 1-1,0-1 1,-1 1-1,1-1 0,-1 0 1,1 1-1,-1-1 1,0 1-1,1-1 0,-1 0 1,0 1-1,1-1 0,-1 0 1,0 0-1,0 1 1,1-1-1,-1-1 0,10-16 19,38-40 327,-29 37-277,2-1 163,-19 21-173,0-1-1,0 1 1,1-1 0,-1 0-1,0 1 1,0-1-1,0 0 1,-1-1 0,4-3-1,9-11 1340,-12 16-1083,-3 1-310,1-1 0,0 1 0,0-1 1,0 1-1,0-1 0,0 1 0,0-1 1,0 1-1,0-1 0,0 1 0,0-1 0,0 1 1,0-1-1,1 1 0,-1-1 0,0 1 1,0 0-1,0-1 0,1 1 0,-1-1 1,1 0-1,-1 1-31,0 1 0,1-1 0,-1 0 0,0 0 0,1 0 0,-1 0 0,0 0 0,1-1 0,-1 1 0,0 0 0,1 0 0,-1 0 0,0 0 0,1 0 0,-1 0 0,0 0 0,1-1 0,-1 1-1,0 0 1,1 0 0,-1 0 0,0-1 0,0 1 0,1 0 0,-1 0 0,0-1 0,0 1 0,0 0 0,1-1 0,-1 1 0,0 0 0,0-1 0,0 1 0,0 0 0,0-1 0,0 1 0,0 0 0,1-1 0,-1 1 0,0 0 0,0-1 0,0 1 0,-1 0 0,1-1 0,0 0 0,0 0-148,-31 8-24816</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12.722"/>
    </inkml:context>
    <inkml:brush xml:id="br0">
      <inkml:brushProperty name="width" value="0.05" units="cm"/>
      <inkml:brushProperty name="height" value="0.05" units="cm"/>
    </inkml:brush>
  </inkml:definitions>
  <inkml:trace contextRef="#ctx0" brushRef="#br0">1 0 96,'0'0'1793,"0"1"-1267,0 0 0,0 0 0,0 0 0,0 0 0,0 0 1,0 0-1,0-1 0,0 1 0,0 0 0,0 0 0,0 0 0,1 0 0,-1 0 0,1 1 0,7 3 860,-1 0 0,0 1 0,0 0-1,6 7 1,-8-8-658,3 2 349,1 2 0,-2-1-1,1 1 1,-2 0 0,1 1-1,7 14 1,-1 2 799,-12-25-2599,3 7 3195</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13.532"/>
    </inkml:context>
    <inkml:brush xml:id="br0">
      <inkml:brushProperty name="width" value="0.05" units="cm"/>
      <inkml:brushProperty name="height" value="0.05" units="cm"/>
    </inkml:brush>
  </inkml:definitions>
  <inkml:trace contextRef="#ctx0" brushRef="#br0">11 0 128,'-11'9'6830,"22"-7"-921,19-2 3922,-2 4-8353,13 3 326,7-7-337</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14.302"/>
    </inkml:context>
    <inkml:brush xml:id="br0">
      <inkml:brushProperty name="width" value="0.05" units="cm"/>
      <inkml:brushProperty name="height" value="0.05" units="cm"/>
    </inkml:brush>
  </inkml:definitions>
  <inkml:trace contextRef="#ctx0" brushRef="#br0">12 2 224,'0'-1'25,"0"1"0,-1 0 0,1 0 0,0 0 0,-1 0 0,1 0 0,0 0 0,-1 0 0,1 0 0,-1 0 0,1 0 0,0 0 0,-1 0 0,1 0 0,0 0 0,-1 0-1,1 0 1,0 0 0,-1 1 0,1-1 0,0 0 0,-1 0 0,1 0 0,0 1 0,-1-1 0,1 0 0,0 0 0,0 1 0,-1-1 0,1 0 0,0 0 0,0 1 0,0-1 0,-1 0 0,1 1 0,0-1 0,0 1 0,0 9 8313,4-10-7081,15 0 7674,-4 0-3024,-9 0-6422,2 0 855,0 0 0,0-1 0,0 0 0,-1 0 0,1-1 0,9-3 0,-14 4-262,0 0-1,1 1 0,-1-1 1,0 1-1,1-1 0,-1 1 1,1 0-1,-1 1 0,7 0 1,2 0 5,-3 0 787</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18.462"/>
    </inkml:context>
    <inkml:brush xml:id="br0">
      <inkml:brushProperty name="width" value="0.05" units="cm"/>
      <inkml:brushProperty name="height" value="0.05" units="cm"/>
    </inkml:brush>
  </inkml:definitions>
  <inkml:trace contextRef="#ctx0" brushRef="#br0">168 0 64,'0'0'347,"-10"7"4727,6-7-4794,-1 1-1,0 0 0,0 0 1,1 0-1,-1 1 1,0-1-1,1 1 0,-1 0 1,1 0-1,-6 4 1,8-4-158,-1-1 115,1 1-1,0-1 0,0 1 0,0 0 1,0-1-1,0 1 0,0 0 0,-3 4 1,-4 2 660,8-8-857,1 0-1,-1 0 1,1 0-1,-1 0 1,1 1-1,-1-1 1,1 0-1,-1 0 1,1 1-1,-1-1 0,1 1 1,-1-1-1,1 0 1,-1 1-1,1-1 1,0 1-1,-1-1 1,1 1-1,0-1 1,-1 1-1,1 0 1,-8 10 496,7-10-463,0 0 0,0-1 0,0 1 0,0 0 0,0 0 0,0 0 0,1 0 0,-1 0 0,0 0 0,1 0 0,-1 0 0,1 0 0,-1 0 0,1 0 1,-1 2-1,-18 26 1418,11 7 558,4-31-1831,3-4-162,1-1 1,-1 1-1,0-1 0,1 1 0,-1 0 0,1-1 1,-1 1-1,1 0 0,-1 0 0,1-1 0,0 1 1,-1 0-1,1 0 0,0 0 0,0 0 1,-1 1-1,1 58 2198,5-55-2046,-5-5-193,1 1 1,-1-1 0,0 0-1,1 0 1,-1 0 0,0 0 0,1 1-1,-1-1 1,0 0 0,1 0 0,-1 1-1,0-1 1,1 0 0,-1 1-1,0-1 1,0 0 0,1 1 0,-1-1-1,0 0 1,0 1 0,0-1-1,1 0 1,-1 1 0,0-1 0,0 1-1,0-1 1,0 0 0,0 1-1,0-1 1,0 1 0,0-1 0,0 0-1,0 1 1,0 0 0,8 32 952,-8-33-918,1 0-23,-1 0 1,1 0-1,-1 1 1,1-1-1,-1 0 1,1 1-1,0-1 1,-1 0-1,1 1 1,-1-1-1,1 0 1,-1 1-1,0-1 1,1 1-1,-1-1 1,1 1-1,-1-1 0,0 1 1,1-1-1,-1 1 1,0-1-1,1 1 1,-1 0-1,0-1 1,0 1-1,0-1 1,0 2-1,3 0 406,0 1 0,1-1 0,-1 1 1,0-1-1,1 0 0,-1 0 0,1-1 0,6 3 0,-8-4-148,0 0-189,-1 0 0,1 0 0,0 0 0,-1 0 0,1 0 0,-1 0 0,1 0 0,-1-1 0,1 1 0,-1 0 0,1-1 0,-1 0 0,0 1 0,2-2 0,3 0 377,19-4 168,-23 6-626,-1-1 0,0 1 0,1 0 0,-1-1 0,0 1 0,1-1 0,-1 1 0,0-1 0,0 0 0,0 0 0,0 1 0,1-1 0,-1 0 0,0 0 0,0 0 0,0 0 0,-1 0 0,3-3 0,0 2 59,-3 2-69,1 0 0,-1 0 0,1 0 0,-1 0 0,0-1 0,1 1-1,-1 0 1,1 0 0,-1-1 0,0 1 0,1 0 0,-1-1 0,0 1 0,1 0-1,-1-1 1,0 1 0,1 0 0,-1-1 0,0 1 0,0-1 0,0 1 0,1 0-1,-1-1 1,0 1 0,0-1 0,0 1 0,0-1 0,7-8 199,-6 9-170,0-1-1,0 1 0,0-1 0,0 0 0,-1 0 0,1 1 0,0-1 0,0 0 1,-1 0-1,1 0 0,0 0 0,-1 0 0,1 0 0,-1 0 0,0 0 0,1 0 1,-1 0-1,0 0 0,1-2 0,7-13 842,-3-1-875,-4 16 0,0-1 0,-1 1 0,1-1 0,0 1 0,-1-1 0,1 1 0,-1-1 0,1 1 0,-1-1 0,0 0 0,0 1 0,0-3 0,4-4 0,-4 7 0,1 1 0,-1-1 0,1 1 0,-1 0 0,0-1 0,1 1 0,-1-1 0,0 1 0,0-1 0,1 1 0,-1-1 0,0 1 0,0-1 0,0 1 0,0-1 0,0 1 0,1-1 0,-1 0 0,0 1 0,0-1 0,0 1 0,-1-1 0,1 1 0,0-1 0,0 1 0,0-1 0,0 1 0,0-1 0,-1 1 0,1-1 0,0 1 0,0-1 0,-1 1 0,1-1 0,0 1 0,-1-1 0,1 1 0,0 0 0,-1-1 0,1 1 0,-1 0 0,1-1 0,-1 1 0,-3-21 0,4 20 0,-2 0 0,1 0 0,-1-1 0,1 1 0,0-1 0,-1 1 0,1-1 0,0 0 0,0 0 0,0 1 0,0-1 0,0 0 0,0 0 0,0-3 0,0 3 0,0 1 0,0-1 0,0 1 0,0 0 0,0-1 0,0 1 0,-1 0 0,1 0 0,0 0 0,-1 0 0,1 0 0,-1 0 0,-2-1 0,3 2 0,-1-1 0,1 0 0,-1 0 0,1 0 0,-1 0 0,1 0 0,0 0 0,-1 0 0,1 0 0,0 0 0,0-1 0,0 1 0,-1-3 0,2 3 0,-1 1 0,1-1 0,0 0 0,-1 0 0,1 1 0,0-1 0,-1 0 0,1 0 0,-1 1 0,1-1 0,-1 1 0,1-1 0,-1 0 0,0 1 0,1-1 0,-1 1 0,0-1 0,1 1 0,-1 0 0,-1-1 0,2 1 0,-1-1 0,0 1 0,0-1 0,1 1 0,-1-1 0,0 1 0,0-1 0,1 1 0,-1-1 0,1 0 0,-1 1 0,1-1 0,-1 0 0,1 1 0,-1-1 0,1 0 0,-1 0 0,1 1 0,-1-3 0,0-2 765</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19.532"/>
    </inkml:context>
    <inkml:brush xml:id="br0">
      <inkml:brushProperty name="width" value="0.05" units="cm"/>
      <inkml:brushProperty name="height" value="0.05" units="cm"/>
    </inkml:brush>
  </inkml:definitions>
  <inkml:trace contextRef="#ctx0" brushRef="#br0">52 29 112,'0'0'10303,"-12"6"-8947,12-6-1319,0 0 1,0 0-1,0 1 0,0-1 1,0 0-1,0 0 1,0 1-1,0-1 1,0 0-1,0 0 0,1 1 1,-1-1-1,0 0 1,0 0-1,0 0 1,0 1-1,0-1 0,1 0 1,-1 0-1,0 0 1,0 1-1,0-1 0,0 0 1,1 0-1,-1 0 1,0 0-1,0 0 1,1 0-1,-1 1 0,0-1 1,0 0-1,1 0 1,-1 0-1,0 0 1,0 0-1,1 0 0,-1 0 1,0 0-1,0 0 1,1 0-1,-1 0 1,0 0-1,0 0 0,1 0 1,-1 0-1,0 0 1,0-1-1,1 1 0,-1 0 1,0 0-1,0 0 1,0 0-1,1 0 1,-1-1-1,0 1 0,0 0 1,0 0-1,0 0 1,1 0-1,-1-1 1,0 1-1,0 0 0,0 0 1,0-1-1,1 1 1,5-4 1043,-5 4-859,-1 0 0,1 0 1,0 0-1,-1 0 0,1 0 1,-1 0-1,1-1 0,-1 1 1,1 0-1,-1 0 0,1-1 1,-1 1-1,1 0 0,-1-1 1,1 1-1,-1-1 0,0 1 0,1 0 1,-1-1-1,1 1 0,-1-1 1,0 1-1,0-1 0,1 1 1,-1-1-1,0 1 0,0-1 1,0 1-1,1-1 0,-1 0 1,0 1-1,0-1 0,0 1 1,0-1-1,0 1 0,0-1 1,0 0-1,0 1 0,-1-2 1,-7-3 296,6 5-287,-8-6-168,8 6-82,0 0 0,0 1 0,0-1-1,0 1 1,0-1 0,0 1 0,0 0 0,0 0-1,0 0 1,0 0 0,0 0 0,1 0 0,-1 0 0,1 0-1,-3 2 1,-11 8-43,15-10 47,-1 0 0,1 0 0,-1 0 0,1 0 0,0 0-1,0 0 1,0 1 0,0-1 0,0 0 0,0 0 0,0 0 0,0 0 0,0 0 0,0 1 0,1-1 0,-1 0 0,1 1 0,2-2 235,-1 0 0,1 0 0,-1 0 0,1-1 0,-1 1 0,1-1 0,-1 1 0,1-1 0,3-2 0,4-1 119,-7 3-150,7-3-314,-8 2 695,-7 1 1174,-5 1-2222,10 0 418,1 0-1,-1 0 1,1 0 0,-1 0 0,1 0 0,-1 0-1,0 0 1,1 0 0,-1 0 0,1-1-1,-1 1 1,0 0 0,1 0 0,-1-1-1,0 1 1,1 0 0,-1 0 0,0-1 0,1 1-1,-1 0 1,0-1 0,0 1 0,1 0-1,-1-1 1,0 0 0,7-4-5724,6-17-13261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21.232"/>
    </inkml:context>
    <inkml:brush xml:id="br0">
      <inkml:brushProperty name="width" value="0.05" units="cm"/>
      <inkml:brushProperty name="height" value="0.05" units="cm"/>
    </inkml:brush>
  </inkml:definitions>
  <inkml:trace contextRef="#ctx0" brushRef="#br0">18 67 80,'0'0'1937,"0"5"2241,0-11-1919,0 5-2150,1 0 1,-1 0 0,0 1 0,0-1-1,0 0 1,0 0 0,0 0 0,0 0-1,0 0 1,-1 0 0,1 0 0,0 0-1,0 0 1,-1 0 0,1 1 0,0-1-1,-1 0 1,1 0 0,-1 0 0,1 0-1,-1 1 1,0-1 0,-1-1 0,2 2-22,0-1 0,-1 1 1,1-1-1,-1 1 0,1 0 1,0-1-1,-1 1 0,1-1 0,0 1 1,0-1-1,0 0 0,-1 1 1,1-1-1,0 1 0,0-1 1,0 1-1,0-1 0,0 0 0,0 1 1,0-1-1,0 1 0,0-1 1,0 1-1,0-1 0,0 0 0,0 1 1,1-1-1,-1 1 0,0-1 1,1 0-1,-1 1-51,0-1 1,0 1-1,1 0 0,-1-1 1,0 1-1,0 0 0,0-1 1,1 1-1,-1 0 0,0-1 1,0 1-1,0-1 1,0 1-1,0 0 0,0-1 1,0 1-1,0-1 0,0 1 1,0 0-1,0-1 0,0 1 1,0-1-1,0 1 0,0 0 1,-1-1-1,1 1 0,0 0 1,0-1-1,0 1 1,-1 0-1,1-1 0,0 1 1,0 0-1,-1-1 0,1 1 1,0 0-1,0 0 0,-1-1 1,1 1-1,0 0 0,-1 0 1,1 0-1,0-1 0,-1 1 1,1 0-1,-1 0 0,1 0 1,0 0-1,-1 0 1,1 0-1,-1 0 0,1 0 1,0 0-1,-1 0 0,0 0 1,1-11 6570,15 17-6533,-14-5-65,1 0 0,-1 0 0,1 0 0,0 0-1,0 0 1,-1 0 0,1-1 0,0 1 0,0-1-1,0 1 1,-1-1 0,3 0 0,58 7 507,2-18-450,-61 9-60,8-3 55,2 3-426,-11 1-297,-8 0 419,4 1 167,1 10-79,-6 0 419,7-9-242,0 0 0,-1 0-1,1-1 1,0 1 0,-1 0 0,1-1 0,-1 1 0,1 0 0,-1-1 0,1 1 0,-1 0 0,1-1 0,-1 1 0,0-1 0,1 1-1,-1-1 1,-1 1 0,-17 28 1098,7-3-203,9-21-735,0-1 42,0 0-1,0 0 0,0 0 1,1 1-1,0-1 0,0 1 1,0 0-1,0 0 0,1 0 1,0-1-1,-1 11 1,-6 18 2621,4-26-2548,3-7-228,1 1 0,-1-1 0,0 1 1,1-1-1,-1 1 0,1-1 0,0 1 1,-1-1-1,1 1 0,-1-1 0,1 1 0,0-1 1,-1 1-1,1 0 0,0-1 0,0 1 1,0-1-1,-1 1 0,1 0 0,0-1 1,0 1-1,0 0 0,0-1 0,0 1 1,0 1-1,-19 37 250,18-38-320,0-1 0,0 1 0,0 0 0,0 0 0,0 0 0,0 0 0,1 0 0,-1 0 0,0 0 0,1 0 0,-1 1 0,1-1 0,-1 0 0,1 0 0,0 0 0,-1 3 0,3-17-203,7 6-3605,9-14-14400,-16 12 14042,0 0 1933,8 3 309</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04.949"/>
    </inkml:context>
    <inkml:brush xml:id="br0">
      <inkml:brushProperty name="width" value="0.05" units="cm"/>
      <inkml:brushProperty name="height" value="0.05" units="cm"/>
    </inkml:brush>
  </inkml:definitions>
  <inkml:trace contextRef="#ctx0" brushRef="#br0">1 1 96,'0'0'2855,"7"7"-1505,-6-4-1096,0-1 1,-1 0-1,1 0 1,0 1-1,0-1 1,0 0-1,0 0 0,1 0 1,-1 0-1,1 0 1,1 2-1,-1-2-123,0 0 0,-1 0 0,1 0 1,-1 0-1,1 1 0,-1-1 0,0 0 0,0 1 0,0-1 0,0 1 0,1 4 0,-1-2-15,1 0 0,-1-1 0,1 1 0,0-1 0,1 1 0,2 4 0,0-1 56,-2-2-117,0-3-24,-2 0 0,1 1 1,0-1-1,-1 1 0,1-1 0,-1 1 0,0-1 0,-1 1 0,2 4 0,3 7 130,-4-13-79,0 0 1,-1 0 0,1-1 0,0 1 0,0 0 0,-1 0 0,1 0 0,-1 0-1,0 0 1,0 4 0,1-6-70,-1 0 0,0 1 0,0-1-1,0 0 1,0 1 0,0-1 0,0 1-1,0-1 1,0 0 0,0 1 0,0-1-1,0 0 1,0 1 0,0-1 0,-1 1 0,1-1-1,0 0 1,0 1 0,0-1 0,0 0-1,-1 1 1,1-1 0,0 0 0,0 0 0,-1 1-1,1-1 1,0 0 0,0 1 0,-1-1-1,1 0 1,0 0 0,-1 0 0,1 1 0,0-1-1,-1 0 1,1 0 0,0 0 0,-1 0-1,1 0 1,0 0 0,-1 0 0,1 0 0,-1 0-1,1 0 1,0 0 0,-1 0 0,1 0-1,-1 0 1,1 0 0,0 0 0,-1 0 0,1-1 67,0-33 93,0 26-152,1-1 1,0 1-1,0 0 0,1 0 1,0 0-1,1 0 0,-1 0 1,2 1-1,-1-1 0,1 1 1,0 0-1,0 0 0,1 0 1,0 0-1,11-10 0,-15 16 89,30 0 171,-30 1-269,0 0-1,0 0 1,-1 0-1,1 0 0,0 0 1,0 1-1,0-1 0,0 0 1,-1 1-1,1-1 1,0 0-1,0 1 0,0-1 1,-1 1-1,1-1 0,0 1 1,-1 0-1,1-1 1,-1 1-1,1-1 0,-1 1 1,1 0-1,-1 0 0,1-1 1,-1 1-1,1 0 1,-1 0-1,0 0 0,0 0 1,1-1-1,-1 3 0,29 35 190,-9 0-212,-8-5 296,-11-32-255,-1-1-1,1 1 1,0 0-1,0 0 1,0-1-1,-1 1 1,1 0-1,0 0 1,-1 0-1,1 0 1,-1 0-1,1 0 1,-1 0-1,1 0 1,-1 0-1,0 0 1,1 0-1,-1 0 1,0 0-1,0 0 1,0 0-1,0 0 0,0 0 1,0 0-1,0 0 1,0 1-1,0-1 1,-1 2-1,0 7-14,1-9-215</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49:23.112"/>
    </inkml:context>
    <inkml:brush xml:id="br0">
      <inkml:brushProperty name="width" value="0.05" units="cm"/>
      <inkml:brushProperty name="height" value="0.05" units="cm"/>
    </inkml:brush>
  </inkml:definitions>
  <inkml:trace contextRef="#ctx0" brushRef="#br0">0 38 96,'0'0'12419,"8"15"-8929,-4-10-2530,-3-5-866,-1 1 1,1-1 0,0 1 0,-1-1 0,1 1 0,-1 0-1,1-1 1,-1 1 0,0 0 0,1-1 0,-1 1-1,1 0 1,-1 0 0,0-1 0,0 1 0,1 2 0,-1 51 6972,8-31-4253,-8 39 1495,0-62-4309,0 0 0,0 1 0,0-1 0,0 0 0,0 0 0,0 1 0,0-1 0,0 0 0,0 0 0,0 1 0,0-1 0,0 0 0,0 0 0,1 1 0,-1-1 0,0 0 0,0 0 0,0 0 0,0 1 0,1-1 0,-1 0 0,0 0 0,0 0 0,0 0 0,1 1 0,-1-1 0,0 0 0,0 0 0,1 0 0,-1 0 0,0 0 0,1 0 0,-1 0 0,0 1 0,1-1 0,-1 0 0,1 0 0,-1 0 0,0 0 0,1 1 0,-1-1 0,0 0 0,1 0 0,-1 1 0,0-1 0,0 0 0,1 1 0,-1-1 0,0 0 0,0 1 0,0-1 0,1 0 0,-1 1 0,0-1 0,0 0 0,0 1 0,0-1 0,0 0 0,0 1 0,0-1 0,1 1 0,-1-1 0,0 0 0,-1 1 0,1 0 0,0 6 0,0-6 0,0 0 0,0 0 0,-1 0 0,1 0 0,0 0 0,0-1 0,0 1 0,0 0 0,1 0 0,-1 0 0,0 0 0,0 0 0,0 0 0,1 0 0,-1 0 0,1-1 0,-1 1 0,0 0 0,1 0 0,-1 0 0,1-1 0,0 1 0,-1 0 0,2 0 0,-2 0 0,1 0 0,-1 0 0,1 0 0,-1 0 0,0 0 0,0 0 0,0 0 0,1 0 0,-1 0 0,0 0 0,0 0 0,0 0 0,0 0 0,-1 1 0,1-1 0,0 0 0,-1 1 0,1-1 0,0 0 0,-1 0 0,1 1 0,0-1 0,0 0 0,0 0 0,0 0 0,0 0 0,0 0 0,0 0 0,0 0 0,0 1 0,0-1 0,1 0 0,-1 0 0,0 0 0,1 0 0,0 1 0,3 1 0,7 0 0,-8-25 0,2 12 0,-4 10 0,-1 0 0,1-1 0,-1 1 0,1-1 0,-1 1 0,0-1 0,1 1 0,-1-1 0,1 0 0,-1 1 0,0-1 0,0 1 0,1-1 0,-1 0 0,0 1 0,0-1 0,0 0 0,0-1 0,1 0 0,-1 1 0,0-1 0,1 0 0,-1 0 0,1 1 0,0-1 0,0 0 0,-1 1 0,1-1 0,0 1 0,2-3 0,-2 3 0,0-1 0,0 1 0,0-1 0,0 1 0,0-1 0,0 0 0,0 1 0,-1-1 0,1 0 0,-1 0 0,1-2 0,-1 2 0,0 0 0,1 1 0,-1-1 0,0 0 0,1 1 0,-1-1 0,1 1 0,0-1 0,-1 1 0,1-1 0,0 1 0,0 0 0,2-3 0,-2 3 0,0 0 0,0-1 0,0 1 0,0 0 0,-1 0 0,1-1 0,0 1 0,-1 0 0,1-1 0,-1 1 0,1 0 0,-1-1 0,0-1 0,6-7 0,-6 9 0,1 1 0,-1-1 0,1 1 0,-1-1 0,1 1 0,-1-1 0,1 1 0,-1-1 0,0 0 0,1 1 0,-1-1 0,0 0 0,0 1 0,1-1 0,-1 0 0,0 1 0,0-1 0,0 0 0,0-1 0,0 1 0,0 0 0,1 0 0,-1-1 0,0 1 0,1 0 0,-1 0 0,1 0 0,-1-1 0,1 1 0,-1 0 0,1 0 0,0 0 0,0 0 0,-1 0 0,1 0 0,1 0 0,-1 0 0,0 0 0,0 0 0,-1 0 0,1 0 0,0 0 0,0 0 0,-1 0 0,1 0 0,-1 0 0,1 0 0,-1 0 0,1 0 0,-1 0 0,0 0 0,1-3 0,8-9 0,-8 13 0,0-1 0,-1 0 0,1 1 0,0-1 0,0 0 0,-1 0 0,1 0 0,0 0 0,-1 0 0,1 0 0,-1 0 0,1 0 0,-1 0 0,1 0 0,-1-1 0,0 1 0,0 0 0,1 0 0,-1 0 0,0 0 0,0 0 0,1 0 0,-1 0 0,1 0 0,-1 0 0,1 0 0,-1 0 0,1 0 0,0 0 0,-1 0 0,1 1 0,0-1 0,0-1 0,0 2 0,0-1 0,0 0 0,0 0 0,0 0 0,-1 0 0,1 0 0,0 0 0,-1 0 0,1-1 0,0 1 0,-1 0 0,0 0 0,1 0 0,-1-1 0,0 1 0,1 0 0,-1-2 0,0 2 0,0 0 0,1 0 0,-1 0 0,1 1 0,-1-1 0,1 0 0,-1 0 0,1 1 0,-1-1 0,1 0 0,0 1 0,-1-1 0,1 0 0,0 1 0,-1-1 0,3 0 0,5-8 0,2-1 0,-1 0 0,-18 13 0,8-2-4</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01.962"/>
    </inkml:context>
    <inkml:brush xml:id="br0">
      <inkml:brushProperty name="width" value="0.05" units="cm"/>
      <inkml:brushProperty name="height" value="0.05" units="cm"/>
    </inkml:brush>
  </inkml:definitions>
  <inkml:trace contextRef="#ctx0" brushRef="#br0">4 481 64,'0'0'1089,"-4"23"7974,4-23-8972,3-15 1779,-2-20-1546,-1 34-171,5-10 18,-5 10-152,1 0 0,0 0 0,-1 1 0,1-1 0,-1 0 0,1 0 0,-1 0 0,1 0 0,-1 0 0,0 0 0,1 0 0,-1-1 0,0 1 0,0 0 0,0-1 0,8-43 1173,-8 45-1182,0-2 58,0 0 0,-1 0 1,1 0-1,0 0 0,0 0 0,1 0 1,-1 0-1,0 0 0,1 0 1,-1 0-1,1 0 0,-1 0 1,1 0-1,0 0 0,0 1 1,0-1-1,0 0 0,2-2 0,-2 1 98,0-1 0,0 0 0,0 0 0,-1 0 0,0 0 0,0 1 0,0-1 0,0 0-1,-1-8 1,0 4 51,6-4 344,-4 11-546,-1 0-1,1 1 0,0-1 0,-1 0 0,1 0 1,-1 0-1,1 0 0,-1 0 0,0 0 1,1 0-1,-1 1 0,0-1 0,0 0 0,0 0 1,1 0-1,-1-2 0,0-4 120,-1 6-100,1 0-1,0 0 1,0 0-1,0 0 1,0 0-1,0 0 1,0 0-1,0 0 1,0 0-1,0 0 1,0 0-1,1 0 1,-1 0-1,0 1 0,1-1 1,-1 0-1,0 0 1,1 0-1,-1 0 1,1 1-1,-1-1 1,1 0-1,0 0 1,0 0-1,0 0-13,-1 0-1,0 1 1,1-1 0,-1 0-1,0 0 1,0 0 0,0 0-1,0 1 1,1-1 0,-1 0-1,0 0 1,0 0 0,-1 0-1,1 0 1,0 0 0,0 1-1,-1-3 1,1 2 13,0 0 1,-1 0 0,1 0 0,0 0-1,0 0 1,0 0 0,0 0-1,0 0 1,0 0 0,0 0-1,0 0 1,0 0 0,0 0-1,1 1 1,-1-1 0,0 0-1,1 0 1,-1 0 0,1-2-1,0 2 36,0 0-1,0 0 0,0 0 1,0 0-1,0 0 0,0 0 1,-1 0-1,1 0 0,0-1 1,-1 1-1,1 0 0,-1-1 1,0 1-1,1 0 0,-1-1 0,0 1 1,0 0-1,0-1 0,0 1 1,0-1-1,0 1 0,0 0 1,-1-3-1,1-1 667,0 4-335,1-9-120,0 9-267,0 0-1,0 0 1,-1 0 0,1 0-1,0 0 1,-1 0-1,1 0 1,-1 0 0,1 0-1,-1 0 1,0 0 0,1 0-1,-1 0 1,0 0 0,0 0-1,0 0 1,0-1-1,0 1 1,0 0 0,0 0-1,0 0 1,-1-2 0,1-6 0,4 3 35,-4 6-44,1-1 1,0 1 0,-1-1 0,1 0 0,-1 1 0,1-1 0,-1 0 0,1 1 0,-1-1 0,1 0-1,-1 1 1,0-1 0,1 0 0,-1 0 0,0 0 0,0 1 0,1-1 0,-1 0 0,0 0 0,0 0-1,0 1 1,0-3 0,0-55-42,0 57 80,1-23-681,6 25 202,-7 1-857,-1-2 1271,1 1 0,0-1 0,0 0 0,-1 1 0,1-1 0,0 1 0,0-1 0,0 0 0,0 1 0,0-1 0,-1 1 0,1-1 0,0 1 0,0-1 0,0 0 0,0 1 0,0-1 0,0 1 0,0-1 0,0 1 0,0-1 0,1 0 0,-1 1 0,0-1 0,0 1 0,0-1 0,0 0 0,1 1 0,-1-1 0,0 1 0,0-1 0,1 0 0,-1 1 0,0-1 0,1 0 0,-1 1 0,1 0 26,0 0-1,0 0 1,0 0-1,0 1 0,0-1 1,0 0-1,-1 0 0,1 1 1,-1-1-1,1 0 1,-1 1-1,1-1 0,-1 1 1,0-1-1,0 1 0,0-1 1,0 1-1,0 1 0,0 0 4,1 0-1,-1 0 0,1 0 0,0 0 0,0 0 0,0 0 1,0 0-1,0 0 0,2 2 0,-1-2 29,-1-1-1,0 1 1,0-1 0,0 1-1,0 0 1,0 0 0,0-1-1,0 7 1,-1-6-16,0-1-1,1 1 1,0 0-1,-1-1 1,1 1 0,0-1-1,0 1 1,0-1 0,3 4-1,-3-3 25,1-1 0,-1 0-1,0 0 1,0 1 0,0-1 0,-1 0-1,1 1 1,-1-1 0,1 4 0,0-3 6,-1-1 1,0 1 0,1 0-1,0-1 1,-1 1-1,1 0 1,0-1 0,0 1-1,3 3 1,-3-4-8,1 1 0,-1 0 0,0-1 0,0 1-1,0 0 1,0 0 0,-1-1 0,1 1 0,0 5 0,5 5 39,-6-12-78,1-1 0,-1 1-1,1 0 1,-1 0 0,1-1 0,-1 1-1,1 0 1,-1 0 0,0-1 0,1 1-1,-1 0 1,0 0 0,0 0 0,0 0-1,0-1 1,1 3 0,-1-1 11,0 0 1,1 1 0,0-1-1,-1 1 1,1-1-1,0 0 1,0 0 0,1 1-1,1 2 1,6 18 7,-1 16 906,-3-28-427,-5-11-462,1 1 0,0 0 1,-1 0-1,1 0 0,0 0 0,-1 0 1,1 0-1,-1 0 0,0 0 0,1 0 1,-1 0-1,0 0 0,0 0 0,0 1 1,1 0-1,6 43 852,-2-35-583,-4-9-285,0 0-1,-1-1 1,1 1 0,-1 0-1,1 0 1,0 0 0,-1 0-1,0 1 1,1-1 0,-1 0-1,0 0 1,1 0 0,-1 0-1,0 0 1,0 0 0,0 2-1,0-2 10,1 0-1,-1 1 1,1-1-1,-1 0 1,1 1-1,0-1 1,0 0-1,-1 0 1,1 1-1,0-1 1,0 0-1,0 0 1,0 0-1,0 0 1,2 1-1,3 4 212,-6-5-149,1 15 714,-1-16-773,1 0 0,-1 0 0,1 0 0,-1 1 1,0-1-1,1 0 0,-1 0 0,0 0 0,1 1 0,-1-1 0,0 0 0,1 0 0,-1 1 0,0-1 0,0 0 0,1 1 0,-1-1 0,0 0 0,0 1 0,1-1 0,-1 1 0,0-1 0,0 0 0,0 1 1,0-1-1,0 1 0,0-1 0,0 0 0,0 1 0,0-1 0,0 1 0,0-1 0,0 0 0,0 1 0,0-1 0,0 1 0,0-1 0,0 1 0,-1 2 18,1-2 336,-39-23-28527</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02.822"/>
    </inkml:context>
    <inkml:brush xml:id="br0">
      <inkml:brushProperty name="width" value="0.05" units="cm"/>
      <inkml:brushProperty name="height" value="0.05" units="cm"/>
    </inkml:brush>
  </inkml:definitions>
  <inkml:trace contextRef="#ctx0" brushRef="#br0">18 7 112,'-4'3'-580,"-10"5"10602,62-8-4679,-18 7-2800,18-7-305,-46 0-1784,27 0 1926,-7 0-2093,-16 0-1471,-11 0-2551,2-18-10218,-7 12 12347</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06.522"/>
    </inkml:context>
    <inkml:brush xml:id="br0">
      <inkml:brushProperty name="width" value="0.05" units="cm"/>
      <inkml:brushProperty name="height" value="0.05" units="cm"/>
    </inkml:brush>
  </inkml:definitions>
  <inkml:trace contextRef="#ctx0" brushRef="#br0">291 33 96,'7'-6'7134,"-25"-9"-5651,16 14-1397,1 0 1,0 0-1,0 1 0,0-1 0,-1 0 0,1 1 0,0-1 0,-1 1 1,1-1-1,-1 1 0,1 0 0,0 0 0,-3-1 0,-16 0 394,13 0-410,1 0-1,0 0 1,-1 1 0,1 0 0,0 0-1,-1 1 1,-7 2 0,-33 14-17,35-6 35,-15 6-74,23-14 30,0 0-1,0 0 1,1 0 0,-1 0 0,1 0 0,0 1 0,-4 5-1,-12 12 284,10-5-75,8-14-245,1-1 1,0 0-1,-1 0 0,1 0 0,0 0 1,-1 0-1,0 0 0,1 0 0,-1-1 0,1 1 1,-1 0-1,0 0 0,0 0 0,-1 1 1,1-2 6,0 1 1,1-1-1,-1 1 1,0 0-1,1-1 1,-1 1-1,0 0 1,1 0-1,-1-1 1,1 1-1,0 0 1,-1 0-1,1 0 1,0 0-1,-1-1 1,1 1 0,0 0-1,0 0 1,0 0-1,0 0 1,0 0-1,0 0 1,0 0-1,0 0 1,0 0-1,0 1 1,1-1 0,-1 0 1,0 0 0,0 0 0,0-1-1,0 1 1,0 0 0,0 0 0,0 0-1,0 0 1,-1 0 0,1 0-1,0-1 1,0 1 0,-1 0 0,1 0-1,0 0 1,-1-1 0,0 2 0,0 0 40,-1 0 0,1-1 0,0 1 1,0 0-1,0 0 0,0 0 1,1 0-1,-1 0 0,0 0 0,1 0 1,0 0-1,-1 0 0,1 1 1,0 1-1,0 40 1708,1-20-320,4-9-1039,-4-13-308,0 0 1,0 0 0,0-1-1,-1 1 1,1 0-1,0 0 1,-1 0-1,0 0 1,1 0 0,-1 4-1,8 54 3774,-3-49-3189,-5-10-615,1 0-1,0 0 0,-1 0 0,1 0 1,0 0-1,-1 0 0,0 0 0,1 0 1,-1 0-1,1 0 0,-1 0 0,0 0 1,0 0-1,0 0 0,0 2 0,0-2 24,0 1-1,0-1 0,0 1 1,0 0-1,0-1 0,0 1 1,1 0-1,-1-1 0,1 1 1,-1-1-1,1 1 0,-1-1 0,1 1 1,0-1-1,0 1 0,-1-1 1,1 0-1,0 1 0,0-1 1,0 0-1,1 0 0,-1 1 1,0-1-1,3 1 0,-2 3 101,-2-5-171,0 1 1,0 0-1,1-1 1,-1 1-1,0 0 1,0-1-1,1 1 1,-1 0-1,0-1 1,1 1-1,-1-1 1,0 1-1,1 0 1,-1-1-1,1 1 1,-1-1-1,1 1 1,-1-1-1,1 0 1,0 1-1,-1-1 0,2 1 1,0 0 45,1-1-1,-1 1 1,1 0 0,-1 1 0,0-1-1,1 0 1,-1 1 0,0-1 0,0 1 0,3 2-1,16 1 821,-20-6-833,0 1-1,-1 0 1,1 0 0,0 0-1,-1 0 1,1 0-1,0 0 1,-1 0-1,1 0 1,0 0-1,0 0 1,-1 0-1,1 0 1,0 1-1,-1-1 1,1 0 0,0 0-1,-1 1 1,1-1-1,-1 1 1,1-1-1,0 0 1,-1 1-1,1-1 1,-1 1-1,1-1 1,-1 1-1,1 0 1,1 0 193,1-1 0,-1 0 0,0 0-1,1 0 1,-1 0 0,0 0 0,1-1 0,-1 1 0,0-1 0,0 1-1,4-2 1,3 0-363,-6 1 118,1 1 0,-1-1 0,0 0 0,1 0 0,-1-1 0,0 1 0,0-1 0,0 1 0,0-1 0,0 0 0,0 0 0,-1 0 0,1-1 0,3-3 0,1 1 0,-1-2 0,-4 3-7,4-8 22,-6 12-17,0 0 0,0-1 0,0 1 0,0 0 0,0 0 0,0-1 0,0 1 0,0 0 0,0 0-1,0 0 1,0-1 0,0 1 0,0 0 0,0 0 0,0-1 0,0 1 0,0 0 0,0 0 0,0 0 0,-1-1 0,1 1-1,0 0 1,0 0 0,0 0 0,0-1 0,-1 1 0,1 0 0,0 0 0,0 0 0,0 0 0,-1 0 0,1-1-1,0 1 1,0 0 0,0 0 0,-1 0 0,1 0 0,0 0 0,0 0 0,-1 0 0,1 0 0,0 0 0,0 0-1,-1 0 1,1 0 0,0 0 0,0 0 0,0 0 0,-1 0 0,0 0-654</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09.433"/>
    </inkml:context>
    <inkml:brush xml:id="br0">
      <inkml:brushProperty name="width" value="0.05" units="cm"/>
      <inkml:brushProperty name="height" value="0.05" units="cm"/>
    </inkml:brush>
  </inkml:definitions>
  <inkml:trace contextRef="#ctx0" brushRef="#br0">1 34 128,'2'0'12,"-2"1"16,0-1 0,1 0 0,-1 0 1,0 0-1,1 0 0,-1 0 0,0 0 0,1 0 0,-1 0 0,0 0 1,1 0-1,-1 0 0,0 0 0,1 0 0,-1 0 0,0 0 0,1-1 0,-1 1 1,0 0-1,1 0 0,-1 0 0,0 0 0,0-1 0,1 1 0,-1 0 1,0 0-1,0-1 0,1 1 0,-1 0 0,0 0 0,0-1 0,0 1 1,0 0-1,1 0 0,-1-1 0,0 1 0,0 0 0,0-1 0,0 1 1,0 0-1,0-1 0,0 1 0,0 0 0,0-1 0,0 1 0,0 0 0,0-1 1,0 1-1,0 0 0,0-1 0,0 1 0,0 0 0,0-1 0,0 0 461,-12-5 1349,12-11 344,0 20-2131,1 0 0,0-1 1,0 1-1,0 0 0,0-1 0,1 1 0,-1-1 0,1 0 0,-1 1 1,1-1-1,3 3 0,-2 12 744,0-15-742,-3-1-19,1-1-1,-1 1 0,1-1 1,-1 1-1,1-1 1,-1 1-1,1-1 0,-1 1 1,1-1-1,-1 1 1,0 0-1,1-1 0,-1 1 1,0 0-1,0-1 1,1 1-1,-1 0 0,0-1 1,0 1-1,0 0 1,0 0-1,0 0 1,5 9 421,-4-10-429,-1 1 1,1-1-1,-1 1 1,1-1-1,-1 1 1,1-1-1,-1 1 1,1-1-1,-1 1 0,0-1 1,0 1-1,1 0 1,-1-1-1,0 1 1,0 0-1,0-1 1,1 1-1,-1 0 1,0 0-1,0 3 95,1-1 0,-1 1 0,1-1 1,0 1-1,0-1 0,1 1 0,-1-1 0,1 0 0,-1 0 1,1 0-1,3 5 0,-4-7-43,0 0 1,-1 0-1,1 0 1,0 0-1,-1 1 1,1-1-1,-1 0 1,0 0-1,1 1 0,-1-1 1,0 0-1,0 1 1,0 1-1,0-2 34,0 1 0,0-1 0,0 0-1,0 1 1,1-1 0,-1 0-1,0 1 1,1-1 0,-1 0 0,1 1-1,-1-1 1,1 0 0,1 2 0,-1-2-20,0 0 1,0 0 0,0 0 0,-1 0 0,1 0 0,0 0 0,0 0 0,-1 0 0,1 1-1,-1-1 1,1 0 0,-1 0 0,0 0 0,1 1 0,-1-1 0,0 0 0,0 1 0,0-1-1,0 0 1,0 0 0,0 3 0,8 23 1617,-4-20-1313,-3-6-356,-1-1 0,1 1 0,-1-1-1,1 1 1,-1 0 0,1-1 0,-1 1-1,1 0 1,-1-1 0,1 1 0,-1 0-1,0 0 1,1-1 0,-1 1 0,0 0 0,0 0-1,0 0 1,0 0 0,0-1 0,1 1-1,-2 2 1,11 17 689,-9-18-641,0-1 0,0 1 0,0 0 0,0 0-1,0 0 1,0-1 0,0 1 0,-1 0 0,1 0 0,0 3 0,7 28 1458,-9-32-1533,1-1-1,0 1 1,0-1-1,0 1 1,0-1 0,0 1-1,0-1 1,-1 1 0,1-1-1,0 1 1,0-1 0,1 1-1,-1 0 1,0-1-1,0 1 1,0-1 0,0 1-1,0-1 1,0 1 0,1-1-1,-1 1 1,0-1-1,0 1 1,1-1 0,-1 0-1,0 1 1,1-1 0,-1 1-1,1-1 1,-1 0-1,0 1 1,1-1 0,-1 0-1,1 0 1,-1 1 0,1-1-1,-1 0 1,1 0-1,-1 1 1,2-1 0,-2 0-5,1 1 26,-1 0 0,1 0 0,-1-1 0,1 1 0,-1 0 0,0 0 0,0 0 0,0 0 0,1 0 0,-1 0 0,0-1 0,0 1 0,0 0 1,0 0-1,0 0 0,0 0 0,-1 0 0,1 0 0,0 1 0,-1-1-13,1 0 0,0 0 1,0 0-1,-1 0 0,1 0 1,0 0-1,0 0 0,0 0 1,0 0-1,1 0 1,-1 0-1,0 0 0,0 0 1,1 0-1,-1 0 0,1 2 1,0-2 10,0-1 1,0 1-1,0 0 0,-1-1 1,1 1-1,0 0 0,0 0 1,-1 0-1,1 0 1,-1 0-1,1 0 0,-1 0 1,1 0-1,-1 0 1,0 0-1,1 0 0,-1 0 1,0 0-1,0 0 0,0 0 1,0 0-1,0 0 1,0 0-1,0 0 0,0 0 1,-1 2-1,1 3 64,0-5-17,8 14 376,-8-15-326,0 61-57,0-60-49,0 4 368,0-11-168,0 3-209,-1 1 0,1-1 0,0 1 0,0-1-1,1 0 1,-1 1 0,0-1 0,1 1 0,0-1-1,-1 1 1,1-1 0,0 1 0,0-1 0,1 1-1,1-3 1,-2 2-20,0-1-1,0 1 0,-1 0 0,1-1 1,-1 1-1,0-1 0,0 1 1,0 0-1,0-1 0,-1-5 0,0-3-61,8-85 29,-7 20-117,5 67 33,-4 9 98,0 0 1,-1 0-1,1 0 1,0 0-1,-1 0 1,1 0-1,-1 0 1,1 0-1,-1 0 1,0 0-1,1 0 1,-1 0-1,0 0 1,0 0-1,0-2 1,0-86-348,8 50 32,-4 32 315,-3 7 15,0-1 1,-1 1-1,1 0 1,-1-1-1,1 1 1,-1-1-1,0 1 1,1-1-1,-1 1 1,1-1-1,-1 0 1,0 1-1,1-1 1,-1 0-1,0 1 1,0-1-1,0 1 1,1-1-1,-1 0 1,0 0-1,0 1 1,0-1-1,0 0 0,0 1 1,0-2-1,3-5-122,2-6 121,-5 12 229,-13 7-10455,6-2 8047,1-3-2801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10.183"/>
    </inkml:context>
    <inkml:brush xml:id="br0">
      <inkml:brushProperty name="width" value="0.05" units="cm"/>
      <inkml:brushProperty name="height" value="0.05" units="cm"/>
    </inkml:brush>
  </inkml:definitions>
  <inkml:trace contextRef="#ctx0" brushRef="#br0">0 1 208,'0'0'2721,"12"5"1118,-2 19-885,-8-20-2609,0 0 1,0 0 0,0 0-1,0 0 1,-1 0 0,1 0-1,-1 0 1,0 0 0,-1 1-1,1 4 1,1 52 3101,-3-38-2012,1-22-1381,0 0 0,0 1 0,0-1 0,0 0 0,0 0 0,0 1 0,0-1-1,1 0 1,-1 1 0,0-1 0,1 0 0,-1 0 0,1 0 0,-1 1 0,1-1 0,-1 0 0,1 0 0,0 0 0,0 0 0,0 0 0,1 2 0,-1-1-1,0 1 1,-1-1-1,1 1 0,-1-1 0,1 1 1,-1-1-1,0 1 0,0 0 0,0-1 1,-1 5-1,0-1 135,1-5 428,0-30-9412,0 28 8729,0 1 1,0 0-1,0-1 1,0 1-1,0 0 1,0-1-1,0 1 1,0 0-1,0-1 0,0 1 1,0 0-1,0-1 1,-1 1-1,1 0 1,0-1-1,0 1 1,0 0-1,-1 0 1,1-1-1,0 1 0,0 0 1,0 0-1,-1-1 1,1 1-1,0 0 1,-1 0-1,1 0 1,0-1-1,-1 1 1,1 0-1,0 0 0,-1 0 1,1 0-40,-1 0 0,1 0 1,0-1-1,0 1 0,-1 0 1,1 0-1,0 0 0,-1 0 0,1-1 1,0 1-1,0 0 0,-1 0 0,1 0 1,0-1-1,0 1 0,0 0 0,-1 0 1,1-1-1,0 1 0,0 0 0,0-1 1,0 1-1,0 0 0,0 0 1,-1-1-1,1 1 0,0 0 0,0-1 1,0 1-1,0 0 0,0-1 0,0 1 1,-7-10-3513,7 5 2415</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11.053"/>
    </inkml:context>
    <inkml:brush xml:id="br0">
      <inkml:brushProperty name="width" value="0.05" units="cm"/>
      <inkml:brushProperty name="height" value="0.05" units="cm"/>
    </inkml:brush>
  </inkml:definitions>
  <inkml:trace contextRef="#ctx0" brushRef="#br0">1 12 80,'0'0'121,"0"-1"1,0 1-1,0 0 0,0-1 1,0 1-1,0-1 0,0 1 1,0-1-1,0 1 1,0 0-1,0-1 0,0 1 1,0-1-1,0 1 0,1 0 1,-1-1-1,0 1 0,0 0 1,1-1-1,-1 1 0,0 0 1,0-1-1,1 1 0,-1 0 1,0-1-1,1 1 1,-1 0-1,1 0 0,-1-1 1,0 1-1,1 0 0,-1 0 1,1 0-1,0 0 0,-1 0 266,-1 2-257,1-1 0,0 0 0,0 0 0,0 0 0,0 1 0,0-1-1,0 0 1,0 0 0,1 0 0,-1 0 0,0 1 0,1 1 0,0-3-107,-1 0 0,1 0 0,-1 0 0,0 0-1,1 0 1,-1 0 0,0 0 0,1 0 0,-1 0 0,0 0 0,1 0 0,-1 0 0,0 0 0,1 0 0,-1 1-1,0-1 1,1 0 0,-1 0 0,0 0 0,0 1 0,1-1 0,-1 0 0,0 0 0,1 0 0,-1 1 0,0-1-1,0 0 1,0 1 0,1-1 0,-1 0 0,0 1 0,0-1 0,0 0 0,0 1 0,0-1 0,0 0 0,0 1-1,0-1 1,0 0 0,0 4 2908,12-22 9072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12.813"/>
    </inkml:context>
    <inkml:brush xml:id="br0">
      <inkml:brushProperty name="width" value="0.05" units="cm"/>
      <inkml:brushProperty name="height" value="0.05" units="cm"/>
    </inkml:brush>
  </inkml:definitions>
  <inkml:trace contextRef="#ctx0" brushRef="#br0">181 195 112,'-4'-1'12980,"-4"-3"-11833,8 3-344,-10-14 4338,8 14-5024,0 0 0,-1 0 1,1 0-1,-1 1 1,1-1-1,-1 1 0,0-1 1,1 1-1,-1 0 0,1 0 1,-1 0-1,0 0 1,1 1-1,-1-1 0,1 1 1,-1 0-1,-2 0 1,-35 16 71,37-15-191,0 0 1,0-1-1,0 1 1,0 1-1,0-1 1,0 0-1,1 1 1,-1-1-1,1 1 1,0 0-1,0 0 1,0 0-1,-3 6 1,-3 7 4,7-14-12,0-1 0,0 1 0,-1 0 0,1-1 1,0 1-1,1 0 0,-1 0 0,0 0 0,1 0 0,-1 0 0,1 0 0,-1 3 1,-11 53 5,12-49-28,0-7 32,-1 0-1,1 0 1,0 1 0,0-1 0,0 0 0,0 0 0,1 0-1,-1 1 1,1-1 0,-1 0 0,1 0 0,0 0 0,0 0-1,0 0 1,0 0 0,0 0 0,2 3 0,9 28 98,-10-31-94,0 0 0,0 0 0,0 0 0,1 0 0,-1 0 0,1-1 1,-1 1-1,1-1 0,0 1 0,0-1 0,0 0 0,2 1 0,-3-1 17,10 5 10,-12-6-32,0 0 1,0 0-1,1 1 1,-1-1-1,0 0 1,0 0-1,1 0 1,-1 0-1,0 0 1,0 0-1,0 0 1,1 0-1,-1 0 1,0 0 0,0 0-1,1 0 1,-1-1-1,0 1 1,0 0-1,0 0 1,1 0-1,-1 0 1,0 0-1,0 0 1,0 0-1,1-1 1,-1 1-1,0 0 1,0 0-1,0 0 1,0 0-1,1-1 1,-1 1-1,0 0 1,0 0-1,0 0 1,0-1-1,0 1 1,0 0-1,0 0 1,0 0-1,0-1 1,0 1-1,0 0 1,0 0-1,0-1 1,0 1-1,0 0 1,0 0-1,0-1 1,0 1-1,8-1 154,-7 1-146,-1 0-1,1 0 1,0 0-1,0 0 0,0 0 1,-1 0-1,1-1 0,0 1 1,0 0-1,-1 0 0,1 0 1,0-1-1,0 1 1,-1 0-1,1-1 0,0 1 1,-1-1-1,1 1 0,1-2 1,-2 1 0,0 0 0,1-1 0,-1 1 0,1 0 0,0 0 0,-1 0 0,1-1 0,0 1 0,0 0 0,0 0 0,0 0 0,0 0 0,0 0 0,0 0 0,1 0 0,-1 0-5,0 0 0,0 0 0,0 0 0,0 0 0,0 0 0,0 0 0,0-1 0,0 1 0,0 0 0,0 0 0,-1-1 0,1 1 0,0 0 0,-1-1 0,1-1 0,-1 1 0,1 0 1,-1-1-1,1 1 0,-1 0 1,1 0-1,0 0 0,0 0 0,0 0 1,2-3-1,-2 3 2,1 0-1,-1-1 1,0 1-1,0-1 1,0 1-1,0-1 1,0 0-1,-1 1 1,1-1-1,0-3 1,4-9 74,-4 13-83,0 1-1,-1 0 1,1 0-1,0-1 1,-1 1-1,1 0 1,-1-1-1,0 1 1,1 0-1,-1-1 1,0 1-1,0-3 1,0-124-201,-5 115 79,4 12 95,1 0 0,-1 0 0,0 0 1,1-1-1,-1 1 0,1 0 0,-1 0 1,1 0-1,-1-1 0,1 1 1,0 0-1,0 0 0,0-1 0,0-1 1,0-2-88,-1 1 0,1-1 0,-1 1 0,1-1 0,-1 1 1,-1-1-1,1 1 0,-1 0 0,1-1 0,-1 1 0,-5-7 1,6 8 85,0 1 0,1-1 0,-1 1 0,1-1 1,-1 0-1,1 1 0,0-1 0,0 1 0,0-1 1,0 0-1,1-4 0,0-2-13,-1 8 53,0-31-1035,5 48 1065,-4-15-29,0 1 1,0-1-1,-1 1 1,1-1-1,0 1 1,-1-1-1,1 1 1,-1 0-1,0-1 1,1 1-1,-1 3 1,8 117 2783,-2-102-2418,-1-2-110,3 63 464,-8-78-703,1 0 1,0 0 0,-1 0-1,1 0 1,0 0 0,0 0 0,3 4-1,-2-4 15,-1 0 0,1 0 0,-1 1 0,0-1 0,0 0 0,0 1-1,0-1 1,0 4 0,-1-5-29,0-1 1,0 0-1,1 1 0,-1-1 0,1 0 1,-1 1-1,1-1 0,0 0 0,0 0 1,-1 0-1,1 1 0,0-1 0,1 1 1,-1-1 33,0 0 0,0 0 0,0 0 0,0 1 0,0-1 0,-1 0 0,1 0 0,0 1 0,-1-1 0,1 0 0,-1 1 0,1-1 0,-1 3 1,0-4-4,1 1 1,-1 0-1,0 0 1,1 0 0,-1-1-1,0 1 1,1 0 0,-1 0-1,1-1 1,-1 1-1,1 0 1,0-1 0,-1 1-1,1-1 1,0 1 0,-1-1-1,1 1 1,0-1 0,1 1-1,-1 0-12,-1-1 0,1 0-1,0 1 1,0-1 0,-1 1-1,1-1 1,0 1 0,-1-1-1,1 1 1,-1 0 0,1-1-1,-1 1 1,1 0 0,-1-1-1,1 1 1,-1 0 0,1 0-1,-1-1 1,1 3 0,-1-2-15,0 0 0,1 0 1,-1 0-1,0 0 1,1-1-1,-1 1 1,1 0-1,0 0 1,-1 0-1,1 0 1,0-1-1,-1 1 0,1 0 1,0-1-1,0 1 1,0 0-1,-1-1 1,1 1-1,0-1 1,0 1-1,0-1 1,0 0-1,1 1 0,1 2 204,-3-3-211,0-1 0,0 1 0,0 0 0,0 0 0,1 0 0,-1 0 0,0 0 0,0-1 0,0 1 0,0 0 0,0 0 0,0 0 0,0 0 0,0 0 0,0-1 0,0 1 0,1 0 0,-1 0 0,0 0 0,0 0 0,0 0 0,0 0 0,0 0 0,1 0 0,-1 0 0,0 0 0,0 0 0,0 0 0,0-1 0,0 1 0,1 0 0,-1 0 0,0 0 0,0 0 0,0 0 0,0 0 0,1 0 0,-1 1 0,0-1 0,0 0 0,0 0 0,0 0 0,0 0 0,1 0 0,-1 0 0,0 0 0,0 0 0,0 0 0,0 0 0,0 0 0,1 1 0,-1-1 0,0 0 0,0 0 0,2-1-136,5-3 155,-4-4-5043,-3 7 4141,0 0-1,-1-1 1,1 1 0,0 0-1,0 0 1,-1 0 0,1 0-1,0 0 1,-1 0-1,-3-5-4371,-1-4 748,5 5 2542</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13.933"/>
    </inkml:context>
    <inkml:brush xml:id="br0">
      <inkml:brushProperty name="width" value="0.05" units="cm"/>
      <inkml:brushProperty name="height" value="0.05" units="cm"/>
    </inkml:brush>
  </inkml:definitions>
  <inkml:trace contextRef="#ctx0" brushRef="#br0">22 74 160,'0'0'1686,"0"0"-1571,0 1-1,0-1 1,0 1 0,0-1-1,0 1 1,0-1-1,0 1 1,0-1 0,0 1-1,0-1 1,0 1-1,0-1 1,0 1 0,0-1-1,0 1 1,1-1-1,-1 1 1,0-1 0,0 1-1,1-1 1,-1 1-1,1-1-25,0 0-1,0 0 0,-1 0 1,1 0-1,0 0 0,0 0 1,0 1-1,-1-1 1,1 0-1,0 0 0,0 1 1,-1-1-1,1 1 0,0-1 1,-1 0-1,1 1 0,0-1 1,-1 1-1,1 0 1,-1-1-1,1 1 0,-1-1 1,1 1-1,0 1 0,-1-1 126,57-8 4617,-55 7-4761,0 0 0,0-1 0,0 1 0,0-1 0,0 0 0,0 1 0,0-1-1,0 0 1,0 0 0,3-2 0,3-9 5137,-8 11-4700,0-3-178,0 0 0,0 0 0,0 0 0,0 0 0,-1 0 0,0-4 0,-1 7-328,0 0-1,0 0 1,0 0 0,0-1 0,1 1 0,-1 0 0,0-1 0,1 1 0,-1-1-1,-1-2 1,-7-7 83,8 10-37,0 0 1,0 0-1,0 0 1,0 1-1,0-1 1,-1 0-1,1 1 0,0 0 1,0-1-1,0 1 1,-1 0-1,1 0 0,-4 1 1,-4-1-138,7 1 95,1 1 0,-1-1 0,1 0 0,-1 1 0,1-1 0,-1 1 0,1-1 0,0 1 0,0 0 0,0 0 0,0 0 0,0 0 0,1 1 0,-1-1 0,1 0 0,-2 4 1,-10 11 78,12-14-43,0 0 0,0 0-1,1 0 1,-1 0 0,1 0-1,0 0 1,-1 0 0,2 0-1,-1 0 1,1 6 0,0 1 173,-1-7-159,-1-1 0,1 1 0,0 0 0,1-1 0,-1 1 0,0-1 0,1 1 0,0-1 0,-1 0 0,1 1 0,0-1 0,0 0-1,0 1 1,3 2 0,4 13 1114,3 2-22,4-4-50,-11-12-904,-1 0 0,1-1 1,-1 1-1,1-1 1,0 0-1,0 0 1,6 2-1,37 22 1410,-45-26-1534,1 0 0,-1 0 0,1 0 0,0-1 0,-1 1 1,1-1-1,0 1 0,-1-1 0,1 0 0,4-1 0,-1 1 148,9 7 298,21-14-417,-28 4 1683</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14.783"/>
    </inkml:context>
    <inkml:brush xml:id="br0">
      <inkml:brushProperty name="width" value="0.05" units="cm"/>
      <inkml:brushProperty name="height" value="0.05" units="cm"/>
    </inkml:brush>
  </inkml:definitions>
  <inkml:trace contextRef="#ctx0" brushRef="#br0">49 29 208,'0'0'74,"1"1"-1,-1-1 1,0 0 0,1 0 0,-1 0-1,1 0 1,-1 0 0,0 0-1,1 0 1,-1 0 0,1 0-1,-1 0 1,0 0 0,1 0-1,-1-1 1,1 1 0,-1 0 0,0 0-1,1 0 1,-1 0 0,0-1-1,1 1 1,-1 0 0,0 0-1,1-1 1,-1 1 0,0 0-1,0-1 1,1 1 0,-1 0-1,0-1 1,0 1 0,0 0 0,1-1-1,-1 1 1,0-1 0,0 1-1,0 0 1,0-1 0,0 1-1,0 0 1,0-1 0,0 1-1,0-1 1,0 1 0,0-1 0,0 1-1,0 0 1,0-1 0,0 1-1,0-1 1,0 1 0,-1-4 283,1 3-63,-1-10 8160,-22 13-1546,9 6-3400,4-2-2710,0 18 2507,9-7-2009,1-12-995,-1 0 1,1 0 0,0 0 0,0 0 0,1 1-1,-1-1 1,1 0 0,1 0 0,-1 0 0,2 5-1,17 28 113,-14-27-414,-5-10 0,-1 0 0,1 0 0,-1 0 0,1 0 0,-1 0 0,1 0 0,0 0 0,0 0 0,0 0 0,-1 0 0,1 0 0,0-1 0,0 1 0,0 0 0,0 0 0,0-1 0,0 1 0,2 0 0,1 0 0,7 4 0,0-2 0,0 1 0,12 1 0,-19-5 0,0 1 0,0-1 0,0 0 0,0 0 0,0 0 0,0-1 0,0 1 0,0-1 0,0 0 0,0 0 0,0-1 0,-1 1 0,6-3 0,7-4 0,-12 7 0,-1-1 0,1 0 0,0 0 0,-1 0 0,1 0 0,-1 0 0,0-1 0,0 0 0,0 1 0,3-5 0,6-2 0,-11 8 0,1 0 0,-1 0 0,1 0 0,-1 0 0,1 0 0,-1-1 0,0 1 0,1 0 0,-1-1 0,0 1 0,0-1 0,0 1 0,0-1 0,0 1 0,1-4 0,17-28 0,-19 32 0,1-1 0,-1 1 0,0 0 0,0-1 0,0 1 0,0 0 0,-1 0 0,1-1 0,0 1 0,0 0 0,-1 0 0,1-1 0,-1 1 0,1 0 0,-1 0 0,0 0 0,1 0 0,-1 0 0,0 0 0,0 0 0,0 0 0,-1-1 0,-9-25 0,7 24 0,0 0 0,0 0 0,0 1 0,0-1 0,0 1 0,0 0 0,-1 0 0,1 1 0,-1 0 0,1-1 0,-1 1 0,-5 0 0,-70-2 0,54 3 0,21 1 248,-12-1-1584,17 0 1149,0 0 1,-1 0-1,1 0 1,0 0 0,-1 0-1,1 0 1,0 0-1,-1 0 1,1 0-1,0 0 1,-1-1 0,1 1-1,0 0 1,-1 0-1,1 0 1,0 0-1,0-1 1,-1 1-1,1 0 1,0 0 0,-1-1-1,1 1 1,0 0-1,0 0 1,0-1-1,-1 1 1,1 0 0,0 0-1,0-1 1,0 1-1,0 0 1,-1-1-1</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07.849"/>
    </inkml:context>
    <inkml:brush xml:id="br0">
      <inkml:brushProperty name="width" value="0.05" units="cm"/>
      <inkml:brushProperty name="height" value="0.05" units="cm"/>
    </inkml:brush>
  </inkml:definitions>
  <inkml:trace contextRef="#ctx0" brushRef="#br0">227 8 128,'-4'-6'9442,"2"5"-9904,1 1 1052,-29 28-142,20-14-114,-1 0-28,8-12-262,1 1 1,-1-1-1,1 1 0,0-1 0,0 1 0,0 0 0,0 0 0,0 0 1,1 0-1,-2 4 0,-13 19 169,12-21-176,1 0 1,0 1-1,0-1 0,0 0 0,-3 12 1,-11 18 160,-13 34 650,19-38-430,4-6-59,3 1 89,3-24-409,-2 5 69,0 0-1,0 1 1,1-1-1,0 0 1,1 1 0,-2 7-1,-8 32 400,3 26 128,16-19 197,-3-44-655,-4-10-172,-1 1 1,1-1 0,-1 1-1,0-1 1,1 0-1,-1 1 1,1-1-1,-1 1 1,0-1-1,1 1 1,-1-1 0,0 1-1,0-1 1,1 1-1,-1-1 1,0 1-1,0-1 1,0 1-1,0 0 1,0-1 0,0 1-1,1 2 37,-1 0 0,1 0 0,0 0 0,0-1-1,0 1 1,0 0 0,1-1 0,-1 1 0,1-1 0,-1 1 0,1-1-1,0 0 1,0 0 0,0 0 0,3 2 0,8 12 169,-11-14-201,0 0 1,0 1 0,0-1 0,0 0 0,1 0 0,-1 0 0,1-1 0,-1 1 0,1-1 0,5 3 0,1 4 586,-8-7-588,-1-1 0,0 1 0,0-1 0,1 0 0,-1 1 0,0-1 0,0 0 0,1 1 0,-1-1 0,0 0 0,1 0 0,-1 1 0,0-1 0,1 0 0,-1 0 0,1 1 0,-1-1 0,0 0 0,1 0 0,-1 0 0,1 0 0,-1 0 0,0 0 0,1 0 0,-1 1 0,1-2 0,1 9-142</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16.923"/>
    </inkml:context>
    <inkml:brush xml:id="br0">
      <inkml:brushProperty name="width" value="0.05" units="cm"/>
      <inkml:brushProperty name="height" value="0.05" units="cm"/>
    </inkml:brush>
  </inkml:definitions>
  <inkml:trace contextRef="#ctx0" brushRef="#br0">7 63 128,'0'0'136,"-2"-16"1139,-3 11-567,5 5-695,1 0 0,-1 0 0,0 0 0,0 0 0,1 0 0,-1 0 0,0 0 0,0 0-1,1 0 1,-1 0 0,0 0 0,1 0 0,-1 0 0,0 0 0,0-1 0,0 1 0,1 0-1,-1 0 1,4-5 4184,1 10-3712,-2 2 129,0-1-1,0 1 1,0 0-1,-1 0 1,0 0 0,-1 0-1,1 1 1,-1-1-1,-1 0 1,1 11 0,10 18 1032,-3 51 1931,-3-70-3017,-4-15-515,0-1 0,0 1 0,0-1 0,-1 1 0,1 0 0,-1-1 0,1 1 0,-1 0 0,1-1 0,-1 1 0,0 0 0,0 2 0,0-3-25,-1 1 1,1-1 0,0 1-1,0 0 1,0-1-1,1 1 1,-1 0-1,0-1 1,0 1-1,1-1 1,-1 1-1,1-1 1,0 1 0,-1-1-1,1 1 1,0-1-1,0 0 1,0 1-1,2 1 1,-1 20 305,-2-14-127,0-18-716,-4 4 55,3 5 436,1 0 1,-1-1 0,1 1-1,-1 0 1,1-1 0,-1 1-1,1-1 1,-1 1-1,1-1 1,0 1 0,-1-1-1,1 1 1,0-1-1,-1 1 1,1-1 0,0 1-1,0-1 1,-1 0 0,1 1-1,0-1 1,0 1-1,0-2 1,-1-2-339,0-1 1,0 1-1,-1 0 1,1 0-1,-1 0 0,-3-5 1,-11-19-966,7-5 945,6 0 213,2 31 175,-1 0 0,1 0-1,0 0 1,0 0-1,0 0 1,1 0 0,-1 0-1,0 0 1,1 0-1,-1 0 1,1 0 0,0-1-1,0 1 1,-1 0-1,2 0 1,-1-4 0,-4-10 328,3 16-313,1-1-1,0 0 1,-1 1 0,1-1-1,0 0 1,-1 0 0,1 1 0,0-1-1,0 0 1,0 0 0,-1 1-1,1-1 1,0 0 0,0 0 0,0 1-1,0-1 1,1 0 0,-1 0-1,0 1 1,0-1 0,0 0 0,0 0-1,1 1 1,-1-1 0,0 0-1,1 1 1,-1-1 0,1 0 0,-1 1-1,1-1 1,-1 0 0,1 1-1,0-1 1,0-12 248,1-1 64,-1 13-303,0 0 0,0 0 0,0 0 0,-1 0 1,1 0-1,0 0 0,0 0 0,-1 0 0,1 0 1,-1 0-1,1-1 0,-1 1 0,1 0 0,-1 0 1,0-1-1,0 1 0,0 0 0,0 0 0,1-1 0,-2 1 1,1 0-1,0-3 0,0 2 52,1-1 1,0 0-1,0 1 1,0 0-1,0-1 1,0 1-1,0-1 1,1 1-1,-1 0 0,1 0 1,0 0-1,1-2 1,19-19 458,-20 21-540,1 1 0,0-1 1,-1 1-1,1 0 0,0 0 1,0 0-1,0 0 0,-1 0 0,1 0 1,0 1-1,0 0 0,0-1 1,0 1-1,0 0 0,0 1 1,0-1-1,0 0 0,3 2 0,33 15-60,-8 3 221,-11-3 366,-7 6 1050,-13 45 3336,-29-47-2615,23-17-2197,0 0 1,-1 0-1,1 0 1,-1-1-1,0 0 0,1-1 1,-8 2-1,-26 1 530,39-5-604,-25-3-539,71 1-25407,-37 2 24546</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17.773"/>
    </inkml:context>
    <inkml:brush xml:id="br0">
      <inkml:brushProperty name="width" value="0.05" units="cm"/>
      <inkml:brushProperty name="height" value="0.05" units="cm"/>
    </inkml:brush>
  </inkml:definitions>
  <inkml:trace contextRef="#ctx0" brushRef="#br0">1 29 192,'6'-3'22156,"-12"6"-18994,6 25-1964,5-12-789,1 6-108,-5-21-289,-1 1 1,0 0-1,1-1 1,-1 1 0,1-1-1,-1 1 1,1 0-1,0-1 1,-1 1-1,1-1 1,0 0-1,0 1 1,0-1-1,0 0 1,0 1-1,1-1 1,-1 0 0,0 0-1,1 0 1,-1 0-1,0 0 1,1 0-1,-1-1 1,4 2-1,-3-1 57,0 0-1,0 0 1,0-1-1,0 1 0,0-1 1,1 1-1,-1-1 1,0 0-1,0 0 0,0 0 1,1 0-1,-1 0 1,0 0-1,0-1 0,0 1 1,1-1-1,2-1 1,8-3 519,-11 5-560,0-1 0,-1 1 1,1 0-1,-1-1 0,1 0 0,0 1 0,-1-1 1,1 0-1,-1 0 0,0 0 0,1 0 1,-1 0-1,0 0 0,1 0 0,-1 0 1,0-1-1,2-1 0,-3 2-24,0 0 0,0 1 0,1-1 0,-1 0 0,0 1 0,1-1 0,-1 1 0,1-1 0,-1 1 0,0-1 0,1 1 0,-1-1 0,1 1 0,0-1 0,-1 1 0,1-1 0,-1 1 0,1 0 0,0-1 0,0 1-3,0-1-1,-1 1 1,1 0-1,0-1 1,-1 1-1,1-1 1,-1 1-1,1 0 1,-1-1-1,1 0 1,-1 1 0,1-1-1,-1 1 1,0-1-1,1 0 1,-1 1-1,0-1 1,1 1-1,-1-2 1,1-1 0,-1 1 0,1 0 0,0 0 0,-1-1 1,1 1-1,0 0 0,0 0 0,0 0 0,1 0 0,-1 0 0,0 0 1,1 0-1,3-3 0,-3-8 79,-1 3-72,6-6 128,-7 16-110,1-1 0,-1 1 0,0 0 0,0-1 1,0 1-1,0 0 0,0-1 0,0 1 0,0-1 0,0 1 0,0 0 0,0-1 1,0 1-1,0 0 0,0-1 0,0 1 0,0 0 0,0-1 0,-1 1 0,1 0 1,0-1-1,0 1 0,0 0 0,0-1 0,-1 1 0,1 0 0,0-1 0,0 1 0,-1 0 1,1 0-1,0-1 0,-1 1 0,1 0 0,0 0 0,-1 0 0,1 0 0,0-1 1,-1 1-1,1 0 0,0 0 0,-1 0 0,1 0 0,0 0 0,-1 0 0,1 0 1,0 0-1,-1 0 0,2 28-125,19 13 249,-19-38-115,1 0 1,0 0 0,0 0 0,0 0 0,0 0 0,0 0 0,0-1 0,1 1-1,0-1 1,-1 0 0,1 1 0,0-1 0,0 0 0,0-1 0,0 1 0,1 0 0,-1-1-1,0 0 1,6 2 0,1-1 147,-6-1-170,-1 0 1,0-1-1,1 1 0,-1-1 0,1 0 0,-1 0 1,1 0-1,-1 0 0,1 0 0,-1-1 1,0 1-1,5-3 0,6 2-300</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18.293"/>
    </inkml:context>
    <inkml:brush xml:id="br0">
      <inkml:brushProperty name="width" value="0.05" units="cm"/>
      <inkml:brushProperty name="height" value="0.05" units="cm"/>
    </inkml:brush>
  </inkml:definitions>
  <inkml:trace contextRef="#ctx0" brushRef="#br0">1 58 800,'0'-57'6214,"6"74"-2244,8 5 81,-8-14-2586,0 1 0,-1 0 0,0 0 0,5 13 0,9 21 1637,6 14-127,-22-45-2694,1-1-1,1 0 1,-1-1 0,11 17-1,-3 8 302,-10-32-567,0 0-1,0 0 1,-1 0 0,1 0-1,0 1 1,-1-1 0,0 0-1,0 1 1,0-1 0,0 1-1,0 6 1,5-2-27,-2-4-1631,-12-2-37,7-2 1264,1 0-1,-1 0 1,1-1-1,-1 1 1,1 0-1,-1 0 1,1-1-1,-1 1 1,1 0-1,-4-5-3748,4 4 3748,-1 1 1,1-1-1,0 0 1,0 1-1,0-1 1,0 1-1,-1-1 1,1 0-1,0 1 1,0-1-1,1-1 1,-1-27-8850,0 19 7382,0 4 748</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19.223"/>
    </inkml:context>
    <inkml:brush xml:id="br0">
      <inkml:brushProperty name="width" value="0.05" units="cm"/>
      <inkml:brushProperty name="height" value="0.05" units="cm"/>
    </inkml:brush>
  </inkml:definitions>
  <inkml:trace contextRef="#ctx0" brushRef="#br0">98 17 128,'12'-5'15383,"-12"4"-15287,-1 0 0,0 0 0,1 1-1,-1-1 1,1 0 0,-1 1 0,0-1 0,0 0 0,1 1 0,-1-1-1,0 1 1,0-1 0,0 1 0,0 0 0,0-1 0,0 1 0,1 0-1,-1-1 1,0 1 0,0 0 0,0 0 0,0 0 0,0 0-1,0 0 1,-2 0 0,1 0 21,0 0 0,0 0-1,-1 0 1,1 0 0,0 0-1,0 0 1,-1 1 0,1-1-1,0 1 1,0-1 0,-3 2 0,-11 8-19,13-9-107,0 0 0,1 0 0,-1 1 0,1-1 0,-1 1 0,1 0 0,-1 0 0,1 0 0,-3 4 0,3-4 15,1 0 1,-1 0 0,1 0 0,0 0-1,0 1 1,0-1 0,0 1 0,0-1-1,0 1 1,1-1 0,-1 1 0,1-1-1,-1 1 1,1-1 0,0 1 0,1 3-1,8 4 179,-8-10-171,-1 1 0,1-1-1,0 1 1,-1-1 0,1 1 0,0-1-1,-1 1 1,1 0 0,0-1 0,-1 1-1,1 0 1,-1-1 0,1 1 0,-1 0-1,0 0 1,1 0 0,-1 0-1,8 4 256,1 0-1,-1 0 1,1-1-1,18 6 0,-16-4-190,-8-5-66,-1 0 1,0 0-1,0 0 0,1 0 0,-1 0 0,1 0 0,-1 0 0,6 0 0,-7-1-16,0 0 0,0 0 1,0 1-1,0-1 0,1 0 0,-1 1 0,0-1 0,0 1 0,0-1 0,0 1 0,0 0 1,0-1-1,0 1 0,1 1 0,10 7 310,-11-5 660,-1 1 0,1 0 0,-1-1-1,0 1 1,0 0 0,0-1 0,-2 9-1,-3-10-846,0 1 0,0-1 0,0 0-1,-1 0 1,1-1 0,-1 0 0,-6 2-1,-6-2-460,16-2 184,0 0 1,-1 1 0,1-1 0,0 0-1,-1 1 1,1-1 0,0 1-1,0 0 1,-1 0 0,-2 1-1,3-1-56,1-1 0,0 1 0,-1-1 0,1 1 0,0-1 0,-1 0 0,1 0 0,-1 0 0,1 1 0,-1-1 0,1-1 0,-1 1 0,1 0 0,0 0 0,-1-1 1,1 1-1,-1 0 0,1-1 0,0 0 0,-1 1 0,1-1 0,0 0 0,0 1 0,0-1 0,-3-2 0,-1 0-2285,-1-1 1385,3-15-12653,3 14 12942,9-2-1851,-7 2 830</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19.963"/>
    </inkml:context>
    <inkml:brush xml:id="br0">
      <inkml:brushProperty name="width" value="0.05" units="cm"/>
      <inkml:brushProperty name="height" value="0.05" units="cm"/>
    </inkml:brush>
  </inkml:definitions>
  <inkml:trace contextRef="#ctx0" brushRef="#br0">40 73 160,'0'1'363,"0"-1"1,0 1-1,0-1 0,0 1 1,0-1-1,0 1 0,0-1 1,0 1-1,0-1 0,0 1 1,0-1-1,0 1 0,0-1 1,0 1-1,0-1 0,1 1 0,-1-1 1,0 1-1,0-1 0,1 1 1,-1-1-1,62 11 7267,-23-18-5869,-38 7-1723,1 0 1,-1-1-1,0 1 1,1-1 0,-1 1-1,0-1 1,1 1-1,-1-1 1,0 0-1,0 1 1,0-1 0,1 0-1,-1 0 1,0 0-1,0 0 1,0 0 0,-1 0-1,1 0 1,0-1-1,0 1 1,-1 0 0,1 0-1,0-2 1,4-2 251,-5 5-268,1 0-1,-1 0 1,0-1 0,1 1-1,-1 0 1,0 0-1,1 0 1,-1-1 0,0 1-1,1 0 1,-1 0-1,0-1 1,1 1 0,-1 0-1,0 0 1,0-1-1,1 1 1,-1 0-1,0-1 1,0 1 0,0-1-1,1 1 1,-1 0-1,0-1 1,0 1 0,0 0-1,0-1 1,0 1-1,0-1 1,0 1 0,0 0-1,0-1 1,0 0-1,-1-2 174,0 0 0,0 0 0,-1 1 0,1-1 0,0 0 0,-1 1 0,0-1 0,0 1 0,0-1 0,0 1 0,0 0 0,0 0 0,0 0 0,-1 0 0,1 0 0,-1 1 0,0-1 0,1 1 0,-1-1 0,0 1 0,0 0 0,0 0 0,0 1 0,-5-2-1,-6 2 210,-29 2-12,41-2-402,0 0 1,-1 1-1,1 0 0,0-1 1,0 1-1,0 0 1,0 0-1,0 0 1,0 0-1,0 1 0,1-1 1,-1 0-1,0 1 1,1-1-1,-1 1 0,-2 3 1,-2 2 67,5-6-51,0 0-1,0 0 0,0-1 1,0 1-1,1 0 0,-1 0 0,0 0 1,1 0-1,-1 0 0,0 0 1,1 1-1,-1-1 0,1 0 0,0 0 1,-1 0-1,1 2 0,-7 14 291,7-16-284,-1 0 0,0 0 0,1 0 0,-1 0 0,1 0 0,-1 0 1,1 0-1,0 0 0,-1 0 0,1 0 0,0 0 0,0 0 0,-1 0 0,1 0 1,0 0-1,0 0 0,0 0 0,0 0 0,0 0 0,1 0 0,-1 0 1,0 0-1,0 0 0,1 0 0,-1 0 0,1 1 0,3 5 298,1 0 1,0 0-1,0-1 0,1 0 1,-1 0-1,1-1 0,1 1 1,-1-1-1,1 0 0,-1-1 1,1 0-1,13 6 0,-10-5-195,0 0-1,1 0 1,0-1-1,0 0 1,0-1-1,0 0 0,1-1 1,-1-1-1,1 1 1,16-2-1,-7 3-87,-18-2-29,0 0 1,1-1 0,-1 1-1,0-1 1,1 0 0,-1 0-1,1 0 1,-1-1 0,4 0-1,2-6 296,-7-10-8992,-7-1-3006,-1 11 6653,-3 2 2232</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21.473"/>
    </inkml:context>
    <inkml:brush xml:id="br0">
      <inkml:brushProperty name="width" value="0.05" units="cm"/>
      <inkml:brushProperty name="height" value="0.05" units="cm"/>
    </inkml:brush>
  </inkml:definitions>
  <inkml:trace contextRef="#ctx0" brushRef="#br0">98 1 48,'0'0'85,"8"6"4456,-16 0-3071,8-5-1360,-21 21 1031,13-13-406,0 1-1,0 0 0,-6 13 1,-3 2 524,16-15-788,1-9-444,0-1 0,0 1 0,0-1-1,0 1 1,0-1 0,0 1-1,1-1 1,-1 1 0,-1-1-1,1 1 1,0-1 0,0 1 0,0-1-1,0 1 1,0-1 0,0 0-1,0 1 1,-1-1 0,1 1 0,0-1-1,0 1 1,-1-1 0,0 1-1,-2 5 328,1 0 0,-1 1 0,1-1 0,0 1-1,0-1 1,1 1 0,0 0 0,0-1-1,1 9 1,8 92 4678,3-56-2042,-3 25 449,-2-61-2480,-6-14-867,1 0 0,0 0 0,-1 1 0,1-1 0,-1 0 0,1 0 1,-1 0-1,1 0 0,-1 0 0,0 1 0,1-1 0,-1 0 0,0 0 0,0 2 0,0 0-2,1 0-1,-1 0 1,1 0 0,0-1 0,0 1-1,0 0 1,0-1 0,0 1-1,0-1 1,1 1 0,0-1-1,-1 1 1,5 3 0,1 3 282,-6-7-253,4 6 3,1 0 0,0 0 0,0-1 0,1 0 1,0 0-1,0-1 0,11 9 0,0 1-122,5 5 0,-16-16 0,-6-4 0,0 0 0,0 0 0,0 0 0,0 0 0,1 0 0,-1 0 0,0 0 0,1 0 0,-1 0 0,1-1 0,2 2 0,-6-4 76,-1-4-3641,-9-25-16679,11 21 15996,1 5-522</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23.093"/>
    </inkml:context>
    <inkml:brush xml:id="br0">
      <inkml:brushProperty name="width" value="0.05" units="cm"/>
      <inkml:brushProperty name="height" value="0.05" units="cm"/>
    </inkml:brush>
  </inkml:definitions>
  <inkml:trace contextRef="#ctx0" brushRef="#br0">7 11 128,'0'0'275,"-7"-11"8612,9 12-8661,0-1 0,0 1 1,0-1-1,0 1 0,0 0 0,0 0 1,-1 0-1,1 0 0,0 0 1,0 0-1,-1 0 0,3 3 1,19 10 1371,-16-11-1148,-1 0 1,1 0-1,-1 1 0,0 0 0,0 0 0,0 0 0,-1 1 0,1 0 1,-1 0-1,0 1 0,4 5 0,17 17 2445,2-1-747,-19-12-642,-8-14-1408,-1 0-1,0 0 0,1 0 1,-1 0-1,1 0 0,0 0 1,-1 0-1,1 0 1,0 0-1,0-1 0,0 1 1,-1 0-1,1 0 0,1 0 1,3 2 252,-1 1 1,0 0 0,-1 0-1,1 0 1,-1 0-1,0 1 1,0-1 0,0 1-1,3 6 1,14 19 1321,-17-27-1628,0 1-1,-1 0 0,1 0 1,-1 0-1,0 0 0,0 0 1,2 7-1,-4-11-43,0 1 0,0-1 0,0 0 0,0 1 0,0-1 0,0 0 0,0 1 0,1-1 0,-1 1 0,0-1 0,0 0 0,0 1 0,0-1 0,0 0 0,1 1 0,-1-1 0,0 0 0,0 1 0,1-1 0,-1 0 0,0 0 0,0 1 0,1-1 0,-1 0 0,0 0 0,1 1 0,-1-1 0,1 0 0,-1 0 0,1 0 0,-1 1 0,0-1 0,1 0 0,-1 0 0,0 1 0,1-1 0,-1 0 0,0 0 0,1 1 0,-1-1 0,0 0 0,0 1 0,1-1 0,-1 0 0,0 1 0,0-1 0,0 1 0,1-1 0,-1 0 0,0 1 0,0-1 0,0 1 0,0-1 0,0 0 0,0 1 0,0-1 0,0 1 0,0 1 0,0-1 0,1 1 0,-1 0 0,0-1 0,1 1 0,-1-1 0,1 1 0,0-1 0,-1 1 0,1-1 0,0 1 0,0-1 0,1 2 0,0-1 0,-1-1 0,0 0 0,0 1 0,-1-1 0,1 1 0,0 0 0,0-1 0,-1 1 0,1 0 0,-1-1 0,1 1 0,-1 0 0,0 2 0,1 0 0,0 0 0,0-1 0,0 1 0,1 0 0,-1-1 0,1 1 0,0-1 0,0 0 0,3 5 0,0 13 0,-1-3 0,-3-14 0,0 0 0,-1 0 0,1 0 0,-1 0 0,1 1 0,-1-1 0,0 0 0,-1 0 0,0 6 0,0 4 0,1-11 0,-1 0 0,1 0 0,-1 0 0,1 0 0,-1 0 0,0 0 0,0 0 0,0 0 0,0-1 0,-1 1 0,1 0 0,-1-1 0,0 1 0,-2 2 0,3-2 0,-1 1 0,1-1 0,-1 1 0,1 0 0,0-1 0,1 1 0,-2 4 0,2-8 0,0 1 0,0 0 0,0 0 0,0 0 0,0-1 0,0 1 0,0 0 0,-1-1 0,1 1 0,0 0 0,-1 0 0,1-1 0,0 1 0,-1 0 0,1-1 0,-1 1 0,0 0 0,0 0 0,1 0 0,-1-1 0,1 1 0,-1 0 0,1-1 0,-1 1 0,1 0 0,-1-1 0,1 1 0,0 0 0,0 0 0,-1 0 0,1-1 0,0 1 0,0 0 0,0 0 0,0 1 0,-1 0 0,1-1 0,0 1 0,-1-1 0,1 1 0,-1-1 0,0 1 0,0-1 0,1 0 0,-1 1 0,0-1 0,-2 2 0,2-2 0,0 1 0,0-1 0,0 0 0,0 1 0,0-1 0,1 1 0,-1-1 0,0 1 0,1-1 0,-1 1 0,0 2 0,-8 11 0,8-14 0,0 0 0,0 0 0,0 0 0,1 0 0,-1 0 0,0 0 0,0 0 0,1 1 0,-1-1 0,1 0 0,-1 0 0,1 1 0,-1-1 0,1 2 0,-9 10 0,8-12 0,0 0 0,0 0 0,0 0 0,1 0 0,-1 0 0,0 0 0,0 0 0,0 1 0,1-1 0,-1 0 0,1 1 0,-1-1 0,1 0 0,-1 3 0,-1 0 0,0 0 0,0 0 0,-1 0 0,0 0 0,1 0 0,-1 0 0,-1-1 0,-4 5 0,-31 42 0,29-36 0,9-13 0,3-5 0,1-1 1933,-1-1-3291,0-25-21915,-2 23 20218,0 3-149</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24.333"/>
    </inkml:context>
    <inkml:brush xml:id="br0">
      <inkml:brushProperty name="width" value="0.05" units="cm"/>
      <inkml:brushProperty name="height" value="0.05" units="cm"/>
    </inkml:brush>
  </inkml:definitions>
  <inkml:trace contextRef="#ctx0" brushRef="#br0">0 12 112,'0'0'408,"0"5"1713,14-14 9951,-10 8-12987,-2 1 1862,38 0 7676,14 0-1677,1 0-4493,-5-6-2453,-51 6 25,1 0 0,0 0 0,0 0 0,0 0 0,0 0 0,0 0 0,0 0 0,0 0 0,0 0 0,0 0 0,-1 0-1,1 0 1,0 0 0,0 0 0,0 0 0,0 0 0,0 0 0,0 0 0,0 0 0,0 1 0,0-1 0,0 0 0,0 0 0,0 0 0,0 0 0,0 0 0,-1 0 0,1 0 0,0 0 0,0 0 0,0 0 0,0 0 0,0 1 0,0-1-1,0 0 1,0 0 0,0 0 0,0 0 0,0 0 0,0 0 0,0 0 0,0 0 0,0 0 0,0 1 0,0-1 0,0 0 0,0 0 0,1 0 0,-1 0 0,0 0 0,0 0 0,0 0 0,0 0 0,0 0 0,0 0 0,0 0 0,0 1-1,0-1 1,0 0 0,0 0 0,0 0 0,-13 6-3958,-3-6-6124</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25.303"/>
    </inkml:context>
    <inkml:brush xml:id="br0">
      <inkml:brushProperty name="width" value="0.05" units="cm"/>
      <inkml:brushProperty name="height" value="0.05" units="cm"/>
    </inkml:brush>
  </inkml:definitions>
  <inkml:trace contextRef="#ctx0" brushRef="#br0">43 34 112,'0'0'173,"-21"-6"1492,0 0 12409,33 7-6271,-10-1-6608,24-1 4813,-16-2-5660,0 1-1,0 0 0,0 1 1,11-1-1,-13 2-347,-5 0 0,-1 1 0,1-1 0,-1 0 0,1 0 0,-1-1 0,1 1 0,-1 0 0,1-1 0,-1 0 0,1 1 0,-1-1 0,3-2 0,1 2 0,-1 0 0,1-1 0,0 2 0,-1-1 0,1 1 0,7 0 0,6 0 0,-8 0 0</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25.653"/>
    </inkml:context>
    <inkml:brush xml:id="br0">
      <inkml:brushProperty name="width" value="0.05" units="cm"/>
      <inkml:brushProperty name="height" value="0.05" units="cm"/>
    </inkml:brush>
  </inkml:definitions>
  <inkml:trace contextRef="#ctx0" brushRef="#br0">8 1 32767,'-7'0'-784</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08.959"/>
    </inkml:context>
    <inkml:brush xml:id="br0">
      <inkml:brushProperty name="width" value="0.05" units="cm"/>
      <inkml:brushProperty name="height" value="0.05" units="cm"/>
    </inkml:brush>
  </inkml:definitions>
  <inkml:trace contextRef="#ctx0" brushRef="#br0">78 73 400,'-7'-15'17120,"8"5"-16506,26-7-600,-23 13 3,0 1 1,1 0-1,-1 0 1,1 0-1,0 1 1,0 0-1,0 0 1,0 0-1,0 0 1,1 1-1,-1 0 1,0 0-1,11 0 0,-15 1-27,0 0 0,0 1-1,0-1 1,0 1 0,0-1-1,0 0 1,0 1 0,0 0-1,0-1 1,0 1 0,0 0-1,0-1 1,-1 1 0,1 0-1,0 0 1,0 0 0,-1-1-1,1 1 1,-1 0 0,1 0-1,-1 0 1,1 0 0,0 2-1,2 3-34,13 27-345,-15-32 378,0 1 0,-1-1 0,1 1-1,-1-1 1,1 1 0,-1 0 0,0-1 0,0 1-1,0 0 1,1-1 0,-2 1 0,1 0-1,0-1 1,0 1 0,0 0 0,-1-1-1,1 1 1,-1-1 0,1 1 0,-1 0-1,0-1 1,1 1 0,-1-1 0,0 0-1,-2 3 1,-2 7 40,4-6-23,-1 1 1,0-1-1,-1 0 0,1-1 1,-1 1-1,0 0 1,0-1-1,-5 6 1,-2 3 19,3-2-28,-2 0-1,1 0 0,-1-1 0,-1 0 0,0-1 0,-18 13 1,-1 6 35,25-25-47,1-1 1,0 1 0,1 0 0,-1 0 0,0 0-1,1 0 1,-2 4 0,-10 11-16,11-15 1,1 0-1,-1 0 1,1 0 0,0 0 0,0 0 0,0 1 0,1-1 0,-1 1 0,-1 5 0,3-8-30,149-1 996,-146 0-940,0 0 0,0 0 1,-1 1-1,1-1 0,0 0 1,0 1-1,-1 0 0,1 0 1,-1 0-1,1 0 0,-1 0 1,3 2-1,-3-2 11,8 5 13,-9-5-61</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34.063"/>
    </inkml:context>
    <inkml:brush xml:id="br0">
      <inkml:brushProperty name="width" value="0.05" units="cm"/>
      <inkml:brushProperty name="height" value="0.05" units="cm"/>
    </inkml:brush>
  </inkml:definitions>
  <inkml:trace contextRef="#ctx0" brushRef="#br0">1 295 144,'0'0'133,"0"19"6505,0-20-6288,2-23-113,-1 23-221,0 1 1,-1-1-1,1 0 0,0 0 0,0 0 0,-1 0 1,1 0-1,0 1 0,-1-2 0,1 1 1,-1 0-1,1 0 0,-1 0 0,0 0 0,1 0 1,-1 0-1,0 0 0,0 0 0,0-1 1,0 1-1,0 0 0,0 0 0,0 0 0,0-2 1,0 1 56,0 0 0,1 0 0,-1 0 0,1 0 0,0 1 0,-1-1 0,1 0 0,0 0 0,0 1 0,2-3 0,-2 2-6,1 0 1,-1 1 0,0-1-1,0 0 1,-1 0 0,1 0-1,0 1 1,0-1 0,-1 0-1,1-3 1,-1 3 13,1 0 0,-1 0 0,1 0 0,0 0-1,-1 0 1,1 0 0,0 0 0,0 0 0,0 0 0,2-2 0,7-16 355,-10 19-390,0-1 1,0 0-1,1 0 0,-1 0 0,1 0 1,0 1-1,-1-1 0,1 0 1,0 0-1,0 1 0,0-1 0,2-1 1,-2 2-8,0-1 0,0 1 0,0-1 1,0 1-1,-1 0 0,1-1 0,0 0 1,-1 1-1,1-1 0,-1 1 0,1-4 0,7-22 506,-4 23-403,-3 4-137,-1 0 0,0 0 0,1 0 1,-1-1-1,1 1 0,-1 0 0,0 0 1,1 0-1,-1-1 0,0 1 0,1 0 0,-1 0 1,0-1-1,0 1 0,1 0 0,-1-1 1,0 1-1,0 0 0,1-1 0,-1 1 0,0-1 1,0 1-1,0 0 0,0-1 0,0 1 0,1-1 1,-1 1-1,0-1 0,-1 0 8,1 1 0,0-1 1,0 1-1,0-1 0,0 1 0,0-1 0,0 1 1,0-1-1,-1 1 0,1-1 0,1 1 0,-1-1 0,0 1 1,0-1-1,0 1 0,0-1 0,0 1 0,0-1 1,1 1-1,-1-1 0,0 1 0,0-1 0,1 1 0,-1-1 1,0 1-1,1 0 0,-1-1 0,0 1 0,1 0 0,-1-1 1,1 1-1,-1 0 0,0-1 0,1 1 0,-1 0 1,1 0-1,-1-1 0,1 1 0,-1 0 0,2 0 0,-2 0-11,1-1 60,-1 0 0,1 0 0,-1 1 1,0-1-1,1 0 0,-1 0 1,0 0-1,0 0 0,0 1 0,1-1 1,-1 0-1,0 0 0,0 0 0,0 0 1,0 0-1,-1 1 0,1-1 0,0-1 1,1-13 776,0 14-837,-1 1 1,1 0 1,-1-1 0,1 1 0,-1-1 0,1 1 0,-1 0 0,0-1 0,1 1 0,-1-1 0,0 1 0,0-1 0,1 1 0,-1-1 0,0 1 0,0-1 0,0 1 0,1-1 0,-1 1 0,0-1-1,0 0 1,0 1 0,0-1 0,0 1 0,0-1 0,0 1 0,0-1 0,-1 0 0,1 0 31,2-11-126,8 5 179,-2 26 859,-8-16-836,-1-2-16,1 1 0,0 0 0,0-1 0,0 1 1,0 0-1,0 0 0,0-1 0,1 1 1,-1 0-1,0-1 0,1 1 0,-1 0 1,1-1-1,0 1 0,-1-1 0,1 1 1,0-1-1,0 1 0,0-1 0,1 2 0,-1-1 31,0 0-1,0 0 1,0 1-1,-1-1 0,1 0 1,-1 0-1,0 1 1,0-1-1,0 1 0,0-1 1,0 0-1,0 1 1,-2 3-1,2-3 51,-1 1 0,1-1-1,0 1 1,0-1 0,0 0-1,0 1 1,2 4 0,3 9 466,-5-15-520,1 1 0,-1-1 0,1 0 0,0 1 0,0-1 0,0 0 1,0 0-1,0 1 0,0-1 0,2 2 0,5 23 2706,-2-18-1792,0-2-778,3 21 926,-9-27-1162,0-1 0,0 1 0,0-1 0,0 1 0,0-1-1,1 1 1,-1-1 0,0 0 0,0 1 0,0-1 0,0 1 0,1-1-1,-1 1 1,0-1 0,0 1 0,1-1 0,-1 0 0,0 1 0,1-1-1,-1 0 1,0 1 0,1-1 0,0 1 0,-1-1-7,1 0 1,-1 1-1,1-1 1,-1 0-1,0 1 0,1-1 1,-1 1-1,1-1 1,-1 1-1,0-1 0,0 1 1,1-1-1,-1 1 1,0-1-1,0 1 0,1-1 1,-1 1-1,0-1 1,0 1-1,0-1 0,0 1 1,0 0-1,0-1 1,0 1-1,0 1 14,1 0 0,-1 0 1,1-1-1,-1 1 0,1 0 0,0 0 0,0-1 1,-1 1-1,1-1 0,0 1 0,1-1 0,-1 1 0,0-1 1,0 1-1,1-1 0,2 2 0,-1 18 1678,-4-16-1015,1-21-639,-5 5-53,4 11 0,0-1 0,1 0 0,-1 0 0,0 0 0,1 0 0,-1 0 0,1 0 0,-1 0 0,1 0 0,0 0 0,-1 0 0,1 0 0,0 0 0,0 0 0,0-2 0,0 1-1,0-1 0,0 1 0,0-1 0,0 1 0,0 0 0,1-1 0,-1 1-1,1 0 1,0-1 0,0 1 0,0 0 0,0 0 0,0-1 0,2-1 0,-3 3-40,1-1 0,0 0 0,-1 0 0,1 1-1,-1-1 1,0 0 0,1 0 0,-1 0 0,0 0 0,0 1 0,0-1 0,0 0 0,-1 0-1,1 0 1,-1-2 0,0 3-5,1-1-1,0 1 1,-1 0 0,1-1-1,0 1 1,0-1 0,0 1-1,0-1 1,0 1 0,0-1-1,1 1 1,-1-1-1,0 1 1,1 0 0,-1-1-1,1-1 1,2-1-23,0 0-1,-1-1 1,0 0 0,0 0-1,-1 0 1,0 1-1,1-1 1,-1 0 0,-1-1-1,1-7 1,5 0 2,-6 12 67,1 1 1,-1-1 0,1 0-1,-1 1 1,1-1-1,-1 0 1,1 0 0,-1 0-1,0 1 1,1-1 0,-1 0-1,0 0 1,0 0-1,1 0 1,-1 0 0,0 0-1,0-1 1,0-81 154,0 82-179,10-5-169,-3 2 97,-5 20 123,6 35 811,4 4-3,-4 2-96,3-13-739,-3-11 0,-3-24 0,-4-8 0,-1-1 0,1 0 0,-1 1 0,1-1 0,-1 1 0,1-1 0,-1 0 0,0 1 0,1-1 0,-1 1 0,0-1 0,1 1 0,-1 0 0,0-1 0,0 1 0,0-1 0,1 1 0,-1-1 0,0 1 0,0 0 0,0-1 0,0 1 0,0 0 0,0 0 0,0 0 0,0 0 0,0 0 0,1 0 0,-1 0 0,0-1 0,1 1 0,-1 0 0,0 0 0,1 0 0,-1-1 0,1 1 0,-1 0 0,1 0 0,0-1 0,-1 1 0,1 0 0,0-1 0,0 1 0,0 0 0,0 0 0,0-1 0,-1 1 0,1 0 0,0-1 0,-1 1 0,1 0 0,0 0 0,-1 0 0,1-1 0,-1 1 0,1 0 0,-1 0 0,0 0 0,1 0 0,-1 0 0,0 0 0,0 0 0,0 2 0,6 4 1,-6-7-1,0 0 0,1 0-1,-1 0 1,0 0 0,0 0 0,0 0-1,0 0 1,0 0 0,0 1 0,0-1-1,0 0 1,1 0 0,-1 0 0,0 0-1,0 0 1,0 0 0,0 0 0,0 0 0,1 0-1,-1 0 1,0 0 0,0 0 0,0 0-1,0 0 1,0 0 0,1 0 0,-1 0-1,0 0 1,0 0 0,0 0 0,0 0-1,0 0 1,0 0 0,1 0 0,-1 0-1,0-1 1,0 1 0,0 0 0,0 0-1,0 0 1,0 0 0,0 0 0,0 0-1,1 0 1,-1 0 0,0 0 0,0-1-1,0 1 1,0 0 0,0 0 0,0 0-1,0 0 1,0 0 0,0-1 0,0 1-1,0 0 1,0 0 0,0 0 0,0-13-5399,0-18-12838,0 14 13654,0 11 2545</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34.993"/>
    </inkml:context>
    <inkml:brush xml:id="br0">
      <inkml:brushProperty name="width" value="0.05" units="cm"/>
      <inkml:brushProperty name="height" value="0.05" units="cm"/>
    </inkml:brush>
  </inkml:definitions>
  <inkml:trace contextRef="#ctx0" brushRef="#br0">110 41 256,'8'-12'7198,"-8"11"-6587,0 0 0,0 1 1,0-1-1,0 0 0,0 0 0,0 0 0,0 0 0,0 0 0,-1 0 1,1 0-1,0 1 0,-1-1 0,1 0 0,0 0 0,-1 0 0,1 1 1,-1-1-1,0 0 0,0-1 0,-11-1 1301,10 3-1582,2 0-269,0-1 0,-1 1 0,1-1 1,0 1-1,-1-1 0,1 1 0,-1-1 0,1 1 0,-1-1 0,1 1 0,-1 0 0,1-1 0,-1 1 0,1 0 0,-1-1 0,0 1 0,1 0 0,-1 0 0,1 0 0,-1 0 0,0-1 0,1 1 0,-1 0 0,0 0 0,1 0 0,-1 0 0,-1 1 0,-23 1 1298,21 0-1315,0 0-1,0 0 1,0 1-1,1 0 1,-1-1-1,1 1 1,-1 0-1,1 1 1,0-1-1,0 1 1,-4 5-1,5-3 39,0 0 0,0 0-1,1 0 1,0 0 0,0 1-1,0-1 1,0 0-1,2 12 1,0-15-69,-1 0 0,1 1 0,1-1 1,-1 0-1,0 0 0,1-1 0,0 1 0,-1 0 0,1-1 0,0 1 1,0-1-1,1 1 0,-1-1 0,0 0 0,1 0 0,-1 0 1,1 0-1,0 0 0,0-1 0,0 1 0,0-1 0,0 0 0,0 0 1,0 0-1,0 0 0,0 0 0,6 0 0,-4-1-7,14-2 139,-19 2-153,1-1 0,-1 1 1,0-1-1,1 1 0,-1-1 0,1 1 0,-1-1 0,0 1 0,1-1 1,-1 1-1,0-1 0,1 1 0,-1-1 0,0 1 0,0-1 0,0 0 1,0 1-1,1-1 0,-1 0 0,0 1 0,0-1 0,0 1 1,0-1-1,-1-1 0,6-7-178,-4 8 181,-1 0 1,1 0-1,0 0 1,-1 1-1,1-1 0,0-1 1,-1 1-1,0 0 1,1 0-1,-1 0 1,0 0-1,1 0 1,-1 0-1,0 0 1,0-2-1,8-25 88,-8 27 5,0 7-195,0-5 114,0 0-1,0 1 1,0-1-1,0 0 0,0 0 1,1 0-1,-1 1 1,0-1-1,1 0 1,-1 0-1,1 0 1,0 0-1,-1 0 1,1 1-1,1 0 1,3 11-2,-5-10 3,1 0-1,0-1 1,0 1-1,0 0 0,0-1 1,0 1-1,0-1 0,1 1 1,0-1-1,-1 0 1,1 1-1,0-1 0,0 0 1,0 0-1,0-1 0,0 1 1,1 0-1,-1-1 0,0 1 1,4 1-1,12 1-5299,-18-4 5109,0 0-1,1 0 0,-1 1 0,1-1 0,-1 0 0,1 0 0,-1 0 0,1 0 0,-1 0 0,1 0 0,-1 0 1,1 0-1,-1 0 0,1 0 0,-1 0 0,1 0 0,-1 0 0,1-1 0,-1 1 0,0 0 0,1 0 1,-1 0-1,1-1 0,-1 1 0,0 0 0,1-1 0,-1 1 0,1 0 0,-1-1 0,0 1 0,0 0 0,1-1 1,-1 1-1,0-1 0,0 1 0,1-1 0,-1-2-2324,-12-11-7587</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35.413"/>
    </inkml:context>
    <inkml:brush xml:id="br0">
      <inkml:brushProperty name="width" value="0.05" units="cm"/>
      <inkml:brushProperty name="height" value="0.05" units="cm"/>
    </inkml:brush>
  </inkml:definitions>
  <inkml:trace contextRef="#ctx0" brushRef="#br0">0 8 208,'14'-6'8007,"-14"5"-7872,1 1 1,-1 0-1,1 0 1,-1 0-1,1-1 1,-1 1-1,1 0 1,0 0 0,-1 0-1,1 0 1,-1 0-1,1 0 1,-1 0-1,1 0 1,-1 0-1,1 1 1,0-1 0,-1 0-1,1 0 1,-1 0-1,1 1 1,-1-1-1,1 0 1,-1 0-1,0 1 1,1-1 0,-1 1-1,1-1 1,-1 0-1,0 1 1,1-1-1,-1 1 1,0-1-1,1 1 1,-1-1 0,1 1-1,11 20 4814,2-1-1748,5 17-477,-14-28-2342,-1 0-1,2-1 0,-1 0 1,10 11-1,1 2-31,-13-15-260,-2-5-85,-1-1 0,0 1-1,0-1 1,0 1 0,0-1 0,1 0-1,-1 1 1,0-1 0,0 1 0,1-1-1,-1 0 1,0 1 0,1-1 0,-1 0-1,0 1 1,1-1 0,-1 0 0,0 1-1,1-1 1,-1 0 0,1 0 0,-1 1-1,1-1 1,-1 0 0,1 0-1,-1 0 1,1 0 0,-1 0 0,1 0 0,4 2-1328</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35.873"/>
    </inkml:context>
    <inkml:brush xml:id="br0">
      <inkml:brushProperty name="width" value="0.05" units="cm"/>
      <inkml:brushProperty name="height" value="0.05" units="cm"/>
    </inkml:brush>
  </inkml:definitions>
  <inkml:trace contextRef="#ctx0" brushRef="#br0">0 190 688,'4'-3'12294,"4"-5"-9645,-8 7-2564,0 0 0,0 0 0,1 0 0,-1 0 0,0 0 0,0 1 0,1-1 0,-1 0 0,1 0 0,-1 1 0,1-1 0,-1 0 0,1 0 0,-1 1 0,1-1 0,-1 1 0,1-1 0,0 0 0,-1 1 0,1-1 0,0 1 0,0-1 0,-1 1 0,2-1 0,11-10 760,-8 3-463,0 0 0,0 1 0,1-1 0,0 1 0,1 1 1,12-12-1,20-20 595,-16 20-776,-21 17-188,0 0-1,1-1 1,-1 1 0,0 0-1,0-1 1,-1 0 0,1 1 0,0-1-1,0 0 1,-1 0 0,1 0-1,-1 0 1,2-3 0,-3 4-131,0 1 70,0 0 0,0 0 1,0 0-1,0 0 0,0-1 0,0 1 0,0 0 0,0 0 0,0 0 0,0 0 0,0-1 0,0 1 0,0 0 0,0 0 0,1 0 0,-1 0 0,0 0 0,0-1 1,0 1-1,0 0 0,0 0 0,0 0 0,0 0 0,1 0 0,-1 0 0,0 0 0,0-1 0,0 1 0,0 0 0,0 0 0,1 0 0,-1 0 0,0 0 0,0 0 1,0 0-1,0 0 0,1 0 0,-1 0 0,0 0 0,0 0 0,0 0 0,0 0 0,1 0 0,-1 0 0,0 0 0,-34 10-17049,32-9 15678</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37.593"/>
    </inkml:context>
    <inkml:brush xml:id="br0">
      <inkml:brushProperty name="width" value="0.05" units="cm"/>
      <inkml:brushProperty name="height" value="0.05" units="cm"/>
    </inkml:brush>
  </inkml:definitions>
  <inkml:trace contextRef="#ctx0" brushRef="#br0">12 68 288,'0'0'1403,"8"-5"-231,-8 4-583,3 3-1036,6 10 7791,-9-10-7067,0 0 0,-1 0 0,2 1 0,-1-1 0,0 0 0,0 0 0,1 0 0,-1 0 0,1 1 0,-1-1 0,1 0 0,0 0 0,0 0 0,0 0 0,0 0 0,2 1 0,-2-1-39,-1 0 1,1 0 0,0 0 0,-1 1-1,0-1 1,1 0 0,-1 0-1,0 0 1,0 0 0,0 0 0,0 0-1,0 0 1,-1 4 0,1 22 1842,5 11 45,-5-35-1897,0 0-1,0 0 1,1 0 0,-1 0-1,1 0 1,0-1-1,-1 1 1,2 0 0,-1-1-1,0 1 1,3 4-1,-3-5-58,0 0 0,0 0 0,0 0 0,-1 1 0,1-1 0,-1 0 0,0 0 1,0 1-1,0-1 0,0 0 0,-2 5 0,1 6 366,6 20 122,-3-29-718,-1 0 0,0 0 0,-1-1 0,1 1 0,-1 0 1,0 0-1,0 0 0,0 0 0,-2 6 0,6-12-2,-4 1 58,0 0-1,1 0 1,-1 0 0,0 0-1,0 0 1,1 0-1,-1 0 1,0 0-1,1 0 1,-1 0-1,0 0 1,1-1-1,-1 1 1,0 0 0,1 0-1,-1 0 1,0 0-1,0 0 1,1-1-1,-1 1 1,0 0-1,0 0 1,1-1-1,-1 1 1,0 0 0,0 0-1,0-1 1,0 1-1,1 0 1,-1 0-1,0-1 1,0 1-1,0 0 1,0-1-1,0 1 1,0 0-1,0-1 1,0 1 0,0 0-1,0-1 1,0 1-1,0 0 1,0-1-1,0 1 1,0 0-1,0 0 1,0-1-1,0 1 1,0-2-158,0 0 1,0 0-1,0 0 0,0 0 1,0 0-1,-1 0 1,1 0-1,-1 0 0,1 0 1,-1 0-1,0 0 0,0 0 1,0 0-1,0 1 0,0-1 1,-1-1-1,-3-28-2724,2 6 175,-9-18-568,7 12 1512,2 9 1112,1 11 553,1 0 0,0 0 0,1 0 1,2-16-1,-1-1 104,-1 27-2,0 0 0,0 0 1,1-1-1,-1 1 1,0 0-1,1 0 0,-1 0 1,1 0-1,-1 0 1,1 0-1,0-1 0,0 1 1,-1 1-1,1-1 1,0 0-1,1-1 0,-1 1 0,0 0 0,0 1 0,-1-1 0,1 0 0,0 0 0,-1 1 0,1-1 0,-1 0 0,1 0 0,-1 0-1,1 0 1,-1 0 0,0 0 0,1 0 0,-1-1 0,1-1 6,0 1 1,0 0-1,0-1 0,0 1 1,0 0-1,0 0 0,0 0 1,1 0-1,-1 0 0,1 0 1,3-3-1,3-5 33,25-22 1068,-33 31-1088,1 1 1,-1-1-1,0 1 0,1-1 1,-1 1-1,1-1 0,-1 1 1,1 0-1,0-1 0,-1 1 0,1 0 1,-1-1-1,1 1 0,0 0 1,-1 0-1,1-1 0,-1 1 1,1 0-1,0 0 0,-1 0 1,1 0-1,0 0 0,-1 0 1,1 0-1,0 0 0,-1 0 1,1 0-1,0 0 0,-1 1 1,2-1-1,25 4 324,-24-3-338,28 11 366,-30-11-267,0-1 0,1 1 1,-1 0-1,0 0 0,0 0 1,0 0-1,0 0 0,0 0 0,0 0 1,0 0-1,-1 0 0,1 1 1,0-1-1,-1 0 0,1 0 0,0 1 1,-1-1-1,0 1 0,1-1 1,-1 0-1,0 3 0,6 9 629,-6-12-689,1 0-1,0-1 0,-1 1 0,1 0 1,-1 0-1,1 0 0,-1 0 0,1 0 1,-1 0-1,0 0 0,1 0 0,-1 1 1,0-1-1,0 2 0,-12 29 1192,11-28-1174,-2 0 0,1 1 0,-1-1 0,1 0 0,-1 0 0,0 0-1,0-1 1,-1 1 0,1-1 0,-1 0 0,-5 4 0,9-7-58,-51 24 93,47-23-303,-1 1 1,1-2-1,-1 1 0,1 0 1,-1-1-1,0 0 0,1 0 0,-1 0 1,0-1-1,-6-1 0,-17-1-2228,20 4 2117,-14-1-2541,21 0 2679,1 0 0,-1 0 0,1 0 0,-1 0 0,1 0 0,0 0 0,-1 0 0,1 0 0,-1 0 0,1 0 0,-1-1 0,1 1 0,-1 0 0,1 0 0,0 0 0,-1-1 0,1 1 0,-1 0 0,1-1 0,0 1 0,-1 0 0,1-1 0,0 1 0,-1 0 0,1-1 0,0 1 0,0 0 0,0-1 0,-1 1 0,1-1 0,0 0 0,19-9-6359</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38.413"/>
    </inkml:context>
    <inkml:brush xml:id="br0">
      <inkml:brushProperty name="width" value="0.05" units="cm"/>
      <inkml:brushProperty name="height" value="0.05" units="cm"/>
    </inkml:brush>
  </inkml:definitions>
  <inkml:trace contextRef="#ctx0" brushRef="#br0">49 62 96,'0'0'7756,"13"6"-5016,-10-5-2482,-1 0 0,1 0 0,0 0 1,0-1-1,0 1 0,0-1 0,0 1 1,-1-1-1,1 0 0,0 0 1,0 0-1,0-1 0,0 1 0,5-2 1,11 0 442,-18 2-658,0 0-1,0 0 1,0 0 0,0 0-1,0-1 1,-1 1 0,1 0-1,0 0 1,0-1 0,0 1-1,0 0 1,-1-1 0,1 1 0,0-1-1,0 1 1,-1-1 0,1 0-1,0 1 1,-1-1 0,1 0-1,0 1 1,-1-1 0,1 0-1,-1 0 1,1 1 0,-1-1-1,0 0 1,1 0 0,-1 0 0,1-1-1,-1 1 100,6-14 1272,-6 15-1413,-1 0 1,1-1-1,-1 1 1,1 0-1,-1-1 1,1 1-1,-1 0 1,1-1-1,0 1 1,-1 0-1,1-1 1,0 1-1,-1-1 1,1 1-1,0 0 1,-1-1 0,1 1-1,0-1 1,0 1-1,0-1 1,-1 1-1,1-2 1,-8-9 45,-9 4-27,14 5-24,0 1 0,1 0 0,-1 0 0,0 0 0,0 1 0,0-1 0,0 1 0,0 0 0,0-1 0,-5 2 0,3-1 8,1 1-1,0 0 1,0 0-1,0 1 1,0-1-1,0 1 1,0 0-1,0 0 1,0 0-1,1 0 1,-1 1-1,1-1 1,-1 1 0,1 0-1,0 0 1,0 1-1,0-1 1,1 0-1,-1 1 1,1 0-1,-2 4 1,2-6 165,1 1 1,0-1-1,0 1 1,0 0 0,0-1-1,1 1 1,-1 0-1,1 0 1,0-1-1,0 1 1,-1 0 0,2 0-1,-1 0 1,0-1-1,1 1 1,-1 0-1,1-1 1,0 1 0,0 0-1,0-1 1,0 1-1,0-1 1,0 1-1,1-1 1,0 0 0,-1 1-1,1-1 1,0 0-1,0 0 1,0 0-1,0 0 1,0-1 0,4 3-1,4 3 378,0-1 1,1-1-1,-1 0 0,1 0 0,0-1 1,0 0-1,13 2 0,-19-5-591,21 6 154,-26-7-133,1 0 0,-1 0-1,1 1 1,-1-1 0,1 0 0,-1 0-1,1 0 1,-1 0 0,1 0 0,-1 0-1,1 0 1,-1 0 0,1 0 0,-1 0-1,1 0 1,-1 0 0,1 0 0,-1 0-1,1 0 1,-1 0 0,1-1 0,-1 1-1,1 0 1,-1 0 0,0-1 0,1 1 0,-1 0-1,1-1 1,-1 1 0,0 0 0,1-1-1,-1 1 1,0-1 0,1 1 0,-1-1-1,0 1 1,0 0 0,1-2 0,3 1-1102,-4 1 1064,0 0-1,0 0 0,1 1 0,-1-1 1,0 0-1,0 0 0,1 0 0,-1 0 1,0 0-1,0 0 0,1 0 0,-1 0 0,0-1 1,0 1-1,1 0 0,-1 0 0,0 0 1,0 0-1,1 0 0,-1 0 0,0 0 0,0 0 1,0-1-1,1 1 0,-1 0 0,0 0 1,0 0-1,0 0 0,0-1 0,1 1 0,-1 0 1,0 0-1,0 0 0,0-1 0,0 1 1,0 0-1,0 0 0,0-1 0,0 1 0,1 0 1,-1 0-1,0-1 0,3-5-2782,1-4-5960,-2-8 206,8 13 7045</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39.143"/>
    </inkml:context>
    <inkml:brush xml:id="br0">
      <inkml:brushProperty name="width" value="0.05" units="cm"/>
      <inkml:brushProperty name="height" value="0.05" units="cm"/>
    </inkml:brush>
  </inkml:definitions>
  <inkml:trace contextRef="#ctx0" brushRef="#br0">137 51 224,'0'-4'1248,"0"3"-1164,0 1 0,-1-1 1,1 1-1,0-1 1,0 1-1,0-1 0,0 1 1,0-1-1,0 1 0,0-1 1,0 1-1,0-1 1,0 1-1,0-1 0,0 1 1,0-1-1,0 1 1,0-1-1,0 1 0,1-1 1,-1 1-1,0-1 1,0 1-1,1 0 0,-1-1 1,0 1-1,1-1 0,-1 1 1,0 0-1,1-1 1,-1 1-1,0 0 0,1-1 1,-1 1-1,1 0 1,-1 0-1,1-1 0,-1 1 1,1 0-1,-1 0 1,1 0-1,-1 0 0,1-1 1,0 1-1,-1 0 54,0 0 0,1 0 0,-1-1 0,0 1 0,0 0 0,0-1 0,0 1 0,1 0 0,-1 0 1,0-1-1,0 1 0,0 0 0,0-1 0,0 1 0,0 0 0,0-1 0,0 1 0,0 0 0,0-1 0,0 1 0,0 0 0,0-1 0,0 1 0,0 0 0,0-1 0,0 1 0,-1 0 0,1-1 0,0 1 0,0 0 0,0-1 0,0 1 1,-1 0-1,1-1 0,-7-1 1091,-4-5 7821,6 3-6618,1 1-3351,2 2 1378,-31 7 2326,31-5-2753,-1-1-1,1 0 1,-1 1 0,1-1-1,0 1 1,-1 0 0,1 0 0,0 0-1,0 0 1,-1 0 0,1 1-1,0-1 1,0 1 0,1-1-1,-1 1 1,-2 2 0,-14 10 10,16-13-38,1 0-1,-1 1 0,0-1 0,0 1 1,1 0-1,-1-1 0,1 1 1,-1 0-1,1 0 0,0 0 0,0 0 1,0 0-1,0 0 0,0 0 0,0 0 1,0 1-1,0 2 0,-3 41 40,5-44-75,-1 0 0,0-1 0,1 1 0,-1 0 0,1-1 0,-1 1 0,1-1 0,0 1 1,0-1-1,-1 1 0,1-1 0,0 1 0,1-1 0,-1 0 0,0 1 0,0-1 0,0 0 0,1 0 0,-1 0 1,1 0-1,-1 0 0,1 0 0,-1-1 0,1 1 0,-1 0 0,3 0 0,-1 0-26,-1 0 0,1-1 1,0 1-1,-1 0 0,1-1 0,-1 0 0,1 0 0,0 0 0,-1 0 1,1 0-1,0 0 0,-1-1 0,1 1 0,0-1 0,4-1 0,9-4-238,-15 6 248,1 0-1,-1 0 0,1 0 0,-1-1 0,1 1 0,-1-1 0,1 0 0,-1 1 1,1-1-1,-1 0 0,1 0 0,-1 1 0,0-1 0,0 0 0,3-3 1,2-5-447,-5 7 504,0 1 0,1-1-1,-1 1 1,0-1 0,0 0 0,0 1-1,0-1 1,0 0 0,-1 0 0,1 1 0,0-1-1,-1 0 1,0 0 0,1-3 0,-1-4 513,0 15-90,2 13-231,12-5-238,-13-12 51,1 0-1,-1 0 1,1 0 0,-1-1 0,1 1-1,0 0 1,0-1 0,0 0 0,0 1-1,0-1 1,4 2 0,7 5-51,-2-1-463,2-5-2597,-12-3 2459,0 1 0,0-1 0,0 1 0,-1-1-1,1 0 1,0 0 0,0 0 0,-1 1 0,1-1-1,-1 0 1,1 0 0,0 0 0,-1 0 0,0 0-1,1 0 1,-1 0 0,0 0 0,1-2 0,-1-13-3714,0 10 2637</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39.703"/>
    </inkml:context>
    <inkml:brush xml:id="br0">
      <inkml:brushProperty name="width" value="0.05" units="cm"/>
      <inkml:brushProperty name="height" value="0.05" units="cm"/>
    </inkml:brush>
  </inkml:definitions>
  <inkml:trace contextRef="#ctx0" brushRef="#br0">2 18 768,'0'-4'748,"-1"3"-645,1 1 0,0 0 0,0-1 0,0 1 0,0 0-1,0-1 1,0 1 0,0-1 0,0 1 0,0 0 0,0-1 0,0 1-1,0-1 1,0 1 0,0 0 0,0-1 0,0 1 0,0 0 0,0-1 0,0 1-1,1 0 1,-1-1 0,0 1 0,0 0 0,0-1 0,1 1 0,-1 0 0,0-1-1,1 1 1,-1 0 0,0 0 0,0-1 0,1 1 0,-1 0 0,0 0-1,1 0 1,-1-1 0,0 1 0,1 0 0,-1 0 0,1 0 0,-1 0 0,0 0-1,1 0 1,0 0 0,10 16 3304,-10-14-3051,-1 0-1,0-1 1,1 1-1,-1 0 1,1-1-1,0 1 1,-1-1-1,1 1 1,0-1 0,0 1-1,0-1 1,1 2-1,0-2-30,-1 1 0,-1-1 0,1 0 0,0 0 0,0 1 0,0-1 0,-1 1 0,1-1 0,-1 1 0,1-1 0,-1 1 0,1 1 0,-1 42 8372,0 1-4371,0 90-3084,4-128-1242,-4-8 0,0 0 0,0 0 0,1 0 0,-1 0 0,0 0 0,0 0 0,0 0 0,1 0 0,-1 0 0,0 0 0,0 0 0,0 0 0,0-1 0,1 1 0,-1 0 0,0 0 0,0 0 0,0 0 0,0 0 0,1 0 0,-1-1 0,0 1 0,0 0 0,0 0 0,0 0 0,0 0 0,0-1 0,1 1 0,-1 0 0,0 0 0,0 0 0,0-1 0,0 1 0,0 0 0,0 0 0,0 0 0,0-1 0,0 1 0,0 0 0,0 0 0,0 0 0,0-1 0,0 1 0,0 0 0,0 0 0,0 0 0,0-1 0,-1 1 0,1 0 0,0 0 0,0 0 0,0 0 0,0-1 0,0 1 0,5-16 0,-4 16 0,0-1 0,-1 0 0,1 0 0,-1 0 0,1 0 0,-1 0 0,1-1 0,-1 1 0,0 0 0,1 0 0,-1 0 0,0 0 0,0 0 0,0-3 0,1-1-19,0-1-1,1 1 1,-1-1-1,1 1 1,0-1-1,0 1 1,1 0 0,4-7-1,-2 1-357,0 2 258,0 0 0,0 0 0,0 1 0,1 0 0,0 0 1,1 0-1,0 0 0,11-8 0,-8 5 65,-9 10 5,-1 0 1,1 0 0,0 0 0,-1 0-1,1 1 1,0-1 0,-1 0-1,1 1 1,0-1 0,0 0 0,0 1-1,0-1 1,0 1 0,0-1 0,0 1-1,0 0 1,1-1 0,0 1-502,-3-1-377,1 1 878,0-1 0,0 1 0,0 0-1,0 0 1,0-1 0,0 1 0,0 0 0,0 0 0,0 0 0,0-1-1,0 1 1,0 0 0,0 0 0,0 0 0,1-1 0,-1 1-1,0 0 1,0 0 0,0 0 0,0 0 0,0-1 0,0 1 0,1 0-1,-1 0 1,0 0 0,0 0 0,0 0 0,0 0 0,1-1 0,-1 1-1,0 0 1,0 0 0,0 0 0,1 0 0,-1 0 0,0 0-1,0 0 1,0 0 0,1 0 0,-1 0 0,0 0 0,1 0 0</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40.143"/>
    </inkml:context>
    <inkml:brush xml:id="br0">
      <inkml:brushProperty name="width" value="0.05" units="cm"/>
      <inkml:brushProperty name="height" value="0.05" units="cm"/>
    </inkml:brush>
  </inkml:definitions>
  <inkml:trace contextRef="#ctx0" brushRef="#br0">1 0 336,'6'6'6861,"-3"-5"-6881,-1-1 1033,31 16 8045,6 17-297,-16-9-5155,-19-20-3080,1 0-1,-1 0 0,-1 0 0,1 0 1,4 7-1,11 12-525,-10-13 0,1 3 0,3 4 485,-3-14-1299,-10-4 566,1 1 0,-1-1 1,0 0-1,1 1 0,-1-1 1,1 1-1,-1-1 0,0 0 1,0 1-1,1-1 0,-1 0 1,0 1-1,0-1 0,0 0 1,0 0-1,0 1 0,0-1 1,0 0-1,0 1 0,0-2 0,0 0-877,0 1-1,0-1 1,0 1-1,0-1 1,0 1-1,-1-1 1,1 1-1,-1-1 0,1 1 1,-1-1-1,1 1 1,-1 0-1,0-1 1,1 1-1,-5-5-2250,-5 0 161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41.343"/>
    </inkml:context>
    <inkml:brush xml:id="br0">
      <inkml:brushProperty name="width" value="0.05" units="cm"/>
      <inkml:brushProperty name="height" value="0.05" units="cm"/>
    </inkml:brush>
  </inkml:definitions>
  <inkml:trace contextRef="#ctx0" brushRef="#br0">80 0 96,'0'0'96,"-9"7"1214,7-7-1065,-4 0 116,0 1 0,0-1-1,0 1 1,1 0-1,-1 1 1,-8 3-1,12-4-224,1-1-140,0 1 0,-15 13 13242,66-16-1647,-30 0-10706,0 2 0,0 0-1,28 4 1,-34-3-2369,15-1 4598,-16 0-5990</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10.419"/>
    </inkml:context>
    <inkml:brush xml:id="br0">
      <inkml:brushProperty name="width" value="0.05" units="cm"/>
      <inkml:brushProperty name="height" value="0.05" units="cm"/>
    </inkml:brush>
  </inkml:definitions>
  <inkml:trace contextRef="#ctx0" brushRef="#br0">0 134 112,'0'0'3610,"10"-6"-430,2-23-203,-11 29-2926,0-1-1,0 1 1,0-1-1,0 1 1,-1-1-1,1 1 1,0-1-1,0 1 1,0-1-1,0 0 1,-1 0-1,1 1 1,0-1-1,-1 0 1,1 0-1,0 0 1,-1 0-1,1 0 1,-1 0-1,1 0 1,-1 0-1,0 0 1,1 0-1,-1 0 1,0 0-1,0-2 0,30-22 914,1 2-479,-23 16-164,-8 6-312,1 1-1,-1-1 1,1 1-1,-1 0 1,1-1-1,-1 1 0,1-1 1,-1 1-1,1 0 1,0-1-1,-1 1 0,1 0 1,-1 0-1,1 0 1,0-1-1,-1 1 1,1 0-1,0 0 0,-1 0 1,1 0-1,0 0 1,1 0-1,13-4 18,-14 3-23,1 0 0,-1 0-1,1 0 1,-1 1 0,1-1 0,0 1-1,-1-1 1,1 1 0,0 0-1,-1 0 1,4-1 0,5-1-4,-10 2 2,1 0-1,-1 0 1,1 0-1,-1 0 0,0-1 1,1 1-1,-1 0 1,1 0-1,-1 0 1,0 0-1,1 0 0,-1 0 1,1 0-1,-1 0 1,1 0-1,-1 1 1,0-1-1,1 0 0,-1 0 1,1 0-1,-1 0 1,0 0-1,1 1 1,-1-1-1,1 1 0,1 0 14,0-1-2,-1 1 0,0-1 0,0 1 0,0-1 0,0 1-1,0-1 1,0 1 0,0 0 0,0 0 0,0-1 0,0 1 0,0 0 0,0 0 0,0 2-1,29 23 62,-20-18-2,-9-7-56,-1 0 1,1 0-1,0 0 1,0-1 0,0 1-1,0 0 1,0 0 0,0-1-1,0 1 1,0-1 0,0 1-1,0-1 1,0 0 0,0 1-1,1-1 1,-1 0-1,0 0 1,2 1 0,9 0 167,-10 0-152,0-1 0,0 0 0,0 0 0,0 1 0,0-1 0,1 0 0,-1-1 0,0 1 0,0 0 0,0 0 0,2-2 0,27-4 105,-16 3-250,-14 3 72,0 1 1,0-1-1,0 0 0,-1 0 1,1 0-1,0 0 0,0 0 1,0 0-1,0-1 0,-1 1 1,1 0-1,0 0 0,0 0 1,0-1-1,-1 1 0,1-1 1,0 1-1,0 0 1,-1-1-1,1 1 0,0-1 1,-1 1-1,1-1 0,-1 0 1,1 1-1,-1-1 0,1 0 1,-1 1-1,1-2 0,3-4-565,-3 6 461,0-1 1,-1 1-1,1 0 0,-1-1 0,1 1 0,-1-1 0,1 1 0,-1-1 1,0 0-1,1 1 0,-1-1 0,1 1 0,-1-1 0,0 0 0,0 1 1,1-1-1,-1 0 0,0 1 0,0-1 0,0 0 0,0 1 0,0-1 1,0 0-1,0 0 0,0 0 0,0 0-10,0 1 0,1-1 0,-1 1 1,0-1-1,0 1 0,0-1 0,0 1 0,0-1 0,0 1 0,0-1 0,0 1 0,0-1 1,0 1-1,0-1 0,0 1 0,0-1 0,0 1 0,-1-1 0,1 1 0,0-1 1,0 1-1,-1-1 0,1 1 0,0 0 0,-1-1 0,1 1 0,0-1 0,-1 1 1,1 0-1,0-1 0,-1 1 0,1 0 0,-1-1 0,1 1 0,-1 0 0,1 0 1,-1 0-1,1-1 0,-1 1 0,0 0 0,0 0 179,-1-3-802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43.823"/>
    </inkml:context>
    <inkml:brush xml:id="br0">
      <inkml:brushProperty name="width" value="0.05" units="cm"/>
      <inkml:brushProperty name="height" value="0.05" units="cm"/>
    </inkml:brush>
  </inkml:definitions>
  <inkml:trace contextRef="#ctx0" brushRef="#br0">6 324 272,'-5'9'6655,"7"-21"-5052,1-8 216,3 6-1193,-5 13-573,-1 0 0,1 0 0,-1 0 0,1 0 0,0 0 0,-1 0 0,0 0 1,1 0-1,-1 0 0,0 0 0,1 0 0,-1-1 0,0 1 0,0-2 0,0 1 5,1 0 1,-1 1-1,0-1 1,1 0-1,-1 0 1,1 1-1,0-1 1,0 0-1,0 1 1,0-1-1,1-2 1,-1 3 50,1-1 0,-1 0-1,0 0 1,0 0 0,0 0 0,0 0 0,-1 0 0,1 0 0,-1 0 0,1 0 0,0-4 0,6-40 1211,-1 35-1154,-6 11-155,1-1 0,-1 0 1,1 0-1,0 1 0,-1-1 0,1 0 1,-1 0-1,0 0 0,1 0 1,-1 0-1,0 0 0,1 0 1,-1 0-1,0 0 0,0 0 0,0-1 1,0 1-7,0 0 5,0 0-1,-1-1 1,1 1-1,0-1 1,0 1-1,0-1 1,1 1 0,-1-1-1,0 1 1,1-1-1,-1 1 1,0-1 0,1 1-1,0-1 1,-1 1-1,1 0 1,0 0-1,0-1 1,-1 1 0,1 0-1,2-2 1,2-18 286,-2 3-125,-1 13-134,-1-1 0,0 1 0,-1 0-1,0 0 1,1 0 0,-1 0 0,-1 0 0,0-7 0,0-4 42,10 27-114,-6 4 209,-2-5-17,15 33 1467,-8-10 71,-6-10-612,-2-22-995,-1 1 1,1-1-1,0 1 1,0-1-1,0 1 1,0-1-1,0 1 0,0-1 1,1 1-1,-1-1 1,0 1-1,2 1 1,0 0 32,-1-1-39,0-1 0,0 0 0,-1 1-1,1-1 1,0 0 0,-1 1 0,1-1 0,-1 1 0,1-1-1,-1 0 1,0 1 0,1-1 0,-1 1 0,0-1 0,0 1-1,0 2 1,7 29 1356,-2-24-976,-4-9-433,-1 0 1,1 1-1,-1-1 0,1 0 1,-1 1-1,1-1 0,-1 1 1,0-1-1,1 1 0,-1-1 1,0 1-1,1-1 0,-1 1 1,0 0-1,0-1 0,1 1 1,-1-1-1,0 1 0,0 0 1,0-1-1,0 1 0,0-1 1,0 1-1,0 1 0,8 37 244,-8-39-262,0-1 1,0 1-1,0-1 1,0 1-1,0-1 1,0 1 0,0-1-1,0 1 1,0 0-1,0-1 1,0 1-1,0-1 1,0 1 0,0-1-1,1 1 1,-1 0-1,0-1 1,0 1 0,0-1-1,1 1 1,-1 0-1,0-1 1,1 1-1,-1 0 1,0 0 0,1-1-1,-1 1 1,0 0-1,1 0 1,-1-1-1,1 1 1,-1 0 0,0 0-1,1 0 1,-1 0-1,1-1 1,-1 1-1,1 0 1,-1 0 0,0 0-1,1 0 1,-1 0-1,1 0 1,-1 0-1,1 0 1,-1 1 0,1-1-1,-1 0 1,0 0-1,1 0 1,-1 0-1,1 0 1,-1 1 0,0-1-1,1 0 1,-1 0-1,0 1 1,1-1-1,-1 0 1,0 1 0,1-1-1,-1 0 1,0 1-1,0-1 1,1 1-1,-1-1 1,0 1 0,6-22 92,-5 19-109,0 0 0,0 0 0,-1 0 0,1 0 1,0 0-1,-1 0 0,0 0 0,1 0 0,-1 0 0,0-2 0,12-22-117,-12 24 107,0 1 1,1-1-1,-1 1 0,1-1 1,-1 1-1,1 0 1,-1-1-1,1 1 1,0 0-1,0-1 1,-1 1-1,3-2 0,-2 2 6,0-1 0,0 1 0,0 0 0,0-1 0,0 1-1,0 0 1,-1-1 0,1 1 0,0-1 0,-1 1 0,0-1-1,1 1 1,-1-3 0,1 2 2,-1 0 0,0 0 1,1 0-1,-1 0 0,1 0 0,0 1 0,-1-1 0,1 0 1,0 0-1,0 0 0,2-2 0,-2 3 10,1-1 1,-1 0-1,0 1 0,-1-1 1,1 0-1,0 0 0,0 0 0,-1 0 1,1 1-1,-1-1 0,1-3 0,-1 2-32,1 0 0,-1 0 0,1 0 0,0 0 0,0 0 0,0 0-1,0 1 1,1-1 0,1-3 0,5-16-114,0-42 81,2 71-653,-9-4 723,0 0 0,-1 0 0,1 0 0,-1 0 0,1 0 0,-1 0 0,0 1 0,0-1 1,-2 5-1,2 2 154,0 0 55,0-2-63,-1-1-1,2 1 1,-1 0 0,1 0 0,1-1 0,1 8 0,2 12 281,2 1 0,4 27 715,9-20-460,-9-13 74,6 4-98,-15-24-629,0 0 0,0 0 0,-1 0-1,1 1 1,0-1 0,-1 1 0,0-1-1,1 1 1,-1-1 0,0 1-1,0 0 1,-1-1 0,1 1 0,0 0-1,-1 0 1,1 3 0,-1-6-33,0 0 1,0 1 0,0-1-1,0 0 1,0 0-1,0 1 1,0-1 0,1 0-1,-1 0 1,0 0-1,0 1 1,0-1 0,0 0-1,1 0 1,-1 0-1,0 0 1,0 1 0,0-1-1,1 0 1,-1 0-1,0 0 1,0 0 0,1 0-1,-1 0 1,0 0 0,0 0-1,1 0 1,-1 0-1,0 1 1,0-1 0,1 0-1,-1-1 1,0 1-1,0 0 1,1 0 0,-1 0-1,0 0 1,0 0-1,1 0 1,-1 0 0,0 0-1,0 0 1,1-1-1,-1 1 1,0 0 0,0 0-1,0 0 1,1 0-1,-1 0 1,0 0-1,0 0 1,0 0 0,0 0-1,1 0 1,-1 0-1,0 0 1,0 0-1,0 0 1,0-1 0,0 1-1,1 0 1,-1 0-1,0 0 1,0 0-1,0 0 1,0 0 0,0-1-1,0 1 1,0 0-1,0 0 1,0 0-1,1 0 1,-1-1 0,0 1-1,0 0 1,0 0-1,0 0 1,0 0-1,0-1 1,0 1 0,0 0-1,0 0 1,0 0-1,0-1 1,0 1-1,-1 0 1,1 0 0,0 0-1,0 0 1,0-1-1,0 1 1,0 0-1,0 0 1,0 0-1,0 0 1,0 0 0,-1 0-1,1-1 1,0 1-1,0 0 1,0 0-1,0 0 1,0 0 0,-1 0-1,1 0 1,0 0-1,0 0 1,0 0-1,-1-1 1,1 1-46,-1 0-1,1-1 1,-1 1-1,0 0 1,1-1-1,-1 1 1,1-1-1,-1 1 1,1-1-1,-1 1 1,1-1-1,0 1 1,-1-1-1,1 0 1,0 1-1,-1-1 1,1 1-1,0-1 1,0 0-1,-1 1 1,1-2-1,0-13-5814,0 8 2869,0-31-14256,0 32 14644</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44.283"/>
    </inkml:context>
    <inkml:brush xml:id="br0">
      <inkml:brushProperty name="width" value="0.05" units="cm"/>
      <inkml:brushProperty name="height" value="0.05" units="cm"/>
    </inkml:brush>
  </inkml:definitions>
  <inkml:trace contextRef="#ctx0" brushRef="#br0">1 1 464,'0'0'1601,"31"-1"5728,-23 52 3556,-8 16-3954,0-32-8855,-1-65-14713,-6 8 10907,7 12 4332</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44.623"/>
    </inkml:context>
    <inkml:brush xml:id="br0">
      <inkml:brushProperty name="width" value="0.05" units="cm"/>
      <inkml:brushProperty name="height" value="0.05" units="cm"/>
    </inkml:brush>
  </inkml:definitions>
  <inkml:trace contextRef="#ctx0" brushRef="#br0">9 22 1217,'-3'-14'2894,"3"14"-2845,0 0-1,0-1 0,0 1 1,1 0-1,-1 0 0,0-1 1,0 1-1,0 0 0,0 0 1,0-1-1,0 1 0,0 0 0,0 0 1,0 0-1,-1-1 0,1 1 1,0 0-1,0 0 0,0-1 1,0 1-1,0 0 0,0 0 1,0 0-1,0-1 0,-1 1 1,1 0-1,0 0 0,0 0 1,0 0-1,0-1 0,-1 1 0,1 0 1,0 0-1,0 0 0,0 0 1,-1 0-1,1 0 0,-2-1 1542,2 4-1796,0-3 147,0 1 1,0-1-1,0 0 0,0 0 0,0 1 0,0-1 0,0 0 0,0 0 0,0 1 0,0-1 0,0 0 0,0 1 0,0-1 0,0 0 0,0 0 0,0 1 0,0-1 1,0 0-1,0 0 0,0 1 0,0-1 0,0 0 0,1 0 0,-1 0 0,0 1 0,0-1 0,0 0 0,0 0 0,1 0 0,-1 1 0,0-1 0,0 0 0,0 0 1,1 0-1,-1 0 0,0 0 0,0 0 0,1 1 0,-1-1 0,0 0 0,0 0 0,1 0 0,-1 0 0,0 0 0,0 0 0,1 0 0,-1 0 0,0 0 0,0 0 1,1 0-1,-1 0 0,0 0 0,0 0 0,1-1 0</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45.483"/>
    </inkml:context>
    <inkml:brush xml:id="br0">
      <inkml:brushProperty name="width" value="0.05" units="cm"/>
      <inkml:brushProperty name="height" value="0.05" units="cm"/>
    </inkml:brush>
  </inkml:definitions>
  <inkml:trace contextRef="#ctx0" brushRef="#br0">0 1 240,'8'5'3516,"-3"1"-2950,-5-6-528,1 0 0,-1 0-1,0 1 1,1-1-1,-1 0 1,0 0 0,1 0-1,-1 0 1,0 1 0,0-1-1,1 0 1,-1 0 0,0 0-1,1 1 1,-1-1 0,0 0-1,0 1 1,0-1 0,1 0-1,-1 0 1,0 1-1,0-1 1,0 0 0,0 1-1,0-1 1,1 0 0,-1 1-1,0-1 1,0 0 0,0 1-1,0-1 1,0 1 0,0-1-1,0 1 1,19 22 3726,-11 9 1292,4-4-670,-5 12-944,-1-29-2816,-6-10-595,1 0 0,0 0-1,-1-1 1,1 1 0,-1 0 0,1 0 0,-1 0 0,0 0 0,1 0-1,-1 0 1,0 0 0,1 0 0,-1-1 0,0 1 0,0 0 0,0 0 0,0 1-1,0-1 42,1 0-1,-1-1 1,0 1-1,0 0 1,0 0-1,0-1 1,0 1-1,0 0 1,0-1-1,0 1 1,0 0-1,-1 0 0,1-1 1,0 1-1,0 0 1,-1-1-1,1 1 1,0-1-1,-1 1 1,1 0-1,0-1 1,-1 1-1,1-1 1,-1 1-1,1-1 1,-1 1-1,1-1 0,-1 1 1,0-1-1,1 0 1,-1 1-1,-1 0 1,0 16-111,2-8 169,0-10 150,0 0 42,12-16 132,-4-16-745,-3 20-159,-4 12 392,0 0-1,-1 1 1,1-1-1,-1 0 1,1 0 0,-1 0-1,1 0 1,-1 0-1,1 0 1,-1 0 0,0 0-1,0 1 1,0-1-1,1 0 1,-1-2 0,0 1 0,0 1 0,1-1 0,-1 1 1,0 0-1,1 0 0,-1-1 1,1 1-1,0 0 0,-1 0 1,1-1-1,0 1 0,0 0 0,1-2 1,-1 2 26,0 0 0,0 0 0,0 0 0,0 0 0,0 0 0,-1 0 0,1-1 0,0 1 1,-1 0-1,1 0 0,-1-1 0,1 1 0,-1-3 0,22-28-158,-21 31 186,0 1 0,1 0 1,-1-1-1,0 1 0,1 0 1,-1 0-1,0 0 0,1-1 1,-1 2-1,0-1 0,1 0 1,-1 0-1,0 0 0,1 0 1,-1 1-1,0-1 0,0 1 1,1-1-1,-1 1 0,0 0 1,0-1-1,0 1 0,0 0 1,0 0-1,0-1 0,0 1 1,0 0-1,2 2 0,7 4-13,1 8 46,17 20 1269,-27-32-1106,0 0-1,-1 0 1,1 0 0,-1 0 0,1 0-1,-1 0 1,0 1 0,0-1 0,-1 0-1,0 5 1,1 2 315,-1-1 101,2 5-272,-1-14-367,0 0 1,1 0-1,-1 0 0,0 1 1,0-1-1,0 0 0,1 0 1,-1 0-1,0 0 0,0 0 1,0 0-1,1 0 0,-1 1 1,0-1-1,0 0 0,1 0 1,-1 0-1,0 0 1,0 0-1,1 0 0,-1 0 1,0 0-1,1 0 0,-1 0 1,0 0-1,0 0 0,1-1 1,-1 1-1,0 0 0,0 0 1,0 0-1,1 0 0,-1 0 1,0 0-1,0 0 0,0-1 1,1 1-1,-1 0 1,0 0-1,0-1 0,1 0-495,0 0-1,0 0 1,0 0 0,0 0-1,-1-1 1,1 1-1,-1 0 1,1-1-1,-1 1 1,1-1 0,-1 1-1,0-3 1,2-10-8217,-2 3 2483,0 6 3636</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49.053"/>
    </inkml:context>
    <inkml:brush xml:id="br0">
      <inkml:brushProperty name="width" value="0.05" units="cm"/>
      <inkml:brushProperty name="height" value="0.05" units="cm"/>
    </inkml:brush>
  </inkml:definitions>
  <inkml:trace contextRef="#ctx0" brushRef="#br0">21 82 64,'8'-6'12782,"-16"0"-12638,8 6-145,0 0 1,0 0-1,0 0 1,0-1-1,0 1 1,0 0-1,0 0 1,0 0-1,0-1 1,0 1-1,0 0 1,0 0-1,0 0 0,0-1 1,0 1-1,0 0 1,0 0-1,-1 0 1,1-1-1,0 1 1,0 0-1,0 0 1,0 0-1,0 0 1,0 0-1,-1-1 0,1 1 1,0 0-1,0 0 1,0 0-1,0 0 1,-1 0-1,1 0 1,0 0-1,0 0 1,0-1-1,-1 1 1,1 0-1,0 0 1,0 0-1,0 0 0,0 0 1,-1 0-1,1 0 1,0 0-1,0 0 1,0 0-1,-1 0 1,1 1-1,-1-1 15,1 0 0,0 1 1,-1-1-1,1 0 0,-1 1 0,1-1 0,0 1 0,-1-1 0,1 0 0,0 1 0,-1-1 1,1 1-1,0-1 0,0 1 0,0-1 0,-1 1 0,1 0 0,0-1 0,0 1 1,0-1-1,0 1 0,0-1 0,0 2 0,-8 43 2272,8 104 6532,8-104-6177,-8-23-2285,0-38-362,-8-23-1072,8 26 397,0-3-837,0 0 1,1 0 0,5-24 0,-5 30 1140,0 0 1,0 1-1,-1-1 0,-1-13 1,0-4-6,7 12 548,-6 14-149,1 0 0,0 0-1,-1 0 1,1 0 0,-1 0-1,1 0 1,-1 0 0,1 0-1,-1-1 1,0 1 0,0 0-1,1 0 1,-1 0-1,0-2 1,0 1 6,1 0-1,-1 0 1,1 0 0,-1 0 0,1 0-1,0 0 1,0 0 0,0 1-1,0-1 1,0 0 0,1 1-1,-1-1 1,0 0 0,1 1-1,-1 0 1,1-1 0,2-1-1,30-19 239,-33 21-244,1 1-7,-1-1-1,0 1 1,0-1 0,0 1 0,1-1-1,-1 1 1,0 0 0,0 0 0,1 0 0,-1 0-1,0 0 1,1 0 0,-1 0 0,0 0 0,0 0-1,1 0 1,-1 1 0,0-1 0,1 0-1,-1 1 1,0-1 0,0 1 0,0 0 0,0-1-1,0 1 1,0 0 0,0 0 0,2 1 0,20 27 796,-20-24-552,24 33 699,-25-35-735,-1 0 0,1 1 0,-1-1 0,0 0 0,0 1 0,0-1 0,-1 1 0,1-1 0,-1 1 0,0 3 0,0-6-153,-1 1-1,1 0 1,-1-1-1,0 1 1,0 0 0,1-1-1,-1 1 1,0-1-1,0 0 1,-1 1-1,1-1 1,0 0-1,0 1 1,0-1 0,-1 0-1,-2 1 1,-25 15-18,15-11 9,11-4-116,0-1-1,0 1 0,0-1 0,-1 0 0,1 0 0,0 0 1,-1-1-1,-6 1 0,-6 2-597,12-1 506,0-1 0,0-1 0,1 1 0,-1 0 0,0-1 0,0 0 1,0 0-1,0 0 0,0 0 0,0 0 0,-5-2 0,9 1 16,-1 1 0,1 0 0,0-1 0,-1 1 0,1-1 0,0 1 0,0-1 0,0 1 0,-1-1-1,1 1 1,0-1 0,0 1 0,0-1 0,0 1 0,0-1 0,0 1 0,0-1 0,0 1 0,0-1 0,0 1 0,0-1 0,0 1 0,0-1 0,0 1 0,0-1 0,1 1 0,-1 0 0,0-1 0,0 1 0,1-1 0,-1 1 0,0-1 0,1 1 0,-1 0 0,0-1 0,1 1 0,-1 0 0,0-1 0,1 1 0,-1 0 0,1-1 0,14-11-3411,-6 6-31</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49.853"/>
    </inkml:context>
    <inkml:brush xml:id="br0">
      <inkml:brushProperty name="width" value="0.05" units="cm"/>
      <inkml:brushProperty name="height" value="0.05" units="cm"/>
    </inkml:brush>
  </inkml:definitions>
  <inkml:trace contextRef="#ctx0" brushRef="#br0">14 83 176,'0'0'13425,"29"0"-7100,97 0 780,-124 0-6997,-1 0-1,1-1 1,0 1-1,-1-1 1,1 1 0,-1-1-1,1 0 1,-1 0-1,1 0 1,-1 0 0,3-2-1,-4 2 435,-2-32 1630,0 30-2184,-1 0 1,1 0 0,-1 0-1,0 0 1,0 1 0,0-1-1,-1 1 1,1 0 0,0 0 0,-1 0-1,0 0 1,1 0 0,-1 1-1,0 0 1,0 0 0,0 0-1,0 0 1,0 1 0,0-1 0,0 1-1,0 0 1,0 0 0,0 0-1,0 1 1,0 0 0,0-1-1,0 1 1,0 1 0,1-1 0,-1 1-1,0-1 1,1 1 0,-6 3-1,-6 3 23,13-8-16,0 1-1,0 0 1,0 0-1,-1 0 1,1 0-1,1 0 1,-1 1-1,0-1 1,0 1-1,0-1 1,1 1-1,-1 0 1,1-1-1,-1 1 1,-1 3-1,0 1 33,2-4-7,-1-1 1,1 1 0,0 0 0,0 0 0,0 0-1,0 0 1,0 0 0,1 0 0,-1 0 0,0 0-1,1 0 1,0 0 0,-1 0 0,1 0-1,0 0 1,0 0 0,0 1 0,0-1 0,1 0-1,-1 0 1,1 0 0,-1 0 0,2 3 0,2 1 90,1-1 0,-1 0 0,1 0 0,0 0 0,0-1 1,1 0-1,-1 0 0,1 0 0,0-1 0,0 1 0,0-1 1,0-1-1,1 1 0,12 2 0,-2-1-111,1 0 0,-1-1 0,0 0 0,25-1 0,-26-8-521,-13 0-4224,16-16-14722,-18 20 18182,0 1 1,-1-1 0,2-4 0,-2 1-1533</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50.653"/>
    </inkml:context>
    <inkml:brush xml:id="br0">
      <inkml:brushProperty name="width" value="0.05" units="cm"/>
      <inkml:brushProperty name="height" value="0.05" units="cm"/>
    </inkml:brush>
  </inkml:definitions>
  <inkml:trace contextRef="#ctx0" brushRef="#br0">104 34 288,'25'-21'15369,"-29"20"-16305,-11-3 3896,-13-3-253,26 7-2632,0 0 0,-1 0 1,1 1-1,0-1 0,0 1 1,0-1-1,0 1 0,-1 0 0,1 0 1,0 0-1,0 0 0,0 0 0,0 0 1,1 0-1,-1 1 0,0-1 0,-2 3 1,-17 12 709,19-14-737,0 0 1,1 0-1,-1 0 0,0 0 1,1 0-1,-1 1 1,1-1-1,-1 0 1,1 1-1,0-1 0,0 1 1,0-1-1,1 1 1,-1 0-1,1-1 1,-1 1-1,1 0 1,0-1-1,0 1 0,0 0 1,0-1-1,1 5 1,-1-5-43,0-1 3,0 0 0,0 0 0,1 0 0,-1 0 0,0 0 0,0-1 0,1 1 0,-1 0 0,1 0 0,-1 0 0,1 0 0,-1 0 0,1 0-1,-1-1 1,1 1 0,0 0 0,-1-1 0,1 1 0,0 0 0,0-1 0,0 1 0,-1-1 0,1 1 0,0-1 0,0 1 0,0-1 0,0 0 0,0 1 0,0-1 0,0 0 0,0 0 0,0 0-1,0 1 1,0-1 0,0 0 0,0-1 0,1 1 0,49-7 167,-28 3-164,-21 4-22,0 0 0,0 0 0,-1 0 0,1 0 0,0 0 0,0-1-1,-1 1 1,1 0 0,0-1 0,0 0 0,-1 1 0,1-1 0,0 0-1,-1 0 1,1 0 0,-1 0 0,0 0 0,1-1 0,-1 1 0,0 0-1,1 0 1,-1-1 0,0 1 0,1-3 0,-2 3-139,0-9-476,8 43 684,-6-30-61,0 0 0,1 0 0,0 0 0,-1 0 1,1-1-1,0 1 0,0-1 0,1 0 0,3 2 0,14 2-211,-5-6-2893,-15 0 2287,1-1-1,-1-1 1,1 1 0,-1 0-1,0 0 1,1-1-1,-1 1 1,0 0-1,0-1 1,0 1-1,0-1 1,0 0-1,0 1 1,0-1-1,-1 0 1,1 1 0,0-1-1,-1-2 1,0-6-1049</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51.233"/>
    </inkml:context>
    <inkml:brush xml:id="br0">
      <inkml:brushProperty name="width" value="0.05" units="cm"/>
      <inkml:brushProperty name="height" value="0.05" units="cm"/>
    </inkml:brush>
  </inkml:definitions>
  <inkml:trace contextRef="#ctx0" brushRef="#br0">1 0 672,'0'0'4162,"13"6"-790,-8-2-2715,-4-4-481,0 1-1,0-1 1,0 0 0,-1 1 0,1 0-1,0-1 1,-1 1 0,1-1 0,0 1-1,-1 0 1,1-1 0,-1 1 0,1 0-1,-1 0 1,1-1 0,-1 1-1,0 0 1,1 0 0,-1 0 0,0-1-1,1 1 1,-1 0 0,0 1 0,8 37 8313,-8-23-5376,-1 27 3793,-5-2-5728,3-12-1178,3-27 0,1 1 0,-1-1 0,-1 0 0,1 0 0,0 0 0,0 0 0,-1 0 0,1 0 0,-1 0 0,0 0 0,0 0 0,0 0 0,1 0 0,-3 2 0,3-3 0,-1 0 0,0 0 0,1 0 0,-1 0 0,1 0 0,-1 0 0,1 0 0,0 0 0,-1 0 0,1 0 0,0 0 0,0 0 0,0 0 0,0 0 0,0 0 0,0 0 0,0 1 0,0-1 0,0 0 0,0 0 0,1 0 0,-1 0 0,0 0 0,1 0 0,-1 0 0,1 0 0,-1 0 0,1 0 0,0 0 0,-1 0 0,2 0 0,-2 0 0,0-1 0,1 0 0,-1 1 0,0-1 0,1 0 0,-1 1 0,0-1 0,1 0 0,-1 0 0,0 0 0,1 1 0,-1-1 0,1 0 0,-1 0 0,0 0 0,1 0 0,-1 0 0,1 0 0,-1 0 0,1 0 0,-1 0 0,1 0 0,-1 0 0,0 0 0,1 0 0,0 0 0,-1-1 0,1 1 0,-1-1 0,1 1 0,-1-1 0,0 1 0,1-1 0,-1 1 0,0-1 0,1 1 0,-1-1 0,0 0 0,0 1 0,1-1 0,-1 1 0,0-1 0,0 0 0,0 1 0,0-1 0,0 0 0,0 1 0,0-1 0,0 0 0,2-5 0,1 1 0,0-1 0,1 1 0,7-9 0,-5 5 0,-6 9 0,8-12 0,0 0 0,1 0 0,0 1 0,18-16 0,41-39 0,-62 58-3,-5 7-4,-1 1 0,0-1 0,0 1 0,1-1 0,-1 1 0,1-1 0,-1 1 0,0-1 0,1 1 1,-1-1-1,1 1 0,-1 0 0,1-1 0,-1 1 0,1 0 0,0-1 0,-1 1 0,1 0 0,-1 0 0,1-1 1,0 1-1,-1 0 0,1 0 0,1 0 0,0 0-922,-8-3-3345,6 3 4221,0 0 0,0 0-1,0 0 1,0 0 0,-1 0 0,1 1-1,0-1 1,0 0 0,0 0-1,0 0 1,-1 0 0,1 0 0,0 0-1,0 1 1,0-1 0,0 0 0,0 0-1,-1 0 1,1 0 0,0 1-1,0-1 1,0 0 0,0 0 0,0 0-1,0 0 1,0 1 0,0-1-1,0 0 1,0 0 0,-5 7-2692,-16 12-15664,20-19 18013,0 1 0,0-1 0,0 0 0,0 0 0,-1 0 0,-7 0-1768</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51.683"/>
    </inkml:context>
    <inkml:brush xml:id="br0">
      <inkml:brushProperty name="width" value="0.05" units="cm"/>
      <inkml:brushProperty name="height" value="0.05" units="cm"/>
    </inkml:brush>
  </inkml:definitions>
  <inkml:trace contextRef="#ctx0" brushRef="#br0">1 0 576,'0'0'10346,"1"10"-3801,15 2 5199,-2-1-8279,7 12-3374,-5-1-91,15 23 0,-22-31 0,-6-11 0,0 0 0,-1 1 0,0-1 0,1 1 0,-1-1 0,-1 1 0,4 7 0,-5-10 0,1 0 0,0 0 0,0 0 0,-1 1 0,1-1 0,0 0 0,-1 0 0,1 1 0,-1-1 0,0 0 0,1 0 0,-1 1 0,0-1 0,0 0 0,0 3 0,0-17 57,1-5-4658</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54.763"/>
    </inkml:context>
    <inkml:brush xml:id="br0">
      <inkml:brushProperty name="width" value="0.05" units="cm"/>
      <inkml:brushProperty name="height" value="0.05" units="cm"/>
    </inkml:brush>
  </inkml:definitions>
  <inkml:trace contextRef="#ctx0" brushRef="#br0">52 26 80,'0'0'213,"-11"-5"884,11 0-1067,0 4 13,0 1-1,0-1 0,0 1 1,1 0-1,-1-1 0,0 1 1,0-1-1,0 1 0,0-1 0,0 1 1,0-1-1,0 1 0,0-1 1,0 1-1,0-1 0,0 1 1,-1-1-1,1 1 0,0-1 1,0 1-1,0-1 0,-1 1 0,1 0 1,0-1-1,0 1 0,-1-1 1,1 1-1,0 0 0,-1-1 1,1 1-1,-1 0 0,1-1 1,0 1-1,-1 0 0,1 0 0,-1 0 1,0-1-1,0 1 195,1 0-210,0 1 0,0-1 0,-1 0 0,1 0 0,0 1 0,0-1 0,0 0 0,0 0 0,0 1 0,-1-1 0,1 0 0,0 0-1,0 1 1,0-1 0,-1 0 0,1 0 0,0 0 0,0 0 0,-1 1 0,1-1 0,0 0 0,0 0 0,-1 0 0,1 0-1,0 0 1,0 0 0,-1 0 0,1 0 0,0 0 0,-1 0 0,1 0 0,0 0 0,0 0 0,-1 0 0,1 0 0,0 0 0,-1 0-1,1 0 1,0 0 0,-1 0 0,1-1-15,0 1 1,0 0-1,-1 0 0,1 0 1,0 0-1,-1 0 0,1 0 0,0 0 1,-1 0-1,1 0 0,0 0 1,-1 0-1,1 0 0,0 0 0,0 0 1,-1 0-1,1 0 0,0 0 0,-1 0 1,1 1-1,0-1 0,0 0 1,-1 0-1,1 0 0,0 0 0,0 1 1,-1-1-1,1 0 0,0 0 1,0 1-1,0-1 0,-1 0 0,1 0 1,0 1-1,0-1 0,0 0 1,0 0-1,0 1 0,-1-1 0,1 0 1,0 1-1,0 0 199,-13 10 5722,15-11-5458,28 4 3754,11-4 1442,-38-1-5246,0 1 0,0-1 1,1 1-1,-1 0 1,0 0-1,1 0 0,-1 0 1,0 1-1,1 0 1,-1-1-1,0 1 0,0 0 1,6 3-1,-4-3 67,1 0-1,-1-1 1,0 1 0,1-1-1,-1-1 1,1 1 0,-1-1-1,0 0 1,1 0-1,7-2 1,-5 1-492,0 0 0,1 1 0,-1 0 0,0 1 0,13 0 0,-14 0 0,30 0-883,-41-1-1071</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10.929"/>
    </inkml:context>
    <inkml:brush xml:id="br0">
      <inkml:brushProperty name="width" value="0.05" units="cm"/>
      <inkml:brushProperty name="height" value="0.05" units="cm"/>
    </inkml:brush>
  </inkml:definitions>
  <inkml:trace contextRef="#ctx0" brushRef="#br0">79 1 272,'0'0'2457,"-8"22"1337,8-18-3521,0 0-1,0 0 1,0-1-1,-1 1 1,1 0 0,-1 0-1,0-1 1,0 1-1,0-1 1,-3 6 0,-8 35 1215,8-37-1326,2-4-127,0 0-1,1 0 0,-1 0 0,1 0 0,0 0 1,-1 0-1,2 0 0,-1 1 0,-1 5 1,-3 7-9,4-15-25,0 0 1,1 0-1,-1 0 1,0 0-1,1 0 1,-1 0-1,1 0 1,0 0-1,-1 0 0,1 1 1,0-1-1,0 0 1,0 0-1,0 2 1,-8 35-1283,8-37 785,-12-7-5184,12 6 5501,0-2-51,-1 1 0,1-1 0,0 1 1,0-1-1,0 1 0,0-1 0,0 0 0,1 1 0,-1-1 1,0 1-1,1-1 0,0-1 0,9-2-677</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1:55.873"/>
    </inkml:context>
    <inkml:brush xml:id="br0">
      <inkml:brushProperty name="width" value="0.05" units="cm"/>
      <inkml:brushProperty name="height" value="0.05" units="cm"/>
    </inkml:brush>
  </inkml:definitions>
  <inkml:trace contextRef="#ctx0" brushRef="#br0">1 52 112,'0'0'2500,"1"-18"4300,2 19-5605,1-1 0,-1 1 0,0-1 0,0 0 1,1 1-1,-1-2 0,0 1 0,6-1 0,4 0 2859,-11 1-2843,27 0 6094,-20 0-7299,0-1 0,0-1 1,0 0-1,11-3 1,-11 2-8,1 0 1,0 1-1,0 1 1,13-2-1,45-8 1,-61 11-9,-11 0 32,4 0-29,-1 0 0,1 0 0,-1 0 0,1 0 0,-1 0 0,1 0 0,-1 0-1,1 0 1,0 0 0,-1 0 0,1 0 0,-1 1 0,1-1 0,-1 0 0,1 0 0,0 0 0,-1 1 0,1-1 0,-1 0 0,1 1 0,0-1 0,-1 0 0,1 1 0,0-1 0,-1 0 0,1 1 0,0 0 0,-6 0-3519</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00.693"/>
    </inkml:context>
    <inkml:brush xml:id="br0">
      <inkml:brushProperty name="width" value="0.05" units="cm"/>
      <inkml:brushProperty name="height" value="0.05" units="cm"/>
    </inkml:brush>
  </inkml:definitions>
  <inkml:trace contextRef="#ctx0" brushRef="#br0">2 9 256,'9'-8'11963,"-9"8"-11791,0 0 0,0 0 0,0 0 0,0 1 0,0-1 0,-1 3 2410,1-3-2410,0 15 887,0 125 12286,0-1-10987,-2-136-2358,1-2 0,0 0 0,1-1 0,-1 1 0,0 0 0,1 0 0,-1 0 0,1 0 0,-1 0 0,1 0 0,0 0 0,-1 0 0,1 0 0,0 0 0,0 1 0,-1-1 0,1 0 0,0 0 0,0 0 0,1 0 0,-1 0 0,0 0 0,0 0 0,0 0 0,1 0 0,-1 0 0,1 2 0,4-3 0,-6-7 0,-2 3 0,1 16 0,2-10 1571</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01.623"/>
    </inkml:context>
    <inkml:brush xml:id="br0">
      <inkml:brushProperty name="width" value="0.05" units="cm"/>
      <inkml:brushProperty name="height" value="0.05" units="cm"/>
    </inkml:brush>
  </inkml:definitions>
  <inkml:trace contextRef="#ctx0" brushRef="#br0">58 19 192,'0'0'387,"-7"1"2267,7-2-2072,-2-10 6096,-3 10-6385,-10-4 2967,14 4-3229,1 1 0,0 0 1,0 0-1,-1 0 0,1 0 0,0 0 0,-1 0 0,1 0 1,0 0-1,0 0 0,-1 0 0,1 0 0,0 0 0,0 0 1,-1 0-1,1 0 0,0 0 0,-1 0 0,1 0 1,0 0-1,0 1 0,-1-1 0,1 0 0,0 0 0,0 0 1,0 0-1,-1 1 0,1-1 0,0 0 0,0 0 0,0 0 1,-1 1-1,1-1 0,0 0 0,0 0 0,0 1 1,0-1-1,0 0 0,0 0 0,-1 1 0,1-1 0,0 0 1,0 1-1,0 0 492,-11 11 333,7 2-393,3-13-404,1 0-1,-1 0 1,1 0-1,0 0 1,-1 0-1,1 0 1,0 0-1,0 0 1,-1 0 0,1 0-1,0 0 1,0 0-1,0 0 1,1 0-1,-1 1 1,0-1-1,0 0 1,0 0-1,1 0 1,-1 0-1,1 0 1,-1 0-1,1 0 1,-1 0 0,1 0-1,0 1 1,3 4 489,-4-5-523,0-1 0,0 1 0,1 0 0,-1-1 0,0 1 0,0-1 0,1 1 0,-1-1 0,1 1-1,-1 0 1,0-1 0,1 0 0,-1 1 0,1-1 0,-1 1 0,1-1 0,-1 1 0,1-1 0,0 0 0,-1 1 0,1-1 0,-1 0 0,2 1 0,1-2 138,0 1 0,0 0 1,-1-1-1,1 1 0,0-1 0,0 0 1,-1 0-1,1 0 0,0 0 0,-1 0 1,0-1-1,4-2 0,3-1-220,-8 4 83,0 0 0,0 0-1,0 0 1,-1 0 0,1 0 0,0 0 0,-1 0 0,1-1 0,0 1 0,-1 0 0,0 0-1,1-1 1,-1 1 0,0 0 0,1 0 0,-1-3 0,-8-18 2050,7 21-2055,-1 0 1,1 0 0,-1 0 0,0 0 0,1 1 0,-1-1 0,0 0-1,1 1 1,-1 0 0,0-1 0,0 1 0,1 0 0,-1 0-1,0 0 1,0 0 0,1 0 0,-1 0 0,0 0 0,0 1 0,-2 0-1,-19 21-167,23-22 146,0 0 1,0 0 0,0 0-1,0 0 1,0 0 0,-1 0-1,1 0 1,0 1-1,0-1 1,0 0 0,0 0-1,0 0 1,0 0 0,-1 0-1,1 1 1,0-1 0,0 0-1,0 0 1,0 0 0,0 0-1,0 1 1,0-1-1,0 0 1,0 0 0,0 0-1,0 0 1,0 1 0,0-1-1,0 0 1,0 0 0,0 0-1,0 0 1,0 1-1,0-1 1,0 0 0,0 0-1,0 0 1,0 0 0,0 1-1,0-1 1,1 0 0,-1 0-1,0 0 1,0 0-1,0 0 1,0 1 0,0-1-1,1 0 1,7 8-10,-6-5 3,-2-3 6,0 1 0,1-1 1,-1 0-1,0 1 0,0-1 0,0 1 1,1-1-1,-1 1 0,0-1 1,0 0-1,1 1 0,-1-1 0,0 0 1,1 1-1,-1-1 0,0 0 1,1 1-1,-1-1 0,0 0 0,1 0 1,-1 0-1,1 1 0,-1-1 1,1 0-1,-1 0 0,0 0 0,1 0 1,-1 0-1,1 0 0,-1 0 1,1 1-1,-1-1 0,1-1 1,0 1-1,16-2 16,-15 0 40,13-10-1943</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02.943"/>
    </inkml:context>
    <inkml:brush xml:id="br0">
      <inkml:brushProperty name="width" value="0.05" units="cm"/>
      <inkml:brushProperty name="height" value="0.05" units="cm"/>
    </inkml:brush>
  </inkml:definitions>
  <inkml:trace contextRef="#ctx0" brushRef="#br0">30 87 256,'-21'-14'9258,"13"7"-5202,8 7-4010,0 0 0,0-1 0,0 1-1,0 0 1,1 0 0,-1 0 0,0-1 0,0 1 0,0 0-1,0 0 1,0 0 0,1-1 0,-1 1 0,0 0-1,0 0 1,0 0 0,1 0 0,-1 0 0,0-1-1,0 1 1,1 0 0,-1 0 0,0 0 0,0 0-1,1 0 1,-1 0 0,0 0 0,0 0 0,1 0 0,-1 0-1,0 0 1,0 0 0,1 0 0,-1 0 0,0 0-1,0 0 1,1 0 0,1 0 239,-2-1-55,1-1-1,-1 1 0,1 0 0,0-1 0,0 1 0,-1 0 0,1-1 1,0 1-1,0 0 0,0 0 0,0-1 0,0 1 0,0 0 0,1 0 1,-1 1-1,2-2 0,20-13 2926,-23 15-3037,32-15 3527,-26 13-3461,1 0 0,0 0 0,-1 0 0,1 1 0,0 1 0,9-1 0,-14 1-160,1 1 0,-1 0 0,0-1 1,0 1-1,0 0 0,0 0 0,0 0 0,0 1 0,0-1 0,0 0 1,0 1-1,1 1 0,7 5 76,11 26 212,-21-27-154,1-5-98,-1 0-1,0 0 1,0 0-1,0 0 1,0-1-1,0 1 1,0 0-1,0 0 1,-1 0-1,1 0 1,-1 0-1,0-1 0,1 1 1,-1 0-1,0 0 1,0-1-1,0 1 1,-2 2-1,-1 8 335,4-11-384,0 0 0,0 0-1,0-1 1,0 1 0,0 0-1,0 0 1,0-1-1,0 1 1,-1 0 0,1-1-1,0 1 1,0 0 0,-1 0-1,1-1 1,0 1 0,-1-1-1,1 1 1,-1 0-1,1-1 1,-1 1 0,1-1-1,-1 1 1,1-1 0,-2 1-1,-3 4 75,4-4-77,1 0-1,-1-1 1,0 1 0,1 0 0,-1 0 0,0-1 0,1 1 0,-1-1-1,0 1 1,0-1 0,0 1 0,0-1 0,1 1 0,-1-1 0,0 0-1,-2 1 1,-63 23-1015,64-24 963,-4-3 39,2 0-124,12 2 148,2-4-41,-9 5 36,-1-1 0,1 1 0,-1-1 0,1 1 0,-1 0 0,1-1 0,0 1 0,-1-1 0,1 1 0,0 0 0,-1-1 0,1 1 0,0 0 0,-1 0 0,1 0 0,0 0 0,-1 0 0,3-1 0,73-5 2444,-70 6-2379,-1 0-1,0 0 0,0 1 0,0-1 0,0 1 0,0 1 1,0-1-1,0 1 0,6 2 0,-9-3-79,0 0-1,-1 0 1,1 1-1,0-1 1,-1 1-1,1-1 1,-1 1-1,0-1 1,1 1-1,-1 0 1,0-1-1,0 1 1,0 0-1,0 0 1,0 0-1,-1 0 1,1 0-1,0 0 1,-1 0-1,0 0 1,1 0-1,-1 0 1,0 0-1,0 3 1,0-4 2,0 1 0,1-1 0,-1 1 0,0-1 0,0 1 0,0 0 0,-1-1 0,1 1 0,0-1 0,0 1 0,-1-1 0,1 1 0,-1-1 0,0 1 0,1-1 0,-1 1 0,0-1 0,0 0 0,0 0 0,0 1 0,-1 0 0,-10 20 0,4-14 0,7-5 0,-1-1 0,0 0 0,0 0 0,-1 0 0,1 0 0,0 0 0,-1 0 0,1-1 0,-1 1 0,1-1 0,-6 2 0,-10 3 0,13-5 0,1 1 0,-1-1 0,0 1 0,0-2 0,0 1 0,-7 0 0,-2-2-1341,-10-7 4090,10 2-5287,6 4-2646</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04.203"/>
    </inkml:context>
    <inkml:brush xml:id="br0">
      <inkml:brushProperty name="width" value="0.05" units="cm"/>
      <inkml:brushProperty name="height" value="0.05" units="cm"/>
    </inkml:brush>
  </inkml:definitions>
  <inkml:trace contextRef="#ctx0" brushRef="#br0">0 21 208,'3'-10'22404,"1"9"-19631,-3 1-1693,40 0 5129,-17 0-6124,-13 1-84,0-1 1,0 0-1,0 0 0,0-2 1,18-3-1,-23 4-1,0 0 0,0 0 0,0 1 0,0 0 0,1 0 0,6 1 0,6 0 0,-19-1 16,0 0-1,0 0 1,0 0 0,0 0-1,0 1 1,0-1-1,0 0 1,0 0 0,0 0-1,0 0 1,-1 0 0,1 0-1,0 1 1,0-1 0,0 0-1,0 0 1,0 0 0,0 0-1,0 0 1,0 0-1,0 1 1,0-1 0,0 0-1,0 0 1,0 0 0,1 0-1,-1 0 1,0 0 0,0 1-1,0-1 1,0 0-1,0 0 1,0 0 0,0 0-1,0 0 1,0 0 0,0 0-1,0 0 1,1 1 0,-10-1-1964</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06.963"/>
    </inkml:context>
    <inkml:brush xml:id="br0">
      <inkml:brushProperty name="width" value="0.05" units="cm"/>
      <inkml:brushProperty name="height" value="0.05" units="cm"/>
    </inkml:brush>
  </inkml:definitions>
  <inkml:trace contextRef="#ctx0" brushRef="#br0">143 7 128,'0'0'1609,"11"-6"277,-20 12 819,7-6-1432,-11-6 600,9 7-1708,1 1 0,-1-1 1,1 1-1,0 0 0,0 0 0,0 0 1,0 0-1,0 1 0,-3 3 1,-15 10 801,18-5-311,0-9-309,0 1-1,0 0 1,0 0 0,1 0 0,-1 0 0,1 1 0,0-1-1,-3 7 1,0 1 447,4-11-742,1 1 0,-1 0 0,0 0-1,1 0 1,-1 0 0,1 0 0,-1 0 0,1 0 0,0 0 0,-1 0-1,1 0 1,0 0 0,-1 0 0,1 0 0,0 0 0,0 1 0,0 1 77,0-1 0,-1 0 1,1 1-1,-1-1 0,0 0 0,1 1 1,-1-1-1,0 0 0,-1 0 0,-1 3 1,2-3-52,0 0 1,0 0-1,0 0 1,0 0 0,0 0-1,0 1 1,0-1-1,1 0 1,-1 1-1,1 2 1,-5 11 262,4-14-285,0 0 0,0-1 0,0 1 0,0 0-1,1 0 1,-1 0 0,1 0 0,-1 0 0,1 0-1,0 4 1,0 3 129,-1-7-78,1 0 1,0 0-1,0 0 0,0 1 0,0-1 0,0 0 0,1 0 0,-1 0 0,0 0 0,1 1 0,0-1 1,-1 0-1,1 0 0,0 0 0,0 0 0,0-1 0,3 4 0,0 12 1099,16 7-119,-17-20-956,0 0 1,0 0-1,0-1 0,0 1 1,1-1-1,7 6 0,-11-9-128,2 1 134,1 1 0,0-1 0,-1 1 0,1-1 0,0 0 0,0 0 0,0 0 0,0-1 0,0 1 0,5-1 0,22 8 381,-11-6-300,-17-2-165,0 0 0,-1 1 0,1-1 1,0 0-1,0 0 0,0 1 0,0 0 0,-1-1 1,1 1-1,0 0 0,2 1 0,-3-2 37,0 1 0,0-1 1,0 1-1,0-1 0,-1 0 0,1 0 0,0 1 0,0-1 0,0 0 0,0 0 0,0 0 0,0 0 0,0 0 0,0 0 0,0 0 0,0-1 1,0 1-1,0 0 0,0 0 0,0-1 0,1 0 0,22-11 1695,-13 7-1782,-8 3-3,-1 1 0,1-1 0,-1 0 0,1 0 0,-1 0 0,0 0 0,0-1 0,0 1 0,0-1 0,3-4 0,8-9 0,-11 15 0,-1 1 0,0-1 0,0 0 0,1 0 0,-1 0 0,0 0 0,0-1 0,0 1 0,0 0 0,-1 0 0,1-1 0,0 1 0,0 0 0,-1-1 0,1 1 0,-1 0 0,1-1 0,-1 1 0,0-1 0,1 1 0,-1-1 0,0 1 0,0-1 0,0 1 0,0-1 0,0 1 0,-1-1 0,1 1 0,0-1 0,-1 1 0,1-1 0,-1 1 0,1 0 0,-1-1 0,0 1 0,0-2 0,-3-10 0,4 12 0,0 1 0,0-1 0,0 1 0,-1 0 0,1-1 0,0 1 0,0-1 0,0 1 0,0 0 0,0-1 0,0 1 0,-1 0 0,1-1 0,0 1 0,0-1 0,0 1 0,-1 0 0,1 0 0,0-1 0,-1 1 0,1 0 0,0-1 0,0 1 0,-1 0 0,1 0 0,-1 0 0,1-1 0,0 1 0,-1 0 0,0 0 0,-2-21 0,-16-2 0,16 19 0,0 0 0,0 0 0,0 0 0,0 0 0,-1 0 0,0 1 0,0-1 0,-8-4 0,-4-2 0,13 7 0,-1 1 0,1-1 0,-1 1 0,1 0 0,-1 0 0,0 1 0,0-1 0,0 1 0,0 0 0,0 0 0,0 0 0,-4 0 0,-23-6 2,4 0-20,26 9 637</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07.953"/>
    </inkml:context>
    <inkml:brush xml:id="br0">
      <inkml:brushProperty name="width" value="0.05" units="cm"/>
      <inkml:brushProperty name="height" value="0.05" units="cm"/>
    </inkml:brush>
  </inkml:definitions>
  <inkml:trace contextRef="#ctx0" brushRef="#br0">79 48 224,'-8'-6'13356,"25"-9"-10721,-15 15-1047,-2-2-1333,0 1 1,0 0-1,-1 0 1,1 0-1,-1 0 1,1-1-1,-1 1 1,1 0-1,-1 0 1,0 0 0,1 0-1,-1 0 1,0 0-1,0 1 1,0-1-1,0 0 1,1 0-1,-1 1 1,0-1-1,-1 0 1,1 1-1,0-1 1,0 1-1,0-1 1,0 1-1,-2-1 1,1 1-233,1-1-1,-1 1 1,1-1 0,-1 1-1,1 0 1,-1-1 0,1 1-1,-1 0 1,0 0 0,1 0-1,-1 0 1,1 1 0,-1-1-1,0 0 1,1 1 0,-1-1-1,-1 1 1,-14 7-157,16-7 131,0-1 1,0 0 0,0 0 0,0 1-1,0-1 1,0 0 0,1 1 0,-1-1-1,0 1 1,0-1 0,0 1 0,0-1-1,0 1 1,1 0 0,-1 0 0,0-1-1,1 1 1,-1 0 0,0 0 0,1 0-1,-1-1 1,1 1 0,-1 0-1,1 0 1,0 0 0,-1 0 0,1 0-1,0 0 1,0 0 0,-1 0 0,1 0-1,0 0 1,0 0 0,0 2 0,0-2 5,1 0 0,-1-1 0,0 1-1,0 0 1,0 0 0,0-1 0,1 1 0,-1 0 0,0-1 0,1 1 0,-1 0 0,0-1 0,1 1 0,-1-1 0,1 1 0,-1 0-1,1-1 1,-1 1 0,1-1 0,-1 1 0,1-1 0,0 0 0,-1 1 0,1-1 0,0 0 0,-1 1 0,1-1 0,0 0 0,-1 0 0,1 0-1,0 1 1,0-1 0,-1 0 0,2 0 0,10 3 68,-10-2-76,1-1 71,-2 1-62,-1-1-1,1 0 1,-1 0 0,1 0-1,-1 0 1,1 0-1,-1 0 1,1 0 0,-1 0-1,1 0 1,-1 0-1,1 0 1,-1 0 0,1 0-1,-1 0 1,1 0-1,-1 0 1,1 0-1,-1-1 1,0 1 0,1 0-1,-1 0 1,1-1-1,-1 1 1,1 0 0,-1 0-1,0-1 1,1 1-1,-1-1 1,0 1-1,1 0 1,-1-1 0,0 1-1,0-1 1,1 1-1,-1 0 1,0-2 0,0-2-33,0 3 76,1 1 1,-1-1-1,0 0 1,0 1-1,0-1 1,0 1-1,0-1 1,0 1-1,0-1 1,0 1-1,0-1 1,0 0-1,0 1 1,0-1-1,0 1 1,0-1-1,-1 1 1,1-1-1,0 1 0,0-1 1,-1 1-1,1-1 1,0 1-1,-1-1 1,1 1-1,0-1 1,-1 1-1,1 0 1,-1-1-1,1 1 1,-1 0-1,1-1 1,-1 1-1,1 0 1,-1-1-1,1 1 1,-1 0-1,1 0 0,-1 0 1,1 0-1,-1-1 1,1 1-1,-1 0 1,0 0-1,1 0 1,-1 0-1,1 0 1,-1 1-1,1-1 1,-1 0-1,0 0 1,1 0-1,-1 0 1,0 1-1,0-1 105,-12 7 342,10-3-576,7 1-10,-4-4-94,7-5-6214,-6 3 5889,0 1 0,-1-1 1,1 0-1,-1 1 0,1-1 0,-1 0 0,0 1 0,1-1 1,-1 0-1,0 0 0,1-1 0,7-12-8975,2 10 6888</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09.613"/>
    </inkml:context>
    <inkml:brush xml:id="br0">
      <inkml:brushProperty name="width" value="0.05" units="cm"/>
      <inkml:brushProperty name="height" value="0.05" units="cm"/>
    </inkml:brush>
  </inkml:definitions>
  <inkml:trace contextRef="#ctx0" brushRef="#br0">33 135 160,'0'0'133,"0"0"-1,0 0 1,1 0 0,-1 0-1,0 0 1,1 0 0,-1 0-1,0 0 1,0 0 0,1 0-1,-1 0 1,0 0 0,0 0-1,1 0 1,-1 0 0,0 0-1,0 0 1,1-1 0,-1 1-1,0 0 1,0 0-1,1 0 1,-1 0 0,0-1-1,0 1 1,0 0 0,1 0-1,-1 0 1,0-1 0,0 1-1,0 0 1,0 0 0,0-1-1,0 1 1,1 0 0,-1 0-1,0-1 1,0 1 0,0 0-1,0 0 1,0-1 0,0 1-1,0 0 1,0 0 0,0-1-1,-1-3 3560,13-12 1516,-12 9-4317,1 6-716,-1 0 0,0-1 0,0 1 0,0 0 0,1 0 1,-1-1-1,0 1 0,-1 0 0,1 0 0,0-1 0,0 1 0,-1 0 0,1 0 0,0-1 0,-1 1 0,1 0 0,-1 0 0,0 0 0,1 0 0,-1 0 0,0 0 0,0 0 0,1 0 0,-1 0 0,-2-1 0,-8-28 3662,10 29-3775,1 1 1,-1 0 0,0 0 0,1-1 0,-1 1 0,1 0 0,-1-1 0,1 1 0,-1-1 0,1 1 0,-1 0 0,1-1 0,0 1 0,-1-1 0,1 0 0,0 1 0,-1-1 0,1 1 0,0-1 0,0 1 0,-1-1 0,1 0 0,0 1 0,0-1 0,0 0 0,0 1 0,0-1-1,0 1 1,0-2 0,-1 1 54,0-1 0,1 1 0,-1-1 1,0 1-1,0 0 0,0 0 0,0 0 0,0 0 0,-1-1 0,1 1 0,0 1 0,0-1 0,-1 0 0,-1-1 0,0-4 2894,4 19-1708,0-12-1290,-1 0 0,1 1 0,-1-1 0,1 0 0,0 0 0,-1 0 0,1 0 0,0 0 0,0 1 0,0-2 0,0 1 0,0 0 0,0 0 0,0 0 0,0 0 0,0-1 1,0 1-1,0 0 0,0-1 0,1 1 0,-1-1 0,0 1 0,0-1 0,1 0 0,-1 0 0,0 1 0,1-1 0,-1 0 0,0 0 0,2 0 0,53 1-81,-44-1 100,27-14-32,-12 3 0,-26 10-1,0 0-1,1 0 1,-1 0 0,1 0-1,-1 0 1,1 1 0,-1-1 0,1 0-1,0 1 1,-1-1 0,1 1 0,0 0-1,-1-1 1,1 1 0,0 0-1,0 0 1,-1 0 0,1 0 0,0 1-1,-1-1 1,1 0 0,0 1-1,-1-1 1,1 1 0,0-1 0,2 2-1,0 1-138,-3-3 92,0 1 0,0-1 0,0 1 0,-1-1 0,1 1 0,0-1-1,0 1 1,-1-1 0,1 1 0,0 0 0,0-1 0,-1 1 0,1 0 0,-1 0 0,1 0 0,-1-1 0,1 1 0,0 2-1,0-3 2,1 0 0,-1 0 0,1 0 0,-1 0 0,1 0 0,-1 0-1,0-1 1,1 1 0,-1 0 0,1-1 0,-1 1 0,2-2-1,-2 2-86,-1 0 110,0 0-1,0 0 1,1 0-1,-1 0 1,0 0-1,0 0 1,1 0 0,-1 0-1,0 0 1,0 0-1,1 0 1,-1 0-1,0 0 1,0 0-1,1 0 1,-1 0-1,0 0 1,0 1-1,0-1 1,1 0-1,-1 0 1,0 0-1,0 0 1,0 0-1,1 1 1,-1-1-1,0 0 1,0 0-1,0 0 1,0 1-1,0-1 1,1 0-1,-1 0 1,0 0-1,0 1 1,0-1-1,0 0 1,0 0-1,0 1 1,0-1-1,0 0 1,0 0-1,0 1 1,0-1-1,0 0 1,0 0-1,0 1 1,0-1-1,0 0 1,0 0-1,0 1 1,0-1-1,0 0 1,0 0-1,-1 1 1,1-1 166,0 1-102,-8 7 344,3 0 124,-1 4 147,-2 5 780,3-3-1388,4-12-47,0-1-1,0 0 1,1 1 0,-1 0-1,0-1 1,1 1 0,-1-1-1,1 1 1,0 0 0,-1-1-1,1 3 1,-8 32 0,3-23 0,-1 3 0,-2 29 0,-4-12 0,12-26 0,1-4 0,-1 0 0,0-1 0,0 1 0,0 0 0,0-1 0,0 1 0,0 0 0,-1-1 0,-1 5 0,-6-3-1,12-4 3,1-2-4,-14 1-13,7 1-206</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10.983"/>
    </inkml:context>
    <inkml:brush xml:id="br0">
      <inkml:brushProperty name="width" value="0.05" units="cm"/>
      <inkml:brushProperty name="height" value="0.05" units="cm"/>
    </inkml:brush>
  </inkml:definitions>
  <inkml:trace contextRef="#ctx0" brushRef="#br0">38 7 272,'-4'-5'8159,"1"3"-8546,2 2 963,-9 7-48,8-7 233,-6 7 2760,-1-7 4437,45 4-2867,5 3-604,-27-7-3591,-5 0-745,0 0 0,0 0 0,0-1-1,0 0 1,12-3 0,-20 3-151,1 1 0,-1-1 0,0 1 0,0 0 0,1-1 0,-1 1 0,0 0 0,1 0 0,-1-1 0,0 1 0,1 0 0,-1 0 0,0 1 0,0-1 0,2 0 0,-3 1 0,0-1 0,0 1 0,0-1 0,-1 1 0,1-1 0,0 1 0,0-1 0,-1 0 0,1 1 0,0-1 0,0 1 0,-1-1 0,1 0 0,-1 1 0,1-1 0,0 0 0,-1 0 0,1 1 0,-1-1 0,1 0 0,0 0 0,-1 1 0,1-1 0,-1 0 0,1 0 0,-1 0 0,1 0 0,-1 0 0,1 0 0,-1 0 0,-5 1-996</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11.883"/>
    </inkml:context>
    <inkml:brush xml:id="br0">
      <inkml:brushProperty name="width" value="0.05" units="cm"/>
      <inkml:brushProperty name="height" value="0.05" units="cm"/>
    </inkml:brush>
  </inkml:definitions>
  <inkml:trace contextRef="#ctx0" brushRef="#br0">10 1 144,'-9'7'2865,"15"-10"-2529,-6 3-269,1-1 1,-1 1-1,0 0 1,0 0-1,0 0 1,0-1 0,0 1-1,1 0 1,-1 0-1,0 0 1,0 0-1,0-1 1,1 1 0,-1 0-1,0 0 1,0 0-1,0 0 1,1 0-1,-1 0 1,0 0 0,0-1-1,1 1 1,-1 0-1,0 0 1,0 0-1,1 0 1,-1 0 0,0 0-1,0 0 1,1 0-1,-1 0 1,0 1-1,0-1 1,1 0 0,-1 0-1,0 0 1,0 0-1,1 0 1,-1 0-1,0 0 1,0 1 0,0-1-1,1 0 1,-1 0-1,0 0 1,0 0-1,0 1 1,0-1 0,0 0-1,1 0 1,-1 0-1,0 1 1,0-1-1,0 0 1,0 0 0,0 1-1,0-1 1,0 2 981,0-2-717,0 1 0,0 0-1,0 0 1,0 0 0,0 0-1,0 0 1,0 0 0,0 0 0,0 0-1,0 0 1,1 0 0,-1-1-1,0 1 1,1 2 0,5-3 761,16 1 9911,-14 3-10906,-7-2 518,29 2 2180,-28-4-2380,37 0 3039,-26 1-3455,-10-1 0,0 1 0,1-1 0,-1 0 0,1 0 0,-1 0 0,0 0 0,1-1 0,-1 1 0,0-1 0,1 0 0,-1 0 0,4-2 0,-1 0 0,-22 10 0,8-3 1152</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11.459"/>
    </inkml:context>
    <inkml:brush xml:id="br0">
      <inkml:brushProperty name="width" value="0.05" units="cm"/>
      <inkml:brushProperty name="height" value="0.05" units="cm"/>
    </inkml:brush>
  </inkml:definitions>
  <inkml:trace contextRef="#ctx0" brushRef="#br0">59 48 80,'12'-12'1254,"-12"9"-1144,0 2-82,0 0-1,0 0 1,0 0-1,-1 0 1,1 0-1,1 0 0,-1 0 1,0 0-1,0 0 1,0 1-1,0-1 1,1 0-1,-1 0 1,0 0-1,1 0 0,-1 0 1,1 0-1,-1 0 1,1 1-1,-1-1 1,1 0-1,1-1 1,-1 2 204,11-11 2161,-12 100 5979,-12-51-6974,11-31-1197,0 0 1,-1 0 0,1 0 0,-1 0 0,-1 0 0,0-1-1,1 1 1,-7 8 0,-7 21 553,6-24-493,9-12-253,1 1 1,-1-1 0,0 1-1,1 0 1,-1-1 0,1 1 0,-1 0-1,1-1 1,-1 1 0,1 0-1,-1 0 1,1-1 0,0 1-1,-1 0 1,1 0 0,0 0 0,0-1-1,-1 3 1,1-2 4,0 1 0,0-1 0,-1 0 0,1 0 0,-1 1 0,1-1 1,-1 0-1,1 0 0,-1 0 0,0 0 0,0 1 0,0-1 0,-1 1 0,1-1-36,0 0-1,0 0 1,0 1-1,0-1 1,1 0-1,-1 1 1,0-1-1,0 1 1,1-1-1,-1 1 1,1-1 0,0 1-1,-1 3 1,10-16-1917,-8 10 1806,0 1-1,-1-1 1,1 1-1,0-1 1,-1 1-1,1-1 1,0 0 0,-1 0-1,1 1 1,-1-1-1,1 0 1,-1 0-1,1 1 1,-1-1-1,1 0 1,-1-1-1,5-8-2294,-4 9 2121,0 0 0,-1 0 0,1 0 0,-1 0 0,1 1 1,0-1-1,-1 0 0,0 0 0,1 0 0,-1 0 0,0 0 0,1 0 0,-1 0 0,0 0 0,0-2 0,7-9-2566,-6 2 1507</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15.223"/>
    </inkml:context>
    <inkml:brush xml:id="br0">
      <inkml:brushProperty name="width" value="0.05" units="cm"/>
      <inkml:brushProperty name="height" value="0.05" units="cm"/>
    </inkml:brush>
  </inkml:definitions>
  <inkml:trace contextRef="#ctx0" brushRef="#br0">153 30 112,'0'0'1894,"8"-17"782,-8 16-2009,-5-3 3312,-8-3-2329,12 7-1279,-9 7 267,8-7 55,-3 2-49,4-2-604,0 0-1,1 0 0,-1 0 1,0 0-1,1 0 0,-1 0 1,1 0-1,-1 0 0,0 1 1,1-1-1,-1 0 0,1 0 1,-1 1-1,1-1 0,-1 1 0,1-1 1,-1 0-1,1 1 0,-1-1 1,1 1-1,-1-1 0,1 1 1,0-1-1,-1 1 0,1-1 1,0 1-1,-1 0 0,-36 36 3360,9-2-800,18-23-1568,8-10-743,0 1 0,0-1 1,0 0-1,0 0 0,0 1 0,1 0 0,-1-1 1,1 1-1,0 0 0,0-1 0,0 1 1,0 0-1,0 0 0,0 5 0,-5 6 391,6-13-597,-1 0 0,0 0 0,1 0 0,-1 0 0,0 0 0,1 1 1,-1-1-1,1 0 0,0 0 0,-1 1 0,1-1 0,0 0 0,0 3 0,0-2 70,-1 1 0,1-1 0,0 0 0,1 1 0,-1-1 0,0 0 0,1 0 0,-1 1 0,1-1 0,0 0 0,-1 0 0,1 0 1,0 0-1,0 0 0,3 3 0,7 24 2121,-4-24-1929,16 17-232,-22-21-112,0 1 0,1-1 0,-1 1 0,1-1 0,-1 0 0,1 0 0,0 0 0,-1 0 0,1 0 0,0 0 0,0 0 0,0 0 0,0-1 0,-1 1 0,5 0 0,42 6 0,-36-7 0,-1 0 0,0 0 0,0-1 0,1 0 0,-1-1 0,0 0 0,0-1 0,-1 0 0,21-9 0,-24 10 0,-7 2 0,1 0 0,0 0 0,-1 0 0,1 0 0,0 0 0,-1 0 0,1-1 0,0 1 0,-1 0 0,1 0 0,-1-1 0,1 1 0,0 0 0,-1-1 0,1 1 0,-1-1 0,1 1 0,-1-1 0,1 1 0,-1-1 0,0 1 0,1-1 0,-1 1 0,1-1 0,-1 0 0,0-1 0,1 0 0,-1 0 0,1 1 0,-1-1 0,1 0 0,-1 1 0,1-1 0,0 0 0,0 1 0,0-1 0,2-2 0,-2 3 0,0 0 0,0-1 0,0 1 0,0-1 0,0 1 0,0-1 0,-1 0 0,1 1 0,-1-1 0,1 0 0,0-3 0,2-18 0,-2 20 0,0 0 0,0 1 0,-1-1 0,0 0 0,1 0 0,-1 1 0,0-1 0,0 0 0,0 0 0,-1 1 0,1-1 0,-1 0 0,1 0 0,-1 1 0,0-1 0,-1-2 0,-3-9 0,-1 0 0,-6-13 0,-9 3 0,19 22 0,1 1 0,-1-1 0,1 0 0,-1 1 0,0-1 0,0 1 0,0-1 0,0 1 0,0 0 0,0 0 0,0 0 0,0 0 0,0 0 0,0 0 0,0 1 0,-4-1 0,-18-10 0,18 10 0,1 0 0,-1 0 0,1 0 0,-1 1 0,0 0 0,1 0 0,-9 2 0,-2-1 0,15-1-9,-28 2 38,28-2-36,0 0-1,1 0 0,-1 0 1,0 0-1,0 0 0,1 1 1,-1-1-1,0 0 1,1 1-1,-1-1 0,0 0 1,1 1-1,-1-1 0,0 0 1,1 1-1,-1-1 1,1 1-1,-1-1 0,1 1 1,-1 0-1,1-1 0,-1 1 1,1-1-1,0 1 1,-1 0-1,1-1 0,0 1 1,0 0-1,-1 0 1,1 0-1,33-8-27107,-29 5 25310</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16.113"/>
    </inkml:context>
    <inkml:brush xml:id="br0">
      <inkml:brushProperty name="width" value="0.05" units="cm"/>
      <inkml:brushProperty name="height" value="0.05" units="cm"/>
    </inkml:brush>
  </inkml:definitions>
  <inkml:trace contextRef="#ctx0" brushRef="#br0">44 28 224,'6'-4'21882,"-7"4"-21855,0 0-1,0 0 0,1 0 1,-1 0-1,0 0 1,0 1-1,0-1 1,0 0-1,1 0 1,-1 1-1,0-1 1,0 1-1,0-1 1,1 1-1,-1-1 0,0 1 1,1-1-1,-1 1 1,0-1-1,1 1 1,-1 0-1,1-1 1,-1 2-1,1-1-42,2 9 5,0-10 22,0 1 0,0-1-1,-1 1 1,1-1 0,0 0-1,0 0 1,0 0 0,0 0-1,0 0 1,0 0 0,0-1-1,0 1 1,0 0 0,0-1-1,0 0 1,2-1 0,8-1 90,-12 3-40,0-1 0,1 1-1,-1-1 1,0 0 0,0 1-1,1-1 1,-1 0 0,0 1-1,0-1 1,0 0 0,0 1 0,0-1-1,0 0 1,0 1 0,0-1-1,0 0 1,0 1 0,0-1-1,-1 0 1,1 1 0,0-1-1,0 1 1,-1-2 0,-9-5 663,9 6-592,0 0 1,0 0 0,0 0 0,0 1 0,0-1 0,-1 0 0,1 0 0,0 1 0,0-1 0,-1 1 0,1-1 0,-3 0 0,-2-1 80,6 2-215,0 0 1,-1 0 0,1-1 0,0 1-1,0 0 1,-1 0 0,1-1 0,0 1-1,-1 0 1,1 0 0,-1 0 0,1-1 0,0 1-1,-1 0 1,1 0 0,0 0 0,-1 0-1,1 0 1,-1 0 0,1 0 0,0 0-1,-1 0 1,1 0 0,-1 0 0,1 0-1,0 0 1,-1 0 0,1 0 0,-1 0 0,1 1-1,0-1 1,-1 0 0,1 0 0,0 0-1,-1 1 1,1-1 0,0 0 0,0 0-1,-1 1 1,1-1 0,0 0 0,-1 1 0,1-1-1,0 1 1,-20 11 12,20-12-12,0 0 1,0 1 0,0-1 0,0 0-1,0 0 1,0 1 0,0-1-1,0 0 1,0 1 0,0-1 0,0 0-1,-1 0 1,1 1 0,0-1 0,0 0-1,0 0 1,0 1 0,-1-1-1,1 0 1,0 0 0,0 0 0,0 0-1,-1 1 1,1-1 0,0 0-1,0 0 1,-1 0 0,1 0 0,0 0-1,-1 1 1,1-1-2,-1 0-1,1 0 1,0 0-1,-1 0 1,1 0 0,0 1-1,-1-1 1,1 0-1,0 0 1,-1 0 0,1 1-1,0-1 1,0 0-1,-1 1 1,1-1 0,0 0-1,0 0 1,0 1 0,-1-1-1,1 0 1,0 1-1,0-1 1,0 0 0,0 1-1,0-1 1,0 1-1,0-1 1,0 0 0,0 1-1,0-1 1,0 1-1,0 0 6,41 3 162,-35-5-2973</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17.853"/>
    </inkml:context>
    <inkml:brush xml:id="br0">
      <inkml:brushProperty name="width" value="0.05" units="cm"/>
      <inkml:brushProperty name="height" value="0.05" units="cm"/>
    </inkml:brush>
  </inkml:definitions>
  <inkml:trace contextRef="#ctx0" brushRef="#br0">65 50 112,'0'0'200,"8"-15"1187,-5 10-1110,-2 5-240,0-1 1,-1 1 0,1-1-1,-1 1 1,1-1 0,-1 1-1,1-1 1,-1 1-1,1-1 1,-1 0 0,0 1-1,1-1 1,-1 0 0,0 1-1,1-1 1,-1 0 0,0 1-1,8-20 16620,-19 42-11419,9-20-4787,0 0-1,1 1 1,-1-1-1,0 1 1,1 0-1,0-1 1,0 1 0,0 0-1,0 0 1,-1 5-1,2-7-289,-1 0 0,1 1-1,0-1 1,-1 0 0,1 0 0,-1 0 0,1 0-1,-1 0 1,1 0 0,-1 0 0,0 0-1,1 0 1,-1-1 0,0 1 0,0 0-1,-1 1 1,1-1-131,0-1-1,0 1 1,0 0-1,0 0 0,0 0 1,0 0-1,0 0 1,1 0-1,-1 0 1,0 0-1,1 1 0,-1-1 1,1 0-1,0 0 1,-1 0-1,1 1 1,-1 0-1,-7 14-29,7-14 0,0-1 0,-1 1 0,1-1 0,0 1 0,0 0 0,1 0 0,-1-1 0,0 1 0,0 0 0,1 0 0,-1 3 0,1 2 0,0-7 0,0 1 0,1 0 0,-1 0 0,0 0 0,0 0 0,0 0 0,0 0 0,0 0 0,0 0 0,-1 0 0,1 0 0,0 0 0,0-1 0,-1 1 0,1 0 0,0 0 0,-1 0 0,1 0 0,-1-1 0,1 1 0,-1 0 0,0 0 0,1-1 0,-2 2 0,1 2 0,1-1 0,-1 1 0,1 0 0,0 0 0,0 0 0,0 0 0,1 5 0,-1-2 0,0-1 0,0-5 0,1 0 0,-1 0 0,0-1 0,0 1 0,0 0 0,0 0 0,0 0 0,0-1 0,0 1 0,0 0 0,0 0 0,0-1 0,0 1 0,-1 0 0,1 0 0,0-1 0,0 1 0,-1 0 0,1 0 0,-1-1 0,1 1 0,0 0 0,-1-1 0,1 1 0,-1-1 0,0 1 0,1-1 0,-1 1 0,1-1 0,-1 1 0,0-1 0,-1 1 0,2-1 0,0 1 0,-1-1 0,1 0 0,0 0 0,0 0 0,-1 1 0,1-1 0,0 0 0,0 0 0,0 1 0,-1-1 0,1 0 0,0 0 0,0 1 0,0-1 0,0 0 0,0 1 0,0-1 0,-1 0 0,1 0 0,0 1 0,0-1 0,0 0 0,0 1 0,0-1 0,0 0 0,0 1 0,0-1 0,0 0 0,1 1 0,-1-1 0,0 0 0,0 1 0,0-1 0,0 0 0,0 0 0,0 1 0,1-1 0,-1 0 0,0 1 0,0-1 0,0 0 0,1 0 0,-1 0 0,0 1 0,0-1 0,1 0 0,-1 0 0,10 9 0,-9-7 0,0 1 0,1 0 0,-1-1 0,0 1 0,1-1 0,0 0 0,-1 1 0,1-1 0,0 0 0,0 0 0,0 0 0,1-1 0,-1 1 0,0 0 0,1-1 0,-1 1 0,1-1 0,2 1 0,65 9 0,-65-11 0,1-1 0,0 1 0,-1-1 0,1 0 0,-1-1 0,0 1 0,1-1 0,-1 0 0,0 0 0,6-5 0,12-3 0,-11-10 0,-11 19 0,0 0 0,0 0 0,-1 1 0,1-1 0,0 0 0,0 0 0,-1 0 0,1 0 0,0 0 0,-1 0 0,1 0 0,-1 0 0,0 0 0,1 0 0,-1 0 0,0 0 0,1 0 0,-1 0 0,0 0 0,0 0 0,0-1 0,0 1 0,0 0 0,0 0 0,0 0 0,-1-2 0,1-3 0,0 6 0,0-1 0,0 1 0,0 0 0,0-1 0,0 1 0,0-1 0,0 1 0,0 0 0,0-1 0,0 1 0,-1 0 0,1-1 0,0 1 0,0-1 0,0 1 0,0 0 0,-1 0 0,1-1 0,0 1 0,0 0 0,-1-1 0,1 1 0,0 0 0,0 0 0,-1-1 0,1 1 0,0 0 0,-1 0 0,1 0 0,0-1 0,-1 1 0,0 0 0,1 0 0,0 0 0,-1 0 0,1 0 0,0 0 0,0-1 0,-1 1 0,1 0 0,0 0 0,0 0 0,0 0 0,-1 0 0,1-1 0,0 1 0,0 0 0,0 0 0,-1 0 0,1-1 0,0 1 0,0 0 0,0 0 0,0-1 0,0 1 0,-1 0 0,1 0 0,0-1 0,0 1 0,0 0 0,0 0 0,0-1 0,0 1 0,0-1 0,-1 0 0,1-1 0,-1 1 0,0 0 0,0 0 0,0-1 0,0 1 0,0 0 0,0 0 0,-1 0 0,1 0 0,0 0 0,-1 0 0,1 0 0,0 1 0,-2-2 0,-28-12 0,24 11 0,-1 1 0,1 0 0,-1 0 0,0 1 0,-13-1 0,18 2 0,1 1 0,-1 0 0,0-1 0,0 1 0,0 0 0,1 1 0,-1-1 0,1 0 0,-1 1 0,1-1 0,-1 1 0,-2 3 0,-19 9 0,15-12 17,18-3-648</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21.003"/>
    </inkml:context>
    <inkml:brush xml:id="br0">
      <inkml:brushProperty name="width" value="0.05" units="cm"/>
      <inkml:brushProperty name="height" value="0.05" units="cm"/>
    </inkml:brush>
  </inkml:definitions>
  <inkml:trace contextRef="#ctx0" brushRef="#br0">0 4 96,'0'0'2014,"8"6"3453,-8-5-5056,12 15 1998,-4 62 3970,-8-74-6188,-1 2 232,1-1 0,0 1-1,1-1 1,-1 1-1,1-1 1,0 1 0,0-1-1,1 0 1,3 8 0,-4-10-227,0 0 0,-1 0 1,1 0-1,0 0 0,-1-1 0,0 1 1,0 0-1,1 0 0,-2 5 1,1-5 27,0 0 1,-1 0 0,2 0-1,-1 0 1,0 0 0,1 0-1,-1 0 1,1 0 0,1 3 0,-1 11 1103,-1-16-1251,0 0 0,0 0 0,-1 0-1,1 0 1,0 0 0,0 0 0,0 0-1,0 0 1,1 0 0,-1 0-1,0 0 1,0 0 0,0 0 0,1 0-1,-1 0 1,1 1 0,1 2 177,0-1 0,-1 1 0,0 0 0,1 0 0,-1-1 1,-1 1-1,1 0 0,-1 0 0,1 0 0,-1 0 0,0 0 0,-1 4 1,1-7-216,3 6 450,2 10 388,-5-18-876,0 0 1,1-1-1,-1 1 0,0 0 1,1 0-1,-1-1 1,1 1-1,0 0 0,-1 0 1,1 0-1,0 0 1,0 0-1,-1 0 1,3-1-1,5-31-481,-7 20-70,-1 12 519,0 0-1,0 0 1,0 0 0,0 0 0,0 0 0,0 0 0,0 0 0,0 1 0,0-1 0,0 0 0,0 0 0,1 0 0,-1 0 0,0 0 0,1 0 0,-1 0 0,3-3-76,-1 2 50,-1-1 0,1 1 0,0-1 0,-1 1 0,0-1 0,1 0 0,-1 0 0,0 0 0,-1 1 0,2-6 0,-1 4 58,0 0-1,1 0 1,0 0-1,0 0 0,0 0 1,0 0-1,5-6 1,-5 7-13,1-2 14,0 1 0,0 0 0,-1-1 1,1 0-1,-1 0 0,0 1 0,-1-1 0,2-6 0,5-7-45,-3 9 60,-4 9-17,-1-1 0,1 1 0,-1-1 0,0 1 0,1 0-1,-1-1 1,1 1 0,-1-1 0,0 1 0,1-1 0,-1 1 0,0-1-1,0 1 1,1-1 0,-1 1 0,0-1 0,0 1 0,0-1-1,0 0 1,0 1 0,0-1 0,0 1 0,0-2 0,1 0 0,-1-1 0,1 1 1,0 0-1,0 0 1,0-1-1,0 1 0,0 0 1,0 0-1,0 0 0,1 0 1,-1 0-1,1 1 1,2-4-1,-4 5 3,1-1 0,-1 1 0,0-1 0,1 0 0,-1 1 0,0-1 0,1 0 0,-1 1 0,0-1 0,0 1 0,0-1 0,0 0 0,0 0 0,0 1 1,0-1-1,0 0 0,0 1 0,0-1 0,0 0 0,0 1 0,0-1 0,-1 0 0,2-12-68,2 11 61,-3 2 4,0 0 0,1 0 1,-1 0-1,0 0 0,0-1 1,1 1-1,-1 0 0,0 0 0,0 0 1,1-1-1,-1 1 0,0 0 0,0 0 1,0-1-1,0 1 0,1 0 1,-1 0-1,0-1 0,0 1 0,0 0 1,0-1-1,0 1 0,0 0 1,0-1-1,0 1 0,0 0 0,0-1 1,0 1-1,0 0 0,0 0 0,0-1 1,0 1-1,0 0 0,0-1 1,5-4 4,-5 5-5,0 0 0,1 0 0,-1 0 1,0 0-1,1 0 0,-1 0 0,0-1 1,1 1-1,-1 0 0,0 0 0,0 0 1,1 0-1,-1-1 0,0 1 0,0 0 1,1 0-1,-1-1 0,0 1 0,0 0 1,0 0-1,1-1 0,-1 1 0,0 0 1,0 0-1,0-1 0,0 1 0,0 0 1,0-1-1,0 1 0,0 0 0,0-1 1,0 1-1,1-2 6,-1 1 0,1 0 0,-1-1 0,1 1 0,0 0 0,-1 0 0,1 0 0,0 0 0,0 0 0,-1-1 0,1 2 0,0-1 0,0 0 0,0 0 1,0 0-1,1 0 0,-1 0 0,2 0 0,-1 0 442,-15 4-563,9-2-2996</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55.473"/>
    </inkml:context>
    <inkml:brush xml:id="br0">
      <inkml:brushProperty name="width" value="0.05" units="cm"/>
      <inkml:brushProperty name="height" value="0.05" units="cm"/>
    </inkml:brush>
  </inkml:definitions>
  <inkml:trace contextRef="#ctx0" brushRef="#br0">1 380 32,'0'0'1073,"0"-6"-916,5 12-191,-5-6 73,1 0-1,-1 0 1,0 0-1,1 1 1,-1-1-1,0 0 1,1 0-1,-1 0 1,0 0 0,0 1-1,1-1 1,-1 0-1,0 0 1,1 1-1,-1-1 1,0 0-1,0 0 1,0 1-1,1-1 1,-1 0 0,0 1-1,0-1 1,0 0-1,0 1 1,0-1-1,1 0 1,-1 1-1,0-1 1,0 0-1,0 1 1,0-1 0,0 1-1,0-1 1,0 1-1,0 0 130,0 0-146,0-1 0,1 1-1,-1 0 1,0 0 0,0 0-1,1-1 1,-1 1 0,0 0 0,0 0-1,0 0 1,0-1 0,0 1-1,0 0 1,0 0 0,-1 0-1,1 0 1,0-1 0,-1 2 0,1-1 5,0-1 1,-1 1 0,1-1 0,0 0 0,0 1 0,0-1 0,-1 0 0,1 1 0,0-1 0,0 1 0,0-1 0,0 0 0,0 1 0,0-1-1,0 1 1,0-1 0,0 1 0,0-1 0,0 0 0,0 1 0,0-1 0,0 1 0,0-1 0,0 1 0,0-1 0,1 0 0,-1 1 0,0-1-1,0 0 1,0 1 0,1-1 0,-1 1 0,0-1 0,1 0 0,-1 0 0,0 1 0,1-1 0,-1 0 0,0 1 0,1-1 0,-1 0-1,0 0 1,1 0 0,-1 0 0,1 1 0,-1-1 0,2 0 1788,-2-6-1398,0 5-356,0 1-1,0-1 0,0 0 1,-1 0-1,1 0 1,0 1-1,0-1 1,0 0-1,0 0 1,0 0-1,1 0 1,-1 1-1,0-1 0,0 0 1,0 0-1,1 1 1,-1-1-1,0 0 1,1 0-1,-1 1 1,1-1-1,-1 0 0,1 1 1,-1-1-1,1 0 1,-1 1-1,1-1 1,0 1-1,-1-1 1,1 1-1,0-1 1,0 1-1,0-1-9,-1 1 0,0-1-1,1 0 1,-1 1 0,0-1 0,1 1 0,-1-1-1,0 0 1,0 1 0,0-1 0,0 1 0,0-1-1,1 0 1,-1 1 0,0-1 0,0 0 0,0 1-1,-1-1 1,1 0 0,0 1 0,0-1 0,0 0 0,-1 0-1,1 0 28,0 0-1,-1 0 1,1 0-1,0 0 0,0 0 1,0 0-1,0 0 1,0 0-1,0 1 0,0-1 1,0 0-1,0 0 1,1 0-1,-1 0 0,0 0 1,1 0-1,-1-1 1,2 0 19,-1 1 1,0-1 0,0 0 0,-1 0 0,1 0 0,0-1 0,-1 1-1,1 0 1,-1 0 0,0 0 0,0 0 0,1-1 0,-1 1 0,-1 0 0,1 0-1,-1-3 1,1-5 328,4 6-312,-3 4-109,-1 0 0,0 0 1,1 0-1,-1-1 1,1 1-1,-1 0 1,0 0-1,1 0 1,-1-1-1,0 1 1,1 0-1,-1 0 0,0-1 1,0 1-1,1 0 1,-1-1-1,0 1 1,0 0-1,1-1 1,-1 1-1,0-1 0,0 1 1,0 0-1,0-1 1,0 1-1,1-1 1,-1 1-1,0-1 1,0-1-5,-1-1 149,1 1 0,0-1-1,0 0 1,1 0-1,-1 0 1,1 0 0,-1 0-1,1 0 1,0 1-1,2-6 1,-2-10 1259,-1 16-1290,-1 1-1,1 0 0,0 0 0,0-1 0,0 1 0,0 0 0,0-1 0,0 1 0,0 0 1,0-1-1,1 1 0,-1 0 0,0 0 0,1-1 0,0-1 0,1 2-82,-2 0 0,1 0 0,0 0 0,0 0 1,0 0-1,0 0 0,0 0 0,-1 0 0,1 0 0,-1-1 0,1 1 0,-1 0 0,1 0 0,-1-1 0,0 1 0,1 0 0,-1-1 0,0 1 0,0 0 0,0-1 0,0 1 0,0 0 0,-1-3 0,1 2 10,0 0-1,0-1 0,0 1 0,1-1 1,-1 1-1,1 0 0,-1-1 0,1 1 1,0 0-1,1-3 0,-1 2 99,-1-1 0,1 1 0,0-1-1,-1 0 1,0 1 0,0-1 0,0 1 0,-1-7-1,0-1 125,1 10-93,12-17 491,-12 13-663,-1 4-2,1 0 1,0 0 0,0 0-1,0 0 1,0 0 0,0 0-1,0 0 1,0 0-1,0 0 1,0 0 0,0 0-1,1 0 1,-1 0-1,0 0 1,1 0 0,-1 0-1,0 0 1,1 0 0,0 0-1,-1 0 1,1 0-1,-1 1 1,1-1 0,0 0-1,-1 0 1,1 1-1,2-2 1,-3 2-2,0 0 1,0-1-1,1 1 1,-1 0-1,0 0 0,1-1 1,-1 1-1,0 0 0,0 0 1,0-1-1,1 1 1,-1 0-1,0-1 0,0 1 1,0 0-1,0-1 1,1 1-1,-1 0 0,0-1 1,0 1-1,0-1 0,0 1 1,0 0-1,0-1 1,0 1-1,0 0 0,0-1 1,0 1-1,0-1 1,-1 1-1,1 0 0,0-1 1,0 1-1,0 0 0,-1-1 1,1 1-1,0 0-1,0-1 1,0 1 0,0 0-1,-1 0 1,1-1 0,0 1-1,0 0 1,0 0 0,0-1 0,0 1-1,0 0 1,0 0 0,0-1-1,0 1 1,0 0 0,0-1 0,0 1-1,0 0 1,0 0 0,0-1-1,0 1 1,0 0 0,0-1 0,0 1-1,0 0 1,1 0 0,-1-1-1,0 1 1,0 0 0,0 0-1,0 0 1,1-1 0,-1 1 0,0 0-1,0 0 1,0 0 0,1-1-1,-1 1 1,0 0 0,0 0 0,1 0-1,-1 0 1,0 0 0,0 0-1,1 0 1,-1-1 0,0 1 0,0 0-1,1 0 1,-1 0 0,0 0-1,1 0 1,0 0-60,0 0-575,-1 0 629,0-1 1,0 1-1,0 0 1,1 0-1,-1 0 1,0 0-1,0 0 1,0 0-1,0 0 1,0 0-1,1 0 1,-1 0-1,0 0 1,0 0-1,0 0 1,0 0-1,0 0 1,1 0-1,-1 0 1,0 0-1,0 0 1,0 0-1,0 0 1,0 0-1,1 0 1,-1 0-1,0 0 0,0 0 1,0 0-1,0 1 1,0-1-1,0 0 1,1 0-1,-1 0 1,0 0-1,0 0 1,0 0-1,0 0 1,0 1-1,0-1 1,0 0-1,0 0 1,0 0-1,0 0 1,0 0-1,0 0 1,0 1-1,1-1 1,-1 0-1,0 0 1,0 0-1,0 0 1,0 1-1,0-1 1,-1 0-1,1 0 1,0 0-1,0 0 1,0 0-1,0 1 1,0-1-1,6-14 215,-6 13-247,0-26-1353,0 27 1381,0 1 1,0 0-1,1 0 0,-1 0 1,0 0-1,1 0 1,-1 0-1,0-1 0,1 1 1,-1 0-1,1 0 1,-1-1-1,1 1 0,-1 0 1,1-1-1,0 1 1,-1 0-1,2 0 0,-1 0 25,0-1-1,0 1 1,0 0-1,-1-1 1,1 1-1,0 0 1,-1-1-1,1 1 1,-1 0-1,1 0 1,-1 0-1,1 0 1,-1-1-1,0 1 1,1 0-1,-1 0 1,0 0-1,0 0 1,1 1-1,-1 0 36,1 0 0,-1 0 0,1 0-1,0 0 1,0 0 0,0 0 0,0 0 0,0-1-1,0 1 1,0 0 0,3 1 0,-3-1 0,1 0 1,-1-1 0,0 1-1,1 0 1,-1 0 0,0 0 0,0 0-1,0 0 1,0 0 0,-1 0 0,2 4-1,4 7 420,-6-12-439,1-1 1,-1 1 0,1 0 0,-1 0-1,1-1 1,-1 1 0,1 0 0,-1 0-1,0-1 1,1 1 0,-1 0 0,0 0-1,0 0 1,0 0 0,1-1 0,-1 3 0,1 2 123,1 0 1,0 1-1,0-1 1,1 0 0,-1 0-1,5 5 1,-6-7 22,3 3 135,11 21 292,-10-18-478,-5-8-123,1-1 0,-1 0 0,1 1 0,-1-1 0,1 1 1,-1-1-1,0 0 0,1 1 0,-1-1 0,0 1 0,1-1 0,-1 1 0,0 0 1,1-1-1,-1 1 0,0-1 0,0 1 0,0-1 0,0 1 0,0 0 1,0-1-1,0 1 0,0 0 0,1 1 9,-1-1 0,0 0 0,1 1 0,-1-1 0,1 0 0,-1 1 0,1-1 0,-1 0 0,1 1 1,0-1-1,0 0 0,0 0 0,1 2 0,-1-2-9,0 0 0,0 0 0,0 0 1,0 0-1,0 0 0,-1 1 0,1-1 0,-1 0 0,1 0 1,-1 1-1,1-1 0,-1 0 0,1 3 0,-1-4 3,0 1 0,1 0-1,-1-1 1,0 1 0,0 0 0,1-1-1,-1 1 1,1 0 0,-1-1-1,1 1 1,-1-1 0,1 1-1,-1-1 1,1 1 0,-1-1-1,1 1 1,-1-1 0,1 1-1,1-1 1,-2 1-6,1-1 0,0 0 1,-1 1-1,1-1 0,-1 1 0,1-1 0,0 1 1,-1-1-1,1 1 0,-1-1 0,1 1 0,-1 0 1,0-1-1,1 1 0,-1 0 0,0-1 0,1 1 0,-1 0 1,0 0-1,11 11 40,-2-2-52,-9-9 14,0 0 0,0 0 0,1-1 0,-1 1 0,0 0 0,1-1 0,-1 1 0,0 0 0,1-1 0,-1 1 0,1-1 0,-1 1 0,1-1 0,-1 1 0,1 0 0,-1-1 0,1 0 0,-1 1 0,2 0 0,-1-1-4,0 1 0,-1-1 0,1 1 0,0-1 0,-1 1-1,1-1 1,0 1 0,-1-1 0,1 1 0,-1 0 0,1-1 0,-1 1-1,0 0 1,1-1 0,-1 1 0,0 0 0,1 0 0,-1-1 0,0 1-1,1 1 1,0-1 90,-1-1-77,1 1-1,-1-1 0,1 0 0,-1 0 0,0 1 0,1-1 0,-1 0 0,0 1 1,1-1-1,-1 0 0,0 1 0,1-1 0,-1 1 0,0-1 0,0 1 0,1-1 0,-1 0 1,0 1-1,0-1 0,0 1 0,0-1 0,0 1 0,0-1 0,0 1 0,0-1 1,0 1-1,0 0 0,0-1 12,0 1 0,0-1 1,0 1-1,-1-1 0,1 1 0,0-1 1,0 1-1,0-1 0,0 1 1,0 0-1,0-1 0,0 1 0,0-1 1,0 1-1,1-1 0,-1 1 0,0-1 1,0 1-1,0-1 0,0 1 1,1-1-1,-1 0 0,0 1 0,1-1 1,-1 1-1,0-1 0,1 0 1,-1 1-1,0-1 0,1 1 0,-1-1 1,1 0-1,-1 0 0,1 1 0,-1-1 1,1 0-1,-1 0 0,0 0 1,1 1-1,0-1 0,0 0-27,0 1 41,-1 0 0,1 0 0,-1 0 0,0 0 0,1 0 0,-1 1 0,0-1 0,0 0 0,0 0 0,0 0 0,0 0-1,0 0 1,0 1 0,0-1 0,0 0 0,-1 1 0,2 17 40,0-18-71,0 0 1,0 1-1,0-1 0,-1 1 1,1-1-1,-1 1 0,1 0 0,-1-1 1,1 1-1,-1 0 0,0-1 0,0 1 1,0 0-1,0-1 0,0 3 0,0 1 16,0-4 94,7 0-212,-3-1 501,-3-8-255,-6 4-389,0 0-1495,3-2-2187</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56.273"/>
    </inkml:context>
    <inkml:brush xml:id="br0">
      <inkml:brushProperty name="width" value="0.05" units="cm"/>
      <inkml:brushProperty name="height" value="0.05" units="cm"/>
    </inkml:brush>
  </inkml:definitions>
  <inkml:trace contextRef="#ctx0" brushRef="#br0">31 28 96,'0'0'2265,"-8"-10"1606,8 10-3806,0 1 1,0-1-1,-1 1 0,1-1 0,0 1 0,0-1 0,-1 0 0,1 1 1,-1-1-1,1 1 0,0-1 0,-1 0 0,1 0 0,-1 1 1,1-1-1,-1 0 0,1 0 0,-1 1 0,1-1 0,-1 0 1,1 0-1,-1 0 0,1 0 0,-1 0 0,1 0 0,-1 0 0,1 0 1,-1 0-1,1 0 0,-1 0 0,1 0 0,-1 0 0,1 0 1,-1-1-1,0 1 0,-6-1 519,17-5 1144,-8 6-1338,17-10 1427,19 10 896,-35 1-2568,0 0 0,0 0 0,0 0 0,0 0 0,0-1 0,0 1 0,0-1 0,0 0 0,0 0-1,0 0 1,1 0 0,-1 0 0,0-1 0,0 0 0,0 1 0,0-1 0,4-2 0,-2 1 76,0 1-1,0 0 1,0 0 0,1 0-1,-1 1 1,8-1 0,-16 12 3929,-7-9-7778,5-3 758</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2:57.703"/>
    </inkml:context>
    <inkml:brush xml:id="br0">
      <inkml:brushProperty name="width" value="0.05" units="cm"/>
      <inkml:brushProperty name="height" value="0.05" units="cm"/>
    </inkml:brush>
  </inkml:definitions>
  <inkml:trace contextRef="#ctx0" brushRef="#br0">297 3 176,'0'1'27,"0"-1"-1,0 0 0,0 0 1,0 1-1,1-1 1,-1 0-1,0 0 1,0 1-1,0-1 1,0 0-1,0 0 0,1 0 1,-1 1-1,0-1 1,0 0-1,0 0 1,1 0-1,-1 1 1,0-1-1,0 0 0,0 0 1,1 0-1,-1 0 1,0 0-1,0 0 1,1 0-1,-1 0 1,0 1-1,0-1 0,1 0 1,-1 0-1,0 0 1,1 0-1,-1 0 1,0 0-1,0-1 1,1 1-1,-1 0 0,0 0 1,0 0-1,1 0 1,-1 0-1,0 0 1,1 0 17,-1-1 1,0 1-1,10 7 8170,-19-6-7543,7-1-386,1 0 0,-1 0 0,0 0-1,0 0 1,1 0 0,-1 0 0,0 0 0,0-1 0,1 1 0,-1-1 0,0 1 0,0-1-1,1 1 1,-1-1 0,-1-1 0,0 1-8,1 0 0,-1 1-1,1-1 1,-1 1 0,1 0 0,-1 0-1,1 0 1,-1 0 0,0 0-1,-3 1 1,-4 0 454,-15-4 1724,19 2-2023,0 0 0,0 0 0,0 0 0,0 1-1,0 0 1,0 0 0,0 0 0,-1 1 0,1 0 0,-9 3 0,-21 7 689,5 0-161,29-10-786,-8 6-129,7-5-46,1-1 1,-1 1-1,1-1 0,0 1 1,0 0-1,-1-1 1,1 1-1,0 0 0,1 0 1,-1 1-1,0-1 1,-1 4-1,-17 27 62,12 62 1239,16-67-791,-8-27-482,1 0-1,-1 0 1,0 0-1,1 0 1,-1 0 0,0 0-1,1 1 1,0-1-1,-1 0 1,1 0 0,0-1-1,-1 1 1,1 0-1,0 0 1,1 1-1,-1-1 1,0 0-1,0-1 0,-1 1 1,1 0-1,0 0 0,-1 0 0,1 0 1,0 0-1,-1-1 0,1 1 0,-1 0 1,0 0-1,1 0 0,-1 1 1,1 0-1,2 3 198,1 0 0,0-1 0,0 1 0,0-1 0,9 7 0,-7-7-128,-5-4-89,0 0 1,-1 1 0,1-1 0,0 0-1,0 1 1,-1-1 0,1 1 0,0-1 0,-1 1-1,1 0 1,0-1 0,-1 1 0,1 0-1,-1-1 1,1 1 0,-1 0 0,1 0-1,-1 0 1,2 1 14,-1-1 1,1 0-1,-1 0 0,1 0 0,-1 0 1,1 0-1,0 0 0,-1 0 0,1 0 1,0-1-1,2 1 0,20 1-14,-15-1-8,0 0 0,1-1 0,-1 0 0,17-3 0,-15 1 0,-7 1 0,0 1 0,0-1 0,0 0 0,0-1 0,0 1 0,0-1 0,0 1 0,6-5 0,27-5 0,-27 10 0,-10 1 0,0 0 0,1 0 0,-1 1 0,0-1 0,0 0 0,1 0 0,-1 0 0,0 0 0,1 0 0,-1 0 0,0 0 0,1 0 0,-1 0 0,0 0 0,1 0 0,-1-1 0,0 1 0,1 0 0,-1 0 0,0 0 0,1 0 0,-1 0 0,0-1 0,0 1 0,1 0 0,-1 0 0,0 0 0,0-1 0,1 1 0,-1 0 0,0 0 0,0-1 0,0 1 0,0 0 0,1-1 0,-1 1 0,0 0 0,0-1 0,-1-2-882</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01.103"/>
    </inkml:context>
    <inkml:brush xml:id="br0">
      <inkml:brushProperty name="width" value="0.05" units="cm"/>
      <inkml:brushProperty name="height" value="0.05" units="cm"/>
    </inkml:brush>
  </inkml:definitions>
  <inkml:trace contextRef="#ctx0" brushRef="#br0">21 94 80,'-1'-1'99,"1"1"-1,-1-1 1,0 0-1,1 1 1,-1-1-1,1 0 1,-1 0-1,1 0 1,-1 1-1,1-1 1,-1 0-1,1 0 1,0 0-1,0 0 1,-1 0-1,1 0 1,0 0-1,0 0 1,0 0-1,0 0 1,0 0-1,0 0 1,0-1 0,0 0 143,-12 0 2472,15 3-39,-3-1-2657,2 1 37,0-1-1,-1 1 1,1-1-1,-1 1 1,1-1 0,-1 1-1,1 0 1,-1 0-1,0 0 1,1 0 0,-1 0-1,0 0 1,0 0-1,1 0 1,-1 1-1,0-1 1,0 0 0,-1 1-1,1-1 1,0 0-1,1 4 1,-2-5-7,0 1 0,0 0 0,1-1 0,-1 1 0,0 0 0,1-1 1,-1 1-1,0 0 0,1-1 0,-1 1 0,1-1 0,-1 1 0,1 0 0,-1-1 0,1 1 0,0-1 1,-1 0-1,2 1 0,-1 0 26,-1-1 1,1 1-1,0-1 1,-1 1-1,1-1 1,0 1-1,-1 0 1,1-1-1,0 1 1,-1 0-1,1 0 1,-1-1-1,0 1 1,1 0-1,-1 0 1,0 0-1,1 0 1,-1-1-1,0 3 1,1-1 45,-1 0 0,1 0 1,-1 0-1,1-1 1,0 1-1,-1 0 0,1 0 1,0 0-1,0-1 0,2 3 1,-2-2-36,0-1 1,1 1-1,-1 0 1,0 0-1,-1 0 1,1 0 0,0 0-1,0 0 1,-1 0-1,1 3 1,12 26 805,-4-16-478,-7-13-268,0 1 0,0-1-1,0 1 1,-1 0 0,1 0 0,-1 0 0,0 0 0,0 0-1,0 0 1,1 6 0,7 6 586,-8-14-681,0 0-1,0 0 1,0 0-1,0 0 1,0 0-1,0 0 1,-1 1 0,1-1-1,-1 0 1,1 0-1,-1 0 1,1 1-1,0 1 1,7 13 598,-7-15-623,0 1 0,0-1 0,0 0 0,0 1 0,0-1 0,0 1 0,0-1 0,-1 1 0,1-1 0,0 1 0,-1 0 0,0-1 0,1 3-1,1-2 15,-1 0-1,1-1 0,-1 1 0,1-1 0,0 1 0,0-1 1,0 0-1,0 0 0,4 2 0,-4-3 5,-1 18 509,-1-18-545,1 1 1,-1-1-1,1 1 1,-1-1-1,1 0 1,-1 1-1,1-1 1,-1 1-1,0-1 1,1 1-1,-1-1 1,0 1-1,1-1 1,-1 1-1,0 0 1,0-1-1,1 1 1,-1-1-1,0 1 1,0 0-1,0-1 1,0 2-1,0-2-6,0 0-1,0 1 1,0-1-1,0 0 1,0 1-1,0-1 1,0 0-1,0 1 1,0-1 0,0 0-1,1 1 1,-1-1-1,0 0 1,0 1-1,0-1 1,0 0-1,0 0 1,1 1-1,-1-1 1,0 0-1,0 0 1,1 1 0,-1-1-1,0 0 1,0 0-1,1 0 1,-1 1-1,0-1 1,1 0-1,-1 0 1,0 0-1,1 0 1,-1 0-1,0 0 1,1 0-1,-1 0 1,0 1 0,1-1-1,-1 0 1,0 0-1,1-1 1,1 9 1650,-2-16 275,0-6-1864,0 1-35,0 0 0,0 0 0,2-1 1,3-14-1,-2 8-51,5-10 48,0-15 229,-6 40-129,-1-1 0,0 0 1,-1 0-1,1 1 0,-1-1 0,0 0 0,-1 0 0,0-7 0,-1-10 267,2-38 457,0 60-771,0-4-279,0 4 203,0 0 0,0 1 0,0-1 0,0 0 0,0 1 0,0-1 0,0 0 0,0 0 0,0 1 0,0-1 0,1 0 0,-1 1 0,0-1 0,0 0 0,1 1 0,-1-1 0,0 0 0,1 1 0,-1-1 0,0 1 0,1-1 0,-1 0 1,1 1-1,0-1 0,0 0-5,-1 1 1,1-1 0,-1 1 0,1-1 0,-1 1 0,1-1-1,-1 1 1,0-1 0,1 1 0,-1-1 0,0 0-1,1 1 1,-1-1 0,0 0 0,0 1 0,0-1 0,0 0-1,0 1 1,1-1 0,-1 0 0,0 1 0,0-1 0,-1 0-1,1 0 1,0 0 25,0 1-40,0 0 0,0 0 1,0 0-1,0 0 1,1 0-1,-1 0 1,0 0-1,0 0 0,0 0 1,0 0-1,0 0 1,0 0-1,0 0 1,0-1-1,0 1 0,0 0 1,0 0-1,0 0 1,0 0-1,0 0 1,0 0-1,0 0 0,0 0 1,1 0-1,-1 0 1,0 0-1,0 0 1,0 0-1,0 0 0,0 0 1,0-1-1,0 1 1,0 0-1,0 0 1,0 0-1,0 0 0,0 0 1,0 0-1,0 0 1,0 0-1,0 0 1,0 0-1,0 0 0,0 0 1,-1 0-1,1-1 1,0 1-1,0 0 1,0 0-1,0 0 0,0 0 1,0 0-1,0 0 1,0 0-1,0 0 1,0 0-1,0 0 0,0 0 1,0 0-1,0 0 1,0 0-1,0 0 1,0 0-1,-1 0 0,-1 2-616,-2-1 1193,4-1-781,-1 0 0,1 1-1,0-1 1,0 0 0,-1 0 0,1 0-1,0 0 1,-1 0 0,1 1 0,0-1 0,0 0-1,-2 2-1110,2-2 1111,0 0-1,0 1 1,0-1 0,-1 0 0,1 0 0,0 1-1,0-1 1,0 0 0,0 1 0,0-1-1,0 0 1,0 1 0,0-1 0,0 0-1,0 1 1,0-1 0,0 0 0,0 1-1,0-1 1,0 1 0,0-1 182,0 0 0,0 0 0,0-1 0,0 1 0,0 0 0,0 0-1,0 0 1,-1 0 0,1 0 0,0 0 0,0 0 0,0 0 0,0 0 0,0 0 0,-1 0 0,1-1 0,0 1 0,0 0-1,0 0 1,0 0 0,0 0 0,-1 0 0,1 0 0,0 0 0,0 0 0,0 0 0,0 1 0,0-1 0,-1 0 0,1 0-1,0 0 1,0 0 0,0 0 0,0 0 0,0 0 0,0 0 0,-1 0 0,1 0 0,0 0 0,0 1 0,0-1 0,0 0-1,0 0 1,0 0 0,0 0 0,0 0 0,0 0 0,-1 1 0,1-1 0,0 0 0,0 0 0,0 0 0,0 0 0,0 0-1,0 1 1,0-1 0,0 0 0,0 0 0,0 0 0,0 0 0,0 1 0,-4 5-3178</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01.433"/>
    </inkml:context>
    <inkml:brush xml:id="br0">
      <inkml:brushProperty name="width" value="0.05" units="cm"/>
      <inkml:brushProperty name="height" value="0.05" units="cm"/>
    </inkml:brush>
  </inkml:definitions>
  <inkml:trace contextRef="#ctx0" brushRef="#br0">0 11 128,'0'0'2988,"0"-10"2254,8 42-239,-3-21-3690,-4-10-1243,0-1-1,-1 1 1,1 0-1,-1 0 1,1 0-1,-1 0 1,1 0-1,-1 0 0,1 0 1,-1 0-1,0 0 1,0 0-1,1 0 1,-1 0-1,0 0 1,0 1-1,8 43 2159,-3-35-1901,-5-9-305,1 0 0,0 0 0,-1 0 0,1-1 0,-1 1-1,1 0 1,-1 0 0,1 0 0,-1 1 0,1-1 0,-1 0 0,0 0 0,0 0 0,0 0 0,0 2 0,0 14 84,0 16-18,1-32-116,-1-1 1,0 0-1,0 0 0,0 0 0,1 0 0,-1 0 0,0 0 0,0 0 0,0 0 0,1 0 1,-1 0-1,0 0 0,0 0 0,1 0 0,-1 0 0,0 0 0,0 0 0,0 0 0,1 0 1,-1 0-1,0 0 0,0 0 0,0 0 0,1 0 0,-1 0 0,0-1 0,0 1 0,0 0 1,0 0-1,1 0 0,-1 0 0,0 0 0,0-1 0,0 1 0,0 0 0,0 0 1,1 0-1,-1 0 0,0-1 0,0 1 0,0 0 0,0 0 0,0 0 0,0-1 0,0 1 1,0 0-1,0 0 0,0-1 0,0 1 0,0 0 0,0 0 0,0 0 0,0-1 0,0 1 1,0 0-1,0 0 0,0 0 0,0-1 0,0 1 0,0 0 0,-1 0 0,1 0 0,0-1 1,-1 1-123,1-1 0,0 1 0,-1 0 0,1-1 1,-1 1-1,1-1 0,0 1 0,-1-1 0,1 1 1,0-1-1,-1 1 0,1-1 0,0 0 0,0 1 1,0-1-1,-1 1 0,1-1 0,0 0 0,0 1 1,0-1-1,0 1 0,0-1 0,0 0 0,0 1 1,0-1-1,0 1 0,1-2 0,-1 1-111,0 1-1,0-1 1,0 0-1,1 0 0,-1 1 1,0-1-1,0 0 1,-1 0-1,1 1 1,0-1-1,0 0 0,0 0 1,0 1-1,-1-1 1,1 0-1,0 1 1,-1-1-1,1 0 1,-1 1-1,1-2 0,-4-1-435,3 3 544,1 0-1,-1-1 0,1 1 0,-1-1 1,1 1-1,0-1 0,-1 1 0,1-1 0,-1 1 1,1-1-1,0 1 0,0-1 0,-1 0 0,1 1 1,0-1-1,0 0 0,0 1 0,0-1 0,-1 1 1,1-1-1,0 0 0,0 1 0,0-1 1,0 0-1,1 0 0,-1-10-1113</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01.773"/>
    </inkml:context>
    <inkml:brush xml:id="br0">
      <inkml:brushProperty name="width" value="0.05" units="cm"/>
      <inkml:brushProperty name="height" value="0.05" units="cm"/>
    </inkml:brush>
  </inkml:definitions>
  <inkml:trace contextRef="#ctx0" brushRef="#br0">12 23 528,'-5'-5'2675,"5"4"-2533,-1 1 0,1 0 0,0 0 0,-1 0 0,1 0 0,0 0 1,-1 0-1,1 0 0,0-1 0,-1 1 0,1 0 0,0 0 0,0-1 0,-1 1 1,1 0-1,0 0 0,0-1 0,-1 1 0,1 0 0,0 0 0,0-1 0,0 1 1,0 0-1,-1-1 0,1 1 0,0 0 0,0-1 0,0 1 0,0-4 2771,10-2-3884,-8 6-110,15 5-4473,-15-4 4524</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14.759"/>
    </inkml:context>
    <inkml:brush xml:id="br0">
      <inkml:brushProperty name="width" value="0.05" units="cm"/>
      <inkml:brushProperty name="height" value="0.05" units="cm"/>
    </inkml:brush>
  </inkml:definitions>
  <inkml:trace contextRef="#ctx0" brushRef="#br0">265 44 384,'0'0'11814,"-10"-18"-6401,-8 10-4681,8 2-432,8 5-214,-19-6 786,18 6-882,1 0 1,-1 0-1,0 1 1,1 0-1,-1-1 1,0 1-1,1 0 1,-1 0-1,0 0 1,0 1-1,1-1 1,-1 1-1,0-1 0,1 1 1,-1 0-1,-2 1 1,-13 3-50,16-4 57,1 0 0,0 0 1,0 0-1,-1 0 1,1 0-1,0 0 1,0 0-1,0 0 1,0 0-1,0 1 1,1-1-1,-1 0 1,0 1-1,1-1 1,-2 3-1,-5 8-8,5-9 28,0-1 0,0 1 1,1 0-1,-1 0 0,1 0 1,-1 0-1,1 0 0,0 0 1,0 0-1,0 0 0,0 0 1,1 0-1,-1 6 0,1 52 1527,1-35-572,-13 12-81,4 29-132,3-51-743,4-15-15,0 1-1,0-1 1,1 0-1,-1 1 1,0-1-1,1 1 1,-1-1 0,1 1-1,0-1 1,0 1-1,-1-1 1,1 2-1,0-1 6,0 1-1,-1-1 0,0 0 1,1 0-1,-1 0 1,0 0-1,0-1 0,0 1 1,0 0-1,-2 2 0,-6 16 60,7-14-52,0-1-1,0 0 0,0 0 1,-1 0-1,1 0 0,-1 0 1,-1 0-1,1-1 0,-1 1 1,-6 6-1,4 2 395,3-6-3659</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03.003"/>
    </inkml:context>
    <inkml:brush xml:id="br0">
      <inkml:brushProperty name="width" value="0.05" units="cm"/>
      <inkml:brushProperty name="height" value="0.05" units="cm"/>
    </inkml:brush>
  </inkml:definitions>
  <inkml:trace contextRef="#ctx0" brushRef="#br0">159 150 112,'5'-11'17055,"-20"6"-14866,13 5-1787,-38 0 1759,37 1-2097,0-1-1,0 0 1,0 1 0,0-1-1,0 1 1,0 0-1,0 0 1,-5 3-1,-9 2 96,13-4-151,0 0 0,1 1 0,-1-1 0,1 1 0,0-1 0,0 1-1,0 0 1,0 0 0,0 1 0,1-1 0,-1 0 0,1 1 0,0 0 0,0 0-1,0-1 1,1 1 0,-1 0 0,1 0 0,-1 5 0,-1 3 31,2-12-40,1 1 0,0-1-1,0 1 1,-1-1 0,1 0 0,0 1 0,0-1 0,0 1-1,0-1 1,0 1 0,0-1 0,0 1 0,0-1 0,0 0 0,0 1-1,0-1 1,0 1 0,0-1 0,0 1 0,0-1 0,0 1 0,0-1-1,0 0 1,1 1 0,-1-1 0,0 1 0,0-1 0,1 0 0,-1 1-1,0-1 1,1 0 0,-1 1 0,1 0 0,2 16-66,25 10 158,-26-25-85,-1-1 1,0 0-1,1 0 0,0 0 1,-1 0-1,1-1 1,-1 1-1,1 0 1,0-1-1,0 1 0,-1-1 1,1 1-1,0-1 1,0 0-1,0 0 0,-1 0 1,1 0-1,0 0 1,0 0-1,0 0 1,0-1-1,2 0 0,2-1 10,0-1-1,-1 0 0,1 0 0,10-7 1,1-1 32,-6-5-67,-9 12 13,0-1 0,0 1-1,0-1 1,-1 0 0,1 1-1,-1-1 1,1-5 0,2-26 87,-2 31-80,-1 0 1,0-1 0,0 1 0,-1-1 0,1 1 0,-1-1 0,0 1-1,-1 0 1,0-1 0,-1-6 0,-14-38 57,10 35 48,0 1 55,5 12-3,-1 0 0,1-1 1,0 1-1,0-1 0,0 1 0,0-1 0,1 1 1,-2-6 1085,2 52-1646,8 22 1226,-3-54-755,-4-11-60,0 0 0,-1-1 0,1 1 0,-1 0 0,1 0 0,-1 0 0,1 0 0,-1 0 0,1 0 0,-1 0 0,0 0 0,0 0 0,1 0 0,-1 0 0,0 0 0,0 1 0,0 0 1,0-1-1,1 1 1,-1 0 0,1-1-1,0 1 1,-1-1 0,1 1-1,0-1 1,0 0 0,0 1-1,2 1 1,-2-2 8,0 0 0,0 1 0,0-1 1,0 0-1,-1 1 0,1-1 0,0 1 0,-1-1 0,1 0 0,-1 1 0,1 2 0,0-2 30,0 0 1,1 0-1,-1 0 0,0 0 0,1 0 0,-1 0 0,1 0 0,0 0 0,-1-1 0,1 1 0,0-1 0,2 2 0,12 12 349,-6-7-306,-10-8-79,1 1 0,0-1 0,0 1 0,-1-1-1,1 1 1,0-1 0,0 1 0,-1-1 0,1 1-1,-1 0 1,1-1 0,-1 1 0,1 0 0,-1 0-1,1-1 1,-1 1 0,0 0 0,1 1 0,20 14 216,-20-16-230,-1 0 1,1 0-1,-1 0 0,0 0 0,1 0 1,-1 1-1,1-1 0,-1 0 0,0 0 1,1 0-1,-1 0 0,0 0 0,1 1 1,-1-1-1,0 0 0,1 0 0,-1 1 1,0-1-1,0 0 0,1 0 0,-1 1 1,0-1-1,0 0 0,1 1 0,-1-1 1,0 1-1,0-1 2,1 1 0,-1-1-1,0 0 1,0 1 0,0-1 0,1 0 0,-1 0 0,0 1 0,0-1-1,1 0 1,-1 0 0,0 1 0,1-1 0,-1 0 0,0 0-1,1 0 1,-1 1 0,0-1 0,1 0 0,-1 0 0,1 0 0,-1 0-1,0 0 1,1 0 0,-1 0 0,1 0 0,13 13-297,-9-11 205,-5-2 43,0 0 0,1 1 0,-1-1 1,0 0-1,0 0 0,1 0 0,-1 1 1,0-1-1,1 0 0,-1 0 1,0 0-1,1 0 0,-1 0 0,0 0 1,1 0-1,-1 0 0,1 0 0,-1 0 1,0 0-1,1 0 0,-1 0 0,0 0 1,1 0-1,-1 0 0,0 0 1,1 0-1,-1 0 0,0 0 0,1-1 1,-1 1-1,0 0 0,1 0 0,-1 0 1,0-1-1,0 1 0,1 0 0,-1-1 1,3 1-312,-3 0 216,0 0-1,1 0 1,-1 0-1,0 0 1,1 0-1,-1 0 1,0 0-1,1 0 1,-1 0-1,0-1 1,1 1-1,-1 0 1,0 0-1,1 0 1,-1 0-1,0 0 1,0 0-1,1-1 1,-1 1-1,0 0 1,1 0-1,-1-1 1,0 1-1,0 0 1,0 0-1,1-1 1,-1 1-1,0 0 1,0 0-1,0-1 1,0 1-1,1 0 1,-1-1-1,0 1 0,0 0 1,0-1-1,0 1 1,0 0-1,0-1 1,0-3-1769,1 2 858,-1 1 1,0-1-1,0 0 1,0 1-1,0-1 1,0 0-1,0 1 1,0-1 0,-1 1-1,1-1 1,-1 0-1,0-1 1,-9-2-1151</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03.853"/>
    </inkml:context>
    <inkml:brush xml:id="br0">
      <inkml:brushProperty name="width" value="0.05" units="cm"/>
      <inkml:brushProperty name="height" value="0.05" units="cm"/>
    </inkml:brush>
  </inkml:definitions>
  <inkml:trace contextRef="#ctx0" brushRef="#br0">63 57 256,'0'1'178,"1"0"0,0-1 0,-1 1 0,1 0 0,0 0 0,0-1 0,0 1 0,0 0-1,-1-1 1,1 1 0,0-1 0,0 1 0,0-1 0,0 1 0,0-1 0,0 0 0,0 1 0,0-1 0,0 0 0,1 0 0,-1 0 0,0 0-1,0 0 1,0 0 0,2 0 0,-2 0 252,4 0 203,1 0 0,-1 0 0,0-1 0,0 1 1,7-3-1,-1-1 205,-10 4-756,0 0 0,0 0 0,0 0 0,0 0 0,0-1 0,0 1 0,0 0 0,0-1 0,0 1 0,0 0 0,0-1 0,0 1 0,0-1 0,0 0 0,-1 1 0,1-1 0,0 0 0,0 0 0,-1 1 0,1-1 0,0 0 0,-1 0 0,2-1 0,-2 1 129,0 1-179,0 0 0,1 0 0,-1 0 0,0 0 0,1 0 0,-1 0-1,0 0 1,1 0 0,-1 0 0,0 0 0,1 0 0,-1 0 0,1 0 0,-1 0 0,0 0-1,1 0 1,-1 0 0,0-1 0,1 1 0,-1 0 0,0 0 0,0 0 0,1-1 0,-1 1-1,0 0 1,0 0 0,1-1 0,-1 1 0,0 0 0,0 0 0,1-1 0,-1 1-1,0 0 1,0-1 0,0 1 0,0 0 0,0-1 0,1 1 0,-1 0 0,0-1 0,0 1-1,0-1 1,0 1 0,0-1 0,-10-11 852,-5 2 416,13 8-1120,0 1 0,0 0 0,0-1 0,0 1 0,0 0 0,0 0 0,0 0 0,-1 0 0,1 1 0,0-1 0,0 1 0,-1-1 0,1 1 0,-1 0 0,-3 0 0,-4 0-113,7-1-51,-1 1-1,1 0 1,-1 0-1,0 0 1,1 0-1,-1 1 1,1-1 0,-1 1-1,1 0 1,0 0-1,-1 0 1,1 0-1,0 1 1,0-1-1,0 1 1,0 0-1,-4 3 1,-4 2-30,10-7 14,0 0 1,1 0-1,-1 0 1,1 1 0,-1-1-1,1 0 1,-1 1-1,1-1 1,-1 0 0,1 1-1,-1-1 1,1 0-1,-1 1 1,1-1 0,0 1-1,-1-1 1,1 1-1,0-1 1,-1 1 0,1-1-1,0 1 1,0 0-1,0-1 1,-1 1 0,1-1-1,0 1 1,0-1-1,0 1 1,0 0 0,0-1-1,0 1 1,0 0-1,-5 9 15,4-9-5,1 0 0,-1 0 0,1 0 0,-1-1 0,0 1 0,1 0 0,-1 0-1,1 0 1,0 0 0,-1 0 0,1 0 0,0 0 0,0 0 0,0 0 0,-1 2 0,1-1 49,0 0-1,0 0 1,0 0 0,0 0 0,1 0 0,-1 0 0,0 0 0,1 0 0,0 0-1,-1 0 1,1 0 0,0 0 0,0 0 0,0-1 0,2 4 0,2 8 1365,-5-12-1305,0 0 1,0 0-1,0 0 1,1 0 0,-1-1-1,0 1 1,0 0-1,1 0 1,-1 0 0,1-1-1,-1 1 1,0 0 0,1 0-1,0-1 1,-1 1-1,2 1 1,13 10 1551,1 1 0,32 18 0,-42-28-1627,-1 0 0,1-1-1,0 0 1,12 3 0,-16-5-17,0 1 1,0-1-1,0 0 1,0 1-1,0-1 1,0 0-1,0 0 1,0-1-1,0 1 1,0 0-1,0-1 0,0 1 1,0-1-1,0 1 1,-1-1-1,5-2 1,-2 0 1926,1-2-5545</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05.133"/>
    </inkml:context>
    <inkml:brush xml:id="br0">
      <inkml:brushProperty name="width" value="0.05" units="cm"/>
      <inkml:brushProperty name="height" value="0.05" units="cm"/>
    </inkml:brush>
  </inkml:definitions>
  <inkml:trace contextRef="#ctx0" brushRef="#br0">158 7 176,'0'0'1145,"-20"-5"1034,20 4-1819,-29 1 4659,21 0-3905,-13 0 1205,20-1-2288,1 1 1,-1 0 0,1 0-1,-1 0 1,1 0 0,0 0-1,-1 0 1,1 0 0,-1 1-1,1-1 1,-1 0 0,1 0-1,-1 0 1,1 0 0,0 1-1,-1-1 1,1 0 0,-1 0-1,1 0 1,0 1 0,-1-1-1,1 0 1,0 1 0,-1-1-1,1 0 1,0 1 0,0-1-1,-1 1 1,-26 16 3991,25-17-3913,1 1 0,0-1-1,0 1 1,0-1-1,0 1 1,-1 0 0,1 0-1,0-1 1,0 1 0,0 0-1,0 0 1,1 0 0,-1 0-1,0 0 1,0 0 0,1 0-1,-1 0 1,0 1 0,0 0-1,-3 2 123,4-4-228,-1 0 0,1 0 1,-1 1-1,1-1 0,0 0 1,-1 0-1,1 0 0,0 1 1,-1-1-1,1 0 0,0 0 1,-1 1-1,1-1 0,0 0 1,-1 0-1,1 1 0,0-1 1,0 1-1,0-1 0,-1 0 1,1 1-1,0-1 0,0 0 1,0 1-1,0-1 0,0 1 1,-1-1-1,1 0 0,0 1 1,0-1-1,0 1 0,0-1 1,0 1-1,-7 28 906,6-18-407,1-7-331,0-1 0,0 0-1,0 1 1,0-1 0,0 0-1,1 1 1,-1-1 0,1 0 0,0 1-1,0-1 1,2 5 0,0 7 361,23-2 474,-22-10-790,0-1-1,1 1 1,-1-1 0,1 0-1,0 0 1,-1 0 0,1-1-1,0 0 1,0 0 0,0 0 0,8 0-1,-8-1-59,0 0 1,0-1-1,0 1 0,0-1 0,0 0 0,0 0 1,0-1-1,0 0 0,-1 0 0,1 0 0,-1 0 1,8-5-1,24-11 94,-5-4-235,-29 21 0,0 0 0,-1 0 0,1-1 0,0 1 0,-1-1 0,1 1 0,-1-1 0,0 0 0,1 1 0,-1-1 0,0 0 0,0 0 0,0 0 0,0-2 0,7-19 493,-8 20-401,0 1 1,0-1-1,-1 1 0,1 0 0,-1-1 0,1 1 1,-1 0-1,0 0 0,0-1 0,0 1 0,0 0 1,0 0-1,-1 0 0,1 0 0,-1 0 0,1 1 1,-1-1-1,0 0 0,0 1 0,1-1 0,-1 1 1,0-1-1,0 1 0,-1 0 0,1 0 0,0 0 1,0 0-1,0 0 0,-1 1 0,-3-2 0,-39-4-933,2 5-6809,30 1 2932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07.253"/>
    </inkml:context>
    <inkml:brush xml:id="br0">
      <inkml:brushProperty name="width" value="0.05" units="cm"/>
      <inkml:brushProperty name="height" value="0.05" units="cm"/>
    </inkml:brush>
  </inkml:definitions>
  <inkml:trace contextRef="#ctx0" brushRef="#br0">109 67 96,'0'0'1972,"12"-5"709,-4-22 4658,-8 26-7080,-1-11 2589,2 12-2823,-1 0 1,0 0 0,0-1-1,0 1 1,0 0 0,0 0-1,0-1 1,0 1 0,0 0-1,1 0 1,-1-1 0,0 1-1,0 0 1,0-1 0,0 1-1,0 0 1,-1 0 0,1-1-1,0 1 1,0 0 0,0 0-1,0-1 1,0 1 0,0 0-1,0 0 1,0-1 0,-1 1-1,1 0 1,0 0 0,0-1-1,0 1 1,-1 0 0,1 0-1,0 0 1,0-1 0,0 1-1,-1 0 1,1 0 0,0 0-1,0 0 1,-1 0 0,1 0-1,0 0 1,0-1 0,-1 1-1,1 0 1,0 0 0,-1 0-1,1 0 1,0 0 0,-3-2 909,3 1-866,0 1-1,-1-1 1,1 1-1,0-1 1,-1 1-1,1-1 1,-1 1-1,1-1 1,-1 1-1,1-1 1,-1 1-1,0-1 1,1 1-1,-1 0 1,1 0-1,-1-1 1,0 1-1,1 0 1,-1 0-1,-1-1 1,-7 1 494,6 0-470,-1-1 0,0 1 0,0 0-1,0 1 1,0-1 0,0 1-1,1-1 1,-1 1 0,0 0 0,1 0-1,-1 1 1,-6 2 0,9-3-123,0 0 31,0-1-1,1 0 1,-1 0-1,0 1 1,0-1-1,0 1 1,1-1-1,-1 1 1,0-1-1,0 1 1,1-1-1,-1 1 1,1 0-1,-1-1 1,0 1-1,1 0 1,-1-1-1,1 1 1,0 0-1,-1 0 1,1 0-1,-1-1 1,1 1-1,0 0 1,-1 2-1,-4 7-87,4-10 86,0 0 0,1 1 0,-1-1 0,0 1 0,1-1 0,-1 1 1,0-1-1,1 1 0,-1-1 0,1 1 0,-1-1 0,1 1 0,0 0 0,-1-1 0,1 1 1,-1 0-1,1-1 0,0 1 0,0 0 0,-1-1 0,1 1 0,0 0 0,0 0 0,0-1 1,0 1-1,0 0 0,0 0 0,0 0 0,0-1 0,0 1 0,0 0 0,1 1 0,-7 2-75,6-4 76,0 0 0,-1 0 0,1 0-1,0 0 1,0 0 0,0 0 0,-1 0 0,1 0 0,0 0 0,0 0-1,0 0 1,-1 0 0,1 0 0,0 0 0,0 0 0,0 0 0,0 0-1,-1 0 1,1 0 0,0 0 0,0 1 0,0-1 0,0 0 0,0 0 0,-1 0-1,1 0 1,0 0 0,0 0 0,0 1 0,0-1 0,0 0 0,0 0-1,0 0 1,0 0 0,-1 1 0,1-1 0,0 0 0,0 0 0,0 0-1,0 1 1,0-1 0,0 0 0,0 0 0,0 0 0,0 1 0,0-1-1,0 0 1,0 0 0,0 0 0,0 0 0,1 1 0,-1-1 0,0 0-1,0 0 1,0 0 0,0 0 0,0 1 0,0-1 0,0 0 0,0 0-1,1 0 1,-1 0 0,0 0 0,4 3-23,-4-3 20,0 0 1,1 0-1,-1 0 0,0 1 0,1-1 0,-1 0 1,0 0-1,1 1 0,-1-1 0,0 0 0,1 0 1,-1 1-1,0-1 0,0 0 0,0 1 0,1-1 1,-1 0-1,0 1 0,0-1 0,0 0 0,0 1 0,1-1 1,-1 1-1,0-1 0,0 0 0,0 1 0,0 0 1,4 3 13,0 1 1,0-1 0,1-1 0,0 1 0,-1 0 0,11 4-1,-11-6 15,1 0 0,-1-1 0,0 2 0,0-1 0,0 1 0,0-1 0,4 5 0,13 1 823,-15-6-563,-6-2-234,1 0-1,-1 0 0,1 0 0,0 0 0,-1 0 0,1 0 1,-1 0-1,1 0 0,-1 1 0,1-1 0,-1 0 0,1 0 1,-1 1-1,1-1 0,-1 0 0,1 1 0,-1-1 0,0 0 0,1 1 1,-1-1-1,0 1 0,1-1 0,-1 0 0,0 1 0,1 0 1,24 7 1247,-24-8-1267,0 0-1,0 0 1,0 1 0,0-1-1,0 0 1,0 0 0,0 1 0,0-1-1,0 1 1,0-1 0,0 1 0,-1-1-1,1 1 1,0 0 0,0-1 0,0 1-1,-1 0 1,2 1 0,8 6 698,-8-8-635,-1 1-1,0 0 1,1-1 0,-1 1-1,0 0 1,0 0-1,0 0 1,0 0-1,0 0 1,0 0-1,0 0 1,0 0-1,1 3 1,3 1 346,-5-5-421,1 0 0,-1 0 0,1 0 0,-1 0 0,0 1 0,1-1 0,-1 0 0,0 0 0,1 0 0,-1 1 0,0-1 0,0 0 0,1 0 0,-1 1 0,0-1 0,1 0 0,-1 1 0,0-1 0,0 0 0,0 1 1,1-1-1,-1 0 0,0 1 0,0-1 0,0 0 0,0 1 0,0-1 0,0 1 0,0-1 0,0 0 0,0 1 0,0-1 0,0 1 0,0 0 0,8 22 2037,-16 21-115,8-42-1907,1 0 0,-1-1 0,0 1 0,0 0 0,0 0 0,-1 0 0,1 0 0,0-1 0,-1 1 0,1 0 0,-1 0 0,1-1 1,-1 1-1,0 0 0,0-1 0,0 1 0,-2 2 0,-1 2-79,1-3 44,0 0 0,0 0 0,-1 0 0,1 0 0,-1 0 0,0-1 0,1 1 0,-1-1 0,0 0 0,-1 0 0,-6 2 0,9-3 0,-1 0 0,0 0 0,1-1 0,-1 1 0,0-1 0,1 0 0,-1 1 0,0-1 0,1 0 0,-1 0 0,0-1 0,0 1 0,1-1 0,-1 1 0,1-1 0,-1 0 0,0 0 0,1 0 0,-1 0 0,-2-3 0,-5-1 0,-5-6 0,11 7 2710,1 1-5153</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08.593"/>
    </inkml:context>
    <inkml:brush xml:id="br0">
      <inkml:brushProperty name="width" value="0.05" units="cm"/>
      <inkml:brushProperty name="height" value="0.05" units="cm"/>
    </inkml:brush>
  </inkml:definitions>
  <inkml:trace contextRef="#ctx0" brushRef="#br0">102 0 176,'0'0'267,"-2"12"1142,1-12-1361,0 1 1,1-1-1,-1 0 1,1 1-1,-1-1 1,0 0-1,1 1 1,-1-1-1,1 1 1,-1-1-1,1 1 1,-1-1 0,1 1-1,-1 0 1,1-1-1,0 1 1,-1 0-1,1-1 1,0 1-1,0 0 1,-1-1-1,1 1 1,0 0-1,0-1 1,0 1 0,0 0-1,0-1 1,0 1-1,0 0 1,0 0-1,0-1 1,0 1-1,0 0 1,0-1-1,1 2 1,-19 23 2867,9 0-984,9-24-1849,0 0 0,0 0 0,-1 0 1,1 0-1,0 0 0,0 0 0,-1 1 1,1-1-1,0 0 0,-1 0 0,1 0 1,-1 0-1,1 0 0,-2 1 0,-4 13 1070,6-13-986,-1 0 0,1 0 0,-1 0 0,1 0 0,-1 0 1,0 0-1,0 0 0,0 0 0,0-1 0,-2 3 0,2-2-34,0-1 0,0 1-1,0 0 1,0 0-1,0-1 1,0 1 0,0 0-1,1 0 1,-1 0 0,0 2-1,-6 29 1984,1-20-1402,6-12-637,-1-1 0,0 1 0,1 0 0,-1 0 0,1-1 0,-1 1 0,1 0 0,0 0 0,-1 0 0,1 0 0,0 0-1,-1 0 1,1 0 0,0 0 0,0 0 0,0 1 0,-12 48 3474,12 47 5898,0-54-7965,5-28-1484,-4-14 0,0 1 0,0-1 0,0 1 0,-1 0 0,1-1 0,-1 1 0,1 0 0,-1-1 0,1 1 0,-1 0 0,0 0 0,0 2 0,0-1 0,0 1 0,0-1 0,0 0 0,0 1 0,1-1 0,-1 0 0,1 1 0,0-1 0,0 0 0,0 0 0,0 0 0,3 4 0,4 30 0,-7-27 0,-1-10 0,0 1 0,0-1 0,0 1 0,-1-1 0,1 1 0,0-1 0,0 1 0,0-1 0,0 1 0,0-1 0,0 1 0,1-1 0,-1 1 0,0-1 0,0 1 0,0-1 0,0 0 0,1 1 0,-1-1 0,0 1 0,0-1 0,1 1 0,-1 0 0,1-1 0,0 1 0,0 0 0,0-1 0,-1 1 0,1 0 0,0 0 0,-1 0 0,1 0 0,-1-1 0,1 1 0,-1 0 0,1 0 0,-1 0 0,0 0 0,1 0 0,-1 0 0,0 0 0,0 0 0,0 0 0,0 0 0,0 1 0,0-1 0,0 1 0,1 1 0,-1-1 0,1 1 0,-1-1 0,1 1 0,0-1 0,0 1 0,0-1 0,1 0 0,-1 0 0,0 1 0,3 2 0,-2-3 0,-1-1 0,1 1 0,-1 1 0,0-1 0,0 0 0,0 0 0,0 0 0,0 1 0,0-1 0,0 0 0,0 4 0,0-4 0,0 0 0,0 1 0,0-1 0,1 0 0,-1 0 0,1 1 0,-1-1 0,1 0 0,0-1 0,0 1 0,3 2 0,6 8 0,25 22 0,-7-12 87,-17-17-5203</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09.413"/>
    </inkml:context>
    <inkml:brush xml:id="br0">
      <inkml:brushProperty name="width" value="0.05" units="cm"/>
      <inkml:brushProperty name="height" value="0.05" units="cm"/>
    </inkml:brush>
  </inkml:definitions>
  <inkml:trace contextRef="#ctx0" brushRef="#br0">0 1 240,'0'0'3735,"2"12"2927,-1-11-6337,0-1 0,0 1 0,1 1 1,-1-1-1,0 0 0,0 0 0,-1 0 0,1 0 1,0 1-1,0-1 0,-1 0 0,1 1 1,0-1-1,-1 1 0,0-1 0,1 0 0,-1 1 1,0-1-1,1 3 0,2 33 5307,8-4-1956,-3 29 193,-8-61-3863,0-1-1,0 0 1,0 0 0,0 0 0,0 1-1,0-1 1,1 0 0,-1 0 0,0 0-1,0 1 1,0-1 0,0 0 0,0 0-1,0 0 1,0 1 0,1-1-1,-1 0 1,0 0 0,0 0 0,0 0-1,1 0 1,-1 1 0,0-1 0,0 0-1,0 0 1,1 0 0,-1 0 0,0 0-1,0 0 1,0 0 0,1 0 0,-1 0-1,0 0 1,0 0 0,1 0 0,-1 0-1,0 0 1,0 0 0,0 0-1,1 0 1,-1 0 0,0 0 0,0 0-1,1 0 1,-1 0 0,0-1 0,0 1-1,0 0 3,0 0 0,0 0-1,0 0 1,0 0 0,0 0-1,0 0 1,0-1 0,0 1-1,0 0 1,0 0 0,0 0-1,0 0 1,0 0 0,0 0-1,0 0 1,0 0 0,0 0-1,0-1 1,0 1 0,0 0-1,0 0 1,0 0 0,0 0-1,0 0 1,0 0 0,0 0-1,0 0 1,0-1 0,0 1-1,0 0 1,0 0 0,0 0-1,0 0 1,0 0 0,0 0-1,1 0 1,-1 0 0,0 0 0,0 0-1,0 0 1,0 0 0,0 0-1,0-1 1,0 1 0,0 0-1,0 0 1,1 0 0,-1 0-1,0 0 1,-1 0-63,1 0 1,-1 0-1,1 0 0,-1 0 1,1 0-1,-1-1 1,1 1-1,-1 0 0,1 0 1,-1 0-1,1-1 1,0 1-1,-1 0 0,1-1 1,-1 1-1,1 0 1,0-1-1,-1 1 0,1-1 1,0 1-1,0-1 1,-1 1-1,1 0 0,0-1 1,0 1-1,-1-1 1,1 1-1,0-1 0,0 1 1,0-1-1,0 1 1,0-1-1,0 1 0,0-1 1,0 0-1,0 1 1,0-1-1,0 1 0,0-1 1,0 1-1,1-1 1,-1 0-1,0-3-857,0 3 301,0-9-7001,-1 15 5706,-5-15-6049,-6 3 147</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09.873"/>
    </inkml:context>
    <inkml:brush xml:id="br0">
      <inkml:brushProperty name="width" value="0.05" units="cm"/>
      <inkml:brushProperty name="height" value="0.05" units="cm"/>
    </inkml:brush>
  </inkml:definitions>
  <inkml:trace contextRef="#ctx0" brushRef="#br0">1 18 496,'0'-6'15767,"2"11"-14778,0-4-2402,-2-1 1211,0 0 0,1 0 0,-1 0 1,0 0-1,0 0 0,1 0 0,-1 0 0,0 0 0,0 0 1,1 0-1,-1 0 0,0 0 0,0 0 0,1 0 1,-1 0-1,0-1 0,11-16-12158</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11.283"/>
    </inkml:context>
    <inkml:brush xml:id="br0">
      <inkml:brushProperty name="width" value="0.05" units="cm"/>
      <inkml:brushProperty name="height" value="0.05" units="cm"/>
    </inkml:brush>
  </inkml:definitions>
  <inkml:trace contextRef="#ctx0" brushRef="#br0">1 13 128,'0'0'979,"19"5"3586,-19-4-4194,3 3 92,0 0 1,-1 0-1,0 0 1,0 0-1,0 0 1,0 0 0,2 8-1,-4-11-365,0 0 0,1 1 0,-1-1 0,1 0 0,-1 1 0,1-1 0,-1 0 0,1 0 0,0 0 0,0 1 0,-1-1 0,1 0 0,0 0 0,2 1 0,5 12 612,-7-12-596,-1 0 0,1 0-1,-1 0 1,1 0 0,0-1 0,0 1 0,0 0 0,0 0 0,0 0 0,0-1 0,1 1-1,1 2 1,-2-3-19,1 1-1,-1-1 1,0 1-1,1-1 0,-1 1 1,0 0-1,0 0 1,-1 0-1,1 0 0,0 0 1,0 0-1,0 2 1,3 0 153,-4-4-230,0 0 1,1 0 0,-1 0-1,1 1 1,-1-1-1,0 0 1,1 0-1,-1 0 1,0 1-1,1-1 1,-1 0-1,0 0 1,1 1-1,-1-1 1,0 0-1,1 1 1,-1-1-1,0 0 1,0 1-1,1-1 1,-1 0-1,0 1 1,0-1 0,0 1-1,0-1 1,0 0-1,0 1 1,1-1-1,-1 1 1,0-1-1,0 1 1,0-1-1,0 0 1,0 1-1,-1 0 1,1 5 211,1-5-222,-1-1 0,0 1 0,0 0-1,1-1 1,-1 1 0,0 0 0,0-1 0,0 1-1,0-1 1,0 1 0,0 0 0,0-1-1,0 1 1,0 0 0,0-1 0,-1 1 0,1 0-1,0-1 1,0 1 0,-1-1 0,1 1-1,0 0 1,0-1 0,-1 1 0,1-1 0,-1 1-1,1-1 1,-1 1 0,1-1 0,-1 0-1,1 1 1,-1-1 0,1 1 0,-1-1 0,1 0-1,-1 0 1,1 1 0,-1-1 0,0 0-1,-1 0 57,2 30 515,0-31-627,-8-17 107,8 4-59,-1 7-21,1 0-1,0 1 1,0-1 0,1 0-1,0 0 1,0 1 0,3-9-1,6-17 3,-9 28 174,0 0 1,0 0-1,0 0 0,0 0 0,1 0 0,-1 0 0,1 0 1,0 1-1,0-1 0,1 1 0,-1-1 0,4-2 1,2-4 319,11-8 322,-15 14-573,-4 4-219,0-1-1,0 1 1,0 0-1,0 0 1,0 0-1,1-1 0,-1 1 1,0 0-1,0 0 1,0 0-1,0-1 1,0 1-1,1 0 1,-1 0-1,0 0 1,0 0-1,0 0 1,0 0-1,1-1 1,-1 1-1,0 0 1,0 0-1,0 0 1,1 0-1,-1 0 1,0 0-1,0 0 1,0 0-1,1 0 1,-1 0-1,0 0 1,0 0-1,1 0 1,-1 0-1,0 0 1,0 0-1,0 0 1,1 0-1,-1 0 1,0 0-1,0 0 1,0 1-1,1-1 1,4 0 67,-1 0 1,1 1-1,0 0 1,-1 0-1,1 0 1,-1 0-1,1 1 1,-1 0-1,0 0 1,6 3-1,-1-3 259,-9-2-320,0 0 1,0 0 0,0 0-1,0 0 1,0-1 0,0 1-1,1 0 1,-1 0 0,0 0-1,0 0 1,0 0 0,0 0-1,0 0 1,1 0 0,-1 0-1,0 0 1,0 0 0,0 1-1,0-1 1,0 0 0,1 0-1,-1 0 1,0 0 0,0 0-1,0 0 1,0 0 0,0 0-1,0 0 1,1 0 0,-1 0-1,0 1 1,0-1 0,0 0-1,0 0 1,0 0 0,0 0-1,0 0 1,0 0 0,0 1-1,0-1 1,0 0 0,0 0-1,0 0 1,1 0 0,-1 0-1,0 1 1,0-1 0,0 0-1,0 0 1,0 0-1,-1 0 1,1 0 0,0 1-1,0-1 1,0 0 0,0 0-1,0 1 76,0 0 0,1-1 0,-1 1-1,0 0 1,0 0 0,1-1 0,-1 1-1,0 0 1,1 0 0,-1-1 0,0 1-1,1-1 1,-1 1 0,1 0 0,-1-1-1,1 1 1,0-1 0,-1 1 0,2 0-1,-2-1 6,1 1 1,0 0-1,0 0 0,0-1 0,0 1 0,-1 0 1,1 0-1,0 0 0,-1 0 0,1 0 0,-1 0 1,1 0-1,-1 0 0,0 0 0,1 0 0,-1 0 1,0 0-1,0 0 0,1 0 0,-1 2 0,5 7 946,-5-9-918,1-1 0,0 1 0,-1 0 1,1 0-1,-1 0 0,1 0 0,-1 0 1,1 0-1,-1 0 0,0 0 0,1 0 1,-1 0-1,0 0 0,0 0 1,0 2-1,0 14 1839,0-10-1695,-1 0 0,1 0 0,1 0 0,-1 0 0,1 0 0,1-1 0,2 11 0,-1 1-264,-3-18 0,0 1 0,0-1 0,0 1 0,0-1 0,0 1 0,0-1 0,0 1 0,0-1 0,1 1 0,-1-1 0,0 1 0,0-1 0,0 0 0,0 1 0,1-1 0,-1 1 0,0-1 0,0 1 0,1-1 0,-1 0 0,0 1 0,1-1 0,-1 0 0,0 1 0,1-1 0,-1 0 0,1 0 0,-1 1 0,0-1 0,1 0 0,0 0 0,-1 1-532,6 8 1700,-3-7-2550,-20-33-25137,17 31 26412,0 0 0,-1-1 0,1 1-1,0 0 1,0-1 0,0 1 0,-1 0 0,1-1 0,0 1-1,0-1 1,0 1 0,0 0 0,0-1 0,0 1 0,0-1 0,0 1-1,0 0 1,0-1 0,0 1 0,0 0 0,0-1 0,0 1-1,0-1 1,0 1 0,0-1 0,0-4-1136</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12.063"/>
    </inkml:context>
    <inkml:brush xml:id="br0">
      <inkml:brushProperty name="width" value="0.05" units="cm"/>
      <inkml:brushProperty name="height" value="0.05" units="cm"/>
    </inkml:brush>
  </inkml:definitions>
  <inkml:trace contextRef="#ctx0" brushRef="#br0">15 60 480,'0'2'174,"0"-2"-64,0 0-1,0 1 0,0-1 0,-1 0 0,1 1 0,0-1 0,0 0 0,0 1 0,0-1 0,0 0 0,0 1 0,0-1 0,0 0 0,0 1 0,0-1 0,1 1 0,-1-1 0,0 0 0,0 1 1,0-1-1,0 0 0,0 0 0,1 1 0,-1-1 0,0 0 0,0 1 0,0-1 0,1 0 0,-1 0 0,0 1 0,0-1 0,1 0 0,-1 0 0,0 0 0,1 1 0,-1-1 0,0 0 1,1 0-1,-1 0 0,0 0 0,1 0 0,0 0 0,0 0 905,13 1 1936,-7 1-1197,1-1-1,0 0 0,0-1 1,15 0-1,-11 0-1960,-10 0 248,8-5 448,17-8 512,-25 12-787,0 0 1,0-1-1,0 1 0,0-1 0,0 1 0,0-1 1,-1 0-1,1 0 0,-1 0 0,3-3 0,-4 4-82,-1 0-88,1 0 1,0 0-1,0-1 1,0 1-1,-1 0 0,1 0 1,0 0-1,-1 0 1,1 0-1,-1 0 0,1-1 1,-1 1-1,0 0 1,1 0-1,-1 1 0,0-1 1,0 0-1,0 0 1,0 0-1,0 0 1,0 1-1,0-1 0,0 0 1,0 1-1,-2-1 1,-3-2 215,-1 1 1,0 0-1,0 0 1,0 1-1,0 0 1,0 0-1,0 0 1,-1 1-1,-8 1 1,6-1-302,8 0 31,0 1 1,0-1 0,0 1 0,0-1-1,0 1 1,0 0 0,1 0 0,-1 0-1,0 0 1,0 0 0,1 0 0,-1 0-1,0 1 1,1-1 0,-1 0 0,-1 4-1,-5 2 87,-3 10 105,11-16-128,-1 1 0,0-1-1,0 1 1,1-1 0,-1 1 0,1 0-1,0-1 1,-1 1 0,1 0-1,0-1 1,0 1 0,0 0-1,0-1 1,0 1 0,1 0 0,-1-1-1,0 1 1,1 0 0,0 1-1,12 25 2232,-12-27-2168,0 0-1,0 1 1,0-1-1,0 0 1,0 0-1,0 0 1,0 0 0,1-1-1,-1 1 1,0 0-1,1 0 1,-1-1-1,0 1 1,1-1 0,-1 1-1,3 0 1,3 1 211,30 13 1180,-30-14-1507,-1 0 0,1-1 0,-1 0 0,13-1 0,-16 0 0,0 1 0,0 0 0,0-1 0,0 1 0,1 0 0,-1 0 0,0 1 0,0-1 0,0 1 0,0-1 0,0 1 0,0 0 0,0 0 0,3 2 0,-1-1 8,0 0 1,0 0-1,1 0 0,-1-1 0,1 1 1,8 0-1,-3-4-3406,-8-12-4376,2-11-9261,-5 19 12481</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13.143"/>
    </inkml:context>
    <inkml:brush xml:id="br0">
      <inkml:brushProperty name="width" value="0.05" units="cm"/>
      <inkml:brushProperty name="height" value="0.05" units="cm"/>
    </inkml:brush>
  </inkml:definitions>
  <inkml:trace contextRef="#ctx0" brushRef="#br0">1 11 432,'0'0'1873,"0"0"-1787,0-1 0,0 1 1,0-1-1,0 1 0,-1-1 0,1 1 1,0-1-1,0 1 0,1-1 0,-1 1 0,0-1 1,0 1-1,0-1 0,0 1 0,0-1 1,0 1-1,1 0 0,-1-1 0,0 1 0,0-1 1,1 0-1,0 1 164,0 0 0,-1 1 0,1-1 0,0 0 0,0 0 0,-1 0 0,1 1 1,0-1-1,0 0 0,-1 1 0,1-1 0,0 0 0,-1 1 0,1-1 0,0 1 0,-1-1 0,1 1 0,-1 0 0,1-1 0,-1 1 1,1-1-1,-1 1 0,0 0 0,1 0 0,-1-1 0,0 1 0,1 0 0,-1-1 0,0 1 0,0 0 0,0 0 0,1 0 0,-1 1 0,21 19 7373,-12-13-5468,20 16 3173,-16-11-3783,-12-11-1426,0-1 0,0 1 0,0-1-1,1 0 1,-1 1 0,0-1 0,1 0 0,-1 0-1,1 1 1,2 0 0,4 2 269,-1 0 1,0 0-1,-1 1 1,9 7-1,21 15-225,-27-21-163,-1 0 0,0 1 0,11 13 0,-3-4 0,-12-12 0,-1 1 0,1 0 0,-1 1 0,-1-1 0,1 1 0,-1-1 0,0 1 0,0 0 0,0-1 0,0 9 0,4-1 0,-5-12 0,-1 0 0,1 0 0,-1 0 0,1 0 0,-1 0 0,1-1 0,-1 1 0,1 0 0,-1 0 0,0 0 0,1 0 0,-1 0 0,0 0 0,0 1 0,0 0 0,0 92 0,-12-56 0,12-33 0,-2 0 0,1 0 0,-1 0 0,1 0 0,-1 0 0,-1-1 0,1 1 0,-1 0 0,1-1 0,-1 0 0,-1 0 0,-6 8 0,-3 5 0,-35 49 0,39-59 0,5-16 0,3 8 0,1 0 0,0-1 0,0 1 0,0 0 0,0-1 0,0 1 0,0 0 0,0-1 0,1 1 0,-1 0 0,0 0 0,1-1 0,0-1 0,6-1-424,-4-9-7983</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0:13:15.239"/>
    </inkml:context>
    <inkml:brush xml:id="br0">
      <inkml:brushProperty name="width" value="0.05" units="cm"/>
      <inkml:brushProperty name="height" value="0.05" units="cm"/>
    </inkml:brush>
  </inkml:definitions>
  <inkml:trace contextRef="#ctx0" brushRef="#br0">0 30 320,'31'-3'3096,"-30"3"-2886,0 1-1,0-2 1,0 1 0,0 0-1,0 0 1,0 0-1,0 0 1,0-1 0,0 1-1,0 0 1,0-1 0,0 1-1,0-1 1,0 1 0,0-1-1,0 0 1,0 1 0,0-1-1,0-1 1,32-5 6892,3 0-4056,7 5-1534,-33 1-1402,0 0 0,1 1 0,-1 0 0,1 0 0,13 4 0,-14-3 138,9 4-6992,-17-4 5479,-14-1-8352</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14.513"/>
    </inkml:context>
    <inkml:brush xml:id="br0">
      <inkml:brushProperty name="width" value="0.05" units="cm"/>
      <inkml:brushProperty name="height" value="0.05" units="cm"/>
    </inkml:brush>
  </inkml:definitions>
  <inkml:trace contextRef="#ctx0" brushRef="#br0">0 49 144,'10'4'1363,"-10"-5"-1271,0 0 1,1 1-1,-1-1 0,0 1 0,0-1 0,0 0 0,0 1 0,0-1 1,0 0-1,0 1 0,0-1 0,0 1 0,-1-1 0,1 0 0,0 1 1,0-1-1,-1 1 0,1-1 0,0 1 0,0-1 0,-1 1 0,1-1 1,-1 1-1,1-1 0,-1 0 0,-5-11 9553,10 12-8877,-1-1 0,0 1 0,1 1 0,-1-1 0,0 0 1,1 1-1,-1 0 0,0 0 0,4 1 0,-6-2-715,2 1 376,0 0 1,1 0 0,-1-1-1,0 0 1,1 0-1,-1 1 1,0-2-1,0 1 1,6-1 0,-5 0 84,47-4 4886,-1-1-4125,38-5-1275,-48 5 0,-19 5 0,-2 0 0,-19 1 0,0 0 0,0 0 0,-1 0 0,1 0 0,0 0 0,0 0 0,0 0 0,0 0 0,0 0 0,0 0 0,0 1 0,0-1 0,0 0 0,0 0 0,0 0 0,0 0 0,0 0 0,0 0 0,0 0 0,0 0 0,0 0 0,0 1 0,0-1 0,0 0 0,0 0 0,0 0 0,1 0 0,-1 0 0,0 0 0,0 0 0,0 0 0,0 0 0,0 0 0,0 0 0,0 1 0,0-1 0,0 0 0,0 0 0,0 0 0,0 0 0,0 0 0,1 0 0,-1 0 0,0 0 0,-5 2 3166,0-1-4419,-24 1-21942,15-8 11742</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15.293"/>
    </inkml:context>
    <inkml:brush xml:id="br0">
      <inkml:brushProperty name="width" value="0.05" units="cm"/>
      <inkml:brushProperty name="height" value="0.05" units="cm"/>
    </inkml:brush>
  </inkml:definitions>
  <inkml:trace contextRef="#ctx0" brushRef="#br0">1 31 96,'0'0'6302,"9"-12"890,12 5-1019,-5 2-268,-10 2-5025,11 0 3987,24 4-3428,-23 0-1526,-4-1 87,-10-1 0,0 1 0,0 0 0,1 0 0,-1 0 0,0 1 0,0-1 0,1 1 0,-1 0 0,5 2 0,-3-1 0,0-1 0,1 0 0,-1 0 0,0 0 0,1-1 0,8 0 0,-11 0 0,7-1 0,0 0 0,-1-1 0,18-4 0,-30 5 12,1 1 1,-1 0-1,0-1 1,0 1-1,0 0 1,1 0-1,-1 0 1,0 0-1,0 0 0,0 0 1,1 1-1,-1-1 1,0 1-1,0-1 1,-1 2-1,-14 1-2932</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2.033"/>
    </inkml:context>
    <inkml:brush xml:id="br0">
      <inkml:brushProperty name="width" value="0.05" units="cm"/>
      <inkml:brushProperty name="height" value="0.05" units="cm"/>
    </inkml:brush>
  </inkml:definitions>
  <inkml:trace contextRef="#ctx0" brushRef="#br0">0 207 48,'0'22'7518,"8"-66"-4234,-3 34-2959,-4 9-285,-1 0-1,1 0 1,0 0-1,-1 0 0,1 0 1,-1 0-1,1 0 0,-1 0 1,0 0-1,1 0 1,-1 0-1,0 0 0,0 0 1,1 0-1,-1-2 0,0 1 64,0 0-1,1 1 0,-1-1 0,1 0 1,0 0-1,-1 0 0,1 1 0,0-1 1,0 0-1,0 1 0,2-3 0,-2 3 14,0-1 0,0 1 0,0-1 0,0 0 0,0 1-1,-1-1 1,1 1 0,0-1 0,-1 0 0,1 0 0,-1-1 0,8-30 2111,-8 32-2212,0 1-1,0 0 0,0 0 1,0-1-1,0 1 0,0 0 0,0 0 1,0-1-1,0 1 0,0 0 1,0 0-1,1-1 0,-1 1 1,0 0-1,0 0 0,0 0 1,0-1-1,0 1 0,1 0 1,-1 0-1,0 0 0,0-1 0,0 1 1,0 0-1,1 0 0,-1 0 1,0 0-1,0 0 0,1-1 1,-1 1-1,0 0 0,0 0 1,1 0-1,-1 0 9,1 0 0,-1 0 1,1-1-1,-1 1 0,0 0 1,1 0-1,-1 0 0,0-1 1,1 1-1,-1 0 0,0 0 0,1-1 1,-1 1-1,0 0 0,0-1 1,1 1-1,-1 0 0,0-1 1,0 1-1,0-1 0,1 1 0,-1 0 1,0-1-1,0 1 0,0-1 1,0 1-1,0 0 0,0-1 0,0 1 1,0-1-1,0 1 0,0 0 1,0-1-1,0 0 0,0 0 55,0 0-13,-1 0 1,1-1-1,0 1 1,0-1-1,1 1 0,-1-1 1,0 1-1,0 0 1,1-1-1,-1 1 1,0 0-1,1-1 0,0 1 1,-1 0-1,1-1 1,1-1-1,0-15 159,-3 17-207,1 0-1,0 0 1,0 1 0,0-1-1,0 0 1,0 0-1,0 0 1,0 1-1,0-1 1,0 0 0,0 0-1,0 0 1,0 1-1,1-1 1,-1 0-1,0 0 1,1 1-1,0-2 1,-1 2-11,1 0-1,-1 0 1,1 0-1,-1 0 1,1 1-1,-1-1 1,0 0-1,1 0 1,-1 0-1,1 1 1,-1-1-1,1 0 1,-1 1-1,0-1 1,1 0-1,-1 1 1,0-1-1,1 0 1,-1 1-1,0-1 1,1 1-1,-1-1 1,0 1-1,0-1 1,0 1-1,0-1 1,1 1-1,-1-1 1,0 1-1,0-1 1,0 1-1,6 11 134,-3 8 240,-2-19-290,0 0 1,0-1-1,0 1 1,-1 0-1,1 0 1,0 0-1,0 0 1,-1 0-1,1 0 1,-1 0-1,1 0 1,-1 0-1,1 0 1,-1 0-1,0 0 1,1 1-1,-1-1 1,0 0-1,0 0 1,0 0-1,0 1 1,0-1-1,0 0 1,-1 2-1,1 0 74,0-1 0,0 0-1,0 1 1,1-1-1,-1 0 1,1 1-1,-1-1 1,1 0-1,0 0 1,1 5 0,0-3 63,-2 0 1,1 0 0,0 0 0,-1 0 0,1 0 0,-1 0 0,0 0 0,-1 0-1,0 7 1,0 3 879,5-9-771,-3-5-297,-1 0 1,0 1 0,1-1 0,-1 0-1,1 0 1,-1 0 0,0 0 0,1 1-1,-1-1 1,0 0 0,1 0 0,-1 1-1,0-1 1,0 0 0,1 1-1,-1-1 1,0 0 0,0 1 0,1-1-1,-1 0 1,0 1 0,0-1 0,0 0-1,0 1 1,0-1 0,1 1 0,-1-1-1,0 0 1,0 1 0,0-1-1,0 1 1,0-1 0,0 0 0,0 1-1,-1 0 1,1 2 120,0-2-126,0 0 0,0 0 0,0 0 0,0 0 0,-1 0 0,1 0 0,0 0 0,1 0 0,-1 0 0,0 0 0,0 0 0,0-1 0,1 1 0,-1 0 0,0 0 0,1 0 0,-1 0 0,1 0 0,-1 0 0,1 0 0,-1-1 0,1 1 0,0 0 0,-1-1-1,1 1 1,0 0 0,0-1 0,0 1 0,-1 0-21,1-1-1,-1 0 0,0 1 0,1-1 1,-1 0-1,0 1 0,0-1 0,1 0 1,-1 1-1,0-1 0,0 0 0,0 1 0,0-1 1,1 0-1,-1 1 0,0-1 0,0 1 1,0-1-1,0 0 0,0 1 0,0-1 1,0 1-1,0-1 0,0 0 0,0 1 1,0-1-1,-1 1 0,1-1 0,0 1 1,0-1-9,0 0 1,-1 1 0,1-1-1,0 0 1,0 0 0,0 1-1,0-1 1,0 0 0,0 0-1,0 1 1,0-1 0,0 0-1,0 0 1,0 1 0,0-1 0,0 0-1,0 0 1,0 1 0,0-1-1,0 0 1,0 0 0,0 1-1,0-1 1,0 0 0,0 0-1,0 1 1,1-1 0,-1 0-1,0 0 1,0 0 0,0 1 0,0-1-1,1 0 1,-1 0 0,0 0-1,0 0 1,0 1 0,1-1-1,-1 0 1,0 0 0,0 0-1,1 0 1,-1 0 0,0 0-1,0 0 1,1 0 0,-1 0 0,0 0-1,0 0 1,1 0 0,-1 0-1,0 0 1,1 0 0,0 0 17,-1 2 95,-1-4-54,1-11-78,3-13-359,-1 23 355,0 0 0,0 0 1,0 0-1,0 0 1,0-1-1,-1 1 0,2-5 1,8-18-145,1-7 108,-10 29 57,1 1-1,-1-1 1,0 0-1,-1 0 1,1 0 0,-1 0-1,1 0 1,-1 0-1,1-7 1,2-3 58,-3 12-15,0 1-1,0-1 1,0 0-1,0 1 1,-1-1-1,1 1 1,-1-1-1,0 0 1,1 0-1,-1 1 1,0-4-1,4-7 259,-4 12-308,0 0 0,0 0-1,0 0 1,0 0 0,0 0-1,0 0 1,0 0 0,0 1-1,0-1 1,0 0 0,1 0-1,-1 0 1,0 0 0,0 0-1,0 0 1,0 0 0,0 0-1,0 0 1,0 0 0,0 0-1,0 0 1,0 0 0,0 0 0,0 0-1,1 1 1,-1-1 0,0 0-1,0 0 1,0 0 0,0 0-1,0 0 1,0 0 0,0 0-1,0 0 1,0 0 0,0 0-1,1 0 1,-1 0 0,0 0-1,0 0 1,0-1 0,0 1-1,0 0 1,0 0 0,0 0-1,0 0 1,0 0 0,0 0-1,0 0 1,1 0 0,-1 0 0,0 0-1,0 0 1,0 0 0,0 0-1,0 0 1,0 0 0,0-1-1,0 1 1,0 1 54,9 7 44,-8-7-88,-1-1 1,0 1-1,0-1 0,1 1 1,-1-1-1,0 0 1,0 1-1,1-1 1,-1 1-1,0-1 0,1 0 1,-1 1-1,1-1 1,-1 0-1,0 0 0,1 1 1,-1-1-1,1 0 1,-1 0-1,1 1 0,-1-1 1,1 0-1,-1 0 1,1 0-1,-1 0 0,1 0 1,-1 0-1,1 0 1,-1 0-1,1 0 1,-1 0-1,1 0 0,-1 40 1314,0-31-1273,0-4-43,0 0 1,0 0-1,0 0 1,1 0-1,0 0 1,-1 0-1,2 0 1,1 6-1,1 10-2,-4-20 0,0 0 0,0 0 0,0 0 0,0 0 0,0 0 0,0 0 0,0 0 0,1-1 0,-1 1 0,0 0 0,1 0 0,-1 0 0,0 0 0,1 0 0,-1-1 0,1 1 0,-1 0 0,1 0 0,-1-1 0,2 2 0,8 31 0,-10-32 0,0 1 0,0-1 0,1 1 0,-1-1 0,0 0 0,1 1 0,-1-1 0,1 0 0,0 1 0,-1-1 0,1 0 0,0 0 0,0 0 0,0 1 0,1 0 0,-1-1 0,0 0 0,0 0 0,0 0 0,-1 0 0,1 0 0,0 0 0,-1 0 0,1 0 0,-1 0 0,1 0 0,-1 0 0,0 0 0,1 0 0,-1 0 0,0 2 0,1-3 0,0 1 0,0-1 0,0 1 0,0-1 0,-1 1 0,1 0 0,0-1 0,-1 1 0,1 0 0,0 0 0,-1-1 0,1 1 0,-1 0 0,1 0 0,-1 0 0,0 0 0,1 1 0,-1-4-5,0 2-24,0-1 0,1 0 1,-1 1-1,0-1 0,0 0 0,0 1 0,0-1 0,0 0 0,0 1 1,0-1-1,0 1 0,0-1 0,0 0 0,-1 1 0,1-1 1,0 0-1,0 1 0,-1-1 0,1 1 0,0-1 0,0 1 1,-1-1-1,1 1 0,-1-1 0,1 1 0,-1-1 0,1 1 1,-1-1-1,1 1 0,-1-1 0,1 1 0,-1 0 0,1 0 1,-1-1-1,-1 1 0,-6-15-11694,7-11-5154,1 17 15402</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2.883"/>
    </inkml:context>
    <inkml:brush xml:id="br0">
      <inkml:brushProperty name="width" value="0.05" units="cm"/>
      <inkml:brushProperty name="height" value="0.05" units="cm"/>
    </inkml:brush>
  </inkml:definitions>
  <inkml:trace contextRef="#ctx0" brushRef="#br0">110 40 320,'13'-21'19531,"-19"12"-12069,1 6-7088,3 3 451,-19-7 623,17 7-1427,1 0-1,0 0 0,-1 1 1,1-1-1,0 1 0,0 0 1,-1-1-1,1 1 0,0 1 0,0-1 1,0 0-1,0 1 0,0 0 1,0-1-1,1 1 0,-1 0 1,-3 4-1,-1-2-27,7-4 7,-1 0 1,0 1 0,1-1 0,-1 0-1,1 1 1,-1-1 0,1 0 0,-1 1-1,0-1 1,1 1 0,-1-1 0,1 1-1,0-1 1,-1 1 0,1-1 0,-1 1-1,1 0 1,0-1 0,0 1 0,-1 0-1,1-1 1,0 1 0,-1 1 0,-4 9-13,5-10 14,-1 0-1,0 0 0,1 0 0,-1 0 1,1 0-1,-1 0 0,1 0 1,-1 0-1,1 0 0,0 0 0,-1 0 1,1 0-1,0 1 0,0 0 1,-1 2-5,1-1 0,0 1 0,1-1 0,-1 1 0,0 0 0,1-1 0,0 1 0,0-1 1,0 0-1,0 1 0,4 5 0,-4-6 22,1-1 0,0 1 1,1-1-1,-1 0 0,0 1 0,1-1 0,-1 0 1,1-1-1,4 3 0,-6-3-9,0 0 0,1-1-1,-1 1 1,1-1 0,-1 1 0,1-1-1,-1 0 1,0 0 0,1 1 0,0-1 0,-1 0-1,1 0 1,-1-1 0,1 1 0,-1 0 0,0 0-1,1-1 1,-1 1 0,1-1 0,-1 1-1,1-1 1,-1 0 0,0 1 0,0-1 0,1 0-1,1-2 1,9-1 53,-11 4-68,0 0 0,-1 0 0,1 0-1,-1-1 1,1 1 0,-1 0 0,1 0 0,-1 0 0,1 0-1,-1-1 1,1 1 0,-1 0 0,1 0 0,-1-1-1,1 1 1,-1 0 0,1-1 0,-1 1 0,1 0-1,-1-1 1,0 1 0,1-1 0,-1 0 0,1 0-14,-1 0 1,1 0 0,-1 0 0,1-1 0,-1 1-1,1 0 1,-1 0 0,1 0 0,0 0-1,0 1 1,0-1 0,0 0 0,-1 0 0,1 0-1,0 1 1,2-2 0,3-4-19,-6-39 397,0 44-384,0 4-293,0-1 308,0 0-1,0 0 0,1 0 0,-1 1 1,1-1-1,-1 0 0,1 0 0,0 0 0,0 0 1,2 3-1,-3-3 21,0 0 0,0-1 1,1 1-1,-1 0 0,0-1 0,1 1 1,0-1-1,-1 1 0,1-1 0,0 1 1,0-1-1,0 1 0,0-1 0,0 0 0,0 1 1,0-1-1,0 0 0,1 0 0,-1 0 1,0 0-1,1 0 0,-1 0 0,1 0 1,-1-1-1,1 1 0,-1 0 0,1-1 1,-1 1-1,1-1 0,0 0 0,2 1 1,6 0-263,1 1 0,-1-2 0,19 0 0,-17-1-1053,-12 1 984,1 0 0,0 0-1,0-1 1,-1 1 0,1-1-1,0 1 1,-1 0 0,1-1 0,-1 1-1,1-1 1,-1 0 0,1 1-1,-1-1 1,1 1 0,-1-1-1,1 0 1,-1 1 0,1-2 0</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3.263"/>
    </inkml:context>
    <inkml:brush xml:id="br0">
      <inkml:brushProperty name="width" value="0.05" units="cm"/>
      <inkml:brushProperty name="height" value="0.05" units="cm"/>
    </inkml:brush>
  </inkml:definitions>
  <inkml:trace contextRef="#ctx0" brushRef="#br0">7 1 256,'0'0'2761,"-6"0"-138,7 0-2215,0 0 1,0 0-1,1 1 1,-1-1-1,0 0 1,0 1-1,0-1 1,0 1-1,1 0 1,-1-1-1,0 1 1,0 0-1,0-1 1,0 1-1,0 0 1,0 0-1,-1 0 1,1 0-1,0 0 1,0 0-1,-1 0 1,1 0-1,0 0 1,-1 0-1,1 1 0,0 1 1,0-1 35,0 0 1,0 0-1,0 0 0,0 0 1,1 0-1,-1 0 0,1 0 1,0 0-1,-1 0 0,1-1 1,3 3-1,7 9 2364,11 11 326,-19-21-2755,0 0 0,0 1 0,-1 0 0,0-1 0,0 1-1,4 6 1,12 13 150,-17-21-519,-1 0 1,0 0 0,1 0 0,-1 0 0,1 0 0,0 0-1,0 0 1,-1 0 0,1-1 0,0 1 0,1-1 0,-1 1-1,0-1 1,0 0 0,0 0 0,5 2 0,-4-2 161,0 0-2808</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3.603"/>
    </inkml:context>
    <inkml:brush xml:id="br0">
      <inkml:brushProperty name="width" value="0.05" units="cm"/>
      <inkml:brushProperty name="height" value="0.05" units="cm"/>
    </inkml:brush>
  </inkml:definitions>
  <inkml:trace contextRef="#ctx0" brushRef="#br0">0 184 480,'0'0'2329,"31"-23"4101,-12 1-3159,-5 12-528,0 0 0,23-23 0,-22 20-642,15-20 751,-16 20-2678,5-5-1325,-6 10-3800</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4.463"/>
    </inkml:context>
    <inkml:brush xml:id="br0">
      <inkml:brushProperty name="width" value="0.05" units="cm"/>
      <inkml:brushProperty name="height" value="0.05" units="cm"/>
    </inkml:brush>
  </inkml:definitions>
  <inkml:trace contextRef="#ctx0" brushRef="#br0">10 7 432,'-9'-6'14835,"12"13"-12673,13 39 1197,-15-43-3017,0 0 1,0 1-1,0-1 0,0 0 0,-1 0 0,0 1 0,1 4 1,2 15 889,-3-2-631,0-20-573,0 1-1,0-1 0,0 1 1,0 0-1,0-1 1,0 1-1,0-1 1,0 1-1,0 0 0,1-1 1,-1 1-1,2 2 1,0-1 38,-1-2-58,0 0-1,0 1 1,0-1-1,-1 0 0,1 1 1,-1-1-1,1 1 0,-1-1 1,1 0-1,-1 1 1,0-1-1,1 1 0,-1-1 1,0 1-1,0-1 0,0 3 1,7 23-1153,-7-26 284</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5.063"/>
    </inkml:context>
    <inkml:brush xml:id="br0">
      <inkml:brushProperty name="width" value="0.05" units="cm"/>
      <inkml:brushProperty name="height" value="0.05" units="cm"/>
    </inkml:brush>
  </inkml:definitions>
  <inkml:trace contextRef="#ctx0" brushRef="#br0">1 86 80,'0'0'1355,"12"-5"-1360,-12 4 96,0-39 1091,0 2-1214,-12 37-1572</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6.033"/>
    </inkml:context>
    <inkml:brush xml:id="br0">
      <inkml:brushProperty name="width" value="0.05" units="cm"/>
      <inkml:brushProperty name="height" value="0.05" units="cm"/>
    </inkml:brush>
  </inkml:definitions>
  <inkml:trace contextRef="#ctx0" brushRef="#br0">14 166 384,'7'-6'10114,"-14"-20"-4581,7 22-5048,0 3-367,0 0 0,0 1 0,0-1 0,1 0 1,-1 0-1,0 0 0,0 0 0,0 0 0,0 0 0,-1 0 0,1 0 0,0 0 1,0 0-1,0 0 0,-1 0 0,1 0 0,-1 0 0,1 0 0,-1 0 1,1 1-1,-1-1 0,1 0 0,-1 0 0,1 1 0,-1-1 0,0 0 0,0 1 1,1-1-1,-2 0 0,1 0-6,1 0 0,-1 0 0,1 1 0,0-1 0,0 0 0,-1 0 0,1 0 0,0 0 0,0 0 0,0 0 0,0 1 0,0-1 0,0 0 0,0 0 0,0 0 0,0 0 0,0 0 0,0 0 0,1 0 0,-1 1 0,0-1 0,1 0 0,-1 0 0,1 0 0,-1 1 0,1-1 0,-1 0 0,1 0 0,-1 1 0,1-1 0,0 0 0,5-10 1418,9-10 1105,-13 19-2394,6-9 1840,4-1-830,-3 6-289,-8 5-937,0 0 0,0 0-1,0 0 1,0 0 0,0 0 0,0 1 0,1-1 0,-1 0 0,0 1 0,0-1 0,1 1 0,-1 0-1,0-1 1,1 1 0,-1 0 0,3 0 0,12-1-25,-13 0 0,-1 1 0,1-1 0,-1 1 0,1 0 0,-1 0 0,1 0 0,-1 0 0,1 0 0,-1 1 0,1-1 0,-1 1 0,0 0 0,1-1 0,-1 1 0,0 0 0,4 2 0,-2 1 0,0-2 0,-1 0 0,0 1 0,0-1 0,0 1 0,-1 0 0,1 0 0,-1 0 0,1 0 0,-1 0 0,3 7 0,4 2 0,-8-11 0,0 0 0,0 0 0,0 0 0,-1 0 0,1 0 0,0 0 0,0 0 0,-1 1 0,1-1 0,0 0 0,-1 0 0,1 1 0,-1-1 0,0 0 0,1 3 0,-1-3 0,0 1 0,1 0 0,-1-1 0,-1 1 0,1 0 0,0 0 0,0-1 0,-1 1 0,1 0 0,0-1 0,-1 1 0,0 0 0,1-1 0,-1 1 0,0-1 0,0 1 0,0-1 0,-2 3 0,-11 17 0,14-19 0,-1 0 0,0 0 0,0 0 0,0 0 0,0 0 0,0-1 0,0 1 0,-1 0 0,1-1 0,-1 1 0,1-1 0,-1 1 0,1-1 0,-1 0 0,0 0 0,0 0 0,0 0 0,1 0 0,-1 0 0,0 0 0,0 0 0,0-1 0,0 1 0,0-1 0,-1 0 0,-3 1 0,-3-1 0,0 0 0,0-1 0,-1 0 0,1-1 0,0 0 0,0 0 0,-15-7 0,4 4-1553,18 5 1022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12-07T02:53:26.713"/>
    </inkml:context>
    <inkml:brush xml:id="br0">
      <inkml:brushProperty name="width" value="0.05" units="cm"/>
      <inkml:brushProperty name="height" value="0.05" units="cm"/>
    </inkml:brush>
  </inkml:definitions>
  <inkml:trace contextRef="#ctx0" brushRef="#br0">2 18 112,'6'6'501,"-4"5"9146,-2-6-5858,21-1 816,-1 1-3772,17 3 36,-28-8-386,-1 0 0,0-1 0,0 0 0,9-3-1,-10 3 29,-7 1-481,0 0-1,1 0 1,-1 0-1,0 0 1,0 0-1,1 0 0,-1 0 1,0 0-1,0 0 1,1 0-1,-1 0 0,0-1 1,0 1-1,1 0 1,-1 0-1,0 0 1,0 0-1,0 0 0,1-1 1,-1 1-1,0 0 1,0 0-1,0 0 1,0-1-1,0 1 0,1 0 1,-1 0-1,0-1 1,0 1-1,0 0 1,0 0-1,0-1 0,0 1 1,0 0-1,0 0 1,0-1-1,0 1 0,0 0 1,0 0-1,0-1 1,0 1-1,0 0 1,0 0-1,0-1 0,0 1 1,0 0-1,0 0 1,0-1-1,-1 1 1,1-1 669,-2-16-427,-1 14-280,0 1-1,-1-1 1,0 1 0,1 0 0,-1 0-1,0 1 1,0-1 0,0 1 0,0 0-1,0 0 1,0 0 0,0 1 0,0-1 0,0 1-1,0 0 1,-1 0 0,1 0 0,0 1-1,0 0 1,0-1 0,0 1 0,0 1-1,0-1 1,0 1 0,0-1 0,1 1 0,-1 0-1,1 0 1,-1 1 0,1-1 0,0 1-1,-1 0 1,1 0 0,-5 6 0,7-8 47,0 1 1,0 0 0,0 0 0,0-1-1,0 1 1,0 0 0,0 0-1,1 0 1,-1 0 0,1 0 0,-1 0-1,1 0 1,0 0 0,-1 0-1,1 0 1,0 0 0,1 0 0,-1 0-1,0 0 1,1 0 0,-1 0 0,1 0-1,-1 0 1,1 0 0,0 0-1,0 0 1,0 0 0,0 0 0,0-1-1,0 1 1,0-1 0,1 1-1,-1 0 1,1-1 0,1 2 0,8 3 741,-7-3-599,0-1 0,0 1 0,1-1 0,-1 0 0,1 0 0,0 0 0,0-1 0,-1 1-1,1-1 1,8 0 0,58 6-1585,-47-12-4933,-24 5 5825,1 0 0,0-1 0,0 1 0,0 0 0,-1-1 0,1 1 0,0 0 0,-1-1 0,1 1 1,0-1-1,-1 1 0,1-1 0,0 0-511,0 0 511,-1 1 0,1-1 0,-1 0 1,0 0-1,1 1 0,-1-1 0,0 0 0,1-1 0,11-14-6866,-12 11 5219</inkml:trace>
</inkml:ink>
</file>

<file path=ppt/notesMasters/_rels/notesMaster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4">
            <a:extLst>
              <a:ext uri="{FF2B5EF4-FFF2-40B4-BE49-F238E27FC236}">
                <a16:creationId xmlns:a16="http://schemas.microsoft.com/office/drawing/2014/main" id="{F90C69D6-761D-42B7-AA1B-5F0335448AA9}"/>
              </a:ext>
            </a:extLst>
          </p:cNvPr>
          <p:cNvSpPr>
            <a:spLocks noGrp="1" noRot="1" noChangeAspect="1" noChangeArrowheads="1" noTextEdit="1"/>
          </p:cNvSpPr>
          <p:nvPr>
            <p:ph type="sldImg" idx="2"/>
          </p:nvPr>
        </p:nvSpPr>
        <p:spPr bwMode="auto">
          <a:xfrm>
            <a:off x="444500" y="695325"/>
            <a:ext cx="6164263" cy="3468688"/>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2341" name="Rectangle 5">
            <a:extLst>
              <a:ext uri="{FF2B5EF4-FFF2-40B4-BE49-F238E27FC236}">
                <a16:creationId xmlns:a16="http://schemas.microsoft.com/office/drawing/2014/main" id="{AAC2E595-F137-45CC-BFFE-5254A4173B8E}"/>
              </a:ext>
            </a:extLst>
          </p:cNvPr>
          <p:cNvSpPr>
            <a:spLocks noGrp="1" noChangeArrowheads="1"/>
          </p:cNvSpPr>
          <p:nvPr>
            <p:ph type="body" sz="quarter" idx="3"/>
          </p:nvPr>
        </p:nvSpPr>
        <p:spPr bwMode="auto">
          <a:xfrm>
            <a:off x="955675" y="4376738"/>
            <a:ext cx="5141913" cy="4237037"/>
          </a:xfrm>
          <a:prstGeom prst="rect">
            <a:avLst/>
          </a:prstGeom>
          <a:noFill/>
          <a:ln>
            <a:noFill/>
          </a:ln>
          <a:effectLst/>
        </p:spPr>
        <p:txBody>
          <a:bodyPr vert="horz" wrap="square" lIns="92544" tIns="46275" rIns="92544" bIns="46275" numCol="1" anchor="t" anchorCtr="0" compatLnSpc="1">
            <a:prstTxWarp prst="textNoShape">
              <a:avLst/>
            </a:prstTxWarp>
          </a:bodyPr>
          <a:lstStyle/>
          <a:p>
            <a:pPr lvl="0"/>
            <a:r>
              <a:rPr lang="en-US" altLang="en-US" noProof="0"/>
              <a:t>Click to edit Master text styles</a:t>
            </a:r>
          </a:p>
          <a:p>
            <a:pPr lvl="1"/>
            <a:r>
              <a:rPr lang="en-US" altLang="en-US" noProof="0"/>
              <a:t>Second level</a:t>
            </a:r>
          </a:p>
          <a:p>
            <a:pPr lvl="2"/>
            <a:r>
              <a:rPr lang="en-US" altLang="en-US" noProof="0"/>
              <a:t>Third level</a:t>
            </a:r>
          </a:p>
          <a:p>
            <a:pPr lvl="3"/>
            <a:r>
              <a:rPr lang="en-US" altLang="en-US" noProof="0"/>
              <a:t>Fourth level</a:t>
            </a:r>
          </a:p>
          <a:p>
            <a:pPr lvl="4"/>
            <a:r>
              <a:rPr lang="en-US" altLang="en-US" noProof="0"/>
              <a:t>Fifth level</a:t>
            </a:r>
          </a:p>
        </p:txBody>
      </p:sp>
      <p:sp>
        <p:nvSpPr>
          <p:cNvPr id="142343" name="Rectangle 7">
            <a:extLst>
              <a:ext uri="{FF2B5EF4-FFF2-40B4-BE49-F238E27FC236}">
                <a16:creationId xmlns:a16="http://schemas.microsoft.com/office/drawing/2014/main" id="{DD2F2505-4CCC-451A-989B-1506CEFC73E5}"/>
              </a:ext>
            </a:extLst>
          </p:cNvPr>
          <p:cNvSpPr>
            <a:spLocks noGrp="1" noChangeArrowheads="1"/>
          </p:cNvSpPr>
          <p:nvPr>
            <p:ph type="sldNum" sz="quarter" idx="5"/>
          </p:nvPr>
        </p:nvSpPr>
        <p:spPr bwMode="auto">
          <a:xfrm>
            <a:off x="3676650" y="8694738"/>
            <a:ext cx="3036888" cy="461962"/>
          </a:xfrm>
          <a:prstGeom prst="rect">
            <a:avLst/>
          </a:prstGeom>
          <a:noFill/>
          <a:ln>
            <a:noFill/>
          </a:ln>
          <a:effectLst/>
        </p:spPr>
        <p:txBody>
          <a:bodyPr vert="horz" wrap="square" lIns="92544" tIns="46275" rIns="92544" bIns="46275" numCol="1" anchor="ctr" anchorCtr="0" compatLnSpc="1">
            <a:prstTxWarp prst="textNoShape">
              <a:avLst/>
            </a:prstTxWarp>
          </a:bodyPr>
          <a:lstStyle>
            <a:lvl1pPr algn="r" defTabSz="923925">
              <a:defRPr b="0" smtClean="0">
                <a:solidFill>
                  <a:schemeClr val="tx1"/>
                </a:solidFill>
              </a:defRPr>
            </a:lvl1pPr>
          </a:lstStyle>
          <a:p>
            <a:pPr>
              <a:defRPr/>
            </a:pPr>
            <a:fld id="{4304A3D7-E9B6-4ECD-B47D-511BE11CA375}" type="slidenum">
              <a:rPr lang="en-US" altLang="en-US"/>
              <a:pPr>
                <a:defRPr/>
              </a:pPr>
              <a:t>‹#›</a:t>
            </a:fld>
            <a:endParaRPr lang="en-US" altLang="en-US"/>
          </a:p>
        </p:txBody>
      </p:sp>
      <p:sp>
        <p:nvSpPr>
          <p:cNvPr id="142345" name="Text Box 9">
            <a:extLst>
              <a:ext uri="{FF2B5EF4-FFF2-40B4-BE49-F238E27FC236}">
                <a16:creationId xmlns:a16="http://schemas.microsoft.com/office/drawing/2014/main" id="{559A9569-CD67-47DA-98D9-6269C26FA6F7}"/>
              </a:ext>
            </a:extLst>
          </p:cNvPr>
          <p:cNvSpPr txBox="1">
            <a:spLocks noChangeArrowheads="1"/>
          </p:cNvSpPr>
          <p:nvPr/>
        </p:nvSpPr>
        <p:spPr bwMode="auto">
          <a:xfrm>
            <a:off x="366713" y="217488"/>
            <a:ext cx="6324600" cy="304800"/>
          </a:xfrm>
          <a:prstGeom prst="rect">
            <a:avLst/>
          </a:prstGeom>
          <a:noFill/>
          <a:ln>
            <a:noFill/>
          </a:ln>
          <a:effectLst/>
        </p:spPr>
        <p:txBody>
          <a:bodyPr lIns="88532" tIns="44266" rIns="88532" bIns="44266" anchor="ctr">
            <a:spAutoFit/>
          </a:bodyPr>
          <a:lstStyle>
            <a:lvl1pPr algn="l" defTabSz="885825">
              <a:spcBef>
                <a:spcPct val="0"/>
              </a:spcBef>
              <a:defRPr sz="2400">
                <a:solidFill>
                  <a:schemeClr val="tx1"/>
                </a:solidFill>
                <a:latin typeface="Times New Roman" pitchFamily="18" charset="0"/>
              </a:defRPr>
            </a:lvl1pPr>
            <a:lvl2pPr marL="442913" algn="l" defTabSz="885825">
              <a:spcBef>
                <a:spcPct val="0"/>
              </a:spcBef>
              <a:defRPr sz="2400">
                <a:solidFill>
                  <a:schemeClr val="tx1"/>
                </a:solidFill>
                <a:latin typeface="Times New Roman" pitchFamily="18" charset="0"/>
              </a:defRPr>
            </a:lvl2pPr>
            <a:lvl3pPr marL="885825" algn="l" defTabSz="885825">
              <a:spcBef>
                <a:spcPct val="0"/>
              </a:spcBef>
              <a:defRPr sz="2400">
                <a:solidFill>
                  <a:schemeClr val="tx1"/>
                </a:solidFill>
                <a:latin typeface="Times New Roman" pitchFamily="18" charset="0"/>
              </a:defRPr>
            </a:lvl3pPr>
            <a:lvl4pPr marL="1328738" algn="l" defTabSz="885825">
              <a:spcBef>
                <a:spcPct val="0"/>
              </a:spcBef>
              <a:defRPr sz="2400">
                <a:solidFill>
                  <a:schemeClr val="tx1"/>
                </a:solidFill>
                <a:latin typeface="Times New Roman" pitchFamily="18" charset="0"/>
              </a:defRPr>
            </a:lvl4pPr>
            <a:lvl5pPr marL="1770063" algn="l" defTabSz="885825">
              <a:spcBef>
                <a:spcPct val="0"/>
              </a:spcBef>
              <a:defRPr sz="2400">
                <a:solidFill>
                  <a:schemeClr val="tx1"/>
                </a:solidFill>
                <a:latin typeface="Times New Roman" pitchFamily="18" charset="0"/>
              </a:defRPr>
            </a:lvl5pPr>
            <a:lvl6pPr marL="2227263" defTabSz="885825" eaLnBrk="0" fontAlgn="base" hangingPunct="0">
              <a:spcBef>
                <a:spcPct val="0"/>
              </a:spcBef>
              <a:spcAft>
                <a:spcPct val="0"/>
              </a:spcAft>
              <a:defRPr sz="2400">
                <a:solidFill>
                  <a:schemeClr val="tx1"/>
                </a:solidFill>
                <a:latin typeface="Times New Roman" pitchFamily="18" charset="0"/>
              </a:defRPr>
            </a:lvl6pPr>
            <a:lvl7pPr marL="2684463" defTabSz="885825" eaLnBrk="0" fontAlgn="base" hangingPunct="0">
              <a:spcBef>
                <a:spcPct val="0"/>
              </a:spcBef>
              <a:spcAft>
                <a:spcPct val="0"/>
              </a:spcAft>
              <a:defRPr sz="2400">
                <a:solidFill>
                  <a:schemeClr val="tx1"/>
                </a:solidFill>
                <a:latin typeface="Times New Roman" pitchFamily="18" charset="0"/>
              </a:defRPr>
            </a:lvl7pPr>
            <a:lvl8pPr marL="3141663" defTabSz="885825" eaLnBrk="0" fontAlgn="base" hangingPunct="0">
              <a:spcBef>
                <a:spcPct val="0"/>
              </a:spcBef>
              <a:spcAft>
                <a:spcPct val="0"/>
              </a:spcAft>
              <a:defRPr sz="2400">
                <a:solidFill>
                  <a:schemeClr val="tx1"/>
                </a:solidFill>
                <a:latin typeface="Times New Roman" pitchFamily="18" charset="0"/>
              </a:defRPr>
            </a:lvl8pPr>
            <a:lvl9pPr marL="3598863" defTabSz="885825" eaLnBrk="0" fontAlgn="base" hangingPunct="0">
              <a:spcBef>
                <a:spcPct val="0"/>
              </a:spcBef>
              <a:spcAft>
                <a:spcPct val="0"/>
              </a:spcAft>
              <a:defRPr sz="2400">
                <a:solidFill>
                  <a:schemeClr val="tx1"/>
                </a:solidFill>
                <a:latin typeface="Times New Roman" pitchFamily="18" charset="0"/>
              </a:defRPr>
            </a:lvl9pPr>
          </a:lstStyle>
          <a:p>
            <a:pPr algn="r">
              <a:spcBef>
                <a:spcPct val="50000"/>
              </a:spcBef>
              <a:defRPr/>
            </a:pPr>
            <a:r>
              <a:rPr lang="en-US" altLang="en-US" sz="1400">
                <a:latin typeface="Arial" charset="0"/>
              </a:rPr>
              <a:t>Title of Presentation</a:t>
            </a:r>
          </a:p>
        </p:txBody>
      </p:sp>
      <p:sp>
        <p:nvSpPr>
          <p:cNvPr id="3078" name="Line 10">
            <a:extLst>
              <a:ext uri="{FF2B5EF4-FFF2-40B4-BE49-F238E27FC236}">
                <a16:creationId xmlns:a16="http://schemas.microsoft.com/office/drawing/2014/main" id="{BAFBC876-C28B-4F21-B0E8-1624E79DE1DE}"/>
              </a:ext>
            </a:extLst>
          </p:cNvPr>
          <p:cNvSpPr>
            <a:spLocks noChangeShapeType="1"/>
          </p:cNvSpPr>
          <p:nvPr/>
        </p:nvSpPr>
        <p:spPr bwMode="auto">
          <a:xfrm>
            <a:off x="366713" y="8726488"/>
            <a:ext cx="6251575"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3079" name="Picture 14">
            <a:extLst>
              <a:ext uri="{FF2B5EF4-FFF2-40B4-BE49-F238E27FC236}">
                <a16:creationId xmlns:a16="http://schemas.microsoft.com/office/drawing/2014/main" id="{153BE75A-DD53-4068-8C13-14DE650C5B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25" y="8826500"/>
            <a:ext cx="2282825"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b="1" kern="1200">
        <a:solidFill>
          <a:schemeClr val="tx1"/>
        </a:solidFill>
        <a:latin typeface="Arial" charset="0"/>
        <a:ea typeface="+mn-ea"/>
        <a:cs typeface="+mn-cs"/>
      </a:defRPr>
    </a:lvl1pPr>
    <a:lvl2pPr marL="274638" indent="-155575"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2pPr>
    <a:lvl3pPr marL="627063" indent="-238125"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3pPr>
    <a:lvl4pPr marL="919163" indent="-174625"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4pPr>
    <a:lvl5pPr marL="1196975" indent="-112713" algn="l" rtl="0" eaLnBrk="0" fontAlgn="base" hangingPunct="0">
      <a:spcBef>
        <a:spcPct val="30000"/>
      </a:spcBef>
      <a:spcAft>
        <a:spcPct val="0"/>
      </a:spcAft>
      <a:buChar char="–"/>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a:extLst>
              <a:ext uri="{FF2B5EF4-FFF2-40B4-BE49-F238E27FC236}">
                <a16:creationId xmlns:a16="http://schemas.microsoft.com/office/drawing/2014/main" id="{AE28EB03-5D49-4EF2-9BEC-008EEDB40226}"/>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fld id="{B944C30E-1E76-4D9A-B08B-8F67EACBE024}" type="slidenum">
              <a:rPr lang="en-US" altLang="en-US" b="0">
                <a:solidFill>
                  <a:schemeClr val="tx1"/>
                </a:solidFill>
              </a:rPr>
              <a:pPr/>
              <a:t>1</a:t>
            </a:fld>
            <a:endParaRPr lang="en-US" altLang="en-US" b="0">
              <a:solidFill>
                <a:schemeClr val="tx1"/>
              </a:solidFill>
            </a:endParaRPr>
          </a:p>
        </p:txBody>
      </p:sp>
      <p:sp>
        <p:nvSpPr>
          <p:cNvPr id="6147" name="Rectangle 1027">
            <a:extLst>
              <a:ext uri="{FF2B5EF4-FFF2-40B4-BE49-F238E27FC236}">
                <a16:creationId xmlns:a16="http://schemas.microsoft.com/office/drawing/2014/main" id="{B87FA5D7-083B-4A15-A211-35E84559F19E}"/>
              </a:ext>
            </a:extLst>
          </p:cNvPr>
          <p:cNvSpPr>
            <a:spLocks noGrp="1" noRot="1" noChangeAspect="1" noChangeArrowheads="1" noTextEdit="1"/>
          </p:cNvSpPr>
          <p:nvPr>
            <p:ph type="sldImg"/>
          </p:nvPr>
        </p:nvSpPr>
        <p:spPr>
          <a:xfrm>
            <a:off x="444500" y="695325"/>
            <a:ext cx="6164263" cy="3468688"/>
          </a:xfrm>
          <a:ln/>
        </p:spPr>
      </p:sp>
      <p:sp>
        <p:nvSpPr>
          <p:cNvPr id="6148" name="Rectangle 1028">
            <a:extLst>
              <a:ext uri="{FF2B5EF4-FFF2-40B4-BE49-F238E27FC236}">
                <a16:creationId xmlns:a16="http://schemas.microsoft.com/office/drawing/2014/main" id="{1C2289B4-4D8B-43ED-9815-5B3812BA1153}"/>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Notes level one</a:t>
            </a:r>
          </a:p>
          <a:p>
            <a:pPr lvl="1"/>
            <a:r>
              <a:rPr lang="en-US" altLang="en-US"/>
              <a:t>Notes level two</a:t>
            </a:r>
          </a:p>
          <a:p>
            <a:pPr lvl="2"/>
            <a:r>
              <a:rPr lang="en-US" altLang="en-US"/>
              <a:t>Notes level three</a:t>
            </a:r>
          </a:p>
          <a:p>
            <a:pPr lvl="3"/>
            <a:r>
              <a:rPr lang="en-US" altLang="en-US"/>
              <a:t>Notes level four</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401346E-BFAB-4A79-B407-0C7F613217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fld id="{15FA54EE-FCCD-4DBC-961D-7BD3D5B459AB}" type="slidenum">
              <a:rPr lang="en-US" altLang="en-US" b="0">
                <a:solidFill>
                  <a:schemeClr val="tx1"/>
                </a:solidFill>
              </a:rPr>
              <a:pPr/>
              <a:t>10</a:t>
            </a:fld>
            <a:endParaRPr lang="en-US" altLang="en-US" b="0">
              <a:solidFill>
                <a:schemeClr val="tx1"/>
              </a:solidFill>
            </a:endParaRPr>
          </a:p>
        </p:txBody>
      </p:sp>
      <p:sp>
        <p:nvSpPr>
          <p:cNvPr id="8195" name="Rectangle 4">
            <a:extLst>
              <a:ext uri="{FF2B5EF4-FFF2-40B4-BE49-F238E27FC236}">
                <a16:creationId xmlns:a16="http://schemas.microsoft.com/office/drawing/2014/main" id="{FD78C021-F110-41C9-8A70-727C0F057DE0}"/>
              </a:ext>
            </a:extLst>
          </p:cNvPr>
          <p:cNvSpPr>
            <a:spLocks noGrp="1" noRot="1" noChangeAspect="1" noChangeArrowheads="1" noTextEdit="1"/>
          </p:cNvSpPr>
          <p:nvPr>
            <p:ph type="sldImg"/>
          </p:nvPr>
        </p:nvSpPr>
        <p:spPr>
          <a:xfrm>
            <a:off x="444500" y="695325"/>
            <a:ext cx="6164263" cy="3468688"/>
          </a:xfrm>
          <a:ln/>
        </p:spPr>
      </p:sp>
      <p:sp>
        <p:nvSpPr>
          <p:cNvPr id="8196" name="Rectangle 5">
            <a:extLst>
              <a:ext uri="{FF2B5EF4-FFF2-40B4-BE49-F238E27FC236}">
                <a16:creationId xmlns:a16="http://schemas.microsoft.com/office/drawing/2014/main" id="{F51082FC-EC94-48AF-87F7-A9C30D716E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Notes level one</a:t>
            </a:r>
          </a:p>
          <a:p>
            <a:pPr lvl="1"/>
            <a:r>
              <a:rPr lang="en-US" altLang="en-US"/>
              <a:t>Notes level two</a:t>
            </a:r>
          </a:p>
          <a:p>
            <a:pPr lvl="2"/>
            <a:r>
              <a:rPr lang="en-US" altLang="en-US"/>
              <a:t>Notes level three</a:t>
            </a:r>
          </a:p>
          <a:p>
            <a:pPr lvl="3"/>
            <a:r>
              <a:rPr lang="en-US" altLang="en-US"/>
              <a:t>Notes level four</a:t>
            </a:r>
          </a:p>
        </p:txBody>
      </p:sp>
    </p:spTree>
    <p:extLst>
      <p:ext uri="{BB962C8B-B14F-4D97-AF65-F5344CB8AC3E}">
        <p14:creationId xmlns:p14="http://schemas.microsoft.com/office/powerpoint/2010/main" val="7062549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401346E-BFAB-4A79-B407-0C7F613217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fld id="{15FA54EE-FCCD-4DBC-961D-7BD3D5B459AB}" type="slidenum">
              <a:rPr lang="en-US" altLang="en-US" b="0">
                <a:solidFill>
                  <a:schemeClr val="tx1"/>
                </a:solidFill>
              </a:rPr>
              <a:pPr/>
              <a:t>11</a:t>
            </a:fld>
            <a:endParaRPr lang="en-US" altLang="en-US" b="0">
              <a:solidFill>
                <a:schemeClr val="tx1"/>
              </a:solidFill>
            </a:endParaRPr>
          </a:p>
        </p:txBody>
      </p:sp>
      <p:sp>
        <p:nvSpPr>
          <p:cNvPr id="8195" name="Rectangle 4">
            <a:extLst>
              <a:ext uri="{FF2B5EF4-FFF2-40B4-BE49-F238E27FC236}">
                <a16:creationId xmlns:a16="http://schemas.microsoft.com/office/drawing/2014/main" id="{FD78C021-F110-41C9-8A70-727C0F057DE0}"/>
              </a:ext>
            </a:extLst>
          </p:cNvPr>
          <p:cNvSpPr>
            <a:spLocks noGrp="1" noRot="1" noChangeAspect="1" noChangeArrowheads="1" noTextEdit="1"/>
          </p:cNvSpPr>
          <p:nvPr>
            <p:ph type="sldImg"/>
          </p:nvPr>
        </p:nvSpPr>
        <p:spPr>
          <a:xfrm>
            <a:off x="444500" y="695325"/>
            <a:ext cx="6164263" cy="3468688"/>
          </a:xfrm>
          <a:ln/>
        </p:spPr>
      </p:sp>
      <p:sp>
        <p:nvSpPr>
          <p:cNvPr id="8196" name="Rectangle 5">
            <a:extLst>
              <a:ext uri="{FF2B5EF4-FFF2-40B4-BE49-F238E27FC236}">
                <a16:creationId xmlns:a16="http://schemas.microsoft.com/office/drawing/2014/main" id="{F51082FC-EC94-48AF-87F7-A9C30D716E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dirty="0">
                <a:latin typeface="Arial" panose="020B0604020202020204" pitchFamily="34" charset="0"/>
              </a:rPr>
              <a:t>Notes level one</a:t>
            </a:r>
          </a:p>
          <a:p>
            <a:pPr lvl="1"/>
            <a:r>
              <a:rPr lang="en-US" altLang="en-US" dirty="0"/>
              <a:t>Notes level two</a:t>
            </a:r>
          </a:p>
          <a:p>
            <a:pPr lvl="2"/>
            <a:r>
              <a:rPr lang="en-US" altLang="en-US" dirty="0"/>
              <a:t>Notes level three</a:t>
            </a:r>
          </a:p>
          <a:p>
            <a:pPr lvl="3"/>
            <a:r>
              <a:rPr lang="en-US" altLang="en-US" dirty="0"/>
              <a:t>Notes level four</a:t>
            </a:r>
          </a:p>
        </p:txBody>
      </p:sp>
    </p:spTree>
    <p:extLst>
      <p:ext uri="{BB962C8B-B14F-4D97-AF65-F5344CB8AC3E}">
        <p14:creationId xmlns:p14="http://schemas.microsoft.com/office/powerpoint/2010/main" val="13858632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401346E-BFAB-4A79-B407-0C7F613217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fld id="{15FA54EE-FCCD-4DBC-961D-7BD3D5B459AB}" type="slidenum">
              <a:rPr lang="en-US" altLang="en-US" b="0">
                <a:solidFill>
                  <a:schemeClr val="tx1"/>
                </a:solidFill>
              </a:rPr>
              <a:pPr/>
              <a:t>2</a:t>
            </a:fld>
            <a:endParaRPr lang="en-US" altLang="en-US" b="0">
              <a:solidFill>
                <a:schemeClr val="tx1"/>
              </a:solidFill>
            </a:endParaRPr>
          </a:p>
        </p:txBody>
      </p:sp>
      <p:sp>
        <p:nvSpPr>
          <p:cNvPr id="8195" name="Rectangle 4">
            <a:extLst>
              <a:ext uri="{FF2B5EF4-FFF2-40B4-BE49-F238E27FC236}">
                <a16:creationId xmlns:a16="http://schemas.microsoft.com/office/drawing/2014/main" id="{FD78C021-F110-41C9-8A70-727C0F057DE0}"/>
              </a:ext>
            </a:extLst>
          </p:cNvPr>
          <p:cNvSpPr>
            <a:spLocks noGrp="1" noRot="1" noChangeAspect="1" noChangeArrowheads="1" noTextEdit="1"/>
          </p:cNvSpPr>
          <p:nvPr>
            <p:ph type="sldImg"/>
          </p:nvPr>
        </p:nvSpPr>
        <p:spPr>
          <a:xfrm>
            <a:off x="444500" y="695325"/>
            <a:ext cx="6164263" cy="3468688"/>
          </a:xfrm>
          <a:ln/>
        </p:spPr>
      </p:sp>
      <p:sp>
        <p:nvSpPr>
          <p:cNvPr id="8196" name="Rectangle 5">
            <a:extLst>
              <a:ext uri="{FF2B5EF4-FFF2-40B4-BE49-F238E27FC236}">
                <a16:creationId xmlns:a16="http://schemas.microsoft.com/office/drawing/2014/main" id="{F51082FC-EC94-48AF-87F7-A9C30D716E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Notes level one</a:t>
            </a:r>
          </a:p>
          <a:p>
            <a:pPr lvl="1"/>
            <a:r>
              <a:rPr lang="en-US" altLang="en-US"/>
              <a:t>Notes level two</a:t>
            </a:r>
          </a:p>
          <a:p>
            <a:pPr lvl="2"/>
            <a:r>
              <a:rPr lang="en-US" altLang="en-US"/>
              <a:t>Notes level three</a:t>
            </a:r>
          </a:p>
          <a:p>
            <a:pPr lvl="3"/>
            <a:r>
              <a:rPr lang="en-US" altLang="en-US"/>
              <a:t>Notes level four</a:t>
            </a:r>
          </a:p>
        </p:txBody>
      </p:sp>
    </p:spTree>
    <p:extLst>
      <p:ext uri="{BB962C8B-B14F-4D97-AF65-F5344CB8AC3E}">
        <p14:creationId xmlns:p14="http://schemas.microsoft.com/office/powerpoint/2010/main" val="12704012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401346E-BFAB-4A79-B407-0C7F613217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fld id="{15FA54EE-FCCD-4DBC-961D-7BD3D5B459AB}" type="slidenum">
              <a:rPr lang="en-US" altLang="en-US" b="0">
                <a:solidFill>
                  <a:schemeClr val="tx1"/>
                </a:solidFill>
              </a:rPr>
              <a:pPr/>
              <a:t>3</a:t>
            </a:fld>
            <a:endParaRPr lang="en-US" altLang="en-US" b="0">
              <a:solidFill>
                <a:schemeClr val="tx1"/>
              </a:solidFill>
            </a:endParaRPr>
          </a:p>
        </p:txBody>
      </p:sp>
      <p:sp>
        <p:nvSpPr>
          <p:cNvPr id="8195" name="Rectangle 4">
            <a:extLst>
              <a:ext uri="{FF2B5EF4-FFF2-40B4-BE49-F238E27FC236}">
                <a16:creationId xmlns:a16="http://schemas.microsoft.com/office/drawing/2014/main" id="{FD78C021-F110-41C9-8A70-727C0F057DE0}"/>
              </a:ext>
            </a:extLst>
          </p:cNvPr>
          <p:cNvSpPr>
            <a:spLocks noGrp="1" noRot="1" noChangeAspect="1" noChangeArrowheads="1" noTextEdit="1"/>
          </p:cNvSpPr>
          <p:nvPr>
            <p:ph type="sldImg"/>
          </p:nvPr>
        </p:nvSpPr>
        <p:spPr>
          <a:xfrm>
            <a:off x="444500" y="695325"/>
            <a:ext cx="6164263" cy="3468688"/>
          </a:xfrm>
          <a:ln/>
        </p:spPr>
      </p:sp>
      <p:sp>
        <p:nvSpPr>
          <p:cNvPr id="8196" name="Rectangle 5">
            <a:extLst>
              <a:ext uri="{FF2B5EF4-FFF2-40B4-BE49-F238E27FC236}">
                <a16:creationId xmlns:a16="http://schemas.microsoft.com/office/drawing/2014/main" id="{F51082FC-EC94-48AF-87F7-A9C30D716E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Notes level one</a:t>
            </a:r>
          </a:p>
          <a:p>
            <a:pPr lvl="1"/>
            <a:r>
              <a:rPr lang="en-US" altLang="en-US"/>
              <a:t>Notes level two</a:t>
            </a:r>
          </a:p>
          <a:p>
            <a:pPr lvl="2"/>
            <a:r>
              <a:rPr lang="en-US" altLang="en-US"/>
              <a:t>Notes level three</a:t>
            </a:r>
          </a:p>
          <a:p>
            <a:pPr lvl="3"/>
            <a:r>
              <a:rPr lang="en-US" altLang="en-US"/>
              <a:t>Notes level four</a:t>
            </a:r>
          </a:p>
        </p:txBody>
      </p:sp>
    </p:spTree>
    <p:extLst>
      <p:ext uri="{BB962C8B-B14F-4D97-AF65-F5344CB8AC3E}">
        <p14:creationId xmlns:p14="http://schemas.microsoft.com/office/powerpoint/2010/main" val="38604400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401346E-BFAB-4A79-B407-0C7F613217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fld id="{15FA54EE-FCCD-4DBC-961D-7BD3D5B459AB}" type="slidenum">
              <a:rPr lang="en-US" altLang="en-US" b="0">
                <a:solidFill>
                  <a:schemeClr val="tx1"/>
                </a:solidFill>
              </a:rPr>
              <a:pPr/>
              <a:t>4</a:t>
            </a:fld>
            <a:endParaRPr lang="en-US" altLang="en-US" b="0">
              <a:solidFill>
                <a:schemeClr val="tx1"/>
              </a:solidFill>
            </a:endParaRPr>
          </a:p>
        </p:txBody>
      </p:sp>
      <p:sp>
        <p:nvSpPr>
          <p:cNvPr id="8195" name="Rectangle 4">
            <a:extLst>
              <a:ext uri="{FF2B5EF4-FFF2-40B4-BE49-F238E27FC236}">
                <a16:creationId xmlns:a16="http://schemas.microsoft.com/office/drawing/2014/main" id="{FD78C021-F110-41C9-8A70-727C0F057DE0}"/>
              </a:ext>
            </a:extLst>
          </p:cNvPr>
          <p:cNvSpPr>
            <a:spLocks noGrp="1" noRot="1" noChangeAspect="1" noChangeArrowheads="1" noTextEdit="1"/>
          </p:cNvSpPr>
          <p:nvPr>
            <p:ph type="sldImg"/>
          </p:nvPr>
        </p:nvSpPr>
        <p:spPr>
          <a:xfrm>
            <a:off x="444500" y="695325"/>
            <a:ext cx="6164263" cy="3468688"/>
          </a:xfrm>
          <a:ln/>
        </p:spPr>
      </p:sp>
      <p:sp>
        <p:nvSpPr>
          <p:cNvPr id="8196" name="Rectangle 5">
            <a:extLst>
              <a:ext uri="{FF2B5EF4-FFF2-40B4-BE49-F238E27FC236}">
                <a16:creationId xmlns:a16="http://schemas.microsoft.com/office/drawing/2014/main" id="{F51082FC-EC94-48AF-87F7-A9C30D716E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Notes level one</a:t>
            </a:r>
          </a:p>
          <a:p>
            <a:pPr lvl="1"/>
            <a:r>
              <a:rPr lang="en-US" altLang="en-US"/>
              <a:t>Notes level two</a:t>
            </a:r>
          </a:p>
          <a:p>
            <a:pPr lvl="2"/>
            <a:r>
              <a:rPr lang="en-US" altLang="en-US"/>
              <a:t>Notes level three</a:t>
            </a:r>
          </a:p>
          <a:p>
            <a:pPr lvl="3"/>
            <a:r>
              <a:rPr lang="en-US" altLang="en-US"/>
              <a:t>Notes level four</a:t>
            </a:r>
          </a:p>
        </p:txBody>
      </p:sp>
    </p:spTree>
    <p:extLst>
      <p:ext uri="{BB962C8B-B14F-4D97-AF65-F5344CB8AC3E}">
        <p14:creationId xmlns:p14="http://schemas.microsoft.com/office/powerpoint/2010/main" val="13796600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401346E-BFAB-4A79-B407-0C7F613217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fld id="{15FA54EE-FCCD-4DBC-961D-7BD3D5B459AB}" type="slidenum">
              <a:rPr lang="en-US" altLang="en-US" b="0">
                <a:solidFill>
                  <a:schemeClr val="tx1"/>
                </a:solidFill>
              </a:rPr>
              <a:pPr/>
              <a:t>5</a:t>
            </a:fld>
            <a:endParaRPr lang="en-US" altLang="en-US" b="0">
              <a:solidFill>
                <a:schemeClr val="tx1"/>
              </a:solidFill>
            </a:endParaRPr>
          </a:p>
        </p:txBody>
      </p:sp>
      <p:sp>
        <p:nvSpPr>
          <p:cNvPr id="8195" name="Rectangle 4">
            <a:extLst>
              <a:ext uri="{FF2B5EF4-FFF2-40B4-BE49-F238E27FC236}">
                <a16:creationId xmlns:a16="http://schemas.microsoft.com/office/drawing/2014/main" id="{FD78C021-F110-41C9-8A70-727C0F057DE0}"/>
              </a:ext>
            </a:extLst>
          </p:cNvPr>
          <p:cNvSpPr>
            <a:spLocks noGrp="1" noRot="1" noChangeAspect="1" noChangeArrowheads="1" noTextEdit="1"/>
          </p:cNvSpPr>
          <p:nvPr>
            <p:ph type="sldImg"/>
          </p:nvPr>
        </p:nvSpPr>
        <p:spPr>
          <a:xfrm>
            <a:off x="444500" y="695325"/>
            <a:ext cx="6164263" cy="3468688"/>
          </a:xfrm>
          <a:ln/>
        </p:spPr>
      </p:sp>
      <p:sp>
        <p:nvSpPr>
          <p:cNvPr id="8196" name="Rectangle 5">
            <a:extLst>
              <a:ext uri="{FF2B5EF4-FFF2-40B4-BE49-F238E27FC236}">
                <a16:creationId xmlns:a16="http://schemas.microsoft.com/office/drawing/2014/main" id="{F51082FC-EC94-48AF-87F7-A9C30D716E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Notes level one</a:t>
            </a:r>
          </a:p>
          <a:p>
            <a:pPr lvl="1"/>
            <a:r>
              <a:rPr lang="en-US" altLang="en-US"/>
              <a:t>Notes level two</a:t>
            </a:r>
          </a:p>
          <a:p>
            <a:pPr lvl="2"/>
            <a:r>
              <a:rPr lang="en-US" altLang="en-US"/>
              <a:t>Notes level three</a:t>
            </a:r>
          </a:p>
          <a:p>
            <a:pPr lvl="3"/>
            <a:r>
              <a:rPr lang="en-US" altLang="en-US"/>
              <a:t>Notes level four</a:t>
            </a:r>
          </a:p>
        </p:txBody>
      </p:sp>
    </p:spTree>
    <p:extLst>
      <p:ext uri="{BB962C8B-B14F-4D97-AF65-F5344CB8AC3E}">
        <p14:creationId xmlns:p14="http://schemas.microsoft.com/office/powerpoint/2010/main" val="27079158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401346E-BFAB-4A79-B407-0C7F613217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fld id="{15FA54EE-FCCD-4DBC-961D-7BD3D5B459AB}" type="slidenum">
              <a:rPr lang="en-US" altLang="en-US" b="0">
                <a:solidFill>
                  <a:schemeClr val="tx1"/>
                </a:solidFill>
              </a:rPr>
              <a:pPr/>
              <a:t>6</a:t>
            </a:fld>
            <a:endParaRPr lang="en-US" altLang="en-US" b="0">
              <a:solidFill>
                <a:schemeClr val="tx1"/>
              </a:solidFill>
            </a:endParaRPr>
          </a:p>
        </p:txBody>
      </p:sp>
      <p:sp>
        <p:nvSpPr>
          <p:cNvPr id="8195" name="Rectangle 4">
            <a:extLst>
              <a:ext uri="{FF2B5EF4-FFF2-40B4-BE49-F238E27FC236}">
                <a16:creationId xmlns:a16="http://schemas.microsoft.com/office/drawing/2014/main" id="{FD78C021-F110-41C9-8A70-727C0F057DE0}"/>
              </a:ext>
            </a:extLst>
          </p:cNvPr>
          <p:cNvSpPr>
            <a:spLocks noGrp="1" noRot="1" noChangeAspect="1" noChangeArrowheads="1" noTextEdit="1"/>
          </p:cNvSpPr>
          <p:nvPr>
            <p:ph type="sldImg"/>
          </p:nvPr>
        </p:nvSpPr>
        <p:spPr>
          <a:xfrm>
            <a:off x="444500" y="695325"/>
            <a:ext cx="6164263" cy="3468688"/>
          </a:xfrm>
          <a:ln/>
        </p:spPr>
      </p:sp>
      <p:sp>
        <p:nvSpPr>
          <p:cNvPr id="8196" name="Rectangle 5">
            <a:extLst>
              <a:ext uri="{FF2B5EF4-FFF2-40B4-BE49-F238E27FC236}">
                <a16:creationId xmlns:a16="http://schemas.microsoft.com/office/drawing/2014/main" id="{F51082FC-EC94-48AF-87F7-A9C30D716E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Notes level one</a:t>
            </a:r>
          </a:p>
          <a:p>
            <a:pPr lvl="1"/>
            <a:r>
              <a:rPr lang="en-US" altLang="en-US"/>
              <a:t>Notes level two</a:t>
            </a:r>
          </a:p>
          <a:p>
            <a:pPr lvl="2"/>
            <a:r>
              <a:rPr lang="en-US" altLang="en-US"/>
              <a:t>Notes level three</a:t>
            </a:r>
          </a:p>
          <a:p>
            <a:pPr lvl="3"/>
            <a:r>
              <a:rPr lang="en-US" altLang="en-US"/>
              <a:t>Notes level four</a:t>
            </a:r>
          </a:p>
        </p:txBody>
      </p:sp>
    </p:spTree>
    <p:extLst>
      <p:ext uri="{BB962C8B-B14F-4D97-AF65-F5344CB8AC3E}">
        <p14:creationId xmlns:p14="http://schemas.microsoft.com/office/powerpoint/2010/main" val="39429563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401346E-BFAB-4A79-B407-0C7F613217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fld id="{15FA54EE-FCCD-4DBC-961D-7BD3D5B459AB}" type="slidenum">
              <a:rPr lang="en-US" altLang="en-US" b="0">
                <a:solidFill>
                  <a:schemeClr val="tx1"/>
                </a:solidFill>
              </a:rPr>
              <a:pPr/>
              <a:t>7</a:t>
            </a:fld>
            <a:endParaRPr lang="en-US" altLang="en-US" b="0">
              <a:solidFill>
                <a:schemeClr val="tx1"/>
              </a:solidFill>
            </a:endParaRPr>
          </a:p>
        </p:txBody>
      </p:sp>
      <p:sp>
        <p:nvSpPr>
          <p:cNvPr id="8195" name="Rectangle 4">
            <a:extLst>
              <a:ext uri="{FF2B5EF4-FFF2-40B4-BE49-F238E27FC236}">
                <a16:creationId xmlns:a16="http://schemas.microsoft.com/office/drawing/2014/main" id="{FD78C021-F110-41C9-8A70-727C0F057DE0}"/>
              </a:ext>
            </a:extLst>
          </p:cNvPr>
          <p:cNvSpPr>
            <a:spLocks noGrp="1" noRot="1" noChangeAspect="1" noChangeArrowheads="1" noTextEdit="1"/>
          </p:cNvSpPr>
          <p:nvPr>
            <p:ph type="sldImg"/>
          </p:nvPr>
        </p:nvSpPr>
        <p:spPr>
          <a:xfrm>
            <a:off x="444500" y="695325"/>
            <a:ext cx="6164263" cy="3468688"/>
          </a:xfrm>
          <a:ln/>
        </p:spPr>
      </p:sp>
      <p:sp>
        <p:nvSpPr>
          <p:cNvPr id="8196" name="Rectangle 5">
            <a:extLst>
              <a:ext uri="{FF2B5EF4-FFF2-40B4-BE49-F238E27FC236}">
                <a16:creationId xmlns:a16="http://schemas.microsoft.com/office/drawing/2014/main" id="{F51082FC-EC94-48AF-87F7-A9C30D716E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Notes level one</a:t>
            </a:r>
          </a:p>
          <a:p>
            <a:pPr lvl="1"/>
            <a:r>
              <a:rPr lang="en-US" altLang="en-US"/>
              <a:t>Notes level two</a:t>
            </a:r>
          </a:p>
          <a:p>
            <a:pPr lvl="2"/>
            <a:r>
              <a:rPr lang="en-US" altLang="en-US"/>
              <a:t>Notes level three</a:t>
            </a:r>
          </a:p>
          <a:p>
            <a:pPr lvl="3"/>
            <a:r>
              <a:rPr lang="en-US" altLang="en-US"/>
              <a:t>Notes level four</a:t>
            </a:r>
          </a:p>
        </p:txBody>
      </p:sp>
    </p:spTree>
    <p:extLst>
      <p:ext uri="{BB962C8B-B14F-4D97-AF65-F5344CB8AC3E}">
        <p14:creationId xmlns:p14="http://schemas.microsoft.com/office/powerpoint/2010/main" val="518430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401346E-BFAB-4A79-B407-0C7F613217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fld id="{15FA54EE-FCCD-4DBC-961D-7BD3D5B459AB}" type="slidenum">
              <a:rPr lang="en-US" altLang="en-US" b="0">
                <a:solidFill>
                  <a:schemeClr val="tx1"/>
                </a:solidFill>
              </a:rPr>
              <a:pPr/>
              <a:t>8</a:t>
            </a:fld>
            <a:endParaRPr lang="en-US" altLang="en-US" b="0">
              <a:solidFill>
                <a:schemeClr val="tx1"/>
              </a:solidFill>
            </a:endParaRPr>
          </a:p>
        </p:txBody>
      </p:sp>
      <p:sp>
        <p:nvSpPr>
          <p:cNvPr id="8195" name="Rectangle 4">
            <a:extLst>
              <a:ext uri="{FF2B5EF4-FFF2-40B4-BE49-F238E27FC236}">
                <a16:creationId xmlns:a16="http://schemas.microsoft.com/office/drawing/2014/main" id="{FD78C021-F110-41C9-8A70-727C0F057DE0}"/>
              </a:ext>
            </a:extLst>
          </p:cNvPr>
          <p:cNvSpPr>
            <a:spLocks noGrp="1" noRot="1" noChangeAspect="1" noChangeArrowheads="1" noTextEdit="1"/>
          </p:cNvSpPr>
          <p:nvPr>
            <p:ph type="sldImg"/>
          </p:nvPr>
        </p:nvSpPr>
        <p:spPr>
          <a:xfrm>
            <a:off x="444500" y="695325"/>
            <a:ext cx="6164263" cy="3468688"/>
          </a:xfrm>
          <a:ln/>
        </p:spPr>
      </p:sp>
      <p:sp>
        <p:nvSpPr>
          <p:cNvPr id="8196" name="Rectangle 5">
            <a:extLst>
              <a:ext uri="{FF2B5EF4-FFF2-40B4-BE49-F238E27FC236}">
                <a16:creationId xmlns:a16="http://schemas.microsoft.com/office/drawing/2014/main" id="{F51082FC-EC94-48AF-87F7-A9C30D716E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Notes level one</a:t>
            </a:r>
          </a:p>
          <a:p>
            <a:pPr lvl="1"/>
            <a:r>
              <a:rPr lang="en-US" altLang="en-US"/>
              <a:t>Notes level two</a:t>
            </a:r>
          </a:p>
          <a:p>
            <a:pPr lvl="2"/>
            <a:r>
              <a:rPr lang="en-US" altLang="en-US"/>
              <a:t>Notes level three</a:t>
            </a:r>
          </a:p>
          <a:p>
            <a:pPr lvl="3"/>
            <a:r>
              <a:rPr lang="en-US" altLang="en-US"/>
              <a:t>Notes level four</a:t>
            </a:r>
          </a:p>
        </p:txBody>
      </p:sp>
    </p:spTree>
    <p:extLst>
      <p:ext uri="{BB962C8B-B14F-4D97-AF65-F5344CB8AC3E}">
        <p14:creationId xmlns:p14="http://schemas.microsoft.com/office/powerpoint/2010/main" val="6929290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4401346E-BFAB-4A79-B407-0C7F6132178C}"/>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923925">
              <a:defRPr sz="1200" b="1">
                <a:solidFill>
                  <a:srgbClr val="FFFF00"/>
                </a:solidFill>
                <a:latin typeface="Arial" panose="020B0604020202020204" pitchFamily="34" charset="0"/>
              </a:defRPr>
            </a:lvl1pPr>
            <a:lvl2pPr marL="742950" indent="-285750" defTabSz="923925">
              <a:defRPr sz="1200" b="1">
                <a:solidFill>
                  <a:srgbClr val="FFFF00"/>
                </a:solidFill>
                <a:latin typeface="Arial" panose="020B0604020202020204" pitchFamily="34" charset="0"/>
              </a:defRPr>
            </a:lvl2pPr>
            <a:lvl3pPr marL="1143000" indent="-228600" defTabSz="923925">
              <a:defRPr sz="1200" b="1">
                <a:solidFill>
                  <a:srgbClr val="FFFF00"/>
                </a:solidFill>
                <a:latin typeface="Arial" panose="020B0604020202020204" pitchFamily="34" charset="0"/>
              </a:defRPr>
            </a:lvl3pPr>
            <a:lvl4pPr marL="1600200" indent="-228600" defTabSz="923925">
              <a:defRPr sz="1200" b="1">
                <a:solidFill>
                  <a:srgbClr val="FFFF00"/>
                </a:solidFill>
                <a:latin typeface="Arial" panose="020B0604020202020204" pitchFamily="34" charset="0"/>
              </a:defRPr>
            </a:lvl4pPr>
            <a:lvl5pPr marL="2057400" indent="-228600" defTabSz="923925">
              <a:defRPr sz="1200" b="1">
                <a:solidFill>
                  <a:srgbClr val="FFFF00"/>
                </a:solidFill>
                <a:latin typeface="Arial" panose="020B0604020202020204" pitchFamily="34" charset="0"/>
              </a:defRPr>
            </a:lvl5pPr>
            <a:lvl6pPr marL="2514600" indent="-228600" defTabSz="923925" eaLnBrk="0" fontAlgn="base" hangingPunct="0">
              <a:spcBef>
                <a:spcPct val="0"/>
              </a:spcBef>
              <a:spcAft>
                <a:spcPct val="0"/>
              </a:spcAft>
              <a:defRPr sz="1200" b="1">
                <a:solidFill>
                  <a:srgbClr val="FFFF00"/>
                </a:solidFill>
                <a:latin typeface="Arial" panose="020B0604020202020204" pitchFamily="34" charset="0"/>
              </a:defRPr>
            </a:lvl6pPr>
            <a:lvl7pPr marL="2971800" indent="-228600" defTabSz="923925" eaLnBrk="0" fontAlgn="base" hangingPunct="0">
              <a:spcBef>
                <a:spcPct val="0"/>
              </a:spcBef>
              <a:spcAft>
                <a:spcPct val="0"/>
              </a:spcAft>
              <a:defRPr sz="1200" b="1">
                <a:solidFill>
                  <a:srgbClr val="FFFF00"/>
                </a:solidFill>
                <a:latin typeface="Arial" panose="020B0604020202020204" pitchFamily="34" charset="0"/>
              </a:defRPr>
            </a:lvl7pPr>
            <a:lvl8pPr marL="3429000" indent="-228600" defTabSz="923925" eaLnBrk="0" fontAlgn="base" hangingPunct="0">
              <a:spcBef>
                <a:spcPct val="0"/>
              </a:spcBef>
              <a:spcAft>
                <a:spcPct val="0"/>
              </a:spcAft>
              <a:defRPr sz="1200" b="1">
                <a:solidFill>
                  <a:srgbClr val="FFFF00"/>
                </a:solidFill>
                <a:latin typeface="Arial" panose="020B0604020202020204" pitchFamily="34" charset="0"/>
              </a:defRPr>
            </a:lvl8pPr>
            <a:lvl9pPr marL="3886200" indent="-228600" defTabSz="923925" eaLnBrk="0" fontAlgn="base" hangingPunct="0">
              <a:spcBef>
                <a:spcPct val="0"/>
              </a:spcBef>
              <a:spcAft>
                <a:spcPct val="0"/>
              </a:spcAft>
              <a:defRPr sz="1200" b="1">
                <a:solidFill>
                  <a:srgbClr val="FFFF00"/>
                </a:solidFill>
                <a:latin typeface="Arial" panose="020B0604020202020204" pitchFamily="34" charset="0"/>
              </a:defRPr>
            </a:lvl9pPr>
          </a:lstStyle>
          <a:p>
            <a:fld id="{15FA54EE-FCCD-4DBC-961D-7BD3D5B459AB}" type="slidenum">
              <a:rPr lang="en-US" altLang="en-US" b="0">
                <a:solidFill>
                  <a:schemeClr val="tx1"/>
                </a:solidFill>
              </a:rPr>
              <a:pPr/>
              <a:t>9</a:t>
            </a:fld>
            <a:endParaRPr lang="en-US" altLang="en-US" b="0">
              <a:solidFill>
                <a:schemeClr val="tx1"/>
              </a:solidFill>
            </a:endParaRPr>
          </a:p>
        </p:txBody>
      </p:sp>
      <p:sp>
        <p:nvSpPr>
          <p:cNvPr id="8195" name="Rectangle 4">
            <a:extLst>
              <a:ext uri="{FF2B5EF4-FFF2-40B4-BE49-F238E27FC236}">
                <a16:creationId xmlns:a16="http://schemas.microsoft.com/office/drawing/2014/main" id="{FD78C021-F110-41C9-8A70-727C0F057DE0}"/>
              </a:ext>
            </a:extLst>
          </p:cNvPr>
          <p:cNvSpPr>
            <a:spLocks noGrp="1" noRot="1" noChangeAspect="1" noChangeArrowheads="1" noTextEdit="1"/>
          </p:cNvSpPr>
          <p:nvPr>
            <p:ph type="sldImg"/>
          </p:nvPr>
        </p:nvSpPr>
        <p:spPr>
          <a:xfrm>
            <a:off x="444500" y="695325"/>
            <a:ext cx="6164263" cy="3468688"/>
          </a:xfrm>
          <a:ln/>
        </p:spPr>
      </p:sp>
      <p:sp>
        <p:nvSpPr>
          <p:cNvPr id="8196" name="Rectangle 5">
            <a:extLst>
              <a:ext uri="{FF2B5EF4-FFF2-40B4-BE49-F238E27FC236}">
                <a16:creationId xmlns:a16="http://schemas.microsoft.com/office/drawing/2014/main" id="{F51082FC-EC94-48AF-87F7-A9C30D716EF8}"/>
              </a:ext>
            </a:extLst>
          </p:cNvPr>
          <p:cNvSpPr>
            <a:spLocks noGrp="1" noChangeArrowheads="1"/>
          </p:cNvSpPr>
          <p:nvPr>
            <p:ph type="body" idx="1"/>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n-US" altLang="en-US">
                <a:latin typeface="Arial" panose="020B0604020202020204" pitchFamily="34" charset="0"/>
              </a:rPr>
              <a:t>Notes level one</a:t>
            </a:r>
          </a:p>
          <a:p>
            <a:pPr lvl="1"/>
            <a:r>
              <a:rPr lang="en-US" altLang="en-US"/>
              <a:t>Notes level two</a:t>
            </a:r>
          </a:p>
          <a:p>
            <a:pPr lvl="2"/>
            <a:r>
              <a:rPr lang="en-US" altLang="en-US"/>
              <a:t>Notes level three</a:t>
            </a:r>
          </a:p>
          <a:p>
            <a:pPr lvl="3"/>
            <a:r>
              <a:rPr lang="en-US" altLang="en-US"/>
              <a:t>Notes level four</a:t>
            </a:r>
          </a:p>
        </p:txBody>
      </p:sp>
    </p:spTree>
    <p:extLst>
      <p:ext uri="{BB962C8B-B14F-4D97-AF65-F5344CB8AC3E}">
        <p14:creationId xmlns:p14="http://schemas.microsoft.com/office/powerpoint/2010/main" val="18206847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33">
            <a:extLst>
              <a:ext uri="{FF2B5EF4-FFF2-40B4-BE49-F238E27FC236}">
                <a16:creationId xmlns:a16="http://schemas.microsoft.com/office/drawing/2014/main" id="{8140770D-61D3-4A46-B4D5-201B4F995A74}"/>
              </a:ext>
            </a:extLst>
          </p:cNvPr>
          <p:cNvSpPr>
            <a:spLocks noChangeShapeType="1"/>
          </p:cNvSpPr>
          <p:nvPr userDrawn="1"/>
        </p:nvSpPr>
        <p:spPr bwMode="auto">
          <a:xfrm>
            <a:off x="609600" y="282575"/>
            <a:ext cx="0" cy="628015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5" name="Line 1034">
            <a:extLst>
              <a:ext uri="{FF2B5EF4-FFF2-40B4-BE49-F238E27FC236}">
                <a16:creationId xmlns:a16="http://schemas.microsoft.com/office/drawing/2014/main" id="{951CA22E-7DE6-4D6C-9E1C-B65595F53BF2}"/>
              </a:ext>
            </a:extLst>
          </p:cNvPr>
          <p:cNvSpPr>
            <a:spLocks noChangeShapeType="1"/>
          </p:cNvSpPr>
          <p:nvPr userDrawn="1"/>
        </p:nvSpPr>
        <p:spPr bwMode="auto">
          <a:xfrm flipV="1">
            <a:off x="361951" y="3657600"/>
            <a:ext cx="11207749"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2412547" name="Rectangle 1027"/>
          <p:cNvSpPr>
            <a:spLocks noGrp="1" noChangeArrowheads="1"/>
          </p:cNvSpPr>
          <p:nvPr>
            <p:ph type="ctrTitle"/>
          </p:nvPr>
        </p:nvSpPr>
        <p:spPr>
          <a:xfrm>
            <a:off x="1113367" y="1419225"/>
            <a:ext cx="10456333" cy="1143000"/>
          </a:xfrm>
        </p:spPr>
        <p:txBody>
          <a:bodyPr/>
          <a:lstStyle>
            <a:lvl1pPr algn="r">
              <a:defRPr/>
            </a:lvl1pPr>
          </a:lstStyle>
          <a:p>
            <a:pPr lvl="0"/>
            <a:r>
              <a:rPr lang="en-US" altLang="en-US" noProof="0"/>
              <a:t>Click to edit Master title style</a:t>
            </a:r>
          </a:p>
        </p:txBody>
      </p:sp>
      <p:sp>
        <p:nvSpPr>
          <p:cNvPr id="2412548" name="Rectangle 1028"/>
          <p:cNvSpPr>
            <a:spLocks noGrp="1" noChangeArrowheads="1"/>
          </p:cNvSpPr>
          <p:nvPr>
            <p:ph type="subTitle" idx="1"/>
          </p:nvPr>
        </p:nvSpPr>
        <p:spPr>
          <a:xfrm>
            <a:off x="2455334" y="4292600"/>
            <a:ext cx="9114367" cy="1695450"/>
          </a:xfrm>
        </p:spPr>
        <p:txBody>
          <a:bodyPr/>
          <a:lstStyle>
            <a:lvl1pPr marL="0" indent="0" algn="r">
              <a:lnSpc>
                <a:spcPct val="85000"/>
              </a:lnSpc>
              <a:spcBef>
                <a:spcPct val="0"/>
              </a:spcBef>
              <a:buFont typeface="Monotype Sorts" pitchFamily="2" charset="2"/>
              <a:buNone/>
              <a:defRPr b="1"/>
            </a:lvl1pPr>
          </a:lstStyle>
          <a:p>
            <a:pPr lvl="0"/>
            <a:r>
              <a:rPr lang="en-US" altLang="en-US" noProof="0"/>
              <a:t>Click to edit Master subtitle style</a:t>
            </a:r>
          </a:p>
        </p:txBody>
      </p:sp>
    </p:spTree>
    <p:extLst>
      <p:ext uri="{BB962C8B-B14F-4D97-AF65-F5344CB8AC3E}">
        <p14:creationId xmlns:p14="http://schemas.microsoft.com/office/powerpoint/2010/main" val="4113369399"/>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77866104"/>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83652" y="152400"/>
            <a:ext cx="2686049" cy="594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21267" y="152400"/>
            <a:ext cx="7859184" cy="594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16845446"/>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821268" y="152400"/>
            <a:ext cx="10748433" cy="1066800"/>
          </a:xfrm>
        </p:spPr>
        <p:txBody>
          <a:bodyPr/>
          <a:lstStyle/>
          <a:p>
            <a:r>
              <a:rPr lang="en-US"/>
              <a:t>Click to edit Master title style</a:t>
            </a:r>
          </a:p>
        </p:txBody>
      </p:sp>
      <p:sp>
        <p:nvSpPr>
          <p:cNvPr id="3" name="Text Placeholder 2"/>
          <p:cNvSpPr>
            <a:spLocks noGrp="1"/>
          </p:cNvSpPr>
          <p:nvPr>
            <p:ph type="body" sz="half" idx="1"/>
          </p:nvPr>
        </p:nvSpPr>
        <p:spPr>
          <a:xfrm>
            <a:off x="838201" y="1600200"/>
            <a:ext cx="5264151" cy="4495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6305551" y="1600200"/>
            <a:ext cx="5264149"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6305551" y="3924300"/>
            <a:ext cx="5264149" cy="2171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1096747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669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65249353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1" y="1600200"/>
            <a:ext cx="5264151"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05551" y="1600200"/>
            <a:ext cx="5264149"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7552727"/>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1728357"/>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69206581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4031700"/>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91439038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6336698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36F5472C-14B8-487F-8B63-B9AC6B643F89}"/>
              </a:ext>
            </a:extLst>
          </p:cNvPr>
          <p:cNvSpPr>
            <a:spLocks noGrp="1" noChangeArrowheads="1"/>
          </p:cNvSpPr>
          <p:nvPr>
            <p:ph type="title"/>
          </p:nvPr>
        </p:nvSpPr>
        <p:spPr bwMode="auto">
          <a:xfrm>
            <a:off x="821268" y="152400"/>
            <a:ext cx="10748433"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43BAEEB6-3AF8-4745-81BB-22610C90423B}"/>
              </a:ext>
            </a:extLst>
          </p:cNvPr>
          <p:cNvSpPr>
            <a:spLocks noGrp="1" noChangeArrowheads="1"/>
          </p:cNvSpPr>
          <p:nvPr>
            <p:ph type="body" idx="1"/>
          </p:nvPr>
        </p:nvSpPr>
        <p:spPr bwMode="auto">
          <a:xfrm>
            <a:off x="838201" y="1600200"/>
            <a:ext cx="107315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488" tIns="44450" rIns="90488" bIns="4445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Line 24">
            <a:extLst>
              <a:ext uri="{FF2B5EF4-FFF2-40B4-BE49-F238E27FC236}">
                <a16:creationId xmlns:a16="http://schemas.microsoft.com/office/drawing/2014/main" id="{133A3C1D-D097-4F32-B2DC-EDC14784E5AD}"/>
              </a:ext>
            </a:extLst>
          </p:cNvPr>
          <p:cNvSpPr>
            <a:spLocks noChangeShapeType="1"/>
          </p:cNvSpPr>
          <p:nvPr userDrawn="1"/>
        </p:nvSpPr>
        <p:spPr bwMode="auto">
          <a:xfrm>
            <a:off x="641351" y="6159500"/>
            <a:ext cx="10928349"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029" name="Line 25">
            <a:extLst>
              <a:ext uri="{FF2B5EF4-FFF2-40B4-BE49-F238E27FC236}">
                <a16:creationId xmlns:a16="http://schemas.microsoft.com/office/drawing/2014/main" id="{3A82C64D-24C6-4AF6-BBB4-FF6D6B5E85E5}"/>
              </a:ext>
            </a:extLst>
          </p:cNvPr>
          <p:cNvSpPr>
            <a:spLocks noChangeShapeType="1"/>
          </p:cNvSpPr>
          <p:nvPr userDrawn="1"/>
        </p:nvSpPr>
        <p:spPr bwMode="auto">
          <a:xfrm>
            <a:off x="423334" y="1219200"/>
            <a:ext cx="11146367" cy="0"/>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030" name="Line 26">
            <a:extLst>
              <a:ext uri="{FF2B5EF4-FFF2-40B4-BE49-F238E27FC236}">
                <a16:creationId xmlns:a16="http://schemas.microsoft.com/office/drawing/2014/main" id="{3739910E-CFB0-42D1-9082-509197FB4BEB}"/>
              </a:ext>
            </a:extLst>
          </p:cNvPr>
          <p:cNvSpPr>
            <a:spLocks noChangeShapeType="1"/>
          </p:cNvSpPr>
          <p:nvPr userDrawn="1"/>
        </p:nvSpPr>
        <p:spPr bwMode="auto">
          <a:xfrm>
            <a:off x="632884" y="236538"/>
            <a:ext cx="0" cy="6386512"/>
          </a:xfrm>
          <a:prstGeom prst="line">
            <a:avLst/>
          </a:prstGeom>
          <a:noFill/>
          <a:ln w="12700">
            <a:solidFill>
              <a:schemeClr val="tx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200"/>
          </a:p>
        </p:txBody>
      </p:sp>
      <p:sp>
        <p:nvSpPr>
          <p:cNvPr id="1031" name="Text Box 29">
            <a:extLst>
              <a:ext uri="{FF2B5EF4-FFF2-40B4-BE49-F238E27FC236}">
                <a16:creationId xmlns:a16="http://schemas.microsoft.com/office/drawing/2014/main" id="{5118E40B-977A-4E25-9D8B-6C230DF15694}"/>
              </a:ext>
            </a:extLst>
          </p:cNvPr>
          <p:cNvSpPr txBox="1">
            <a:spLocks noChangeArrowheads="1"/>
          </p:cNvSpPr>
          <p:nvPr userDrawn="1"/>
        </p:nvSpPr>
        <p:spPr bwMode="auto">
          <a:xfrm>
            <a:off x="11258551" y="6284914"/>
            <a:ext cx="372218" cy="276999"/>
          </a:xfrm>
          <a:prstGeom prst="rect">
            <a:avLst/>
          </a:prstGeom>
          <a:noFill/>
          <a:ln>
            <a:noFill/>
          </a:ln>
          <a:effectLst/>
        </p:spPr>
        <p:txBody>
          <a:bodyPr wrap="none">
            <a:spAutoFit/>
          </a:bodyPr>
          <a:lstStyle>
            <a:lvl1pPr>
              <a:defRPr sz="1200" b="1">
                <a:solidFill>
                  <a:srgbClr val="FFFF00"/>
                </a:solidFill>
                <a:latin typeface="Arial" panose="020B0604020202020204" pitchFamily="34" charset="0"/>
              </a:defRPr>
            </a:lvl1pPr>
            <a:lvl2pPr marL="742950" indent="-285750">
              <a:defRPr sz="1200" b="1">
                <a:solidFill>
                  <a:srgbClr val="FFFF00"/>
                </a:solidFill>
                <a:latin typeface="Arial" panose="020B0604020202020204" pitchFamily="34" charset="0"/>
              </a:defRPr>
            </a:lvl2pPr>
            <a:lvl3pPr marL="1143000" indent="-228600">
              <a:defRPr sz="1200" b="1">
                <a:solidFill>
                  <a:srgbClr val="FFFF00"/>
                </a:solidFill>
                <a:latin typeface="Arial" panose="020B0604020202020204" pitchFamily="34" charset="0"/>
              </a:defRPr>
            </a:lvl3pPr>
            <a:lvl4pPr marL="1600200" indent="-228600">
              <a:defRPr sz="1200" b="1">
                <a:solidFill>
                  <a:srgbClr val="FFFF00"/>
                </a:solidFill>
                <a:latin typeface="Arial" panose="020B0604020202020204" pitchFamily="34" charset="0"/>
              </a:defRPr>
            </a:lvl4pPr>
            <a:lvl5pPr marL="2057400" indent="-228600">
              <a:defRPr sz="1200" b="1">
                <a:solidFill>
                  <a:srgbClr val="FFFF00"/>
                </a:solidFill>
                <a:latin typeface="Arial" panose="020B0604020202020204" pitchFamily="34" charset="0"/>
              </a:defRPr>
            </a:lvl5pPr>
            <a:lvl6pPr marL="2514600" indent="-228600" eaLnBrk="0" fontAlgn="base" hangingPunct="0">
              <a:spcBef>
                <a:spcPct val="0"/>
              </a:spcBef>
              <a:spcAft>
                <a:spcPct val="0"/>
              </a:spcAft>
              <a:defRPr sz="1200" b="1">
                <a:solidFill>
                  <a:srgbClr val="FFFF00"/>
                </a:solidFill>
                <a:latin typeface="Arial" panose="020B0604020202020204" pitchFamily="34" charset="0"/>
              </a:defRPr>
            </a:lvl6pPr>
            <a:lvl7pPr marL="2971800" indent="-228600" eaLnBrk="0" fontAlgn="base" hangingPunct="0">
              <a:spcBef>
                <a:spcPct val="0"/>
              </a:spcBef>
              <a:spcAft>
                <a:spcPct val="0"/>
              </a:spcAft>
              <a:defRPr sz="1200" b="1">
                <a:solidFill>
                  <a:srgbClr val="FFFF00"/>
                </a:solidFill>
                <a:latin typeface="Arial" panose="020B0604020202020204" pitchFamily="34" charset="0"/>
              </a:defRPr>
            </a:lvl7pPr>
            <a:lvl8pPr marL="3429000" indent="-228600" eaLnBrk="0" fontAlgn="base" hangingPunct="0">
              <a:spcBef>
                <a:spcPct val="0"/>
              </a:spcBef>
              <a:spcAft>
                <a:spcPct val="0"/>
              </a:spcAft>
              <a:defRPr sz="1200" b="1">
                <a:solidFill>
                  <a:srgbClr val="FFFF00"/>
                </a:solidFill>
                <a:latin typeface="Arial" panose="020B0604020202020204" pitchFamily="34" charset="0"/>
              </a:defRPr>
            </a:lvl8pPr>
            <a:lvl9pPr marL="3886200" indent="-228600" eaLnBrk="0" fontAlgn="base" hangingPunct="0">
              <a:spcBef>
                <a:spcPct val="0"/>
              </a:spcBef>
              <a:spcAft>
                <a:spcPct val="0"/>
              </a:spcAft>
              <a:defRPr sz="1200" b="1">
                <a:solidFill>
                  <a:srgbClr val="FFFF00"/>
                </a:solidFill>
                <a:latin typeface="Arial" panose="020B0604020202020204" pitchFamily="34" charset="0"/>
              </a:defRPr>
            </a:lvl9pPr>
          </a:lstStyle>
          <a:p>
            <a:pPr>
              <a:spcBef>
                <a:spcPct val="50000"/>
              </a:spcBef>
              <a:defRPr/>
            </a:pPr>
            <a:fld id="{4D48EDED-25C5-4364-BE23-00EDA1AB3FF8}" type="slidenum">
              <a:rPr lang="en-US" altLang="en-US" sz="1200" b="0" smtClean="0">
                <a:solidFill>
                  <a:schemeClr val="tx2"/>
                </a:solidFill>
              </a:rPr>
              <a:pPr>
                <a:spcBef>
                  <a:spcPct val="50000"/>
                </a:spcBef>
                <a:defRPr/>
              </a:pPr>
              <a:t>‹#›</a:t>
            </a:fld>
            <a:endParaRPr lang="en-US" altLang="en-US" sz="1200" b="0">
              <a:solidFill>
                <a:schemeClr val="tx2"/>
              </a:solidFill>
            </a:endParaRPr>
          </a:p>
        </p:txBody>
      </p:sp>
    </p:spTree>
  </p:cSld>
  <p:clrMap bg1="lt1" tx1="dk1" bg2="lt2" tx2="dk2" accent1="accent1" accent2="accent2" accent3="accent3" accent4="accent4" accent5="accent5" accent6="accent6" hlink="hlink" folHlink="folHlink"/>
  <p:sldLayoutIdLst>
    <p:sldLayoutId id="2147483793"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 id="2147483792" r:id="rId12"/>
  </p:sldLayoutIdLst>
  <p:transition/>
  <p:txStyles>
    <p:titleStyle>
      <a:lvl1pPr algn="l" rtl="0" eaLnBrk="0" fontAlgn="base" hangingPunct="0">
        <a:spcBef>
          <a:spcPct val="0"/>
        </a:spcBef>
        <a:spcAft>
          <a:spcPct val="0"/>
        </a:spcAft>
        <a:defRPr sz="3600" b="1">
          <a:solidFill>
            <a:schemeClr val="tx2"/>
          </a:solidFill>
          <a:latin typeface="+mj-lt"/>
          <a:ea typeface="+mj-ea"/>
          <a:cs typeface="+mj-cs"/>
        </a:defRPr>
      </a:lvl1pPr>
      <a:lvl2pPr algn="l" rtl="0" eaLnBrk="0" fontAlgn="base" hangingPunct="0">
        <a:spcBef>
          <a:spcPct val="0"/>
        </a:spcBef>
        <a:spcAft>
          <a:spcPct val="0"/>
        </a:spcAft>
        <a:defRPr sz="3600" b="1">
          <a:solidFill>
            <a:schemeClr val="tx2"/>
          </a:solidFill>
          <a:latin typeface="Arial" charset="0"/>
        </a:defRPr>
      </a:lvl2pPr>
      <a:lvl3pPr algn="l" rtl="0" eaLnBrk="0" fontAlgn="base" hangingPunct="0">
        <a:spcBef>
          <a:spcPct val="0"/>
        </a:spcBef>
        <a:spcAft>
          <a:spcPct val="0"/>
        </a:spcAft>
        <a:defRPr sz="3600" b="1">
          <a:solidFill>
            <a:schemeClr val="tx2"/>
          </a:solidFill>
          <a:latin typeface="Arial" charset="0"/>
        </a:defRPr>
      </a:lvl3pPr>
      <a:lvl4pPr algn="l" rtl="0" eaLnBrk="0" fontAlgn="base" hangingPunct="0">
        <a:spcBef>
          <a:spcPct val="0"/>
        </a:spcBef>
        <a:spcAft>
          <a:spcPct val="0"/>
        </a:spcAft>
        <a:defRPr sz="3600" b="1">
          <a:solidFill>
            <a:schemeClr val="tx2"/>
          </a:solidFill>
          <a:latin typeface="Arial" charset="0"/>
        </a:defRPr>
      </a:lvl4pPr>
      <a:lvl5pPr algn="l" rtl="0" eaLnBrk="0" fontAlgn="base" hangingPunct="0">
        <a:spcBef>
          <a:spcPct val="0"/>
        </a:spcBef>
        <a:spcAft>
          <a:spcPct val="0"/>
        </a:spcAft>
        <a:defRPr sz="3600" b="1">
          <a:solidFill>
            <a:schemeClr val="tx2"/>
          </a:solidFill>
          <a:latin typeface="Arial" charset="0"/>
        </a:defRPr>
      </a:lvl5pPr>
      <a:lvl6pPr marL="457200" algn="l" rtl="0" eaLnBrk="0" fontAlgn="base" hangingPunct="0">
        <a:spcBef>
          <a:spcPct val="0"/>
        </a:spcBef>
        <a:spcAft>
          <a:spcPct val="0"/>
        </a:spcAft>
        <a:defRPr sz="3600" b="1">
          <a:solidFill>
            <a:schemeClr val="tx2"/>
          </a:solidFill>
          <a:latin typeface="Arial" charset="0"/>
        </a:defRPr>
      </a:lvl6pPr>
      <a:lvl7pPr marL="914400" algn="l" rtl="0" eaLnBrk="0" fontAlgn="base" hangingPunct="0">
        <a:spcBef>
          <a:spcPct val="0"/>
        </a:spcBef>
        <a:spcAft>
          <a:spcPct val="0"/>
        </a:spcAft>
        <a:defRPr sz="3600" b="1">
          <a:solidFill>
            <a:schemeClr val="tx2"/>
          </a:solidFill>
          <a:latin typeface="Arial" charset="0"/>
        </a:defRPr>
      </a:lvl7pPr>
      <a:lvl8pPr marL="1371600" algn="l" rtl="0" eaLnBrk="0" fontAlgn="base" hangingPunct="0">
        <a:spcBef>
          <a:spcPct val="0"/>
        </a:spcBef>
        <a:spcAft>
          <a:spcPct val="0"/>
        </a:spcAft>
        <a:defRPr sz="3600" b="1">
          <a:solidFill>
            <a:schemeClr val="tx2"/>
          </a:solidFill>
          <a:latin typeface="Arial" charset="0"/>
        </a:defRPr>
      </a:lvl8pPr>
      <a:lvl9pPr marL="1828800" algn="l" rtl="0" eaLnBrk="0" fontAlgn="base" hangingPunct="0">
        <a:spcBef>
          <a:spcPct val="0"/>
        </a:spcBef>
        <a:spcAft>
          <a:spcPct val="0"/>
        </a:spcAft>
        <a:defRPr sz="36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1"/>
        </a:buClr>
        <a:buSzPct val="80000"/>
        <a:buFont typeface="Monotype Sorts" pitchFamily="2" charset="2"/>
        <a:buChar char="l"/>
        <a:defRPr sz="24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80000"/>
        <a:buFont typeface="Wingdings" panose="05000000000000000000" pitchFamily="2" charset="2"/>
        <a:buChar char="Ø"/>
        <a:defRPr sz="2000">
          <a:solidFill>
            <a:schemeClr val="bg2"/>
          </a:solidFill>
          <a:latin typeface="+mn-lt"/>
        </a:defRPr>
      </a:lvl2pPr>
      <a:lvl3pPr marL="1200150" indent="-342900" algn="l" rtl="0" eaLnBrk="0" fontAlgn="base" hangingPunct="0">
        <a:spcBef>
          <a:spcPct val="20000"/>
        </a:spcBef>
        <a:spcAft>
          <a:spcPct val="0"/>
        </a:spcAft>
        <a:buClr>
          <a:schemeClr val="tx1"/>
        </a:buClr>
        <a:buSzPct val="80000"/>
        <a:buFont typeface="Monotype Sorts" pitchFamily="2" charset="2"/>
        <a:buChar char="n"/>
        <a:defRPr sz="2000">
          <a:solidFill>
            <a:schemeClr val="bg2"/>
          </a:solidFill>
          <a:latin typeface="+mn-lt"/>
        </a:defRPr>
      </a:lvl3pPr>
      <a:lvl4pPr marL="1543050" indent="-228600" algn="l" rtl="0" eaLnBrk="0" fontAlgn="base" hangingPunct="0">
        <a:spcBef>
          <a:spcPct val="20000"/>
        </a:spcBef>
        <a:spcAft>
          <a:spcPct val="0"/>
        </a:spcAft>
        <a:buClr>
          <a:schemeClr val="tx1"/>
        </a:buClr>
        <a:buSzPct val="80000"/>
        <a:buFont typeface="Monotype Sorts" pitchFamily="2" charset="2"/>
        <a:buChar char="ä"/>
        <a:defRPr sz="2000">
          <a:solidFill>
            <a:schemeClr val="bg2"/>
          </a:solidFill>
          <a:latin typeface="+mn-lt"/>
        </a:defRPr>
      </a:lvl4pPr>
      <a:lvl5pPr marL="1885950" indent="-228600" algn="l" rtl="0" eaLnBrk="0" fontAlgn="base" hangingPunct="0">
        <a:spcBef>
          <a:spcPct val="20000"/>
        </a:spcBef>
        <a:spcAft>
          <a:spcPct val="0"/>
        </a:spcAft>
        <a:buClr>
          <a:schemeClr val="tx1"/>
        </a:buClr>
        <a:buSzPct val="80000"/>
        <a:buFont typeface="Monotype Sorts" pitchFamily="2" charset="2"/>
        <a:buChar char="n"/>
        <a:defRPr sz="2000">
          <a:solidFill>
            <a:schemeClr val="bg2"/>
          </a:solidFill>
          <a:latin typeface="+mn-lt"/>
        </a:defRPr>
      </a:lvl5pPr>
      <a:lvl6pPr marL="2343150" indent="-228600" algn="l" rtl="0" eaLnBrk="0" fontAlgn="base" hangingPunct="0">
        <a:spcBef>
          <a:spcPct val="20000"/>
        </a:spcBef>
        <a:spcAft>
          <a:spcPct val="0"/>
        </a:spcAft>
        <a:buClr>
          <a:schemeClr val="tx1"/>
        </a:buClr>
        <a:buSzPct val="80000"/>
        <a:buFont typeface="Monotype Sorts" pitchFamily="2" charset="2"/>
        <a:buChar char="n"/>
        <a:defRPr sz="2000">
          <a:solidFill>
            <a:schemeClr val="bg2"/>
          </a:solidFill>
          <a:latin typeface="+mn-lt"/>
        </a:defRPr>
      </a:lvl6pPr>
      <a:lvl7pPr marL="2800350" indent="-228600" algn="l" rtl="0" eaLnBrk="0" fontAlgn="base" hangingPunct="0">
        <a:spcBef>
          <a:spcPct val="20000"/>
        </a:spcBef>
        <a:spcAft>
          <a:spcPct val="0"/>
        </a:spcAft>
        <a:buClr>
          <a:schemeClr val="tx1"/>
        </a:buClr>
        <a:buSzPct val="80000"/>
        <a:buFont typeface="Monotype Sorts" pitchFamily="2" charset="2"/>
        <a:buChar char="n"/>
        <a:defRPr sz="2000">
          <a:solidFill>
            <a:schemeClr val="bg2"/>
          </a:solidFill>
          <a:latin typeface="+mn-lt"/>
        </a:defRPr>
      </a:lvl7pPr>
      <a:lvl8pPr marL="3257550" indent="-228600" algn="l" rtl="0" eaLnBrk="0" fontAlgn="base" hangingPunct="0">
        <a:spcBef>
          <a:spcPct val="20000"/>
        </a:spcBef>
        <a:spcAft>
          <a:spcPct val="0"/>
        </a:spcAft>
        <a:buClr>
          <a:schemeClr val="tx1"/>
        </a:buClr>
        <a:buSzPct val="80000"/>
        <a:buFont typeface="Monotype Sorts" pitchFamily="2" charset="2"/>
        <a:buChar char="n"/>
        <a:defRPr sz="2000">
          <a:solidFill>
            <a:schemeClr val="bg2"/>
          </a:solidFill>
          <a:latin typeface="+mn-lt"/>
        </a:defRPr>
      </a:lvl8pPr>
      <a:lvl9pPr marL="3714750" indent="-228600" algn="l" rtl="0" eaLnBrk="0" fontAlgn="base" hangingPunct="0">
        <a:spcBef>
          <a:spcPct val="20000"/>
        </a:spcBef>
        <a:spcAft>
          <a:spcPct val="0"/>
        </a:spcAft>
        <a:buClr>
          <a:schemeClr val="tx1"/>
        </a:buClr>
        <a:buSzPct val="80000"/>
        <a:buFont typeface="Monotype Sorts" pitchFamily="2" charset="2"/>
        <a:buChar char="n"/>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screencast-o-matic.com/watch/cYl0I98JnG"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2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26.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671" Type="http://schemas.openxmlformats.org/officeDocument/2006/relationships/customXml" Target="../ink/ink265.xml"/><Relationship Id="rId324" Type="http://schemas.openxmlformats.org/officeDocument/2006/relationships/image" Target="../media/image161.png"/><Relationship Id="rId531" Type="http://schemas.openxmlformats.org/officeDocument/2006/relationships/image" Target="../media/image264.png"/><Relationship Id="rId629" Type="http://schemas.openxmlformats.org/officeDocument/2006/relationships/customXml" Target="../ink/ink244.xml"/><Relationship Id="rId170" Type="http://schemas.openxmlformats.org/officeDocument/2006/relationships/customXml" Target="../ink/ink13.xml"/><Relationship Id="rId268" Type="http://schemas.openxmlformats.org/officeDocument/2006/relationships/image" Target="../media/image133.png"/><Relationship Id="rId475" Type="http://schemas.openxmlformats.org/officeDocument/2006/relationships/image" Target="../media/image236.png"/><Relationship Id="rId682" Type="http://schemas.openxmlformats.org/officeDocument/2006/relationships/image" Target="../media/image44.png"/><Relationship Id="rId335" Type="http://schemas.openxmlformats.org/officeDocument/2006/relationships/customXml" Target="../ink/ink96.xml"/><Relationship Id="rId542" Type="http://schemas.openxmlformats.org/officeDocument/2006/relationships/customXml" Target="../ink/ink200.xml"/><Relationship Id="rId181" Type="http://schemas.openxmlformats.org/officeDocument/2006/relationships/image" Target="../media/image90.png"/><Relationship Id="rId402" Type="http://schemas.openxmlformats.org/officeDocument/2006/relationships/image" Target="../media/image200.png"/><Relationship Id="rId279" Type="http://schemas.openxmlformats.org/officeDocument/2006/relationships/customXml" Target="../ink/ink68.xml"/><Relationship Id="rId486" Type="http://schemas.openxmlformats.org/officeDocument/2006/relationships/customXml" Target="../ink/ink172.xml"/><Relationship Id="rId693" Type="http://schemas.openxmlformats.org/officeDocument/2006/relationships/customXml" Target="../ink/ink276.xml"/><Relationship Id="rId707" Type="http://schemas.openxmlformats.org/officeDocument/2006/relationships/customXml" Target="../ink/ink283.xml"/><Relationship Id="rId346" Type="http://schemas.openxmlformats.org/officeDocument/2006/relationships/image" Target="../media/image172.png"/><Relationship Id="rId553" Type="http://schemas.openxmlformats.org/officeDocument/2006/relationships/image" Target="../media/image275.png"/><Relationship Id="rId192" Type="http://schemas.openxmlformats.org/officeDocument/2006/relationships/customXml" Target="../ink/ink24.xml"/><Relationship Id="rId206" Type="http://schemas.openxmlformats.org/officeDocument/2006/relationships/image" Target="../media/image102.png"/><Relationship Id="rId413" Type="http://schemas.openxmlformats.org/officeDocument/2006/relationships/customXml" Target="../ink/ink135.xml"/><Relationship Id="rId497" Type="http://schemas.openxmlformats.org/officeDocument/2006/relationships/image" Target="../media/image247.png"/><Relationship Id="rId620" Type="http://schemas.openxmlformats.org/officeDocument/2006/relationships/image" Target="../media/image12.png"/><Relationship Id="rId718" Type="http://schemas.openxmlformats.org/officeDocument/2006/relationships/image" Target="../media/image62.png"/><Relationship Id="rId357" Type="http://schemas.openxmlformats.org/officeDocument/2006/relationships/customXml" Target="../ink/ink107.xml"/><Relationship Id="rId217" Type="http://schemas.openxmlformats.org/officeDocument/2006/relationships/customXml" Target="../ink/ink37.xml"/><Relationship Id="rId564" Type="http://schemas.openxmlformats.org/officeDocument/2006/relationships/customXml" Target="../ink/ink211.xml"/><Relationship Id="rId424" Type="http://schemas.openxmlformats.org/officeDocument/2006/relationships/image" Target="../media/image211.png"/><Relationship Id="rId631" Type="http://schemas.openxmlformats.org/officeDocument/2006/relationships/customXml" Target="../ink/ink245.xml"/><Relationship Id="rId729" Type="http://schemas.openxmlformats.org/officeDocument/2006/relationships/customXml" Target="../ink/ink294.xml"/><Relationship Id="rId270" Type="http://schemas.openxmlformats.org/officeDocument/2006/relationships/image" Target="../media/image134.png"/><Relationship Id="rId368" Type="http://schemas.openxmlformats.org/officeDocument/2006/relationships/image" Target="../media/image183.png"/><Relationship Id="rId575" Type="http://schemas.openxmlformats.org/officeDocument/2006/relationships/customXml" Target="../ink/ink217.xml"/><Relationship Id="rId228" Type="http://schemas.openxmlformats.org/officeDocument/2006/relationships/image" Target="../media/image113.png"/><Relationship Id="rId435" Type="http://schemas.openxmlformats.org/officeDocument/2006/relationships/customXml" Target="../ink/ink146.xml"/><Relationship Id="rId642" Type="http://schemas.openxmlformats.org/officeDocument/2006/relationships/image" Target="../media/image24.png"/><Relationship Id="rId281" Type="http://schemas.openxmlformats.org/officeDocument/2006/relationships/customXml" Target="../ink/ink69.xml"/><Relationship Id="rId502" Type="http://schemas.openxmlformats.org/officeDocument/2006/relationships/customXml" Target="../ink/ink180.xml"/><Relationship Id="rId379" Type="http://schemas.openxmlformats.org/officeDocument/2006/relationships/customXml" Target="../ink/ink118.xml"/><Relationship Id="rId586" Type="http://schemas.openxmlformats.org/officeDocument/2006/relationships/image" Target="../media/image291.png"/><Relationship Id="rId239" Type="http://schemas.openxmlformats.org/officeDocument/2006/relationships/customXml" Target="../ink/ink48.xml"/><Relationship Id="rId446" Type="http://schemas.openxmlformats.org/officeDocument/2006/relationships/image" Target="../media/image222.png"/><Relationship Id="rId653" Type="http://schemas.openxmlformats.org/officeDocument/2006/relationships/customXml" Target="../ink/ink256.xml"/><Relationship Id="rId292" Type="http://schemas.openxmlformats.org/officeDocument/2006/relationships/image" Target="../media/image145.png"/><Relationship Id="rId306" Type="http://schemas.openxmlformats.org/officeDocument/2006/relationships/image" Target="../media/image152.png"/><Relationship Id="rId513" Type="http://schemas.openxmlformats.org/officeDocument/2006/relationships/image" Target="../media/image255.png"/><Relationship Id="rId597" Type="http://schemas.openxmlformats.org/officeDocument/2006/relationships/customXml" Target="../ink/ink228.xml"/><Relationship Id="rId720" Type="http://schemas.openxmlformats.org/officeDocument/2006/relationships/image" Target="../media/image63.png"/><Relationship Id="rId152" Type="http://schemas.openxmlformats.org/officeDocument/2006/relationships/customXml" Target="../ink/ink4.xml"/><Relationship Id="rId457" Type="http://schemas.openxmlformats.org/officeDocument/2006/relationships/customXml" Target="../ink/ink157.xml"/><Relationship Id="rId664" Type="http://schemas.openxmlformats.org/officeDocument/2006/relationships/image" Target="../media/image35.png"/><Relationship Id="rId317" Type="http://schemas.openxmlformats.org/officeDocument/2006/relationships/customXml" Target="../ink/ink87.xml"/><Relationship Id="rId524" Type="http://schemas.openxmlformats.org/officeDocument/2006/relationships/customXml" Target="../ink/ink191.xml"/><Relationship Id="rId731" Type="http://schemas.openxmlformats.org/officeDocument/2006/relationships/customXml" Target="../ink/ink295.xml"/><Relationship Id="rId163" Type="http://schemas.openxmlformats.org/officeDocument/2006/relationships/image" Target="../media/image81.png"/><Relationship Id="rId370" Type="http://schemas.openxmlformats.org/officeDocument/2006/relationships/image" Target="../media/image184.png"/><Relationship Id="rId230" Type="http://schemas.openxmlformats.org/officeDocument/2006/relationships/image" Target="../media/image114.png"/><Relationship Id="rId468" Type="http://schemas.openxmlformats.org/officeDocument/2006/relationships/customXml" Target="../ink/ink163.xml"/><Relationship Id="rId675" Type="http://schemas.openxmlformats.org/officeDocument/2006/relationships/customXml" Target="../ink/ink267.xml"/><Relationship Id="rId272" Type="http://schemas.openxmlformats.org/officeDocument/2006/relationships/image" Target="../media/image135.png"/><Relationship Id="rId328" Type="http://schemas.openxmlformats.org/officeDocument/2006/relationships/image" Target="../media/image163.png"/><Relationship Id="rId535" Type="http://schemas.openxmlformats.org/officeDocument/2006/relationships/image" Target="../media/image266.png"/><Relationship Id="rId577" Type="http://schemas.openxmlformats.org/officeDocument/2006/relationships/customXml" Target="../ink/ink218.xml"/><Relationship Id="rId700" Type="http://schemas.openxmlformats.org/officeDocument/2006/relationships/image" Target="../media/image53.png"/><Relationship Id="rId742" Type="http://schemas.openxmlformats.org/officeDocument/2006/relationships/image" Target="../media/image299.png"/><Relationship Id="rId174" Type="http://schemas.openxmlformats.org/officeDocument/2006/relationships/customXml" Target="../ink/ink15.xml"/><Relationship Id="rId381" Type="http://schemas.openxmlformats.org/officeDocument/2006/relationships/customXml" Target="../ink/ink119.xml"/><Relationship Id="rId602" Type="http://schemas.openxmlformats.org/officeDocument/2006/relationships/image" Target="../media/image3.png"/><Relationship Id="rId241" Type="http://schemas.openxmlformats.org/officeDocument/2006/relationships/customXml" Target="../ink/ink49.xml"/><Relationship Id="rId437" Type="http://schemas.openxmlformats.org/officeDocument/2006/relationships/customXml" Target="../ink/ink147.xml"/><Relationship Id="rId479" Type="http://schemas.openxmlformats.org/officeDocument/2006/relationships/image" Target="../media/image238.png"/><Relationship Id="rId644" Type="http://schemas.openxmlformats.org/officeDocument/2006/relationships/image" Target="../media/image25.png"/><Relationship Id="rId686" Type="http://schemas.openxmlformats.org/officeDocument/2006/relationships/image" Target="../media/image46.png"/><Relationship Id="rId283" Type="http://schemas.openxmlformats.org/officeDocument/2006/relationships/customXml" Target="../ink/ink70.xml"/><Relationship Id="rId339" Type="http://schemas.openxmlformats.org/officeDocument/2006/relationships/customXml" Target="../ink/ink98.xml"/><Relationship Id="rId490" Type="http://schemas.openxmlformats.org/officeDocument/2006/relationships/customXml" Target="../ink/ink174.xml"/><Relationship Id="rId504" Type="http://schemas.openxmlformats.org/officeDocument/2006/relationships/customXml" Target="../ink/ink181.xml"/><Relationship Id="rId546" Type="http://schemas.openxmlformats.org/officeDocument/2006/relationships/customXml" Target="../ink/ink202.xml"/><Relationship Id="rId711" Type="http://schemas.openxmlformats.org/officeDocument/2006/relationships/customXml" Target="../ink/ink285.xml"/><Relationship Id="rId753" Type="http://schemas.openxmlformats.org/officeDocument/2006/relationships/customXml" Target="../ink/ink306.xml"/><Relationship Id="rId185" Type="http://schemas.openxmlformats.org/officeDocument/2006/relationships/image" Target="../media/image92.png"/><Relationship Id="rId350" Type="http://schemas.openxmlformats.org/officeDocument/2006/relationships/image" Target="../media/image174.png"/><Relationship Id="rId406" Type="http://schemas.openxmlformats.org/officeDocument/2006/relationships/image" Target="../media/image202.png"/><Relationship Id="rId588" Type="http://schemas.openxmlformats.org/officeDocument/2006/relationships/image" Target="../media/image292.png"/><Relationship Id="rId210" Type="http://schemas.openxmlformats.org/officeDocument/2006/relationships/image" Target="../media/image104.png"/><Relationship Id="rId392" Type="http://schemas.openxmlformats.org/officeDocument/2006/relationships/image" Target="../media/image195.png"/><Relationship Id="rId448" Type="http://schemas.openxmlformats.org/officeDocument/2006/relationships/image" Target="../media/image223.png"/><Relationship Id="rId613" Type="http://schemas.openxmlformats.org/officeDocument/2006/relationships/customXml" Target="../ink/ink236.xml"/><Relationship Id="rId655" Type="http://schemas.openxmlformats.org/officeDocument/2006/relationships/customXml" Target="../ink/ink257.xml"/><Relationship Id="rId697" Type="http://schemas.openxmlformats.org/officeDocument/2006/relationships/customXml" Target="../ink/ink278.xml"/><Relationship Id="rId252" Type="http://schemas.openxmlformats.org/officeDocument/2006/relationships/image" Target="../media/image125.png"/><Relationship Id="rId294" Type="http://schemas.openxmlformats.org/officeDocument/2006/relationships/image" Target="../media/image146.png"/><Relationship Id="rId308" Type="http://schemas.openxmlformats.org/officeDocument/2006/relationships/image" Target="../media/image153.png"/><Relationship Id="rId515" Type="http://schemas.openxmlformats.org/officeDocument/2006/relationships/image" Target="../media/image256.png"/><Relationship Id="rId722" Type="http://schemas.openxmlformats.org/officeDocument/2006/relationships/image" Target="../media/image64.png"/><Relationship Id="rId154" Type="http://schemas.openxmlformats.org/officeDocument/2006/relationships/customXml" Target="../ink/ink5.xml"/><Relationship Id="rId361" Type="http://schemas.openxmlformats.org/officeDocument/2006/relationships/customXml" Target="../ink/ink109.xml"/><Relationship Id="rId557" Type="http://schemas.openxmlformats.org/officeDocument/2006/relationships/image" Target="../media/image277.png"/><Relationship Id="rId599" Type="http://schemas.openxmlformats.org/officeDocument/2006/relationships/customXml" Target="../ink/ink229.xml"/><Relationship Id="rId196" Type="http://schemas.openxmlformats.org/officeDocument/2006/relationships/customXml" Target="../ink/ink26.xml"/><Relationship Id="rId417" Type="http://schemas.openxmlformats.org/officeDocument/2006/relationships/customXml" Target="../ink/ink137.xml"/><Relationship Id="rId459" Type="http://schemas.openxmlformats.org/officeDocument/2006/relationships/customXml" Target="../ink/ink158.xml"/><Relationship Id="rId624" Type="http://schemas.openxmlformats.org/officeDocument/2006/relationships/image" Target="../media/image14.png"/><Relationship Id="rId666" Type="http://schemas.openxmlformats.org/officeDocument/2006/relationships/image" Target="../media/image36.png"/><Relationship Id="rId221" Type="http://schemas.openxmlformats.org/officeDocument/2006/relationships/customXml" Target="../ink/ink39.xml"/><Relationship Id="rId263" Type="http://schemas.openxmlformats.org/officeDocument/2006/relationships/customXml" Target="../ink/ink60.xml"/><Relationship Id="rId319" Type="http://schemas.openxmlformats.org/officeDocument/2006/relationships/customXml" Target="../ink/ink88.xml"/><Relationship Id="rId470" Type="http://schemas.openxmlformats.org/officeDocument/2006/relationships/customXml" Target="../ink/ink164.xml"/><Relationship Id="rId526" Type="http://schemas.openxmlformats.org/officeDocument/2006/relationships/customXml" Target="../ink/ink192.xml"/><Relationship Id="rId330" Type="http://schemas.openxmlformats.org/officeDocument/2006/relationships/image" Target="../media/image164.png"/><Relationship Id="rId568" Type="http://schemas.openxmlformats.org/officeDocument/2006/relationships/customXml" Target="../ink/ink213.xml"/><Relationship Id="rId733" Type="http://schemas.openxmlformats.org/officeDocument/2006/relationships/customXml" Target="../ink/ink296.xml"/><Relationship Id="rId165" Type="http://schemas.openxmlformats.org/officeDocument/2006/relationships/image" Target="../media/image82.png"/><Relationship Id="rId372" Type="http://schemas.openxmlformats.org/officeDocument/2006/relationships/image" Target="../media/image185.png"/><Relationship Id="rId428" Type="http://schemas.openxmlformats.org/officeDocument/2006/relationships/image" Target="../media/image213.png"/><Relationship Id="rId635" Type="http://schemas.openxmlformats.org/officeDocument/2006/relationships/customXml" Target="../ink/ink247.xml"/><Relationship Id="rId677" Type="http://schemas.openxmlformats.org/officeDocument/2006/relationships/customXml" Target="../ink/ink268.xml"/><Relationship Id="rId232" Type="http://schemas.openxmlformats.org/officeDocument/2006/relationships/image" Target="../media/image115.png"/><Relationship Id="rId274" Type="http://schemas.openxmlformats.org/officeDocument/2006/relationships/image" Target="../media/image136.png"/><Relationship Id="rId481" Type="http://schemas.openxmlformats.org/officeDocument/2006/relationships/image" Target="../media/image239.png"/><Relationship Id="rId702" Type="http://schemas.openxmlformats.org/officeDocument/2006/relationships/image" Target="../media/image54.png"/><Relationship Id="rId537" Type="http://schemas.openxmlformats.org/officeDocument/2006/relationships/image" Target="../media/image267.png"/><Relationship Id="rId579" Type="http://schemas.openxmlformats.org/officeDocument/2006/relationships/customXml" Target="../ink/ink219.xml"/><Relationship Id="rId744" Type="http://schemas.openxmlformats.org/officeDocument/2006/relationships/image" Target="../media/image300.png"/><Relationship Id="rId176" Type="http://schemas.openxmlformats.org/officeDocument/2006/relationships/customXml" Target="../ink/ink16.xml"/><Relationship Id="rId341" Type="http://schemas.openxmlformats.org/officeDocument/2006/relationships/customXml" Target="../ink/ink99.xml"/><Relationship Id="rId383" Type="http://schemas.openxmlformats.org/officeDocument/2006/relationships/customXml" Target="../ink/ink120.xml"/><Relationship Id="rId439" Type="http://schemas.openxmlformats.org/officeDocument/2006/relationships/customXml" Target="../ink/ink148.xml"/><Relationship Id="rId590" Type="http://schemas.openxmlformats.org/officeDocument/2006/relationships/image" Target="../media/image293.png"/><Relationship Id="rId604" Type="http://schemas.openxmlformats.org/officeDocument/2006/relationships/image" Target="../media/image4.png"/><Relationship Id="rId646" Type="http://schemas.openxmlformats.org/officeDocument/2006/relationships/image" Target="../media/image26.png"/><Relationship Id="rId201" Type="http://schemas.openxmlformats.org/officeDocument/2006/relationships/image" Target="../media/image100.png"/><Relationship Id="rId243" Type="http://schemas.openxmlformats.org/officeDocument/2006/relationships/customXml" Target="../ink/ink50.xml"/><Relationship Id="rId285" Type="http://schemas.openxmlformats.org/officeDocument/2006/relationships/customXml" Target="../ink/ink71.xml"/><Relationship Id="rId450" Type="http://schemas.openxmlformats.org/officeDocument/2006/relationships/image" Target="../media/image224.png"/><Relationship Id="rId506" Type="http://schemas.openxmlformats.org/officeDocument/2006/relationships/customXml" Target="../ink/ink182.xml"/><Relationship Id="rId688" Type="http://schemas.openxmlformats.org/officeDocument/2006/relationships/image" Target="../media/image47.png"/><Relationship Id="rId310" Type="http://schemas.openxmlformats.org/officeDocument/2006/relationships/image" Target="../media/image154.png"/><Relationship Id="rId492" Type="http://schemas.openxmlformats.org/officeDocument/2006/relationships/customXml" Target="../ink/ink175.xml"/><Relationship Id="rId548" Type="http://schemas.openxmlformats.org/officeDocument/2006/relationships/customXml" Target="../ink/ink203.xml"/><Relationship Id="rId713" Type="http://schemas.openxmlformats.org/officeDocument/2006/relationships/customXml" Target="../ink/ink286.xml"/><Relationship Id="rId755" Type="http://schemas.openxmlformats.org/officeDocument/2006/relationships/customXml" Target="../ink/ink307.xml"/><Relationship Id="rId187" Type="http://schemas.openxmlformats.org/officeDocument/2006/relationships/image" Target="../media/image93.png"/><Relationship Id="rId352" Type="http://schemas.openxmlformats.org/officeDocument/2006/relationships/image" Target="../media/image175.png"/><Relationship Id="rId394" Type="http://schemas.openxmlformats.org/officeDocument/2006/relationships/image" Target="../media/image196.png"/><Relationship Id="rId408" Type="http://schemas.openxmlformats.org/officeDocument/2006/relationships/image" Target="../media/image203.png"/><Relationship Id="rId615" Type="http://schemas.openxmlformats.org/officeDocument/2006/relationships/customXml" Target="../ink/ink237.xml"/><Relationship Id="rId212" Type="http://schemas.openxmlformats.org/officeDocument/2006/relationships/image" Target="../media/image105.png"/><Relationship Id="rId254" Type="http://schemas.openxmlformats.org/officeDocument/2006/relationships/image" Target="../media/image126.png"/><Relationship Id="rId657" Type="http://schemas.openxmlformats.org/officeDocument/2006/relationships/customXml" Target="../ink/ink258.xml"/><Relationship Id="rId699" Type="http://schemas.openxmlformats.org/officeDocument/2006/relationships/customXml" Target="../ink/ink279.xml"/><Relationship Id="rId296" Type="http://schemas.openxmlformats.org/officeDocument/2006/relationships/image" Target="../media/image147.png"/><Relationship Id="rId461" Type="http://schemas.openxmlformats.org/officeDocument/2006/relationships/customXml" Target="../ink/ink159.xml"/><Relationship Id="rId517" Type="http://schemas.openxmlformats.org/officeDocument/2006/relationships/image" Target="../media/image257.png"/><Relationship Id="rId559" Type="http://schemas.openxmlformats.org/officeDocument/2006/relationships/image" Target="../media/image278.png"/><Relationship Id="rId724" Type="http://schemas.openxmlformats.org/officeDocument/2006/relationships/image" Target="../media/image65.png"/><Relationship Id="rId156" Type="http://schemas.openxmlformats.org/officeDocument/2006/relationships/customXml" Target="../ink/ink6.xml"/><Relationship Id="rId198" Type="http://schemas.openxmlformats.org/officeDocument/2006/relationships/customXml" Target="../ink/ink27.xml"/><Relationship Id="rId321" Type="http://schemas.openxmlformats.org/officeDocument/2006/relationships/customXml" Target="../ink/ink89.xml"/><Relationship Id="rId363" Type="http://schemas.openxmlformats.org/officeDocument/2006/relationships/customXml" Target="../ink/ink110.xml"/><Relationship Id="rId419" Type="http://schemas.openxmlformats.org/officeDocument/2006/relationships/customXml" Target="../ink/ink138.xml"/><Relationship Id="rId570" Type="http://schemas.openxmlformats.org/officeDocument/2006/relationships/customXml" Target="../ink/ink214.xml"/><Relationship Id="rId626" Type="http://schemas.openxmlformats.org/officeDocument/2006/relationships/image" Target="../media/image16.png"/><Relationship Id="rId223" Type="http://schemas.openxmlformats.org/officeDocument/2006/relationships/customXml" Target="../ink/ink40.xml"/><Relationship Id="rId430" Type="http://schemas.openxmlformats.org/officeDocument/2006/relationships/image" Target="../media/image214.png"/><Relationship Id="rId668" Type="http://schemas.openxmlformats.org/officeDocument/2006/relationships/image" Target="../media/image37.png"/><Relationship Id="rId265" Type="http://schemas.openxmlformats.org/officeDocument/2006/relationships/customXml" Target="../ink/ink61.xml"/><Relationship Id="rId472" Type="http://schemas.openxmlformats.org/officeDocument/2006/relationships/customXml" Target="../ink/ink165.xml"/><Relationship Id="rId528" Type="http://schemas.openxmlformats.org/officeDocument/2006/relationships/customXml" Target="../ink/ink193.xml"/><Relationship Id="rId735" Type="http://schemas.openxmlformats.org/officeDocument/2006/relationships/customXml" Target="../ink/ink297.xml"/><Relationship Id="rId167" Type="http://schemas.openxmlformats.org/officeDocument/2006/relationships/image" Target="../media/image83.png"/><Relationship Id="rId332" Type="http://schemas.openxmlformats.org/officeDocument/2006/relationships/image" Target="../media/image165.png"/><Relationship Id="rId374" Type="http://schemas.openxmlformats.org/officeDocument/2006/relationships/image" Target="../media/image186.png"/><Relationship Id="rId581" Type="http://schemas.openxmlformats.org/officeDocument/2006/relationships/customXml" Target="../ink/ink220.xml"/><Relationship Id="rId234" Type="http://schemas.openxmlformats.org/officeDocument/2006/relationships/image" Target="../media/image116.png"/><Relationship Id="rId637" Type="http://schemas.openxmlformats.org/officeDocument/2006/relationships/customXml" Target="../ink/ink248.xml"/><Relationship Id="rId679" Type="http://schemas.openxmlformats.org/officeDocument/2006/relationships/customXml" Target="../ink/ink269.xml"/><Relationship Id="rId2" Type="http://schemas.openxmlformats.org/officeDocument/2006/relationships/notesSlide" Target="../notesSlides/notesSlide3.xml"/><Relationship Id="rId276" Type="http://schemas.openxmlformats.org/officeDocument/2006/relationships/image" Target="../media/image137.png"/><Relationship Id="rId441" Type="http://schemas.openxmlformats.org/officeDocument/2006/relationships/customXml" Target="../ink/ink149.xml"/><Relationship Id="rId483" Type="http://schemas.openxmlformats.org/officeDocument/2006/relationships/image" Target="../media/image240.png"/><Relationship Id="rId539" Type="http://schemas.openxmlformats.org/officeDocument/2006/relationships/image" Target="../media/image268.png"/><Relationship Id="rId690" Type="http://schemas.openxmlformats.org/officeDocument/2006/relationships/image" Target="../media/image48.png"/><Relationship Id="rId704" Type="http://schemas.openxmlformats.org/officeDocument/2006/relationships/image" Target="../media/image55.png"/><Relationship Id="rId746" Type="http://schemas.openxmlformats.org/officeDocument/2006/relationships/image" Target="../media/image301.png"/><Relationship Id="rId178" Type="http://schemas.openxmlformats.org/officeDocument/2006/relationships/customXml" Target="../ink/ink17.xml"/><Relationship Id="rId301" Type="http://schemas.openxmlformats.org/officeDocument/2006/relationships/customXml" Target="../ink/ink79.xml"/><Relationship Id="rId343" Type="http://schemas.openxmlformats.org/officeDocument/2006/relationships/customXml" Target="../ink/ink100.xml"/><Relationship Id="rId550" Type="http://schemas.openxmlformats.org/officeDocument/2006/relationships/customXml" Target="../ink/ink204.xml"/><Relationship Id="rId203" Type="http://schemas.openxmlformats.org/officeDocument/2006/relationships/image" Target="../media/image101.png"/><Relationship Id="rId385" Type="http://schemas.openxmlformats.org/officeDocument/2006/relationships/customXml" Target="../ink/ink121.xml"/><Relationship Id="rId592" Type="http://schemas.openxmlformats.org/officeDocument/2006/relationships/image" Target="../media/image294.png"/><Relationship Id="rId606" Type="http://schemas.openxmlformats.org/officeDocument/2006/relationships/image" Target="../media/image5.png"/><Relationship Id="rId648" Type="http://schemas.openxmlformats.org/officeDocument/2006/relationships/image" Target="../media/image27.png"/><Relationship Id="rId245" Type="http://schemas.openxmlformats.org/officeDocument/2006/relationships/customXml" Target="../ink/ink51.xml"/><Relationship Id="rId287" Type="http://schemas.openxmlformats.org/officeDocument/2006/relationships/customXml" Target="../ink/ink72.xml"/><Relationship Id="rId410" Type="http://schemas.openxmlformats.org/officeDocument/2006/relationships/image" Target="../media/image204.png"/><Relationship Id="rId452" Type="http://schemas.openxmlformats.org/officeDocument/2006/relationships/image" Target="../media/image225.png"/><Relationship Id="rId494" Type="http://schemas.openxmlformats.org/officeDocument/2006/relationships/customXml" Target="../ink/ink176.xml"/><Relationship Id="rId508" Type="http://schemas.openxmlformats.org/officeDocument/2006/relationships/customXml" Target="../ink/ink183.xml"/><Relationship Id="rId715" Type="http://schemas.openxmlformats.org/officeDocument/2006/relationships/customXml" Target="../ink/ink287.xml"/><Relationship Id="rId147" Type="http://schemas.openxmlformats.org/officeDocument/2006/relationships/image" Target="../media/image73.png"/><Relationship Id="rId312" Type="http://schemas.openxmlformats.org/officeDocument/2006/relationships/image" Target="../media/image155.png"/><Relationship Id="rId354" Type="http://schemas.openxmlformats.org/officeDocument/2006/relationships/image" Target="../media/image176.png"/><Relationship Id="rId189" Type="http://schemas.openxmlformats.org/officeDocument/2006/relationships/image" Target="../media/image94.png"/><Relationship Id="rId396" Type="http://schemas.openxmlformats.org/officeDocument/2006/relationships/image" Target="../media/image197.png"/><Relationship Id="rId561" Type="http://schemas.openxmlformats.org/officeDocument/2006/relationships/image" Target="../media/image279.png"/><Relationship Id="rId617" Type="http://schemas.openxmlformats.org/officeDocument/2006/relationships/customXml" Target="../ink/ink238.xml"/><Relationship Id="rId659" Type="http://schemas.openxmlformats.org/officeDocument/2006/relationships/customXml" Target="../ink/ink259.xml"/><Relationship Id="rId214" Type="http://schemas.openxmlformats.org/officeDocument/2006/relationships/image" Target="../media/image106.png"/><Relationship Id="rId256" Type="http://schemas.openxmlformats.org/officeDocument/2006/relationships/image" Target="../media/image127.png"/><Relationship Id="rId298" Type="http://schemas.openxmlformats.org/officeDocument/2006/relationships/image" Target="../media/image148.png"/><Relationship Id="rId421" Type="http://schemas.openxmlformats.org/officeDocument/2006/relationships/customXml" Target="../ink/ink139.xml"/><Relationship Id="rId463" Type="http://schemas.openxmlformats.org/officeDocument/2006/relationships/customXml" Target="../ink/ink160.xml"/><Relationship Id="rId519" Type="http://schemas.openxmlformats.org/officeDocument/2006/relationships/image" Target="../media/image258.png"/><Relationship Id="rId670" Type="http://schemas.openxmlformats.org/officeDocument/2006/relationships/image" Target="../media/image38.png"/><Relationship Id="rId158" Type="http://schemas.openxmlformats.org/officeDocument/2006/relationships/customXml" Target="../ink/ink7.xml"/><Relationship Id="rId323" Type="http://schemas.openxmlformats.org/officeDocument/2006/relationships/customXml" Target="../ink/ink90.xml"/><Relationship Id="rId530" Type="http://schemas.openxmlformats.org/officeDocument/2006/relationships/customXml" Target="../ink/ink194.xml"/><Relationship Id="rId726" Type="http://schemas.openxmlformats.org/officeDocument/2006/relationships/image" Target="../media/image66.png"/><Relationship Id="rId365" Type="http://schemas.openxmlformats.org/officeDocument/2006/relationships/customXml" Target="../ink/ink111.xml"/><Relationship Id="rId572" Type="http://schemas.openxmlformats.org/officeDocument/2006/relationships/customXml" Target="../ink/ink215.xml"/><Relationship Id="rId628" Type="http://schemas.openxmlformats.org/officeDocument/2006/relationships/image" Target="../media/image17.png"/><Relationship Id="rId225" Type="http://schemas.openxmlformats.org/officeDocument/2006/relationships/customXml" Target="../ink/ink41.xml"/><Relationship Id="rId267" Type="http://schemas.openxmlformats.org/officeDocument/2006/relationships/customXml" Target="../ink/ink62.xml"/><Relationship Id="rId432" Type="http://schemas.openxmlformats.org/officeDocument/2006/relationships/image" Target="../media/image215.png"/><Relationship Id="rId474" Type="http://schemas.openxmlformats.org/officeDocument/2006/relationships/customXml" Target="../ink/ink166.xml"/><Relationship Id="rId681" Type="http://schemas.openxmlformats.org/officeDocument/2006/relationships/customXml" Target="../ink/ink270.xml"/><Relationship Id="rId737" Type="http://schemas.openxmlformats.org/officeDocument/2006/relationships/customXml" Target="../ink/ink298.xml"/><Relationship Id="rId169" Type="http://schemas.openxmlformats.org/officeDocument/2006/relationships/image" Target="../media/image84.png"/><Relationship Id="rId334" Type="http://schemas.openxmlformats.org/officeDocument/2006/relationships/image" Target="../media/image166.png"/><Relationship Id="rId376" Type="http://schemas.openxmlformats.org/officeDocument/2006/relationships/image" Target="../media/image187.png"/><Relationship Id="rId541" Type="http://schemas.openxmlformats.org/officeDocument/2006/relationships/image" Target="../media/image269.png"/><Relationship Id="rId583" Type="http://schemas.openxmlformats.org/officeDocument/2006/relationships/customXml" Target="../ink/ink221.xml"/><Relationship Id="rId639" Type="http://schemas.openxmlformats.org/officeDocument/2006/relationships/customXml" Target="../ink/ink249.xml"/><Relationship Id="rId180" Type="http://schemas.openxmlformats.org/officeDocument/2006/relationships/customXml" Target="../ink/ink18.xml"/><Relationship Id="rId236" Type="http://schemas.openxmlformats.org/officeDocument/2006/relationships/image" Target="../media/image117.png"/><Relationship Id="rId278" Type="http://schemas.openxmlformats.org/officeDocument/2006/relationships/image" Target="../media/image138.png"/><Relationship Id="rId401" Type="http://schemas.openxmlformats.org/officeDocument/2006/relationships/customXml" Target="../ink/ink129.xml"/><Relationship Id="rId443" Type="http://schemas.openxmlformats.org/officeDocument/2006/relationships/customXml" Target="../ink/ink150.xml"/><Relationship Id="rId650" Type="http://schemas.openxmlformats.org/officeDocument/2006/relationships/image" Target="../media/image28.png"/><Relationship Id="rId303" Type="http://schemas.openxmlformats.org/officeDocument/2006/relationships/customXml" Target="../ink/ink80.xml"/><Relationship Id="rId485" Type="http://schemas.openxmlformats.org/officeDocument/2006/relationships/image" Target="../media/image241.png"/><Relationship Id="rId692" Type="http://schemas.openxmlformats.org/officeDocument/2006/relationships/image" Target="../media/image49.png"/><Relationship Id="rId706" Type="http://schemas.openxmlformats.org/officeDocument/2006/relationships/image" Target="../media/image56.png"/><Relationship Id="rId748" Type="http://schemas.openxmlformats.org/officeDocument/2006/relationships/image" Target="../media/image302.png"/><Relationship Id="rId345" Type="http://schemas.openxmlformats.org/officeDocument/2006/relationships/customXml" Target="../ink/ink101.xml"/><Relationship Id="rId387" Type="http://schemas.openxmlformats.org/officeDocument/2006/relationships/customXml" Target="../ink/ink122.xml"/><Relationship Id="rId510" Type="http://schemas.openxmlformats.org/officeDocument/2006/relationships/customXml" Target="../ink/ink184.xml"/><Relationship Id="rId552" Type="http://schemas.openxmlformats.org/officeDocument/2006/relationships/customXml" Target="../ink/ink205.xml"/><Relationship Id="rId594" Type="http://schemas.openxmlformats.org/officeDocument/2006/relationships/image" Target="../media/image295.png"/><Relationship Id="rId608" Type="http://schemas.openxmlformats.org/officeDocument/2006/relationships/image" Target="../media/image6.png"/><Relationship Id="rId191" Type="http://schemas.openxmlformats.org/officeDocument/2006/relationships/image" Target="../media/image95.png"/><Relationship Id="rId205" Type="http://schemas.openxmlformats.org/officeDocument/2006/relationships/customXml" Target="../ink/ink31.xml"/><Relationship Id="rId247" Type="http://schemas.openxmlformats.org/officeDocument/2006/relationships/customXml" Target="../ink/ink52.xml"/><Relationship Id="rId412" Type="http://schemas.openxmlformats.org/officeDocument/2006/relationships/image" Target="../media/image205.png"/><Relationship Id="rId289" Type="http://schemas.openxmlformats.org/officeDocument/2006/relationships/customXml" Target="../ink/ink73.xml"/><Relationship Id="rId454" Type="http://schemas.openxmlformats.org/officeDocument/2006/relationships/image" Target="../media/image226.png"/><Relationship Id="rId496" Type="http://schemas.openxmlformats.org/officeDocument/2006/relationships/customXml" Target="../ink/ink177.xml"/><Relationship Id="rId661" Type="http://schemas.openxmlformats.org/officeDocument/2006/relationships/customXml" Target="../ink/ink260.xml"/><Relationship Id="rId717" Type="http://schemas.openxmlformats.org/officeDocument/2006/relationships/customXml" Target="../ink/ink288.xml"/><Relationship Id="rId149" Type="http://schemas.openxmlformats.org/officeDocument/2006/relationships/image" Target="../media/image74.png"/><Relationship Id="rId314" Type="http://schemas.openxmlformats.org/officeDocument/2006/relationships/image" Target="../media/image156.png"/><Relationship Id="rId356" Type="http://schemas.openxmlformats.org/officeDocument/2006/relationships/image" Target="../media/image177.png"/><Relationship Id="rId398" Type="http://schemas.openxmlformats.org/officeDocument/2006/relationships/image" Target="../media/image198.png"/><Relationship Id="rId521" Type="http://schemas.openxmlformats.org/officeDocument/2006/relationships/image" Target="../media/image259.png"/><Relationship Id="rId563" Type="http://schemas.openxmlformats.org/officeDocument/2006/relationships/image" Target="../media/image280.png"/><Relationship Id="rId619" Type="http://schemas.openxmlformats.org/officeDocument/2006/relationships/customXml" Target="../ink/ink239.xml"/><Relationship Id="rId160" Type="http://schemas.openxmlformats.org/officeDocument/2006/relationships/customXml" Target="../ink/ink8.xml"/><Relationship Id="rId216" Type="http://schemas.openxmlformats.org/officeDocument/2006/relationships/image" Target="../media/image107.png"/><Relationship Id="rId423" Type="http://schemas.openxmlformats.org/officeDocument/2006/relationships/customXml" Target="../ink/ink140.xml"/><Relationship Id="rId258" Type="http://schemas.openxmlformats.org/officeDocument/2006/relationships/image" Target="../media/image128.png"/><Relationship Id="rId465" Type="http://schemas.openxmlformats.org/officeDocument/2006/relationships/image" Target="../media/image231.png"/><Relationship Id="rId630" Type="http://schemas.openxmlformats.org/officeDocument/2006/relationships/image" Target="../media/image18.png"/><Relationship Id="rId672" Type="http://schemas.openxmlformats.org/officeDocument/2006/relationships/image" Target="../media/image39.png"/><Relationship Id="rId728" Type="http://schemas.openxmlformats.org/officeDocument/2006/relationships/image" Target="../media/image67.png"/><Relationship Id="rId325" Type="http://schemas.openxmlformats.org/officeDocument/2006/relationships/customXml" Target="../ink/ink91.xml"/><Relationship Id="rId367" Type="http://schemas.openxmlformats.org/officeDocument/2006/relationships/customXml" Target="../ink/ink112.xml"/><Relationship Id="rId532" Type="http://schemas.openxmlformats.org/officeDocument/2006/relationships/customXml" Target="../ink/ink195.xml"/><Relationship Id="rId574" Type="http://schemas.openxmlformats.org/officeDocument/2006/relationships/image" Target="../media/image285.png"/><Relationship Id="rId171" Type="http://schemas.openxmlformats.org/officeDocument/2006/relationships/image" Target="../media/image85.png"/><Relationship Id="rId227" Type="http://schemas.openxmlformats.org/officeDocument/2006/relationships/customXml" Target="../ink/ink42.xml"/><Relationship Id="rId269" Type="http://schemas.openxmlformats.org/officeDocument/2006/relationships/customXml" Target="../ink/ink63.xml"/><Relationship Id="rId434" Type="http://schemas.openxmlformats.org/officeDocument/2006/relationships/image" Target="../media/image216.png"/><Relationship Id="rId476" Type="http://schemas.openxmlformats.org/officeDocument/2006/relationships/customXml" Target="../ink/ink167.xml"/><Relationship Id="rId641" Type="http://schemas.openxmlformats.org/officeDocument/2006/relationships/customXml" Target="../ink/ink250.xml"/><Relationship Id="rId683" Type="http://schemas.openxmlformats.org/officeDocument/2006/relationships/customXml" Target="../ink/ink271.xml"/><Relationship Id="rId739" Type="http://schemas.openxmlformats.org/officeDocument/2006/relationships/customXml" Target="../ink/ink299.xml"/><Relationship Id="rId280" Type="http://schemas.openxmlformats.org/officeDocument/2006/relationships/image" Target="../media/image139.png"/><Relationship Id="rId336" Type="http://schemas.openxmlformats.org/officeDocument/2006/relationships/image" Target="../media/image167.png"/><Relationship Id="rId501" Type="http://schemas.openxmlformats.org/officeDocument/2006/relationships/image" Target="../media/image249.png"/><Relationship Id="rId543" Type="http://schemas.openxmlformats.org/officeDocument/2006/relationships/image" Target="../media/image270.png"/><Relationship Id="rId182" Type="http://schemas.openxmlformats.org/officeDocument/2006/relationships/customXml" Target="../ink/ink19.xml"/><Relationship Id="rId378" Type="http://schemas.openxmlformats.org/officeDocument/2006/relationships/image" Target="../media/image188.png"/><Relationship Id="rId403" Type="http://schemas.openxmlformats.org/officeDocument/2006/relationships/customXml" Target="../ink/ink130.xml"/><Relationship Id="rId585" Type="http://schemas.openxmlformats.org/officeDocument/2006/relationships/customXml" Target="../ink/ink222.xml"/><Relationship Id="rId750" Type="http://schemas.openxmlformats.org/officeDocument/2006/relationships/image" Target="../media/image303.png"/><Relationship Id="rId238" Type="http://schemas.openxmlformats.org/officeDocument/2006/relationships/image" Target="../media/image118.png"/><Relationship Id="rId445" Type="http://schemas.openxmlformats.org/officeDocument/2006/relationships/customXml" Target="../ink/ink151.xml"/><Relationship Id="rId487" Type="http://schemas.openxmlformats.org/officeDocument/2006/relationships/image" Target="../media/image242.png"/><Relationship Id="rId610" Type="http://schemas.openxmlformats.org/officeDocument/2006/relationships/image" Target="../media/image7.png"/><Relationship Id="rId652" Type="http://schemas.openxmlformats.org/officeDocument/2006/relationships/image" Target="../media/image29.png"/><Relationship Id="rId694" Type="http://schemas.openxmlformats.org/officeDocument/2006/relationships/image" Target="../media/image50.png"/><Relationship Id="rId708" Type="http://schemas.openxmlformats.org/officeDocument/2006/relationships/image" Target="../media/image57.png"/><Relationship Id="rId291" Type="http://schemas.openxmlformats.org/officeDocument/2006/relationships/customXml" Target="../ink/ink74.xml"/><Relationship Id="rId305" Type="http://schemas.openxmlformats.org/officeDocument/2006/relationships/customXml" Target="../ink/ink81.xml"/><Relationship Id="rId347" Type="http://schemas.openxmlformats.org/officeDocument/2006/relationships/customXml" Target="../ink/ink102.xml"/><Relationship Id="rId512" Type="http://schemas.openxmlformats.org/officeDocument/2006/relationships/customXml" Target="../ink/ink185.xml"/><Relationship Id="rId151" Type="http://schemas.openxmlformats.org/officeDocument/2006/relationships/image" Target="../media/image75.png"/><Relationship Id="rId389" Type="http://schemas.openxmlformats.org/officeDocument/2006/relationships/customXml" Target="../ink/ink123.xml"/><Relationship Id="rId554" Type="http://schemas.openxmlformats.org/officeDocument/2006/relationships/customXml" Target="../ink/ink206.xml"/><Relationship Id="rId596" Type="http://schemas.openxmlformats.org/officeDocument/2006/relationships/image" Target="../media/image296.png"/><Relationship Id="rId193" Type="http://schemas.openxmlformats.org/officeDocument/2006/relationships/image" Target="../media/image96.png"/><Relationship Id="rId207" Type="http://schemas.openxmlformats.org/officeDocument/2006/relationships/customXml" Target="../ink/ink32.xml"/><Relationship Id="rId249" Type="http://schemas.openxmlformats.org/officeDocument/2006/relationships/customXml" Target="../ink/ink53.xml"/><Relationship Id="rId414" Type="http://schemas.openxmlformats.org/officeDocument/2006/relationships/image" Target="../media/image206.png"/><Relationship Id="rId456" Type="http://schemas.openxmlformats.org/officeDocument/2006/relationships/image" Target="../media/image227.png"/><Relationship Id="rId498" Type="http://schemas.openxmlformats.org/officeDocument/2006/relationships/customXml" Target="../ink/ink178.xml"/><Relationship Id="rId621" Type="http://schemas.openxmlformats.org/officeDocument/2006/relationships/customXml" Target="../ink/ink240.xml"/><Relationship Id="rId663" Type="http://schemas.openxmlformats.org/officeDocument/2006/relationships/customXml" Target="../ink/ink261.xml"/><Relationship Id="rId260" Type="http://schemas.openxmlformats.org/officeDocument/2006/relationships/image" Target="../media/image129.png"/><Relationship Id="rId316" Type="http://schemas.openxmlformats.org/officeDocument/2006/relationships/image" Target="../media/image157.png"/><Relationship Id="rId523" Type="http://schemas.openxmlformats.org/officeDocument/2006/relationships/image" Target="../media/image260.png"/><Relationship Id="rId719" Type="http://schemas.openxmlformats.org/officeDocument/2006/relationships/customXml" Target="../ink/ink289.xml"/><Relationship Id="rId358" Type="http://schemas.openxmlformats.org/officeDocument/2006/relationships/image" Target="../media/image178.png"/><Relationship Id="rId565" Type="http://schemas.openxmlformats.org/officeDocument/2006/relationships/image" Target="../media/image281.png"/><Relationship Id="rId730" Type="http://schemas.openxmlformats.org/officeDocument/2006/relationships/image" Target="../media/image68.png"/><Relationship Id="rId162" Type="http://schemas.openxmlformats.org/officeDocument/2006/relationships/customXml" Target="../ink/ink9.xml"/><Relationship Id="rId218" Type="http://schemas.openxmlformats.org/officeDocument/2006/relationships/image" Target="../media/image108.png"/><Relationship Id="rId425" Type="http://schemas.openxmlformats.org/officeDocument/2006/relationships/customXml" Target="../ink/ink141.xml"/><Relationship Id="rId467" Type="http://schemas.openxmlformats.org/officeDocument/2006/relationships/image" Target="../media/image232.png"/><Relationship Id="rId632" Type="http://schemas.openxmlformats.org/officeDocument/2006/relationships/image" Target="../media/image19.png"/><Relationship Id="rId271" Type="http://schemas.openxmlformats.org/officeDocument/2006/relationships/customXml" Target="../ink/ink64.xml"/><Relationship Id="rId674" Type="http://schemas.openxmlformats.org/officeDocument/2006/relationships/image" Target="../media/image40.png"/><Relationship Id="rId327" Type="http://schemas.openxmlformats.org/officeDocument/2006/relationships/customXml" Target="../ink/ink92.xml"/><Relationship Id="rId369" Type="http://schemas.openxmlformats.org/officeDocument/2006/relationships/customXml" Target="../ink/ink113.xml"/><Relationship Id="rId534" Type="http://schemas.openxmlformats.org/officeDocument/2006/relationships/customXml" Target="../ink/ink196.xml"/><Relationship Id="rId576" Type="http://schemas.openxmlformats.org/officeDocument/2006/relationships/image" Target="../media/image286.png"/><Relationship Id="rId741" Type="http://schemas.openxmlformats.org/officeDocument/2006/relationships/customXml" Target="../ink/ink300.xml"/><Relationship Id="rId173" Type="http://schemas.openxmlformats.org/officeDocument/2006/relationships/image" Target="../media/image86.png"/><Relationship Id="rId229" Type="http://schemas.openxmlformats.org/officeDocument/2006/relationships/customXml" Target="../ink/ink43.xml"/><Relationship Id="rId380" Type="http://schemas.openxmlformats.org/officeDocument/2006/relationships/image" Target="../media/image189.png"/><Relationship Id="rId436" Type="http://schemas.openxmlformats.org/officeDocument/2006/relationships/image" Target="../media/image217.png"/><Relationship Id="rId601" Type="http://schemas.openxmlformats.org/officeDocument/2006/relationships/customXml" Target="../ink/ink230.xml"/><Relationship Id="rId643" Type="http://schemas.openxmlformats.org/officeDocument/2006/relationships/customXml" Target="../ink/ink251.xml"/><Relationship Id="rId240" Type="http://schemas.openxmlformats.org/officeDocument/2006/relationships/image" Target="../media/image119.png"/><Relationship Id="rId478" Type="http://schemas.openxmlformats.org/officeDocument/2006/relationships/customXml" Target="../ink/ink168.xml"/><Relationship Id="rId685" Type="http://schemas.openxmlformats.org/officeDocument/2006/relationships/customXml" Target="../ink/ink272.xml"/><Relationship Id="rId282" Type="http://schemas.openxmlformats.org/officeDocument/2006/relationships/image" Target="../media/image140.png"/><Relationship Id="rId338" Type="http://schemas.openxmlformats.org/officeDocument/2006/relationships/image" Target="../media/image168.png"/><Relationship Id="rId503" Type="http://schemas.openxmlformats.org/officeDocument/2006/relationships/image" Target="../media/image250.png"/><Relationship Id="rId545" Type="http://schemas.openxmlformats.org/officeDocument/2006/relationships/image" Target="../media/image271.png"/><Relationship Id="rId587" Type="http://schemas.openxmlformats.org/officeDocument/2006/relationships/customXml" Target="../ink/ink223.xml"/><Relationship Id="rId710" Type="http://schemas.openxmlformats.org/officeDocument/2006/relationships/image" Target="../media/image58.png"/><Relationship Id="rId752" Type="http://schemas.openxmlformats.org/officeDocument/2006/relationships/image" Target="../media/image304.png"/><Relationship Id="rId184" Type="http://schemas.openxmlformats.org/officeDocument/2006/relationships/customXml" Target="../ink/ink20.xml"/><Relationship Id="rId391" Type="http://schemas.openxmlformats.org/officeDocument/2006/relationships/customXml" Target="../ink/ink124.xml"/><Relationship Id="rId405" Type="http://schemas.openxmlformats.org/officeDocument/2006/relationships/customXml" Target="../ink/ink131.xml"/><Relationship Id="rId447" Type="http://schemas.openxmlformats.org/officeDocument/2006/relationships/customXml" Target="../ink/ink152.xml"/><Relationship Id="rId612" Type="http://schemas.openxmlformats.org/officeDocument/2006/relationships/image" Target="../media/image8.png"/><Relationship Id="rId251" Type="http://schemas.openxmlformats.org/officeDocument/2006/relationships/customXml" Target="../ink/ink54.xml"/><Relationship Id="rId489" Type="http://schemas.openxmlformats.org/officeDocument/2006/relationships/image" Target="../media/image243.png"/><Relationship Id="rId654" Type="http://schemas.openxmlformats.org/officeDocument/2006/relationships/image" Target="../media/image30.png"/><Relationship Id="rId696" Type="http://schemas.openxmlformats.org/officeDocument/2006/relationships/image" Target="../media/image51.png"/><Relationship Id="rId293" Type="http://schemas.openxmlformats.org/officeDocument/2006/relationships/customXml" Target="../ink/ink75.xml"/><Relationship Id="rId307" Type="http://schemas.openxmlformats.org/officeDocument/2006/relationships/customXml" Target="../ink/ink82.xml"/><Relationship Id="rId349" Type="http://schemas.openxmlformats.org/officeDocument/2006/relationships/customXml" Target="../ink/ink103.xml"/><Relationship Id="rId514" Type="http://schemas.openxmlformats.org/officeDocument/2006/relationships/customXml" Target="../ink/ink186.xml"/><Relationship Id="rId556" Type="http://schemas.openxmlformats.org/officeDocument/2006/relationships/customXml" Target="../ink/ink207.xml"/><Relationship Id="rId721" Type="http://schemas.openxmlformats.org/officeDocument/2006/relationships/customXml" Target="../ink/ink290.xml"/><Relationship Id="rId153" Type="http://schemas.openxmlformats.org/officeDocument/2006/relationships/image" Target="../media/image76.png"/><Relationship Id="rId195" Type="http://schemas.openxmlformats.org/officeDocument/2006/relationships/image" Target="../media/image97.png"/><Relationship Id="rId209" Type="http://schemas.openxmlformats.org/officeDocument/2006/relationships/customXml" Target="../ink/ink33.xml"/><Relationship Id="rId360" Type="http://schemas.openxmlformats.org/officeDocument/2006/relationships/image" Target="../media/image179.png"/><Relationship Id="rId416" Type="http://schemas.openxmlformats.org/officeDocument/2006/relationships/image" Target="../media/image207.png"/><Relationship Id="rId598" Type="http://schemas.openxmlformats.org/officeDocument/2006/relationships/image" Target="../media/image297.png"/><Relationship Id="rId220" Type="http://schemas.openxmlformats.org/officeDocument/2006/relationships/image" Target="../media/image109.png"/><Relationship Id="rId458" Type="http://schemas.openxmlformats.org/officeDocument/2006/relationships/image" Target="../media/image228.png"/><Relationship Id="rId623" Type="http://schemas.openxmlformats.org/officeDocument/2006/relationships/customXml" Target="../ink/ink241.xml"/><Relationship Id="rId665" Type="http://schemas.openxmlformats.org/officeDocument/2006/relationships/customXml" Target="../ink/ink262.xml"/><Relationship Id="rId262" Type="http://schemas.openxmlformats.org/officeDocument/2006/relationships/image" Target="../media/image130.png"/><Relationship Id="rId318" Type="http://schemas.openxmlformats.org/officeDocument/2006/relationships/image" Target="../media/image158.png"/><Relationship Id="rId525" Type="http://schemas.openxmlformats.org/officeDocument/2006/relationships/image" Target="../media/image261.png"/><Relationship Id="rId567" Type="http://schemas.openxmlformats.org/officeDocument/2006/relationships/image" Target="../media/image282.png"/><Relationship Id="rId732" Type="http://schemas.openxmlformats.org/officeDocument/2006/relationships/image" Target="../media/image69.png"/><Relationship Id="rId164" Type="http://schemas.openxmlformats.org/officeDocument/2006/relationships/customXml" Target="../ink/ink10.xml"/><Relationship Id="rId371" Type="http://schemas.openxmlformats.org/officeDocument/2006/relationships/customXml" Target="../ink/ink114.xml"/><Relationship Id="rId427" Type="http://schemas.openxmlformats.org/officeDocument/2006/relationships/customXml" Target="../ink/ink142.xml"/><Relationship Id="rId469" Type="http://schemas.openxmlformats.org/officeDocument/2006/relationships/image" Target="../media/image233.png"/><Relationship Id="rId634" Type="http://schemas.openxmlformats.org/officeDocument/2006/relationships/image" Target="../media/image20.png"/><Relationship Id="rId676" Type="http://schemas.openxmlformats.org/officeDocument/2006/relationships/image" Target="../media/image41.png"/><Relationship Id="rId231" Type="http://schemas.openxmlformats.org/officeDocument/2006/relationships/customXml" Target="../ink/ink44.xml"/><Relationship Id="rId273" Type="http://schemas.openxmlformats.org/officeDocument/2006/relationships/customXml" Target="../ink/ink65.xml"/><Relationship Id="rId329" Type="http://schemas.openxmlformats.org/officeDocument/2006/relationships/customXml" Target="../ink/ink93.xml"/><Relationship Id="rId480" Type="http://schemas.openxmlformats.org/officeDocument/2006/relationships/customXml" Target="../ink/ink169.xml"/><Relationship Id="rId536" Type="http://schemas.openxmlformats.org/officeDocument/2006/relationships/customXml" Target="../ink/ink197.xml"/><Relationship Id="rId701" Type="http://schemas.openxmlformats.org/officeDocument/2006/relationships/customXml" Target="../ink/ink280.xml"/><Relationship Id="rId175" Type="http://schemas.openxmlformats.org/officeDocument/2006/relationships/image" Target="../media/image87.png"/><Relationship Id="rId340" Type="http://schemas.openxmlformats.org/officeDocument/2006/relationships/image" Target="../media/image169.png"/><Relationship Id="rId578" Type="http://schemas.openxmlformats.org/officeDocument/2006/relationships/image" Target="../media/image287.png"/><Relationship Id="rId743" Type="http://schemas.openxmlformats.org/officeDocument/2006/relationships/customXml" Target="../ink/ink301.xml"/><Relationship Id="rId200" Type="http://schemas.openxmlformats.org/officeDocument/2006/relationships/customXml" Target="../ink/ink28.xml"/><Relationship Id="rId382" Type="http://schemas.openxmlformats.org/officeDocument/2006/relationships/image" Target="../media/image190.png"/><Relationship Id="rId438" Type="http://schemas.openxmlformats.org/officeDocument/2006/relationships/image" Target="../media/image218.png"/><Relationship Id="rId603" Type="http://schemas.openxmlformats.org/officeDocument/2006/relationships/customXml" Target="../ink/ink231.xml"/><Relationship Id="rId645" Type="http://schemas.openxmlformats.org/officeDocument/2006/relationships/customXml" Target="../ink/ink252.xml"/><Relationship Id="rId687" Type="http://schemas.openxmlformats.org/officeDocument/2006/relationships/customXml" Target="../ink/ink273.xml"/><Relationship Id="rId242" Type="http://schemas.openxmlformats.org/officeDocument/2006/relationships/image" Target="../media/image120.png"/><Relationship Id="rId284" Type="http://schemas.openxmlformats.org/officeDocument/2006/relationships/image" Target="../media/image141.png"/><Relationship Id="rId491" Type="http://schemas.openxmlformats.org/officeDocument/2006/relationships/image" Target="../media/image244.png"/><Relationship Id="rId505" Type="http://schemas.openxmlformats.org/officeDocument/2006/relationships/image" Target="../media/image251.png"/><Relationship Id="rId712" Type="http://schemas.openxmlformats.org/officeDocument/2006/relationships/image" Target="../media/image59.png"/><Relationship Id="rId547" Type="http://schemas.openxmlformats.org/officeDocument/2006/relationships/image" Target="../media/image272.png"/><Relationship Id="rId589" Type="http://schemas.openxmlformats.org/officeDocument/2006/relationships/customXml" Target="../ink/ink224.xml"/><Relationship Id="rId754" Type="http://schemas.openxmlformats.org/officeDocument/2006/relationships/image" Target="../media/image305.png"/><Relationship Id="rId186" Type="http://schemas.openxmlformats.org/officeDocument/2006/relationships/customXml" Target="../ink/ink21.xml"/><Relationship Id="rId351" Type="http://schemas.openxmlformats.org/officeDocument/2006/relationships/customXml" Target="../ink/ink104.xml"/><Relationship Id="rId393" Type="http://schemas.openxmlformats.org/officeDocument/2006/relationships/customXml" Target="../ink/ink125.xml"/><Relationship Id="rId407" Type="http://schemas.openxmlformats.org/officeDocument/2006/relationships/customXml" Target="../ink/ink132.xml"/><Relationship Id="rId449" Type="http://schemas.openxmlformats.org/officeDocument/2006/relationships/customXml" Target="../ink/ink153.xml"/><Relationship Id="rId614" Type="http://schemas.openxmlformats.org/officeDocument/2006/relationships/image" Target="../media/image9.png"/><Relationship Id="rId656" Type="http://schemas.openxmlformats.org/officeDocument/2006/relationships/image" Target="../media/image31.png"/><Relationship Id="rId211" Type="http://schemas.openxmlformats.org/officeDocument/2006/relationships/customXml" Target="../ink/ink34.xml"/><Relationship Id="rId253" Type="http://schemas.openxmlformats.org/officeDocument/2006/relationships/customXml" Target="../ink/ink55.xml"/><Relationship Id="rId295" Type="http://schemas.openxmlformats.org/officeDocument/2006/relationships/customXml" Target="../ink/ink76.xml"/><Relationship Id="rId309" Type="http://schemas.openxmlformats.org/officeDocument/2006/relationships/customXml" Target="../ink/ink83.xml"/><Relationship Id="rId460" Type="http://schemas.openxmlformats.org/officeDocument/2006/relationships/image" Target="../media/image229.png"/><Relationship Id="rId516" Type="http://schemas.openxmlformats.org/officeDocument/2006/relationships/customXml" Target="../ink/ink187.xml"/><Relationship Id="rId698" Type="http://schemas.openxmlformats.org/officeDocument/2006/relationships/image" Target="../media/image52.png"/><Relationship Id="rId320" Type="http://schemas.openxmlformats.org/officeDocument/2006/relationships/image" Target="../media/image159.png"/><Relationship Id="rId558" Type="http://schemas.openxmlformats.org/officeDocument/2006/relationships/customXml" Target="../ink/ink208.xml"/><Relationship Id="rId723" Type="http://schemas.openxmlformats.org/officeDocument/2006/relationships/customXml" Target="../ink/ink291.xml"/><Relationship Id="rId155" Type="http://schemas.openxmlformats.org/officeDocument/2006/relationships/image" Target="../media/image77.png"/><Relationship Id="rId197" Type="http://schemas.openxmlformats.org/officeDocument/2006/relationships/image" Target="../media/image98.png"/><Relationship Id="rId362" Type="http://schemas.openxmlformats.org/officeDocument/2006/relationships/image" Target="../media/image180.png"/><Relationship Id="rId418" Type="http://schemas.openxmlformats.org/officeDocument/2006/relationships/image" Target="../media/image208.png"/><Relationship Id="rId625" Type="http://schemas.openxmlformats.org/officeDocument/2006/relationships/customXml" Target="../ink/ink242.xml"/><Relationship Id="rId222" Type="http://schemas.openxmlformats.org/officeDocument/2006/relationships/image" Target="../media/image110.png"/><Relationship Id="rId264" Type="http://schemas.openxmlformats.org/officeDocument/2006/relationships/image" Target="../media/image131.png"/><Relationship Id="rId471" Type="http://schemas.openxmlformats.org/officeDocument/2006/relationships/image" Target="../media/image234.png"/><Relationship Id="rId667" Type="http://schemas.openxmlformats.org/officeDocument/2006/relationships/customXml" Target="../ink/ink263.xml"/><Relationship Id="rId527" Type="http://schemas.openxmlformats.org/officeDocument/2006/relationships/image" Target="../media/image262.png"/><Relationship Id="rId569" Type="http://schemas.openxmlformats.org/officeDocument/2006/relationships/image" Target="../media/image283.png"/><Relationship Id="rId734" Type="http://schemas.openxmlformats.org/officeDocument/2006/relationships/image" Target="../media/image70.png"/><Relationship Id="rId166" Type="http://schemas.openxmlformats.org/officeDocument/2006/relationships/customXml" Target="../ink/ink11.xml"/><Relationship Id="rId331" Type="http://schemas.openxmlformats.org/officeDocument/2006/relationships/customXml" Target="../ink/ink94.xml"/><Relationship Id="rId373" Type="http://schemas.openxmlformats.org/officeDocument/2006/relationships/customXml" Target="../ink/ink115.xml"/><Relationship Id="rId429" Type="http://schemas.openxmlformats.org/officeDocument/2006/relationships/customXml" Target="../ink/ink143.xml"/><Relationship Id="rId580" Type="http://schemas.openxmlformats.org/officeDocument/2006/relationships/image" Target="../media/image288.png"/><Relationship Id="rId636" Type="http://schemas.openxmlformats.org/officeDocument/2006/relationships/image" Target="../media/image21.png"/><Relationship Id="rId1" Type="http://schemas.openxmlformats.org/officeDocument/2006/relationships/slideLayout" Target="../slideLayouts/slideLayout2.xml"/><Relationship Id="rId233" Type="http://schemas.openxmlformats.org/officeDocument/2006/relationships/customXml" Target="../ink/ink45.xml"/><Relationship Id="rId440" Type="http://schemas.openxmlformats.org/officeDocument/2006/relationships/image" Target="../media/image219.png"/><Relationship Id="rId678" Type="http://schemas.openxmlformats.org/officeDocument/2006/relationships/image" Target="../media/image42.png"/><Relationship Id="rId275" Type="http://schemas.openxmlformats.org/officeDocument/2006/relationships/customXml" Target="../ink/ink66.xml"/><Relationship Id="rId300" Type="http://schemas.openxmlformats.org/officeDocument/2006/relationships/image" Target="../media/image149.png"/><Relationship Id="rId482" Type="http://schemas.openxmlformats.org/officeDocument/2006/relationships/customXml" Target="../ink/ink170.xml"/><Relationship Id="rId538" Type="http://schemas.openxmlformats.org/officeDocument/2006/relationships/customXml" Target="../ink/ink198.xml"/><Relationship Id="rId703" Type="http://schemas.openxmlformats.org/officeDocument/2006/relationships/customXml" Target="../ink/ink281.xml"/><Relationship Id="rId745" Type="http://schemas.openxmlformats.org/officeDocument/2006/relationships/customXml" Target="../ink/ink302.xml"/><Relationship Id="rId177" Type="http://schemas.openxmlformats.org/officeDocument/2006/relationships/image" Target="../media/image88.png"/><Relationship Id="rId342" Type="http://schemas.openxmlformats.org/officeDocument/2006/relationships/image" Target="../media/image170.png"/><Relationship Id="rId384" Type="http://schemas.openxmlformats.org/officeDocument/2006/relationships/image" Target="../media/image191.png"/><Relationship Id="rId591" Type="http://schemas.openxmlformats.org/officeDocument/2006/relationships/customXml" Target="../ink/ink225.xml"/><Relationship Id="rId605" Type="http://schemas.openxmlformats.org/officeDocument/2006/relationships/customXml" Target="../ink/ink232.xml"/><Relationship Id="rId202" Type="http://schemas.openxmlformats.org/officeDocument/2006/relationships/customXml" Target="../ink/ink29.xml"/><Relationship Id="rId244" Type="http://schemas.openxmlformats.org/officeDocument/2006/relationships/image" Target="../media/image121.png"/><Relationship Id="rId647" Type="http://schemas.openxmlformats.org/officeDocument/2006/relationships/customXml" Target="../ink/ink253.xml"/><Relationship Id="rId689" Type="http://schemas.openxmlformats.org/officeDocument/2006/relationships/customXml" Target="../ink/ink274.xml"/><Relationship Id="rId286" Type="http://schemas.openxmlformats.org/officeDocument/2006/relationships/image" Target="../media/image142.png"/><Relationship Id="rId451" Type="http://schemas.openxmlformats.org/officeDocument/2006/relationships/customXml" Target="../ink/ink154.xml"/><Relationship Id="rId493" Type="http://schemas.openxmlformats.org/officeDocument/2006/relationships/image" Target="../media/image245.png"/><Relationship Id="rId507" Type="http://schemas.openxmlformats.org/officeDocument/2006/relationships/image" Target="../media/image252.png"/><Relationship Id="rId549" Type="http://schemas.openxmlformats.org/officeDocument/2006/relationships/image" Target="../media/image273.png"/><Relationship Id="rId714" Type="http://schemas.openxmlformats.org/officeDocument/2006/relationships/image" Target="../media/image60.png"/><Relationship Id="rId756" Type="http://schemas.openxmlformats.org/officeDocument/2006/relationships/image" Target="../media/image306.png"/><Relationship Id="rId188" Type="http://schemas.openxmlformats.org/officeDocument/2006/relationships/customXml" Target="../ink/ink22.xml"/><Relationship Id="rId311" Type="http://schemas.openxmlformats.org/officeDocument/2006/relationships/customXml" Target="../ink/ink84.xml"/><Relationship Id="rId353" Type="http://schemas.openxmlformats.org/officeDocument/2006/relationships/customXml" Target="../ink/ink105.xml"/><Relationship Id="rId395" Type="http://schemas.openxmlformats.org/officeDocument/2006/relationships/customXml" Target="../ink/ink126.xml"/><Relationship Id="rId409" Type="http://schemas.openxmlformats.org/officeDocument/2006/relationships/customXml" Target="../ink/ink133.xml"/><Relationship Id="rId560" Type="http://schemas.openxmlformats.org/officeDocument/2006/relationships/customXml" Target="../ink/ink209.xml"/><Relationship Id="rId213" Type="http://schemas.openxmlformats.org/officeDocument/2006/relationships/customXml" Target="../ink/ink35.xml"/><Relationship Id="rId420" Type="http://schemas.openxmlformats.org/officeDocument/2006/relationships/image" Target="../media/image209.png"/><Relationship Id="rId616" Type="http://schemas.openxmlformats.org/officeDocument/2006/relationships/image" Target="../media/image10.png"/><Relationship Id="rId658" Type="http://schemas.openxmlformats.org/officeDocument/2006/relationships/image" Target="../media/image32.png"/><Relationship Id="rId255" Type="http://schemas.openxmlformats.org/officeDocument/2006/relationships/customXml" Target="../ink/ink56.xml"/><Relationship Id="rId297" Type="http://schemas.openxmlformats.org/officeDocument/2006/relationships/customXml" Target="../ink/ink77.xml"/><Relationship Id="rId462" Type="http://schemas.openxmlformats.org/officeDocument/2006/relationships/image" Target="../media/image230.png"/><Relationship Id="rId518" Type="http://schemas.openxmlformats.org/officeDocument/2006/relationships/customXml" Target="../ink/ink188.xml"/><Relationship Id="rId725" Type="http://schemas.openxmlformats.org/officeDocument/2006/relationships/customXml" Target="../ink/ink292.xml"/><Relationship Id="rId157" Type="http://schemas.openxmlformats.org/officeDocument/2006/relationships/image" Target="../media/image78.png"/><Relationship Id="rId322" Type="http://schemas.openxmlformats.org/officeDocument/2006/relationships/image" Target="../media/image160.png"/><Relationship Id="rId364" Type="http://schemas.openxmlformats.org/officeDocument/2006/relationships/image" Target="../media/image181.png"/><Relationship Id="rId199" Type="http://schemas.openxmlformats.org/officeDocument/2006/relationships/image" Target="../media/image99.png"/><Relationship Id="rId571" Type="http://schemas.openxmlformats.org/officeDocument/2006/relationships/image" Target="../media/image284.png"/><Relationship Id="rId627" Type="http://schemas.openxmlformats.org/officeDocument/2006/relationships/customXml" Target="../ink/ink243.xml"/><Relationship Id="rId669" Type="http://schemas.openxmlformats.org/officeDocument/2006/relationships/customXml" Target="../ink/ink264.xml"/><Relationship Id="rId224" Type="http://schemas.openxmlformats.org/officeDocument/2006/relationships/image" Target="../media/image111.png"/><Relationship Id="rId266" Type="http://schemas.openxmlformats.org/officeDocument/2006/relationships/image" Target="../media/image132.png"/><Relationship Id="rId431" Type="http://schemas.openxmlformats.org/officeDocument/2006/relationships/customXml" Target="../ink/ink144.xml"/><Relationship Id="rId473" Type="http://schemas.openxmlformats.org/officeDocument/2006/relationships/image" Target="../media/image235.png"/><Relationship Id="rId529" Type="http://schemas.openxmlformats.org/officeDocument/2006/relationships/image" Target="../media/image263.png"/><Relationship Id="rId680" Type="http://schemas.openxmlformats.org/officeDocument/2006/relationships/image" Target="../media/image43.png"/><Relationship Id="rId736" Type="http://schemas.openxmlformats.org/officeDocument/2006/relationships/image" Target="../media/image71.png"/><Relationship Id="rId168" Type="http://schemas.openxmlformats.org/officeDocument/2006/relationships/customXml" Target="../ink/ink12.xml"/><Relationship Id="rId30" Type="http://schemas.openxmlformats.org/officeDocument/2006/relationships/image" Target="../media/image15.png"/><Relationship Id="rId333" Type="http://schemas.openxmlformats.org/officeDocument/2006/relationships/customXml" Target="../ink/ink95.xml"/><Relationship Id="rId540" Type="http://schemas.openxmlformats.org/officeDocument/2006/relationships/customXml" Target="../ink/ink199.xml"/><Relationship Id="rId375" Type="http://schemas.openxmlformats.org/officeDocument/2006/relationships/customXml" Target="../ink/ink116.xml"/><Relationship Id="rId582" Type="http://schemas.openxmlformats.org/officeDocument/2006/relationships/image" Target="../media/image289.png"/><Relationship Id="rId638" Type="http://schemas.openxmlformats.org/officeDocument/2006/relationships/image" Target="../media/image22.png"/><Relationship Id="rId3" Type="http://schemas.openxmlformats.org/officeDocument/2006/relationships/customXml" Target="../ink/ink1.xml"/><Relationship Id="rId235" Type="http://schemas.openxmlformats.org/officeDocument/2006/relationships/customXml" Target="../ink/ink46.xml"/><Relationship Id="rId277" Type="http://schemas.openxmlformats.org/officeDocument/2006/relationships/customXml" Target="../ink/ink67.xml"/><Relationship Id="rId400" Type="http://schemas.openxmlformats.org/officeDocument/2006/relationships/image" Target="../media/image199.png"/><Relationship Id="rId442" Type="http://schemas.openxmlformats.org/officeDocument/2006/relationships/image" Target="../media/image220.png"/><Relationship Id="rId484" Type="http://schemas.openxmlformats.org/officeDocument/2006/relationships/customXml" Target="../ink/ink171.xml"/><Relationship Id="rId705" Type="http://schemas.openxmlformats.org/officeDocument/2006/relationships/customXml" Target="../ink/ink282.xml"/><Relationship Id="rId302" Type="http://schemas.openxmlformats.org/officeDocument/2006/relationships/image" Target="../media/image150.png"/><Relationship Id="rId344" Type="http://schemas.openxmlformats.org/officeDocument/2006/relationships/image" Target="../media/image171.png"/><Relationship Id="rId691" Type="http://schemas.openxmlformats.org/officeDocument/2006/relationships/customXml" Target="../ink/ink275.xml"/><Relationship Id="rId747" Type="http://schemas.openxmlformats.org/officeDocument/2006/relationships/customXml" Target="../ink/ink303.xml"/><Relationship Id="rId179" Type="http://schemas.openxmlformats.org/officeDocument/2006/relationships/image" Target="../media/image89.png"/><Relationship Id="rId386" Type="http://schemas.openxmlformats.org/officeDocument/2006/relationships/image" Target="../media/image192.png"/><Relationship Id="rId551" Type="http://schemas.openxmlformats.org/officeDocument/2006/relationships/image" Target="../media/image274.png"/><Relationship Id="rId593" Type="http://schemas.openxmlformats.org/officeDocument/2006/relationships/customXml" Target="../ink/ink226.xml"/><Relationship Id="rId607" Type="http://schemas.openxmlformats.org/officeDocument/2006/relationships/customXml" Target="../ink/ink233.xml"/><Relationship Id="rId649" Type="http://schemas.openxmlformats.org/officeDocument/2006/relationships/customXml" Target="../ink/ink254.xml"/><Relationship Id="rId190" Type="http://schemas.openxmlformats.org/officeDocument/2006/relationships/customXml" Target="../ink/ink23.xml"/><Relationship Id="rId204" Type="http://schemas.openxmlformats.org/officeDocument/2006/relationships/customXml" Target="../ink/ink30.xml"/><Relationship Id="rId246" Type="http://schemas.openxmlformats.org/officeDocument/2006/relationships/image" Target="../media/image122.png"/><Relationship Id="rId288" Type="http://schemas.openxmlformats.org/officeDocument/2006/relationships/image" Target="../media/image143.png"/><Relationship Id="rId411" Type="http://schemas.openxmlformats.org/officeDocument/2006/relationships/customXml" Target="../ink/ink134.xml"/><Relationship Id="rId453" Type="http://schemas.openxmlformats.org/officeDocument/2006/relationships/customXml" Target="../ink/ink155.xml"/><Relationship Id="rId509" Type="http://schemas.openxmlformats.org/officeDocument/2006/relationships/image" Target="../media/image253.png"/><Relationship Id="rId660" Type="http://schemas.openxmlformats.org/officeDocument/2006/relationships/image" Target="../media/image33.png"/><Relationship Id="rId313" Type="http://schemas.openxmlformats.org/officeDocument/2006/relationships/customXml" Target="../ink/ink85.xml"/><Relationship Id="rId495" Type="http://schemas.openxmlformats.org/officeDocument/2006/relationships/image" Target="../media/image246.png"/><Relationship Id="rId716" Type="http://schemas.openxmlformats.org/officeDocument/2006/relationships/image" Target="../media/image61.png"/><Relationship Id="rId148" Type="http://schemas.openxmlformats.org/officeDocument/2006/relationships/customXml" Target="../ink/ink2.xml"/><Relationship Id="rId355" Type="http://schemas.openxmlformats.org/officeDocument/2006/relationships/customXml" Target="../ink/ink106.xml"/><Relationship Id="rId397" Type="http://schemas.openxmlformats.org/officeDocument/2006/relationships/customXml" Target="../ink/ink127.xml"/><Relationship Id="rId520" Type="http://schemas.openxmlformats.org/officeDocument/2006/relationships/customXml" Target="../ink/ink189.xml"/><Relationship Id="rId562" Type="http://schemas.openxmlformats.org/officeDocument/2006/relationships/customXml" Target="../ink/ink210.xml"/><Relationship Id="rId618" Type="http://schemas.openxmlformats.org/officeDocument/2006/relationships/image" Target="../media/image11.png"/><Relationship Id="rId215" Type="http://schemas.openxmlformats.org/officeDocument/2006/relationships/customXml" Target="../ink/ink36.xml"/><Relationship Id="rId257" Type="http://schemas.openxmlformats.org/officeDocument/2006/relationships/customXml" Target="../ink/ink57.xml"/><Relationship Id="rId422" Type="http://schemas.openxmlformats.org/officeDocument/2006/relationships/image" Target="../media/image210.png"/><Relationship Id="rId464" Type="http://schemas.openxmlformats.org/officeDocument/2006/relationships/customXml" Target="../ink/ink161.xml"/><Relationship Id="rId299" Type="http://schemas.openxmlformats.org/officeDocument/2006/relationships/customXml" Target="../ink/ink78.xml"/><Relationship Id="rId727" Type="http://schemas.openxmlformats.org/officeDocument/2006/relationships/customXml" Target="../ink/ink293.xml"/><Relationship Id="rId159" Type="http://schemas.openxmlformats.org/officeDocument/2006/relationships/image" Target="../media/image79.png"/><Relationship Id="rId366" Type="http://schemas.openxmlformats.org/officeDocument/2006/relationships/image" Target="../media/image182.png"/><Relationship Id="rId573" Type="http://schemas.openxmlformats.org/officeDocument/2006/relationships/customXml" Target="../ink/ink216.xml"/><Relationship Id="rId226" Type="http://schemas.openxmlformats.org/officeDocument/2006/relationships/image" Target="../media/image112.png"/><Relationship Id="rId433" Type="http://schemas.openxmlformats.org/officeDocument/2006/relationships/customXml" Target="../ink/ink145.xml"/><Relationship Id="rId640" Type="http://schemas.openxmlformats.org/officeDocument/2006/relationships/image" Target="../media/image23.png"/><Relationship Id="rId738" Type="http://schemas.openxmlformats.org/officeDocument/2006/relationships/image" Target="../media/image72.png"/><Relationship Id="rId377" Type="http://schemas.openxmlformats.org/officeDocument/2006/relationships/customXml" Target="../ink/ink117.xml"/><Relationship Id="rId500" Type="http://schemas.openxmlformats.org/officeDocument/2006/relationships/customXml" Target="../ink/ink179.xml"/><Relationship Id="rId584" Type="http://schemas.openxmlformats.org/officeDocument/2006/relationships/image" Target="../media/image290.png"/><Relationship Id="rId237" Type="http://schemas.openxmlformats.org/officeDocument/2006/relationships/customXml" Target="../ink/ink47.xml"/><Relationship Id="rId444" Type="http://schemas.openxmlformats.org/officeDocument/2006/relationships/image" Target="../media/image221.png"/><Relationship Id="rId651" Type="http://schemas.openxmlformats.org/officeDocument/2006/relationships/customXml" Target="../ink/ink255.xml"/><Relationship Id="rId749" Type="http://schemas.openxmlformats.org/officeDocument/2006/relationships/customXml" Target="../ink/ink304.xml"/><Relationship Id="rId290" Type="http://schemas.openxmlformats.org/officeDocument/2006/relationships/image" Target="../media/image144.png"/><Relationship Id="rId304" Type="http://schemas.openxmlformats.org/officeDocument/2006/relationships/image" Target="../media/image151.png"/><Relationship Id="rId388" Type="http://schemas.openxmlformats.org/officeDocument/2006/relationships/image" Target="../media/image193.png"/><Relationship Id="rId511" Type="http://schemas.openxmlformats.org/officeDocument/2006/relationships/image" Target="../media/image254.png"/><Relationship Id="rId609" Type="http://schemas.openxmlformats.org/officeDocument/2006/relationships/customXml" Target="../ink/ink234.xml"/><Relationship Id="rId150" Type="http://schemas.openxmlformats.org/officeDocument/2006/relationships/customXml" Target="../ink/ink3.xml"/><Relationship Id="rId595" Type="http://schemas.openxmlformats.org/officeDocument/2006/relationships/customXml" Target="../ink/ink227.xml"/><Relationship Id="rId248" Type="http://schemas.openxmlformats.org/officeDocument/2006/relationships/image" Target="../media/image123.png"/><Relationship Id="rId455" Type="http://schemas.openxmlformats.org/officeDocument/2006/relationships/customXml" Target="../ink/ink156.xml"/><Relationship Id="rId662" Type="http://schemas.openxmlformats.org/officeDocument/2006/relationships/image" Target="../media/image34.png"/><Relationship Id="rId315" Type="http://schemas.openxmlformats.org/officeDocument/2006/relationships/customXml" Target="../ink/ink86.xml"/><Relationship Id="rId522" Type="http://schemas.openxmlformats.org/officeDocument/2006/relationships/customXml" Target="../ink/ink190.xml"/><Relationship Id="rId161" Type="http://schemas.openxmlformats.org/officeDocument/2006/relationships/image" Target="../media/image80.png"/><Relationship Id="rId399" Type="http://schemas.openxmlformats.org/officeDocument/2006/relationships/customXml" Target="../ink/ink128.xml"/><Relationship Id="rId259" Type="http://schemas.openxmlformats.org/officeDocument/2006/relationships/customXml" Target="../ink/ink58.xml"/><Relationship Id="rId466" Type="http://schemas.openxmlformats.org/officeDocument/2006/relationships/customXml" Target="../ink/ink162.xml"/><Relationship Id="rId673" Type="http://schemas.openxmlformats.org/officeDocument/2006/relationships/customXml" Target="../ink/ink266.xml"/><Relationship Id="rId326" Type="http://schemas.openxmlformats.org/officeDocument/2006/relationships/image" Target="../media/image162.png"/><Relationship Id="rId533" Type="http://schemas.openxmlformats.org/officeDocument/2006/relationships/image" Target="../media/image265.png"/><Relationship Id="rId740" Type="http://schemas.openxmlformats.org/officeDocument/2006/relationships/image" Target="../media/image298.png"/><Relationship Id="rId172" Type="http://schemas.openxmlformats.org/officeDocument/2006/relationships/customXml" Target="../ink/ink14.xml"/><Relationship Id="rId477" Type="http://schemas.openxmlformats.org/officeDocument/2006/relationships/image" Target="../media/image237.png"/><Relationship Id="rId600" Type="http://schemas.openxmlformats.org/officeDocument/2006/relationships/image" Target="../media/image2.png"/><Relationship Id="rId684" Type="http://schemas.openxmlformats.org/officeDocument/2006/relationships/image" Target="../media/image45.png"/><Relationship Id="rId337" Type="http://schemas.openxmlformats.org/officeDocument/2006/relationships/customXml" Target="../ink/ink97.xml"/><Relationship Id="rId544" Type="http://schemas.openxmlformats.org/officeDocument/2006/relationships/customXml" Target="../ink/ink201.xml"/><Relationship Id="rId751" Type="http://schemas.openxmlformats.org/officeDocument/2006/relationships/customXml" Target="../ink/ink305.xml"/><Relationship Id="rId183" Type="http://schemas.openxmlformats.org/officeDocument/2006/relationships/image" Target="../media/image91.png"/><Relationship Id="rId390" Type="http://schemas.openxmlformats.org/officeDocument/2006/relationships/image" Target="../media/image194.png"/><Relationship Id="rId404" Type="http://schemas.openxmlformats.org/officeDocument/2006/relationships/image" Target="../media/image201.png"/><Relationship Id="rId611" Type="http://schemas.openxmlformats.org/officeDocument/2006/relationships/customXml" Target="../ink/ink235.xml"/><Relationship Id="rId250" Type="http://schemas.openxmlformats.org/officeDocument/2006/relationships/image" Target="../media/image124.png"/><Relationship Id="rId488" Type="http://schemas.openxmlformats.org/officeDocument/2006/relationships/customXml" Target="../ink/ink173.xml"/><Relationship Id="rId695" Type="http://schemas.openxmlformats.org/officeDocument/2006/relationships/customXml" Target="../ink/ink277.xml"/><Relationship Id="rId709" Type="http://schemas.openxmlformats.org/officeDocument/2006/relationships/customXml" Target="../ink/ink284.xml"/><Relationship Id="rId348" Type="http://schemas.openxmlformats.org/officeDocument/2006/relationships/image" Target="../media/image173.png"/><Relationship Id="rId555" Type="http://schemas.openxmlformats.org/officeDocument/2006/relationships/image" Target="../media/image276.png"/><Relationship Id="rId194" Type="http://schemas.openxmlformats.org/officeDocument/2006/relationships/customXml" Target="../ink/ink25.xml"/><Relationship Id="rId208" Type="http://schemas.openxmlformats.org/officeDocument/2006/relationships/image" Target="../media/image103.png"/><Relationship Id="rId415" Type="http://schemas.openxmlformats.org/officeDocument/2006/relationships/customXml" Target="../ink/ink136.xml"/><Relationship Id="rId622" Type="http://schemas.openxmlformats.org/officeDocument/2006/relationships/image" Target="../media/image13.png"/><Relationship Id="rId261" Type="http://schemas.openxmlformats.org/officeDocument/2006/relationships/customXml" Target="../ink/ink59.xml"/><Relationship Id="rId499" Type="http://schemas.openxmlformats.org/officeDocument/2006/relationships/image" Target="../media/image248.png"/><Relationship Id="rId359" Type="http://schemas.openxmlformats.org/officeDocument/2006/relationships/customXml" Target="../ink/ink108.xml"/><Relationship Id="rId566" Type="http://schemas.openxmlformats.org/officeDocument/2006/relationships/customXml" Target="../ink/ink212.xml"/><Relationship Id="rId219" Type="http://schemas.openxmlformats.org/officeDocument/2006/relationships/customXml" Target="../ink/ink38.xml"/><Relationship Id="rId426" Type="http://schemas.openxmlformats.org/officeDocument/2006/relationships/image" Target="../media/image212.png"/><Relationship Id="rId633" Type="http://schemas.openxmlformats.org/officeDocument/2006/relationships/customXml" Target="../ink/ink246.xml"/></Relationships>
</file>

<file path=ppt/slides/_rels/slide4.xml.rels><?xml version="1.0" encoding="UTF-8" standalone="yes"?>
<Relationships xmlns="http://schemas.openxmlformats.org/package/2006/relationships"><Relationship Id="rId671" Type="http://schemas.openxmlformats.org/officeDocument/2006/relationships/customXml" Target="../ink/ink390.xml"/><Relationship Id="rId769" Type="http://schemas.openxmlformats.org/officeDocument/2006/relationships/customXml" Target="../ink/ink439.xml"/><Relationship Id="rId976" Type="http://schemas.openxmlformats.org/officeDocument/2006/relationships/customXml" Target="../ink/ink543.xml"/><Relationship Id="rId531" Type="http://schemas.openxmlformats.org/officeDocument/2006/relationships/image" Target="../media/image264.png"/><Relationship Id="rId324" Type="http://schemas.openxmlformats.org/officeDocument/2006/relationships/image" Target="../media/image161.png"/><Relationship Id="rId629" Type="http://schemas.openxmlformats.org/officeDocument/2006/relationships/customXml" Target="../ink/ink369.xml"/><Relationship Id="rId1161" Type="http://schemas.openxmlformats.org/officeDocument/2006/relationships/image" Target="../media/image585.png"/><Relationship Id="rId1259" Type="http://schemas.openxmlformats.org/officeDocument/2006/relationships/customXml" Target="../ink/ink687.xml"/><Relationship Id="rId836" Type="http://schemas.openxmlformats.org/officeDocument/2006/relationships/image" Target="../media/image425.png"/><Relationship Id="rId1021" Type="http://schemas.openxmlformats.org/officeDocument/2006/relationships/customXml" Target="../ink/ink566.xml"/><Relationship Id="rId1119" Type="http://schemas.openxmlformats.org/officeDocument/2006/relationships/customXml" Target="../ink/ink616.xml"/><Relationship Id="rId682" Type="http://schemas.openxmlformats.org/officeDocument/2006/relationships/image" Target="../media/image348.png"/><Relationship Id="rId903" Type="http://schemas.openxmlformats.org/officeDocument/2006/relationships/customXml" Target="../ink/ink506.xml"/><Relationship Id="rId542" Type="http://schemas.openxmlformats.org/officeDocument/2006/relationships/customXml" Target="../ink/ink325.xml"/><Relationship Id="rId987" Type="http://schemas.openxmlformats.org/officeDocument/2006/relationships/customXml" Target="../ink/ink549.xml"/><Relationship Id="rId1172" Type="http://schemas.openxmlformats.org/officeDocument/2006/relationships/customXml" Target="../ink/ink643.xml"/><Relationship Id="rId847" Type="http://schemas.openxmlformats.org/officeDocument/2006/relationships/customXml" Target="../ink/ink478.xml"/><Relationship Id="rId1032" Type="http://schemas.openxmlformats.org/officeDocument/2006/relationships/image" Target="../media/image522.png"/><Relationship Id="rId693" Type="http://schemas.openxmlformats.org/officeDocument/2006/relationships/customXml" Target="../ink/ink401.xml"/><Relationship Id="rId707" Type="http://schemas.openxmlformats.org/officeDocument/2006/relationships/customXml" Target="../ink/ink408.xml"/><Relationship Id="rId914" Type="http://schemas.openxmlformats.org/officeDocument/2006/relationships/image" Target="../media/image464.png"/><Relationship Id="rId553" Type="http://schemas.openxmlformats.org/officeDocument/2006/relationships/image" Target="../media/image275.png"/><Relationship Id="rId760" Type="http://schemas.openxmlformats.org/officeDocument/2006/relationships/image" Target="../media/image387.png"/><Relationship Id="rId998" Type="http://schemas.openxmlformats.org/officeDocument/2006/relationships/image" Target="../media/image505.png"/><Relationship Id="rId1183" Type="http://schemas.openxmlformats.org/officeDocument/2006/relationships/image" Target="../media/image11.png"/><Relationship Id="rId858" Type="http://schemas.openxmlformats.org/officeDocument/2006/relationships/image" Target="../media/image436.png"/><Relationship Id="rId1043" Type="http://schemas.openxmlformats.org/officeDocument/2006/relationships/customXml" Target="../ink/ink577.xml"/><Relationship Id="rId620" Type="http://schemas.openxmlformats.org/officeDocument/2006/relationships/image" Target="../media/image317.png"/><Relationship Id="rId718" Type="http://schemas.openxmlformats.org/officeDocument/2006/relationships/image" Target="../media/image366.png"/><Relationship Id="rId925" Type="http://schemas.openxmlformats.org/officeDocument/2006/relationships/customXml" Target="../ink/ink517.xml"/><Relationship Id="rId1250" Type="http://schemas.openxmlformats.org/officeDocument/2006/relationships/image" Target="../media/image627.png"/><Relationship Id="rId1110" Type="http://schemas.openxmlformats.org/officeDocument/2006/relationships/image" Target="../media/image560.png"/><Relationship Id="rId1194" Type="http://schemas.openxmlformats.org/officeDocument/2006/relationships/customXml" Target="../ink/ink654.xml"/><Relationship Id="rId1208" Type="http://schemas.openxmlformats.org/officeDocument/2006/relationships/customXml" Target="../ink/ink661.xml"/><Relationship Id="rId564" Type="http://schemas.openxmlformats.org/officeDocument/2006/relationships/customXml" Target="../ink/ink336.xml"/><Relationship Id="rId771" Type="http://schemas.openxmlformats.org/officeDocument/2006/relationships/customXml" Target="../ink/ink440.xml"/><Relationship Id="rId869" Type="http://schemas.openxmlformats.org/officeDocument/2006/relationships/customXml" Target="../ink/ink489.xml"/><Relationship Id="rId631" Type="http://schemas.openxmlformats.org/officeDocument/2006/relationships/customXml" Target="../ink/ink370.xml"/><Relationship Id="rId729" Type="http://schemas.openxmlformats.org/officeDocument/2006/relationships/customXml" Target="../ink/ink419.xml"/><Relationship Id="rId1054" Type="http://schemas.openxmlformats.org/officeDocument/2006/relationships/image" Target="../media/image533.png"/><Relationship Id="rId1261" Type="http://schemas.openxmlformats.org/officeDocument/2006/relationships/customXml" Target="../ink/ink688.xml"/><Relationship Id="rId936" Type="http://schemas.openxmlformats.org/officeDocument/2006/relationships/image" Target="../media/image475.png"/><Relationship Id="rId1121" Type="http://schemas.openxmlformats.org/officeDocument/2006/relationships/image" Target="../media/image565.png"/><Relationship Id="rId1219" Type="http://schemas.openxmlformats.org/officeDocument/2006/relationships/image" Target="../media/image612.png"/><Relationship Id="rId575" Type="http://schemas.openxmlformats.org/officeDocument/2006/relationships/customXml" Target="../ink/ink342.xml"/><Relationship Id="rId782" Type="http://schemas.openxmlformats.org/officeDocument/2006/relationships/image" Target="../media/image398.png"/><Relationship Id="rId642" Type="http://schemas.openxmlformats.org/officeDocument/2006/relationships/image" Target="../media/image328.png"/><Relationship Id="rId1065" Type="http://schemas.openxmlformats.org/officeDocument/2006/relationships/customXml" Target="../ink/ink588.xml"/><Relationship Id="rId1272" Type="http://schemas.openxmlformats.org/officeDocument/2006/relationships/image" Target="../media/image638.png"/><Relationship Id="rId947" Type="http://schemas.openxmlformats.org/officeDocument/2006/relationships/customXml" Target="../ink/ink528.xml"/><Relationship Id="rId1132" Type="http://schemas.openxmlformats.org/officeDocument/2006/relationships/customXml" Target="../ink/ink623.xml"/><Relationship Id="rId586" Type="http://schemas.openxmlformats.org/officeDocument/2006/relationships/image" Target="../media/image291.png"/><Relationship Id="rId793" Type="http://schemas.openxmlformats.org/officeDocument/2006/relationships/customXml" Target="../ink/ink451.xml"/><Relationship Id="rId807" Type="http://schemas.openxmlformats.org/officeDocument/2006/relationships/customXml" Target="../ink/ink458.xml"/><Relationship Id="rId653" Type="http://schemas.openxmlformats.org/officeDocument/2006/relationships/customXml" Target="../ink/ink381.xml"/><Relationship Id="rId1076" Type="http://schemas.openxmlformats.org/officeDocument/2006/relationships/image" Target="../media/image544.png"/><Relationship Id="rId1283" Type="http://schemas.openxmlformats.org/officeDocument/2006/relationships/customXml" Target="../ink/ink699.xml"/><Relationship Id="rId860" Type="http://schemas.openxmlformats.org/officeDocument/2006/relationships/image" Target="../media/image437.png"/><Relationship Id="rId958" Type="http://schemas.openxmlformats.org/officeDocument/2006/relationships/customXml" Target="../ink/ink534.xml"/><Relationship Id="rId1143" Type="http://schemas.openxmlformats.org/officeDocument/2006/relationships/image" Target="../media/image576.png"/><Relationship Id="rId513" Type="http://schemas.openxmlformats.org/officeDocument/2006/relationships/image" Target="../media/image255.png"/><Relationship Id="rId597" Type="http://schemas.openxmlformats.org/officeDocument/2006/relationships/customXml" Target="../ink/ink353.xml"/><Relationship Id="rId720" Type="http://schemas.openxmlformats.org/officeDocument/2006/relationships/image" Target="../media/image367.png"/><Relationship Id="rId818" Type="http://schemas.openxmlformats.org/officeDocument/2006/relationships/image" Target="../media/image416.png"/><Relationship Id="rId1003" Type="http://schemas.openxmlformats.org/officeDocument/2006/relationships/customXml" Target="../ink/ink557.xml"/><Relationship Id="rId1087" Type="http://schemas.openxmlformats.org/officeDocument/2006/relationships/customXml" Target="../ink/ink599.xml"/><Relationship Id="rId1210" Type="http://schemas.openxmlformats.org/officeDocument/2006/relationships/customXml" Target="../ink/ink662.xml"/><Relationship Id="rId1294" Type="http://schemas.openxmlformats.org/officeDocument/2006/relationships/image" Target="../media/image649.png"/><Relationship Id="rId1308" Type="http://schemas.openxmlformats.org/officeDocument/2006/relationships/image" Target="../media/image656.png"/><Relationship Id="rId664" Type="http://schemas.openxmlformats.org/officeDocument/2006/relationships/image" Target="../media/image339.png"/><Relationship Id="rId871" Type="http://schemas.openxmlformats.org/officeDocument/2006/relationships/customXml" Target="../ink/ink490.xml"/><Relationship Id="rId969" Type="http://schemas.openxmlformats.org/officeDocument/2006/relationships/image" Target="../media/image491.png"/><Relationship Id="rId524" Type="http://schemas.openxmlformats.org/officeDocument/2006/relationships/customXml" Target="../ink/ink316.xml"/><Relationship Id="rId731" Type="http://schemas.openxmlformats.org/officeDocument/2006/relationships/customXml" Target="../ink/ink420.xml"/><Relationship Id="rId1154" Type="http://schemas.openxmlformats.org/officeDocument/2006/relationships/customXml" Target="../ink/ink634.xml"/><Relationship Id="rId829" Type="http://schemas.openxmlformats.org/officeDocument/2006/relationships/customXml" Target="../ink/ink469.xml"/><Relationship Id="rId1014" Type="http://schemas.openxmlformats.org/officeDocument/2006/relationships/image" Target="../media/image513.png"/><Relationship Id="rId1221" Type="http://schemas.openxmlformats.org/officeDocument/2006/relationships/image" Target="../media/image613.png"/><Relationship Id="rId675" Type="http://schemas.openxmlformats.org/officeDocument/2006/relationships/customXml" Target="../ink/ink392.xml"/><Relationship Id="rId882" Type="http://schemas.openxmlformats.org/officeDocument/2006/relationships/image" Target="../media/image448.png"/><Relationship Id="rId1098" Type="http://schemas.openxmlformats.org/officeDocument/2006/relationships/image" Target="../media/image554.png"/><Relationship Id="rId535" Type="http://schemas.openxmlformats.org/officeDocument/2006/relationships/image" Target="../media/image266.png"/><Relationship Id="rId742" Type="http://schemas.openxmlformats.org/officeDocument/2006/relationships/image" Target="../media/image378.png"/><Relationship Id="rId1165" Type="http://schemas.openxmlformats.org/officeDocument/2006/relationships/image" Target="../media/image587.png"/><Relationship Id="rId602" Type="http://schemas.openxmlformats.org/officeDocument/2006/relationships/image" Target="../media/image308.png"/><Relationship Id="rId1025" Type="http://schemas.openxmlformats.org/officeDocument/2006/relationships/customXml" Target="../ink/ink568.xml"/><Relationship Id="rId1232" Type="http://schemas.openxmlformats.org/officeDocument/2006/relationships/image" Target="../media/image618.png"/><Relationship Id="rId686" Type="http://schemas.openxmlformats.org/officeDocument/2006/relationships/image" Target="../media/image350.png"/><Relationship Id="rId893" Type="http://schemas.openxmlformats.org/officeDocument/2006/relationships/customXml" Target="../ink/ink501.xml"/><Relationship Id="rId907" Type="http://schemas.openxmlformats.org/officeDocument/2006/relationships/customXml" Target="../ink/ink508.xml"/><Relationship Id="rId546" Type="http://schemas.openxmlformats.org/officeDocument/2006/relationships/customXml" Target="../ink/ink327.xml"/><Relationship Id="rId753" Type="http://schemas.openxmlformats.org/officeDocument/2006/relationships/customXml" Target="../ink/ink431.xml"/><Relationship Id="rId1176" Type="http://schemas.openxmlformats.org/officeDocument/2006/relationships/customXml" Target="../ink/ink645.xml"/><Relationship Id="rId960" Type="http://schemas.openxmlformats.org/officeDocument/2006/relationships/customXml" Target="../ink/ink535.xml"/><Relationship Id="rId1036" Type="http://schemas.openxmlformats.org/officeDocument/2006/relationships/image" Target="../media/image524.png"/><Relationship Id="rId1243" Type="http://schemas.openxmlformats.org/officeDocument/2006/relationships/customXml" Target="../ink/ink679.xml"/><Relationship Id="rId613" Type="http://schemas.openxmlformats.org/officeDocument/2006/relationships/customXml" Target="../ink/ink361.xml"/><Relationship Id="rId697" Type="http://schemas.openxmlformats.org/officeDocument/2006/relationships/customXml" Target="../ink/ink403.xml"/><Relationship Id="rId820" Type="http://schemas.openxmlformats.org/officeDocument/2006/relationships/image" Target="../media/image417.png"/><Relationship Id="rId918" Type="http://schemas.openxmlformats.org/officeDocument/2006/relationships/image" Target="../media/image466.png"/><Relationship Id="rId1103" Type="http://schemas.openxmlformats.org/officeDocument/2006/relationships/customXml" Target="../ink/ink608.xml"/><Relationship Id="rId1187" Type="http://schemas.openxmlformats.org/officeDocument/2006/relationships/image" Target="../media/image596.png"/><Relationship Id="rId557" Type="http://schemas.openxmlformats.org/officeDocument/2006/relationships/image" Target="../media/image277.png"/><Relationship Id="rId764" Type="http://schemas.openxmlformats.org/officeDocument/2006/relationships/image" Target="../media/image389.png"/><Relationship Id="rId971" Type="http://schemas.openxmlformats.org/officeDocument/2006/relationships/image" Target="../media/image492.png"/><Relationship Id="rId624" Type="http://schemas.openxmlformats.org/officeDocument/2006/relationships/image" Target="../media/image319.png"/><Relationship Id="rId831" Type="http://schemas.openxmlformats.org/officeDocument/2006/relationships/customXml" Target="../ink/ink470.xml"/><Relationship Id="rId1047" Type="http://schemas.openxmlformats.org/officeDocument/2006/relationships/customXml" Target="../ink/ink579.xml"/><Relationship Id="rId1254" Type="http://schemas.openxmlformats.org/officeDocument/2006/relationships/image" Target="../media/image629.png"/><Relationship Id="rId929" Type="http://schemas.openxmlformats.org/officeDocument/2006/relationships/customXml" Target="../ink/ink519.xml"/><Relationship Id="rId1114" Type="http://schemas.openxmlformats.org/officeDocument/2006/relationships/image" Target="../media/image562.png"/><Relationship Id="rId568" Type="http://schemas.openxmlformats.org/officeDocument/2006/relationships/customXml" Target="../ink/ink338.xml"/><Relationship Id="rId775" Type="http://schemas.openxmlformats.org/officeDocument/2006/relationships/customXml" Target="../ink/ink442.xml"/><Relationship Id="rId982" Type="http://schemas.openxmlformats.org/officeDocument/2006/relationships/customXml" Target="../ink/ink546.xml"/><Relationship Id="rId1198" Type="http://schemas.openxmlformats.org/officeDocument/2006/relationships/customXml" Target="../ink/ink656.xml"/><Relationship Id="rId635" Type="http://schemas.openxmlformats.org/officeDocument/2006/relationships/customXml" Target="../ink/ink372.xml"/><Relationship Id="rId842" Type="http://schemas.openxmlformats.org/officeDocument/2006/relationships/image" Target="../media/image428.png"/><Relationship Id="rId1058" Type="http://schemas.openxmlformats.org/officeDocument/2006/relationships/image" Target="../media/image535.png"/><Relationship Id="rId1265" Type="http://schemas.openxmlformats.org/officeDocument/2006/relationships/customXml" Target="../ink/ink690.xml"/><Relationship Id="rId702" Type="http://schemas.openxmlformats.org/officeDocument/2006/relationships/image" Target="../media/image358.png"/><Relationship Id="rId1125" Type="http://schemas.openxmlformats.org/officeDocument/2006/relationships/image" Target="../media/image567.png"/><Relationship Id="rId579" Type="http://schemas.openxmlformats.org/officeDocument/2006/relationships/customXml" Target="../ink/ink344.xml"/><Relationship Id="rId786" Type="http://schemas.openxmlformats.org/officeDocument/2006/relationships/image" Target="../media/image400.png"/><Relationship Id="rId993" Type="http://schemas.openxmlformats.org/officeDocument/2006/relationships/customXml" Target="../ink/ink552.xml"/><Relationship Id="rId646" Type="http://schemas.openxmlformats.org/officeDocument/2006/relationships/image" Target="../media/image330.png"/><Relationship Id="rId1069" Type="http://schemas.openxmlformats.org/officeDocument/2006/relationships/customXml" Target="../ink/ink590.xml"/><Relationship Id="rId1276" Type="http://schemas.openxmlformats.org/officeDocument/2006/relationships/image" Target="../media/image640.png"/><Relationship Id="rId853" Type="http://schemas.openxmlformats.org/officeDocument/2006/relationships/customXml" Target="../ink/ink481.xml"/><Relationship Id="rId1136" Type="http://schemas.openxmlformats.org/officeDocument/2006/relationships/customXml" Target="../ink/ink625.xml"/><Relationship Id="rId713" Type="http://schemas.openxmlformats.org/officeDocument/2006/relationships/customXml" Target="../ink/ink411.xml"/><Relationship Id="rId797" Type="http://schemas.openxmlformats.org/officeDocument/2006/relationships/customXml" Target="../ink/ink453.xml"/><Relationship Id="rId920" Type="http://schemas.openxmlformats.org/officeDocument/2006/relationships/image" Target="../media/image467.png"/><Relationship Id="rId1203" Type="http://schemas.openxmlformats.org/officeDocument/2006/relationships/image" Target="../media/image604.png"/><Relationship Id="rId1287" Type="http://schemas.openxmlformats.org/officeDocument/2006/relationships/customXml" Target="../ink/ink701.xml"/><Relationship Id="rId657" Type="http://schemas.openxmlformats.org/officeDocument/2006/relationships/customXml" Target="../ink/ink383.xml"/><Relationship Id="rId864" Type="http://schemas.openxmlformats.org/officeDocument/2006/relationships/image" Target="../media/image439.png"/><Relationship Id="rId517" Type="http://schemas.openxmlformats.org/officeDocument/2006/relationships/image" Target="../media/image257.png"/><Relationship Id="rId724" Type="http://schemas.openxmlformats.org/officeDocument/2006/relationships/image" Target="../media/image369.png"/><Relationship Id="rId931" Type="http://schemas.openxmlformats.org/officeDocument/2006/relationships/customXml" Target="../ink/ink520.xml"/><Relationship Id="rId1147" Type="http://schemas.openxmlformats.org/officeDocument/2006/relationships/image" Target="../media/image578.png"/><Relationship Id="rId570" Type="http://schemas.openxmlformats.org/officeDocument/2006/relationships/customXml" Target="../ink/ink339.xml"/><Relationship Id="rId1007" Type="http://schemas.openxmlformats.org/officeDocument/2006/relationships/customXml" Target="../ink/ink559.xml"/><Relationship Id="rId1214" Type="http://schemas.openxmlformats.org/officeDocument/2006/relationships/customXml" Target="../ink/ink664.xml"/><Relationship Id="rId668" Type="http://schemas.openxmlformats.org/officeDocument/2006/relationships/image" Target="../media/image341.png"/><Relationship Id="rId875" Type="http://schemas.openxmlformats.org/officeDocument/2006/relationships/customXml" Target="../ink/ink492.xml"/><Relationship Id="rId1060" Type="http://schemas.openxmlformats.org/officeDocument/2006/relationships/image" Target="../media/image536.png"/><Relationship Id="rId1298" Type="http://schemas.openxmlformats.org/officeDocument/2006/relationships/image" Target="../media/image651.png"/><Relationship Id="rId528" Type="http://schemas.openxmlformats.org/officeDocument/2006/relationships/customXml" Target="../ink/ink318.xml"/><Relationship Id="rId735" Type="http://schemas.openxmlformats.org/officeDocument/2006/relationships/customXml" Target="../ink/ink422.xml"/><Relationship Id="rId942" Type="http://schemas.openxmlformats.org/officeDocument/2006/relationships/image" Target="../media/image478.png"/><Relationship Id="rId1158" Type="http://schemas.openxmlformats.org/officeDocument/2006/relationships/customXml" Target="../ink/ink636.xml"/><Relationship Id="rId581" Type="http://schemas.openxmlformats.org/officeDocument/2006/relationships/customXml" Target="../ink/ink345.xml"/><Relationship Id="rId1018" Type="http://schemas.openxmlformats.org/officeDocument/2006/relationships/image" Target="../media/image515.png"/><Relationship Id="rId1225" Type="http://schemas.openxmlformats.org/officeDocument/2006/relationships/customXml" Target="../ink/ink670.xml"/><Relationship Id="rId679" Type="http://schemas.openxmlformats.org/officeDocument/2006/relationships/customXml" Target="../ink/ink394.xml"/><Relationship Id="rId802" Type="http://schemas.openxmlformats.org/officeDocument/2006/relationships/image" Target="../media/image408.png"/><Relationship Id="rId886" Type="http://schemas.openxmlformats.org/officeDocument/2006/relationships/image" Target="../media/image450.png"/><Relationship Id="rId2" Type="http://schemas.openxmlformats.org/officeDocument/2006/relationships/notesSlide" Target="../notesSlides/notesSlide4.xml"/><Relationship Id="rId539" Type="http://schemas.openxmlformats.org/officeDocument/2006/relationships/image" Target="../media/image268.png"/><Relationship Id="rId746" Type="http://schemas.openxmlformats.org/officeDocument/2006/relationships/image" Target="../media/image380.png"/><Relationship Id="rId1071" Type="http://schemas.openxmlformats.org/officeDocument/2006/relationships/customXml" Target="../ink/ink591.xml"/><Relationship Id="rId1169" Type="http://schemas.openxmlformats.org/officeDocument/2006/relationships/image" Target="../media/image589.png"/><Relationship Id="rId953" Type="http://schemas.openxmlformats.org/officeDocument/2006/relationships/customXml" Target="../ink/ink531.xml"/><Relationship Id="rId1029" Type="http://schemas.openxmlformats.org/officeDocument/2006/relationships/customXml" Target="../ink/ink570.xml"/><Relationship Id="rId1236" Type="http://schemas.openxmlformats.org/officeDocument/2006/relationships/image" Target="../media/image620.png"/><Relationship Id="rId592" Type="http://schemas.openxmlformats.org/officeDocument/2006/relationships/image" Target="../media/image294.png"/><Relationship Id="rId606" Type="http://schemas.openxmlformats.org/officeDocument/2006/relationships/image" Target="../media/image310.png"/><Relationship Id="rId813" Type="http://schemas.openxmlformats.org/officeDocument/2006/relationships/customXml" Target="../ink/ink461.xml"/><Relationship Id="rId897" Type="http://schemas.openxmlformats.org/officeDocument/2006/relationships/customXml" Target="../ink/ink503.xml"/><Relationship Id="rId1082" Type="http://schemas.openxmlformats.org/officeDocument/2006/relationships/image" Target="../media/image547.png"/><Relationship Id="rId1303" Type="http://schemas.openxmlformats.org/officeDocument/2006/relationships/customXml" Target="../ink/ink709.xml"/><Relationship Id="rId757" Type="http://schemas.openxmlformats.org/officeDocument/2006/relationships/customXml" Target="../ink/ink433.xml"/><Relationship Id="rId964" Type="http://schemas.openxmlformats.org/officeDocument/2006/relationships/customXml" Target="../ink/ink537.xml"/><Relationship Id="rId617" Type="http://schemas.openxmlformats.org/officeDocument/2006/relationships/customXml" Target="../ink/ink363.xml"/><Relationship Id="rId824" Type="http://schemas.openxmlformats.org/officeDocument/2006/relationships/image" Target="../media/image419.png"/><Relationship Id="rId1247" Type="http://schemas.openxmlformats.org/officeDocument/2006/relationships/customXml" Target="../ink/ink681.xml"/><Relationship Id="rId670" Type="http://schemas.openxmlformats.org/officeDocument/2006/relationships/image" Target="../media/image342.png"/><Relationship Id="rId1093" Type="http://schemas.openxmlformats.org/officeDocument/2006/relationships/image" Target="../media/image552.png"/><Relationship Id="rId1107" Type="http://schemas.openxmlformats.org/officeDocument/2006/relationships/customXml" Target="../ink/ink610.xml"/><Relationship Id="rId530" Type="http://schemas.openxmlformats.org/officeDocument/2006/relationships/customXml" Target="../ink/ink319.xml"/><Relationship Id="rId768" Type="http://schemas.openxmlformats.org/officeDocument/2006/relationships/image" Target="../media/image391.png"/><Relationship Id="rId975" Type="http://schemas.openxmlformats.org/officeDocument/2006/relationships/image" Target="../media/image494.png"/><Relationship Id="rId1160" Type="http://schemas.openxmlformats.org/officeDocument/2006/relationships/customXml" Target="../ink/ink637.xml"/><Relationship Id="rId628" Type="http://schemas.openxmlformats.org/officeDocument/2006/relationships/image" Target="../media/image321.png"/><Relationship Id="rId835" Type="http://schemas.openxmlformats.org/officeDocument/2006/relationships/customXml" Target="../ink/ink472.xml"/><Relationship Id="rId1258" Type="http://schemas.openxmlformats.org/officeDocument/2006/relationships/image" Target="../media/image631.png"/><Relationship Id="rId1020" Type="http://schemas.openxmlformats.org/officeDocument/2006/relationships/image" Target="../media/image516.png"/><Relationship Id="rId1118" Type="http://schemas.openxmlformats.org/officeDocument/2006/relationships/image" Target="../media/image564.png"/><Relationship Id="rId681" Type="http://schemas.openxmlformats.org/officeDocument/2006/relationships/customXml" Target="../ink/ink395.xml"/><Relationship Id="rId779" Type="http://schemas.openxmlformats.org/officeDocument/2006/relationships/customXml" Target="../ink/ink444.xml"/><Relationship Id="rId902" Type="http://schemas.openxmlformats.org/officeDocument/2006/relationships/image" Target="../media/image458.png"/><Relationship Id="rId986" Type="http://schemas.openxmlformats.org/officeDocument/2006/relationships/image" Target="../media/image499.png"/><Relationship Id="rId541" Type="http://schemas.openxmlformats.org/officeDocument/2006/relationships/image" Target="../media/image269.png"/><Relationship Id="rId639" Type="http://schemas.openxmlformats.org/officeDocument/2006/relationships/customXml" Target="../ink/ink374.xml"/><Relationship Id="rId1171" Type="http://schemas.openxmlformats.org/officeDocument/2006/relationships/image" Target="../media/image590.png"/><Relationship Id="rId1269" Type="http://schemas.openxmlformats.org/officeDocument/2006/relationships/customXml" Target="../ink/ink692.xml"/><Relationship Id="rId846" Type="http://schemas.openxmlformats.org/officeDocument/2006/relationships/image" Target="../media/image430.png"/><Relationship Id="rId1031" Type="http://schemas.openxmlformats.org/officeDocument/2006/relationships/customXml" Target="../ink/ink571.xml"/><Relationship Id="rId1129" Type="http://schemas.openxmlformats.org/officeDocument/2006/relationships/image" Target="../media/image569.png"/><Relationship Id="rId692" Type="http://schemas.openxmlformats.org/officeDocument/2006/relationships/image" Target="../media/image353.png"/><Relationship Id="rId706" Type="http://schemas.openxmlformats.org/officeDocument/2006/relationships/image" Target="../media/image360.png"/><Relationship Id="rId913" Type="http://schemas.openxmlformats.org/officeDocument/2006/relationships/customXml" Target="../ink/ink511.xml"/><Relationship Id="rId552" Type="http://schemas.openxmlformats.org/officeDocument/2006/relationships/customXml" Target="../ink/ink330.xml"/><Relationship Id="rId997" Type="http://schemas.openxmlformats.org/officeDocument/2006/relationships/customXml" Target="../ink/ink554.xml"/><Relationship Id="rId1182" Type="http://schemas.openxmlformats.org/officeDocument/2006/relationships/customXml" Target="../ink/ink648.xml"/><Relationship Id="rId857" Type="http://schemas.openxmlformats.org/officeDocument/2006/relationships/customXml" Target="../ink/ink483.xml"/><Relationship Id="rId1042" Type="http://schemas.openxmlformats.org/officeDocument/2006/relationships/image" Target="../media/image527.png"/><Relationship Id="rId717" Type="http://schemas.openxmlformats.org/officeDocument/2006/relationships/customXml" Target="../ink/ink413.xml"/><Relationship Id="rId924" Type="http://schemas.openxmlformats.org/officeDocument/2006/relationships/image" Target="../media/image469.png"/><Relationship Id="rId563" Type="http://schemas.openxmlformats.org/officeDocument/2006/relationships/image" Target="../media/image280.png"/><Relationship Id="rId770" Type="http://schemas.openxmlformats.org/officeDocument/2006/relationships/image" Target="../media/image392.png"/><Relationship Id="rId1193" Type="http://schemas.openxmlformats.org/officeDocument/2006/relationships/image" Target="../media/image599.png"/><Relationship Id="rId1207" Type="http://schemas.openxmlformats.org/officeDocument/2006/relationships/image" Target="../media/image606.png"/><Relationship Id="rId868" Type="http://schemas.openxmlformats.org/officeDocument/2006/relationships/image" Target="../media/image441.png"/><Relationship Id="rId1053" Type="http://schemas.openxmlformats.org/officeDocument/2006/relationships/customXml" Target="../ink/ink582.xml"/><Relationship Id="rId1260" Type="http://schemas.openxmlformats.org/officeDocument/2006/relationships/image" Target="../media/image632.png"/><Relationship Id="rId630" Type="http://schemas.openxmlformats.org/officeDocument/2006/relationships/image" Target="../media/image322.png"/><Relationship Id="rId728" Type="http://schemas.openxmlformats.org/officeDocument/2006/relationships/image" Target="../media/image371.png"/><Relationship Id="rId935" Type="http://schemas.openxmlformats.org/officeDocument/2006/relationships/customXml" Target="../ink/ink522.xml"/><Relationship Id="rId574" Type="http://schemas.openxmlformats.org/officeDocument/2006/relationships/image" Target="../media/image285.png"/><Relationship Id="rId1120" Type="http://schemas.openxmlformats.org/officeDocument/2006/relationships/customXml" Target="../ink/ink617.xml"/><Relationship Id="rId1218" Type="http://schemas.openxmlformats.org/officeDocument/2006/relationships/customXml" Target="../ink/ink666.xml"/><Relationship Id="rId781" Type="http://schemas.openxmlformats.org/officeDocument/2006/relationships/customXml" Target="../ink/ink445.xml"/><Relationship Id="rId879" Type="http://schemas.openxmlformats.org/officeDocument/2006/relationships/customXml" Target="../ink/ink494.xml"/><Relationship Id="rId641" Type="http://schemas.openxmlformats.org/officeDocument/2006/relationships/customXml" Target="../ink/ink375.xml"/><Relationship Id="rId683" Type="http://schemas.openxmlformats.org/officeDocument/2006/relationships/customXml" Target="../ink/ink396.xml"/><Relationship Id="rId739" Type="http://schemas.openxmlformats.org/officeDocument/2006/relationships/customXml" Target="../ink/ink424.xml"/><Relationship Id="rId890" Type="http://schemas.openxmlformats.org/officeDocument/2006/relationships/image" Target="../media/image452.png"/><Relationship Id="rId904" Type="http://schemas.openxmlformats.org/officeDocument/2006/relationships/image" Target="../media/image459.png"/><Relationship Id="rId1064" Type="http://schemas.openxmlformats.org/officeDocument/2006/relationships/image" Target="../media/image538.png"/><Relationship Id="rId1271" Type="http://schemas.openxmlformats.org/officeDocument/2006/relationships/customXml" Target="../ink/ink693.xml"/><Relationship Id="rId543" Type="http://schemas.openxmlformats.org/officeDocument/2006/relationships/image" Target="../media/image270.png"/><Relationship Id="rId946" Type="http://schemas.openxmlformats.org/officeDocument/2006/relationships/image" Target="../media/image480.png"/><Relationship Id="rId988" Type="http://schemas.openxmlformats.org/officeDocument/2006/relationships/image" Target="../media/image500.png"/><Relationship Id="rId1131" Type="http://schemas.openxmlformats.org/officeDocument/2006/relationships/image" Target="../media/image570.png"/><Relationship Id="rId1173" Type="http://schemas.openxmlformats.org/officeDocument/2006/relationships/image" Target="../media/image591.png"/><Relationship Id="rId1229" Type="http://schemas.openxmlformats.org/officeDocument/2006/relationships/customXml" Target="../ink/ink672.xml"/><Relationship Id="rId585" Type="http://schemas.openxmlformats.org/officeDocument/2006/relationships/customXml" Target="../ink/ink347.xml"/><Relationship Id="rId750" Type="http://schemas.openxmlformats.org/officeDocument/2006/relationships/image" Target="../media/image382.png"/><Relationship Id="rId792" Type="http://schemas.openxmlformats.org/officeDocument/2006/relationships/image" Target="../media/image403.png"/><Relationship Id="rId806" Type="http://schemas.openxmlformats.org/officeDocument/2006/relationships/image" Target="../media/image410.png"/><Relationship Id="rId848" Type="http://schemas.openxmlformats.org/officeDocument/2006/relationships/image" Target="../media/image431.png"/><Relationship Id="rId1033" Type="http://schemas.openxmlformats.org/officeDocument/2006/relationships/customXml" Target="../ink/ink572.xml"/><Relationship Id="rId610" Type="http://schemas.openxmlformats.org/officeDocument/2006/relationships/image" Target="../media/image312.png"/><Relationship Id="rId652" Type="http://schemas.openxmlformats.org/officeDocument/2006/relationships/image" Target="../media/image333.png"/><Relationship Id="rId694" Type="http://schemas.openxmlformats.org/officeDocument/2006/relationships/image" Target="../media/image354.png"/><Relationship Id="rId708" Type="http://schemas.openxmlformats.org/officeDocument/2006/relationships/image" Target="../media/image361.png"/><Relationship Id="rId915" Type="http://schemas.openxmlformats.org/officeDocument/2006/relationships/customXml" Target="../ink/ink512.xml"/><Relationship Id="rId1075" Type="http://schemas.openxmlformats.org/officeDocument/2006/relationships/customXml" Target="../ink/ink593.xml"/><Relationship Id="rId1240" Type="http://schemas.openxmlformats.org/officeDocument/2006/relationships/image" Target="../media/image622.png"/><Relationship Id="rId1282" Type="http://schemas.openxmlformats.org/officeDocument/2006/relationships/image" Target="../media/image643.png"/><Relationship Id="rId512" Type="http://schemas.openxmlformats.org/officeDocument/2006/relationships/customXml" Target="../ink/ink310.xml"/><Relationship Id="rId957" Type="http://schemas.openxmlformats.org/officeDocument/2006/relationships/customXml" Target="../ink/ink533.xml"/><Relationship Id="rId999" Type="http://schemas.openxmlformats.org/officeDocument/2006/relationships/customXml" Target="../ink/ink555.xml"/><Relationship Id="rId1100" Type="http://schemas.openxmlformats.org/officeDocument/2006/relationships/image" Target="../media/image555.png"/><Relationship Id="rId1142" Type="http://schemas.openxmlformats.org/officeDocument/2006/relationships/customXml" Target="../ink/ink628.xml"/><Relationship Id="rId1184" Type="http://schemas.openxmlformats.org/officeDocument/2006/relationships/customXml" Target="../ink/ink649.xml"/><Relationship Id="rId554" Type="http://schemas.openxmlformats.org/officeDocument/2006/relationships/customXml" Target="../ink/ink331.xml"/><Relationship Id="rId596" Type="http://schemas.openxmlformats.org/officeDocument/2006/relationships/image" Target="../media/image296.png"/><Relationship Id="rId761" Type="http://schemas.openxmlformats.org/officeDocument/2006/relationships/customXml" Target="../ink/ink435.xml"/><Relationship Id="rId817" Type="http://schemas.openxmlformats.org/officeDocument/2006/relationships/customXml" Target="../ink/ink463.xml"/><Relationship Id="rId859" Type="http://schemas.openxmlformats.org/officeDocument/2006/relationships/customXml" Target="../ink/ink484.xml"/><Relationship Id="rId1002" Type="http://schemas.openxmlformats.org/officeDocument/2006/relationships/image" Target="../media/image507.png"/><Relationship Id="rId621" Type="http://schemas.openxmlformats.org/officeDocument/2006/relationships/customXml" Target="../ink/ink365.xml"/><Relationship Id="rId663" Type="http://schemas.openxmlformats.org/officeDocument/2006/relationships/customXml" Target="../ink/ink386.xml"/><Relationship Id="rId870" Type="http://schemas.openxmlformats.org/officeDocument/2006/relationships/image" Target="../media/image442.png"/><Relationship Id="rId1044" Type="http://schemas.openxmlformats.org/officeDocument/2006/relationships/image" Target="../media/image528.png"/><Relationship Id="rId1086" Type="http://schemas.openxmlformats.org/officeDocument/2006/relationships/image" Target="../media/image549.png"/><Relationship Id="rId1251" Type="http://schemas.openxmlformats.org/officeDocument/2006/relationships/customXml" Target="../ink/ink683.xml"/><Relationship Id="rId1293" Type="http://schemas.openxmlformats.org/officeDocument/2006/relationships/customXml" Target="../ink/ink704.xml"/><Relationship Id="rId1307" Type="http://schemas.openxmlformats.org/officeDocument/2006/relationships/customXml" Target="../ink/ink711.xml"/><Relationship Id="rId523" Type="http://schemas.openxmlformats.org/officeDocument/2006/relationships/image" Target="../media/image260.png"/><Relationship Id="rId719" Type="http://schemas.openxmlformats.org/officeDocument/2006/relationships/customXml" Target="../ink/ink414.xml"/><Relationship Id="rId926" Type="http://schemas.openxmlformats.org/officeDocument/2006/relationships/image" Target="../media/image470.png"/><Relationship Id="rId968" Type="http://schemas.openxmlformats.org/officeDocument/2006/relationships/customXml" Target="../ink/ink539.xml"/><Relationship Id="rId1111" Type="http://schemas.openxmlformats.org/officeDocument/2006/relationships/customXml" Target="../ink/ink612.xml"/><Relationship Id="rId1153" Type="http://schemas.openxmlformats.org/officeDocument/2006/relationships/image" Target="../media/image581.png"/><Relationship Id="rId565" Type="http://schemas.openxmlformats.org/officeDocument/2006/relationships/image" Target="../media/image281.png"/><Relationship Id="rId730" Type="http://schemas.openxmlformats.org/officeDocument/2006/relationships/image" Target="../media/image372.png"/><Relationship Id="rId772" Type="http://schemas.openxmlformats.org/officeDocument/2006/relationships/image" Target="../media/image393.png"/><Relationship Id="rId828" Type="http://schemas.openxmlformats.org/officeDocument/2006/relationships/image" Target="../media/image421.png"/><Relationship Id="rId1013" Type="http://schemas.openxmlformats.org/officeDocument/2006/relationships/customXml" Target="../ink/ink562.xml"/><Relationship Id="rId1195" Type="http://schemas.openxmlformats.org/officeDocument/2006/relationships/image" Target="../media/image600.png"/><Relationship Id="rId1209" Type="http://schemas.openxmlformats.org/officeDocument/2006/relationships/image" Target="../media/image607.png"/><Relationship Id="rId632" Type="http://schemas.openxmlformats.org/officeDocument/2006/relationships/image" Target="../media/image323.png"/><Relationship Id="rId1055" Type="http://schemas.openxmlformats.org/officeDocument/2006/relationships/customXml" Target="../ink/ink583.xml"/><Relationship Id="rId1097" Type="http://schemas.openxmlformats.org/officeDocument/2006/relationships/customXml" Target="../ink/ink605.xml"/><Relationship Id="rId1220" Type="http://schemas.openxmlformats.org/officeDocument/2006/relationships/customXml" Target="../ink/ink667.xml"/><Relationship Id="rId1262" Type="http://schemas.openxmlformats.org/officeDocument/2006/relationships/image" Target="../media/image633.png"/><Relationship Id="rId674" Type="http://schemas.openxmlformats.org/officeDocument/2006/relationships/image" Target="../media/image344.png"/><Relationship Id="rId881" Type="http://schemas.openxmlformats.org/officeDocument/2006/relationships/customXml" Target="../ink/ink495.xml"/><Relationship Id="rId937" Type="http://schemas.openxmlformats.org/officeDocument/2006/relationships/customXml" Target="../ink/ink523.xml"/><Relationship Id="rId979" Type="http://schemas.openxmlformats.org/officeDocument/2006/relationships/image" Target="../media/image496.png"/><Relationship Id="rId1122" Type="http://schemas.openxmlformats.org/officeDocument/2006/relationships/customXml" Target="../ink/ink618.xml"/><Relationship Id="rId534" Type="http://schemas.openxmlformats.org/officeDocument/2006/relationships/customXml" Target="../ink/ink321.xml"/><Relationship Id="rId576" Type="http://schemas.openxmlformats.org/officeDocument/2006/relationships/image" Target="../media/image286.png"/><Relationship Id="rId741" Type="http://schemas.openxmlformats.org/officeDocument/2006/relationships/customXml" Target="../ink/ink425.xml"/><Relationship Id="rId783" Type="http://schemas.openxmlformats.org/officeDocument/2006/relationships/customXml" Target="../ink/ink446.xml"/><Relationship Id="rId839" Type="http://schemas.openxmlformats.org/officeDocument/2006/relationships/customXml" Target="../ink/ink474.xml"/><Relationship Id="rId990" Type="http://schemas.openxmlformats.org/officeDocument/2006/relationships/image" Target="../media/image501.png"/><Relationship Id="rId1164" Type="http://schemas.openxmlformats.org/officeDocument/2006/relationships/customXml" Target="../ink/ink639.xml"/><Relationship Id="rId601" Type="http://schemas.openxmlformats.org/officeDocument/2006/relationships/customXml" Target="../ink/ink355.xml"/><Relationship Id="rId643" Type="http://schemas.openxmlformats.org/officeDocument/2006/relationships/customXml" Target="../ink/ink376.xml"/><Relationship Id="rId1024" Type="http://schemas.openxmlformats.org/officeDocument/2006/relationships/image" Target="../media/image518.png"/><Relationship Id="rId1066" Type="http://schemas.openxmlformats.org/officeDocument/2006/relationships/image" Target="../media/image539.png"/><Relationship Id="rId1231" Type="http://schemas.openxmlformats.org/officeDocument/2006/relationships/customXml" Target="../ink/ink673.xml"/><Relationship Id="rId1273" Type="http://schemas.openxmlformats.org/officeDocument/2006/relationships/customXml" Target="../ink/ink694.xml"/><Relationship Id="rId685" Type="http://schemas.openxmlformats.org/officeDocument/2006/relationships/customXml" Target="../ink/ink397.xml"/><Relationship Id="rId850" Type="http://schemas.openxmlformats.org/officeDocument/2006/relationships/image" Target="../media/image432.png"/><Relationship Id="rId892" Type="http://schemas.openxmlformats.org/officeDocument/2006/relationships/image" Target="../media/image453.png"/><Relationship Id="rId906" Type="http://schemas.openxmlformats.org/officeDocument/2006/relationships/image" Target="../media/image460.png"/><Relationship Id="rId948" Type="http://schemas.openxmlformats.org/officeDocument/2006/relationships/image" Target="../media/image481.png"/><Relationship Id="rId1133" Type="http://schemas.openxmlformats.org/officeDocument/2006/relationships/image" Target="../media/image571.png"/><Relationship Id="rId545" Type="http://schemas.openxmlformats.org/officeDocument/2006/relationships/image" Target="../media/image271.png"/><Relationship Id="rId587" Type="http://schemas.openxmlformats.org/officeDocument/2006/relationships/customXml" Target="../ink/ink348.xml"/><Relationship Id="rId710" Type="http://schemas.openxmlformats.org/officeDocument/2006/relationships/image" Target="../media/image362.png"/><Relationship Id="rId752" Type="http://schemas.openxmlformats.org/officeDocument/2006/relationships/image" Target="../media/image383.png"/><Relationship Id="rId808" Type="http://schemas.openxmlformats.org/officeDocument/2006/relationships/image" Target="../media/image411.png"/><Relationship Id="rId1175" Type="http://schemas.openxmlformats.org/officeDocument/2006/relationships/image" Target="../media/image47.png"/><Relationship Id="rId612" Type="http://schemas.openxmlformats.org/officeDocument/2006/relationships/image" Target="../media/image313.png"/><Relationship Id="rId794" Type="http://schemas.openxmlformats.org/officeDocument/2006/relationships/image" Target="../media/image404.png"/><Relationship Id="rId1035" Type="http://schemas.openxmlformats.org/officeDocument/2006/relationships/customXml" Target="../ink/ink573.xml"/><Relationship Id="rId1077" Type="http://schemas.openxmlformats.org/officeDocument/2006/relationships/customXml" Target="../ink/ink594.xml"/><Relationship Id="rId1200" Type="http://schemas.openxmlformats.org/officeDocument/2006/relationships/customXml" Target="../ink/ink657.xml"/><Relationship Id="rId1242" Type="http://schemas.openxmlformats.org/officeDocument/2006/relationships/image" Target="../media/image623.png"/><Relationship Id="rId654" Type="http://schemas.openxmlformats.org/officeDocument/2006/relationships/image" Target="../media/image334.png"/><Relationship Id="rId696" Type="http://schemas.openxmlformats.org/officeDocument/2006/relationships/image" Target="../media/image355.png"/><Relationship Id="rId861" Type="http://schemas.openxmlformats.org/officeDocument/2006/relationships/customXml" Target="../ink/ink485.xml"/><Relationship Id="rId917" Type="http://schemas.openxmlformats.org/officeDocument/2006/relationships/customXml" Target="../ink/ink513.xml"/><Relationship Id="rId959" Type="http://schemas.openxmlformats.org/officeDocument/2006/relationships/image" Target="../media/image486.png"/><Relationship Id="rId1102" Type="http://schemas.openxmlformats.org/officeDocument/2006/relationships/image" Target="../media/image556.png"/><Relationship Id="rId1284" Type="http://schemas.openxmlformats.org/officeDocument/2006/relationships/image" Target="../media/image644.png"/><Relationship Id="rId514" Type="http://schemas.openxmlformats.org/officeDocument/2006/relationships/customXml" Target="../ink/ink311.xml"/><Relationship Id="rId556" Type="http://schemas.openxmlformats.org/officeDocument/2006/relationships/customXml" Target="../ink/ink332.xml"/><Relationship Id="rId721" Type="http://schemas.openxmlformats.org/officeDocument/2006/relationships/customXml" Target="../ink/ink415.xml"/><Relationship Id="rId763" Type="http://schemas.openxmlformats.org/officeDocument/2006/relationships/customXml" Target="../ink/ink436.xml"/><Relationship Id="rId1144" Type="http://schemas.openxmlformats.org/officeDocument/2006/relationships/customXml" Target="../ink/ink629.xml"/><Relationship Id="rId1186" Type="http://schemas.openxmlformats.org/officeDocument/2006/relationships/customXml" Target="../ink/ink650.xml"/><Relationship Id="rId598" Type="http://schemas.openxmlformats.org/officeDocument/2006/relationships/image" Target="../media/image297.png"/><Relationship Id="rId819" Type="http://schemas.openxmlformats.org/officeDocument/2006/relationships/customXml" Target="../ink/ink464.xml"/><Relationship Id="rId970" Type="http://schemas.openxmlformats.org/officeDocument/2006/relationships/customXml" Target="../ink/ink540.xml"/><Relationship Id="rId1004" Type="http://schemas.openxmlformats.org/officeDocument/2006/relationships/image" Target="../media/image508.png"/><Relationship Id="rId1046" Type="http://schemas.openxmlformats.org/officeDocument/2006/relationships/image" Target="../media/image529.png"/><Relationship Id="rId1211" Type="http://schemas.openxmlformats.org/officeDocument/2006/relationships/image" Target="../media/image608.png"/><Relationship Id="rId1253" Type="http://schemas.openxmlformats.org/officeDocument/2006/relationships/customXml" Target="../ink/ink684.xml"/><Relationship Id="rId623" Type="http://schemas.openxmlformats.org/officeDocument/2006/relationships/customXml" Target="../ink/ink366.xml"/><Relationship Id="rId665" Type="http://schemas.openxmlformats.org/officeDocument/2006/relationships/customXml" Target="../ink/ink387.xml"/><Relationship Id="rId830" Type="http://schemas.openxmlformats.org/officeDocument/2006/relationships/image" Target="../media/image422.png"/><Relationship Id="rId872" Type="http://schemas.openxmlformats.org/officeDocument/2006/relationships/image" Target="../media/image443.png"/><Relationship Id="rId928" Type="http://schemas.openxmlformats.org/officeDocument/2006/relationships/image" Target="../media/image471.png"/><Relationship Id="rId1088" Type="http://schemas.openxmlformats.org/officeDocument/2006/relationships/image" Target="../media/image550.png"/><Relationship Id="rId1295" Type="http://schemas.openxmlformats.org/officeDocument/2006/relationships/customXml" Target="../ink/ink705.xml"/><Relationship Id="rId525" Type="http://schemas.openxmlformats.org/officeDocument/2006/relationships/image" Target="../media/image261.png"/><Relationship Id="rId567" Type="http://schemas.openxmlformats.org/officeDocument/2006/relationships/image" Target="../media/image282.png"/><Relationship Id="rId732" Type="http://schemas.openxmlformats.org/officeDocument/2006/relationships/image" Target="../media/image373.png"/><Relationship Id="rId1113" Type="http://schemas.openxmlformats.org/officeDocument/2006/relationships/customXml" Target="../ink/ink613.xml"/><Relationship Id="rId1155" Type="http://schemas.openxmlformats.org/officeDocument/2006/relationships/image" Target="../media/image582.png"/><Relationship Id="rId1197" Type="http://schemas.openxmlformats.org/officeDocument/2006/relationships/image" Target="../media/image601.png"/><Relationship Id="rId774" Type="http://schemas.openxmlformats.org/officeDocument/2006/relationships/image" Target="../media/image394.png"/><Relationship Id="rId981" Type="http://schemas.openxmlformats.org/officeDocument/2006/relationships/image" Target="../media/image497.png"/><Relationship Id="rId1015" Type="http://schemas.openxmlformats.org/officeDocument/2006/relationships/customXml" Target="../ink/ink563.xml"/><Relationship Id="rId1057" Type="http://schemas.openxmlformats.org/officeDocument/2006/relationships/customXml" Target="../ink/ink584.xml"/><Relationship Id="rId1222" Type="http://schemas.openxmlformats.org/officeDocument/2006/relationships/customXml" Target="../ink/ink668.xml"/><Relationship Id="rId634" Type="http://schemas.openxmlformats.org/officeDocument/2006/relationships/image" Target="../media/image324.png"/><Relationship Id="rId676" Type="http://schemas.openxmlformats.org/officeDocument/2006/relationships/image" Target="../media/image345.png"/><Relationship Id="rId841" Type="http://schemas.openxmlformats.org/officeDocument/2006/relationships/customXml" Target="../ink/ink475.xml"/><Relationship Id="rId883" Type="http://schemas.openxmlformats.org/officeDocument/2006/relationships/customXml" Target="../ink/ink496.xml"/><Relationship Id="rId1099" Type="http://schemas.openxmlformats.org/officeDocument/2006/relationships/customXml" Target="../ink/ink606.xml"/><Relationship Id="rId1264" Type="http://schemas.openxmlformats.org/officeDocument/2006/relationships/image" Target="../media/image634.png"/><Relationship Id="rId536" Type="http://schemas.openxmlformats.org/officeDocument/2006/relationships/customXml" Target="../ink/ink322.xml"/><Relationship Id="rId701" Type="http://schemas.openxmlformats.org/officeDocument/2006/relationships/customXml" Target="../ink/ink405.xml"/><Relationship Id="rId939" Type="http://schemas.openxmlformats.org/officeDocument/2006/relationships/customXml" Target="../ink/ink524.xml"/><Relationship Id="rId1124" Type="http://schemas.openxmlformats.org/officeDocument/2006/relationships/customXml" Target="../ink/ink619.xml"/><Relationship Id="rId1166" Type="http://schemas.openxmlformats.org/officeDocument/2006/relationships/customXml" Target="../ink/ink640.xml"/><Relationship Id="rId578" Type="http://schemas.openxmlformats.org/officeDocument/2006/relationships/image" Target="../media/image287.png"/><Relationship Id="rId743" Type="http://schemas.openxmlformats.org/officeDocument/2006/relationships/customXml" Target="../ink/ink426.xml"/><Relationship Id="rId785" Type="http://schemas.openxmlformats.org/officeDocument/2006/relationships/customXml" Target="../ink/ink447.xml"/><Relationship Id="rId950" Type="http://schemas.openxmlformats.org/officeDocument/2006/relationships/image" Target="../media/image482.png"/><Relationship Id="rId992" Type="http://schemas.openxmlformats.org/officeDocument/2006/relationships/image" Target="../media/image502.png"/><Relationship Id="rId1026" Type="http://schemas.openxmlformats.org/officeDocument/2006/relationships/image" Target="../media/image519.png"/><Relationship Id="rId603" Type="http://schemas.openxmlformats.org/officeDocument/2006/relationships/customXml" Target="../ink/ink356.xml"/><Relationship Id="rId645" Type="http://schemas.openxmlformats.org/officeDocument/2006/relationships/customXml" Target="../ink/ink377.xml"/><Relationship Id="rId687" Type="http://schemas.openxmlformats.org/officeDocument/2006/relationships/customXml" Target="../ink/ink398.xml"/><Relationship Id="rId810" Type="http://schemas.openxmlformats.org/officeDocument/2006/relationships/image" Target="../media/image412.png"/><Relationship Id="rId852" Type="http://schemas.openxmlformats.org/officeDocument/2006/relationships/image" Target="../media/image433.png"/><Relationship Id="rId908" Type="http://schemas.openxmlformats.org/officeDocument/2006/relationships/image" Target="../media/image461.png"/><Relationship Id="rId1068" Type="http://schemas.openxmlformats.org/officeDocument/2006/relationships/image" Target="../media/image540.png"/><Relationship Id="rId1233" Type="http://schemas.openxmlformats.org/officeDocument/2006/relationships/customXml" Target="../ink/ink674.xml"/><Relationship Id="rId1275" Type="http://schemas.openxmlformats.org/officeDocument/2006/relationships/customXml" Target="../ink/ink695.xml"/><Relationship Id="rId712" Type="http://schemas.openxmlformats.org/officeDocument/2006/relationships/image" Target="../media/image363.png"/><Relationship Id="rId894" Type="http://schemas.openxmlformats.org/officeDocument/2006/relationships/image" Target="../media/image454.png"/><Relationship Id="rId1135" Type="http://schemas.openxmlformats.org/officeDocument/2006/relationships/image" Target="../media/image572.png"/><Relationship Id="rId1177" Type="http://schemas.openxmlformats.org/officeDocument/2006/relationships/image" Target="../media/image592.png"/><Relationship Id="rId1300" Type="http://schemas.openxmlformats.org/officeDocument/2006/relationships/image" Target="../media/image652.png"/><Relationship Id="rId547" Type="http://schemas.openxmlformats.org/officeDocument/2006/relationships/image" Target="../media/image272.png"/><Relationship Id="rId589" Type="http://schemas.openxmlformats.org/officeDocument/2006/relationships/customXml" Target="../ink/ink349.xml"/><Relationship Id="rId754" Type="http://schemas.openxmlformats.org/officeDocument/2006/relationships/image" Target="../media/image384.png"/><Relationship Id="rId796" Type="http://schemas.openxmlformats.org/officeDocument/2006/relationships/image" Target="../media/image405.png"/><Relationship Id="rId961" Type="http://schemas.openxmlformats.org/officeDocument/2006/relationships/image" Target="../media/image487.png"/><Relationship Id="rId1202" Type="http://schemas.openxmlformats.org/officeDocument/2006/relationships/customXml" Target="../ink/ink658.xml"/><Relationship Id="rId614" Type="http://schemas.openxmlformats.org/officeDocument/2006/relationships/image" Target="../media/image314.png"/><Relationship Id="rId656" Type="http://schemas.openxmlformats.org/officeDocument/2006/relationships/image" Target="../media/image335.png"/><Relationship Id="rId821" Type="http://schemas.openxmlformats.org/officeDocument/2006/relationships/customXml" Target="../ink/ink465.xml"/><Relationship Id="rId863" Type="http://schemas.openxmlformats.org/officeDocument/2006/relationships/customXml" Target="../ink/ink486.xml"/><Relationship Id="rId1037" Type="http://schemas.openxmlformats.org/officeDocument/2006/relationships/customXml" Target="../ink/ink574.xml"/><Relationship Id="rId1079" Type="http://schemas.openxmlformats.org/officeDocument/2006/relationships/customXml" Target="../ink/ink595.xml"/><Relationship Id="rId1244" Type="http://schemas.openxmlformats.org/officeDocument/2006/relationships/image" Target="../media/image624.png"/><Relationship Id="rId1286" Type="http://schemas.openxmlformats.org/officeDocument/2006/relationships/image" Target="../media/image645.png"/><Relationship Id="rId516" Type="http://schemas.openxmlformats.org/officeDocument/2006/relationships/customXml" Target="../ink/ink312.xml"/><Relationship Id="rId698" Type="http://schemas.openxmlformats.org/officeDocument/2006/relationships/image" Target="../media/image356.png"/><Relationship Id="rId919" Type="http://schemas.openxmlformats.org/officeDocument/2006/relationships/customXml" Target="../ink/ink514.xml"/><Relationship Id="rId1090" Type="http://schemas.openxmlformats.org/officeDocument/2006/relationships/customXml" Target="../ink/ink601.xml"/><Relationship Id="rId1104" Type="http://schemas.openxmlformats.org/officeDocument/2006/relationships/image" Target="../media/image557.png"/><Relationship Id="rId1146" Type="http://schemas.openxmlformats.org/officeDocument/2006/relationships/customXml" Target="../ink/ink630.xml"/><Relationship Id="rId558" Type="http://schemas.openxmlformats.org/officeDocument/2006/relationships/customXml" Target="../ink/ink333.xml"/><Relationship Id="rId723" Type="http://schemas.openxmlformats.org/officeDocument/2006/relationships/customXml" Target="../ink/ink416.xml"/><Relationship Id="rId765" Type="http://schemas.openxmlformats.org/officeDocument/2006/relationships/customXml" Target="../ink/ink437.xml"/><Relationship Id="rId930" Type="http://schemas.openxmlformats.org/officeDocument/2006/relationships/image" Target="../media/image472.png"/><Relationship Id="rId972" Type="http://schemas.openxmlformats.org/officeDocument/2006/relationships/customXml" Target="../ink/ink541.xml"/><Relationship Id="rId1006" Type="http://schemas.openxmlformats.org/officeDocument/2006/relationships/image" Target="../media/image509.png"/><Relationship Id="rId1188" Type="http://schemas.openxmlformats.org/officeDocument/2006/relationships/customXml" Target="../ink/ink651.xml"/><Relationship Id="rId625" Type="http://schemas.openxmlformats.org/officeDocument/2006/relationships/customXml" Target="../ink/ink367.xml"/><Relationship Id="rId832" Type="http://schemas.openxmlformats.org/officeDocument/2006/relationships/image" Target="../media/image423.png"/><Relationship Id="rId1048" Type="http://schemas.openxmlformats.org/officeDocument/2006/relationships/image" Target="../media/image530.png"/><Relationship Id="rId1213" Type="http://schemas.openxmlformats.org/officeDocument/2006/relationships/image" Target="../media/image609.png"/><Relationship Id="rId1255" Type="http://schemas.openxmlformats.org/officeDocument/2006/relationships/customXml" Target="../ink/ink685.xml"/><Relationship Id="rId1297" Type="http://schemas.openxmlformats.org/officeDocument/2006/relationships/customXml" Target="../ink/ink706.xml"/><Relationship Id="rId667" Type="http://schemas.openxmlformats.org/officeDocument/2006/relationships/customXml" Target="../ink/ink388.xml"/><Relationship Id="rId874" Type="http://schemas.openxmlformats.org/officeDocument/2006/relationships/image" Target="../media/image444.png"/><Relationship Id="rId1115" Type="http://schemas.openxmlformats.org/officeDocument/2006/relationships/customXml" Target="../ink/ink614.xml"/><Relationship Id="rId527" Type="http://schemas.openxmlformats.org/officeDocument/2006/relationships/image" Target="../media/image262.png"/><Relationship Id="rId569" Type="http://schemas.openxmlformats.org/officeDocument/2006/relationships/image" Target="../media/image283.png"/><Relationship Id="rId734" Type="http://schemas.openxmlformats.org/officeDocument/2006/relationships/image" Target="../media/image374.png"/><Relationship Id="rId776" Type="http://schemas.openxmlformats.org/officeDocument/2006/relationships/image" Target="../media/image395.png"/><Relationship Id="rId941" Type="http://schemas.openxmlformats.org/officeDocument/2006/relationships/customXml" Target="../ink/ink525.xml"/><Relationship Id="rId983" Type="http://schemas.openxmlformats.org/officeDocument/2006/relationships/customXml" Target="../ink/ink547.xml"/><Relationship Id="rId1157" Type="http://schemas.openxmlformats.org/officeDocument/2006/relationships/image" Target="../media/image583.png"/><Relationship Id="rId1199" Type="http://schemas.openxmlformats.org/officeDocument/2006/relationships/image" Target="../media/image602.png"/><Relationship Id="rId580" Type="http://schemas.openxmlformats.org/officeDocument/2006/relationships/image" Target="../media/image288.png"/><Relationship Id="rId636" Type="http://schemas.openxmlformats.org/officeDocument/2006/relationships/image" Target="../media/image325.png"/><Relationship Id="rId801" Type="http://schemas.openxmlformats.org/officeDocument/2006/relationships/customXml" Target="../ink/ink455.xml"/><Relationship Id="rId1017" Type="http://schemas.openxmlformats.org/officeDocument/2006/relationships/customXml" Target="../ink/ink564.xml"/><Relationship Id="rId1059" Type="http://schemas.openxmlformats.org/officeDocument/2006/relationships/customXml" Target="../ink/ink585.xml"/><Relationship Id="rId1224" Type="http://schemas.openxmlformats.org/officeDocument/2006/relationships/customXml" Target="../ink/ink669.xml"/><Relationship Id="rId1266" Type="http://schemas.openxmlformats.org/officeDocument/2006/relationships/image" Target="../media/image635.png"/><Relationship Id="rId1" Type="http://schemas.openxmlformats.org/officeDocument/2006/relationships/slideLayout" Target="../slideLayouts/slideLayout2.xml"/><Relationship Id="rId678" Type="http://schemas.openxmlformats.org/officeDocument/2006/relationships/image" Target="../media/image346.png"/><Relationship Id="rId843" Type="http://schemas.openxmlformats.org/officeDocument/2006/relationships/customXml" Target="../ink/ink476.xml"/><Relationship Id="rId885" Type="http://schemas.openxmlformats.org/officeDocument/2006/relationships/customXml" Target="../ink/ink497.xml"/><Relationship Id="rId1070" Type="http://schemas.openxmlformats.org/officeDocument/2006/relationships/image" Target="../media/image541.png"/><Relationship Id="rId1126" Type="http://schemas.openxmlformats.org/officeDocument/2006/relationships/customXml" Target="../ink/ink620.xml"/><Relationship Id="rId538" Type="http://schemas.openxmlformats.org/officeDocument/2006/relationships/customXml" Target="../ink/ink323.xml"/><Relationship Id="rId703" Type="http://schemas.openxmlformats.org/officeDocument/2006/relationships/customXml" Target="../ink/ink406.xml"/><Relationship Id="rId745" Type="http://schemas.openxmlformats.org/officeDocument/2006/relationships/customXml" Target="../ink/ink427.xml"/><Relationship Id="rId910" Type="http://schemas.openxmlformats.org/officeDocument/2006/relationships/image" Target="../media/image462.png"/><Relationship Id="rId952" Type="http://schemas.openxmlformats.org/officeDocument/2006/relationships/image" Target="../media/image483.png"/><Relationship Id="rId1168" Type="http://schemas.openxmlformats.org/officeDocument/2006/relationships/customXml" Target="../ink/ink641.xml"/><Relationship Id="rId591" Type="http://schemas.openxmlformats.org/officeDocument/2006/relationships/customXml" Target="../ink/ink350.xml"/><Relationship Id="rId605" Type="http://schemas.openxmlformats.org/officeDocument/2006/relationships/customXml" Target="../ink/ink357.xml"/><Relationship Id="rId787" Type="http://schemas.openxmlformats.org/officeDocument/2006/relationships/customXml" Target="../ink/ink448.xml"/><Relationship Id="rId812" Type="http://schemas.openxmlformats.org/officeDocument/2006/relationships/image" Target="../media/image413.png"/><Relationship Id="rId994" Type="http://schemas.openxmlformats.org/officeDocument/2006/relationships/image" Target="../media/image503.png"/><Relationship Id="rId1028" Type="http://schemas.openxmlformats.org/officeDocument/2006/relationships/image" Target="../media/image520.png"/><Relationship Id="rId1235" Type="http://schemas.openxmlformats.org/officeDocument/2006/relationships/customXml" Target="../ink/ink675.xml"/><Relationship Id="rId647" Type="http://schemas.openxmlformats.org/officeDocument/2006/relationships/customXml" Target="../ink/ink378.xml"/><Relationship Id="rId689" Type="http://schemas.openxmlformats.org/officeDocument/2006/relationships/customXml" Target="../ink/ink399.xml"/><Relationship Id="rId854" Type="http://schemas.openxmlformats.org/officeDocument/2006/relationships/image" Target="../media/image434.png"/><Relationship Id="rId896" Type="http://schemas.openxmlformats.org/officeDocument/2006/relationships/image" Target="../media/image455.png"/><Relationship Id="rId1081" Type="http://schemas.openxmlformats.org/officeDocument/2006/relationships/customXml" Target="../ink/ink596.xml"/><Relationship Id="rId1277" Type="http://schemas.openxmlformats.org/officeDocument/2006/relationships/customXml" Target="../ink/ink696.xml"/><Relationship Id="rId1302" Type="http://schemas.openxmlformats.org/officeDocument/2006/relationships/image" Target="../media/image653.png"/><Relationship Id="rId549" Type="http://schemas.openxmlformats.org/officeDocument/2006/relationships/image" Target="../media/image273.png"/><Relationship Id="rId714" Type="http://schemas.openxmlformats.org/officeDocument/2006/relationships/image" Target="../media/image364.png"/><Relationship Id="rId756" Type="http://schemas.openxmlformats.org/officeDocument/2006/relationships/image" Target="../media/image385.png"/><Relationship Id="rId921" Type="http://schemas.openxmlformats.org/officeDocument/2006/relationships/customXml" Target="../ink/ink515.xml"/><Relationship Id="rId1137" Type="http://schemas.openxmlformats.org/officeDocument/2006/relationships/image" Target="../media/image573.png"/><Relationship Id="rId1179" Type="http://schemas.openxmlformats.org/officeDocument/2006/relationships/image" Target="../media/image593.png"/><Relationship Id="rId560" Type="http://schemas.openxmlformats.org/officeDocument/2006/relationships/customXml" Target="../ink/ink334.xml"/><Relationship Id="rId798" Type="http://schemas.openxmlformats.org/officeDocument/2006/relationships/image" Target="../media/image406.png"/><Relationship Id="rId963" Type="http://schemas.openxmlformats.org/officeDocument/2006/relationships/image" Target="../media/image488.png"/><Relationship Id="rId1039" Type="http://schemas.openxmlformats.org/officeDocument/2006/relationships/customXml" Target="../ink/ink575.xml"/><Relationship Id="rId1190" Type="http://schemas.openxmlformats.org/officeDocument/2006/relationships/customXml" Target="../ink/ink652.xml"/><Relationship Id="rId1204" Type="http://schemas.openxmlformats.org/officeDocument/2006/relationships/customXml" Target="../ink/ink659.xml"/><Relationship Id="rId1246" Type="http://schemas.openxmlformats.org/officeDocument/2006/relationships/image" Target="../media/image625.png"/><Relationship Id="rId616" Type="http://schemas.openxmlformats.org/officeDocument/2006/relationships/image" Target="../media/image315.png"/><Relationship Id="rId658" Type="http://schemas.openxmlformats.org/officeDocument/2006/relationships/image" Target="../media/image336.png"/><Relationship Id="rId823" Type="http://schemas.openxmlformats.org/officeDocument/2006/relationships/customXml" Target="../ink/ink466.xml"/><Relationship Id="rId865" Type="http://schemas.openxmlformats.org/officeDocument/2006/relationships/customXml" Target="../ink/ink487.xml"/><Relationship Id="rId1050" Type="http://schemas.openxmlformats.org/officeDocument/2006/relationships/image" Target="../media/image531.png"/><Relationship Id="rId1288" Type="http://schemas.openxmlformats.org/officeDocument/2006/relationships/image" Target="../media/image646.png"/><Relationship Id="rId518" Type="http://schemas.openxmlformats.org/officeDocument/2006/relationships/customXml" Target="../ink/ink313.xml"/><Relationship Id="rId725" Type="http://schemas.openxmlformats.org/officeDocument/2006/relationships/customXml" Target="../ink/ink417.xml"/><Relationship Id="rId932" Type="http://schemas.openxmlformats.org/officeDocument/2006/relationships/image" Target="../media/image473.png"/><Relationship Id="rId1092" Type="http://schemas.openxmlformats.org/officeDocument/2006/relationships/customXml" Target="../ink/ink602.xml"/><Relationship Id="rId1106" Type="http://schemas.openxmlformats.org/officeDocument/2006/relationships/image" Target="../media/image558.png"/><Relationship Id="rId1148" Type="http://schemas.openxmlformats.org/officeDocument/2006/relationships/customXml" Target="../ink/ink631.xml"/><Relationship Id="rId767" Type="http://schemas.openxmlformats.org/officeDocument/2006/relationships/customXml" Target="../ink/ink438.xml"/><Relationship Id="rId974" Type="http://schemas.openxmlformats.org/officeDocument/2006/relationships/customXml" Target="../ink/ink542.xml"/><Relationship Id="rId1008" Type="http://schemas.openxmlformats.org/officeDocument/2006/relationships/image" Target="../media/image510.png"/><Relationship Id="rId1215" Type="http://schemas.openxmlformats.org/officeDocument/2006/relationships/image" Target="../media/image610.png"/><Relationship Id="rId571" Type="http://schemas.openxmlformats.org/officeDocument/2006/relationships/image" Target="../media/image284.png"/><Relationship Id="rId627" Type="http://schemas.openxmlformats.org/officeDocument/2006/relationships/customXml" Target="../ink/ink368.xml"/><Relationship Id="rId669" Type="http://schemas.openxmlformats.org/officeDocument/2006/relationships/customXml" Target="../ink/ink389.xml"/><Relationship Id="rId834" Type="http://schemas.openxmlformats.org/officeDocument/2006/relationships/image" Target="../media/image424.png"/><Relationship Id="rId876" Type="http://schemas.openxmlformats.org/officeDocument/2006/relationships/image" Target="../media/image445.png"/><Relationship Id="rId1257" Type="http://schemas.openxmlformats.org/officeDocument/2006/relationships/customXml" Target="../ink/ink686.xml"/><Relationship Id="rId1299" Type="http://schemas.openxmlformats.org/officeDocument/2006/relationships/customXml" Target="../ink/ink707.xml"/><Relationship Id="rId529" Type="http://schemas.openxmlformats.org/officeDocument/2006/relationships/image" Target="../media/image263.png"/><Relationship Id="rId680" Type="http://schemas.openxmlformats.org/officeDocument/2006/relationships/image" Target="../media/image347.png"/><Relationship Id="rId736" Type="http://schemas.openxmlformats.org/officeDocument/2006/relationships/image" Target="../media/image375.png"/><Relationship Id="rId901" Type="http://schemas.openxmlformats.org/officeDocument/2006/relationships/customXml" Target="../ink/ink505.xml"/><Relationship Id="rId1061" Type="http://schemas.openxmlformats.org/officeDocument/2006/relationships/customXml" Target="../ink/ink586.xml"/><Relationship Id="rId1117" Type="http://schemas.openxmlformats.org/officeDocument/2006/relationships/customXml" Target="../ink/ink615.xml"/><Relationship Id="rId1159" Type="http://schemas.openxmlformats.org/officeDocument/2006/relationships/image" Target="../media/image584.png"/><Relationship Id="rId540" Type="http://schemas.openxmlformats.org/officeDocument/2006/relationships/customXml" Target="../ink/ink324.xml"/><Relationship Id="rId778" Type="http://schemas.openxmlformats.org/officeDocument/2006/relationships/image" Target="../media/image396.png"/><Relationship Id="rId943" Type="http://schemas.openxmlformats.org/officeDocument/2006/relationships/customXml" Target="../ink/ink526.xml"/><Relationship Id="rId985" Type="http://schemas.openxmlformats.org/officeDocument/2006/relationships/customXml" Target="../ink/ink548.xml"/><Relationship Id="rId1019" Type="http://schemas.openxmlformats.org/officeDocument/2006/relationships/customXml" Target="../ink/ink565.xml"/><Relationship Id="rId1170" Type="http://schemas.openxmlformats.org/officeDocument/2006/relationships/customXml" Target="../ink/ink642.xml"/><Relationship Id="rId582" Type="http://schemas.openxmlformats.org/officeDocument/2006/relationships/image" Target="../media/image289.png"/><Relationship Id="rId638" Type="http://schemas.openxmlformats.org/officeDocument/2006/relationships/image" Target="../media/image326.png"/><Relationship Id="rId803" Type="http://schemas.openxmlformats.org/officeDocument/2006/relationships/customXml" Target="../ink/ink456.xml"/><Relationship Id="rId845" Type="http://schemas.openxmlformats.org/officeDocument/2006/relationships/customXml" Target="../ink/ink477.xml"/><Relationship Id="rId1030" Type="http://schemas.openxmlformats.org/officeDocument/2006/relationships/image" Target="../media/image521.png"/><Relationship Id="rId1226" Type="http://schemas.openxmlformats.org/officeDocument/2006/relationships/image" Target="../media/image615.png"/><Relationship Id="rId1268" Type="http://schemas.openxmlformats.org/officeDocument/2006/relationships/image" Target="../media/image636.png"/><Relationship Id="rId3" Type="http://schemas.openxmlformats.org/officeDocument/2006/relationships/customXml" Target="../ink/ink308.xml"/><Relationship Id="rId705" Type="http://schemas.openxmlformats.org/officeDocument/2006/relationships/customXml" Target="../ink/ink407.xml"/><Relationship Id="rId887" Type="http://schemas.openxmlformats.org/officeDocument/2006/relationships/customXml" Target="../ink/ink498.xml"/><Relationship Id="rId1072" Type="http://schemas.openxmlformats.org/officeDocument/2006/relationships/image" Target="../media/image542.png"/><Relationship Id="rId1128" Type="http://schemas.openxmlformats.org/officeDocument/2006/relationships/customXml" Target="../ink/ink621.xml"/><Relationship Id="rId691" Type="http://schemas.openxmlformats.org/officeDocument/2006/relationships/customXml" Target="../ink/ink400.xml"/><Relationship Id="rId747" Type="http://schemas.openxmlformats.org/officeDocument/2006/relationships/customXml" Target="../ink/ink428.xml"/><Relationship Id="rId789" Type="http://schemas.openxmlformats.org/officeDocument/2006/relationships/customXml" Target="../ink/ink449.xml"/><Relationship Id="rId912" Type="http://schemas.openxmlformats.org/officeDocument/2006/relationships/image" Target="../media/image463.png"/><Relationship Id="rId954" Type="http://schemas.openxmlformats.org/officeDocument/2006/relationships/image" Target="../media/image484.png"/><Relationship Id="rId996" Type="http://schemas.openxmlformats.org/officeDocument/2006/relationships/image" Target="../media/image504.png"/><Relationship Id="rId551" Type="http://schemas.openxmlformats.org/officeDocument/2006/relationships/image" Target="../media/image274.png"/><Relationship Id="rId593" Type="http://schemas.openxmlformats.org/officeDocument/2006/relationships/customXml" Target="../ink/ink351.xml"/><Relationship Id="rId607" Type="http://schemas.openxmlformats.org/officeDocument/2006/relationships/customXml" Target="../ink/ink358.xml"/><Relationship Id="rId649" Type="http://schemas.openxmlformats.org/officeDocument/2006/relationships/customXml" Target="../ink/ink379.xml"/><Relationship Id="rId814" Type="http://schemas.openxmlformats.org/officeDocument/2006/relationships/image" Target="../media/image414.png"/><Relationship Id="rId856" Type="http://schemas.openxmlformats.org/officeDocument/2006/relationships/image" Target="../media/image435.png"/><Relationship Id="rId1181" Type="http://schemas.openxmlformats.org/officeDocument/2006/relationships/image" Target="../media/image594.png"/><Relationship Id="rId1237" Type="http://schemas.openxmlformats.org/officeDocument/2006/relationships/customXml" Target="../ink/ink676.xml"/><Relationship Id="rId1279" Type="http://schemas.openxmlformats.org/officeDocument/2006/relationships/customXml" Target="../ink/ink697.xml"/><Relationship Id="rId509" Type="http://schemas.openxmlformats.org/officeDocument/2006/relationships/image" Target="../media/image253.png"/><Relationship Id="rId660" Type="http://schemas.openxmlformats.org/officeDocument/2006/relationships/image" Target="../media/image337.png"/><Relationship Id="rId898" Type="http://schemas.openxmlformats.org/officeDocument/2006/relationships/image" Target="../media/image456.png"/><Relationship Id="rId1041" Type="http://schemas.openxmlformats.org/officeDocument/2006/relationships/customXml" Target="../ink/ink576.xml"/><Relationship Id="rId1083" Type="http://schemas.openxmlformats.org/officeDocument/2006/relationships/customXml" Target="../ink/ink597.xml"/><Relationship Id="rId1139" Type="http://schemas.openxmlformats.org/officeDocument/2006/relationships/image" Target="../media/image574.png"/><Relationship Id="rId1290" Type="http://schemas.openxmlformats.org/officeDocument/2006/relationships/image" Target="../media/image647.png"/><Relationship Id="rId1304" Type="http://schemas.openxmlformats.org/officeDocument/2006/relationships/image" Target="../media/image654.png"/><Relationship Id="rId716" Type="http://schemas.openxmlformats.org/officeDocument/2006/relationships/image" Target="../media/image365.png"/><Relationship Id="rId758" Type="http://schemas.openxmlformats.org/officeDocument/2006/relationships/image" Target="../media/image386.png"/><Relationship Id="rId923" Type="http://schemas.openxmlformats.org/officeDocument/2006/relationships/customXml" Target="../ink/ink516.xml"/><Relationship Id="rId965" Type="http://schemas.openxmlformats.org/officeDocument/2006/relationships/image" Target="../media/image489.png"/><Relationship Id="rId1150" Type="http://schemas.openxmlformats.org/officeDocument/2006/relationships/customXml" Target="../ink/ink632.xml"/><Relationship Id="rId520" Type="http://schemas.openxmlformats.org/officeDocument/2006/relationships/customXml" Target="../ink/ink314.xml"/><Relationship Id="rId562" Type="http://schemas.openxmlformats.org/officeDocument/2006/relationships/customXml" Target="../ink/ink335.xml"/><Relationship Id="rId618" Type="http://schemas.openxmlformats.org/officeDocument/2006/relationships/image" Target="../media/image316.png"/><Relationship Id="rId825" Type="http://schemas.openxmlformats.org/officeDocument/2006/relationships/customXml" Target="../ink/ink467.xml"/><Relationship Id="rId1192" Type="http://schemas.openxmlformats.org/officeDocument/2006/relationships/customXml" Target="../ink/ink653.xml"/><Relationship Id="rId1206" Type="http://schemas.openxmlformats.org/officeDocument/2006/relationships/customXml" Target="../ink/ink660.xml"/><Relationship Id="rId1248" Type="http://schemas.openxmlformats.org/officeDocument/2006/relationships/image" Target="../media/image626.png"/><Relationship Id="rId867" Type="http://schemas.openxmlformats.org/officeDocument/2006/relationships/customXml" Target="../ink/ink488.xml"/><Relationship Id="rId1010" Type="http://schemas.openxmlformats.org/officeDocument/2006/relationships/image" Target="../media/image511.png"/><Relationship Id="rId1052" Type="http://schemas.openxmlformats.org/officeDocument/2006/relationships/image" Target="../media/image532.png"/><Relationship Id="rId1094" Type="http://schemas.openxmlformats.org/officeDocument/2006/relationships/customXml" Target="../ink/ink603.xml"/><Relationship Id="rId1108" Type="http://schemas.openxmlformats.org/officeDocument/2006/relationships/image" Target="../media/image559.png"/><Relationship Id="rId727" Type="http://schemas.openxmlformats.org/officeDocument/2006/relationships/customXml" Target="../ink/ink418.xml"/><Relationship Id="rId934" Type="http://schemas.openxmlformats.org/officeDocument/2006/relationships/image" Target="../media/image474.png"/><Relationship Id="rId573" Type="http://schemas.openxmlformats.org/officeDocument/2006/relationships/customXml" Target="../ink/ink341.xml"/><Relationship Id="rId780" Type="http://schemas.openxmlformats.org/officeDocument/2006/relationships/image" Target="../media/image397.png"/><Relationship Id="rId1217" Type="http://schemas.openxmlformats.org/officeDocument/2006/relationships/image" Target="../media/image611.png"/><Relationship Id="rId878" Type="http://schemas.openxmlformats.org/officeDocument/2006/relationships/image" Target="../media/image446.png"/><Relationship Id="rId1063" Type="http://schemas.openxmlformats.org/officeDocument/2006/relationships/customXml" Target="../ink/ink587.xml"/><Relationship Id="rId1270" Type="http://schemas.openxmlformats.org/officeDocument/2006/relationships/image" Target="../media/image637.png"/><Relationship Id="rId640" Type="http://schemas.openxmlformats.org/officeDocument/2006/relationships/image" Target="../media/image327.png"/><Relationship Id="rId738" Type="http://schemas.openxmlformats.org/officeDocument/2006/relationships/image" Target="../media/image376.png"/><Relationship Id="rId945" Type="http://schemas.openxmlformats.org/officeDocument/2006/relationships/customXml" Target="../ink/ink527.xml"/><Relationship Id="rId584" Type="http://schemas.openxmlformats.org/officeDocument/2006/relationships/image" Target="../media/image290.png"/><Relationship Id="rId805" Type="http://schemas.openxmlformats.org/officeDocument/2006/relationships/customXml" Target="../ink/ink457.xml"/><Relationship Id="rId1130" Type="http://schemas.openxmlformats.org/officeDocument/2006/relationships/customXml" Target="../ink/ink622.xml"/><Relationship Id="rId1228" Type="http://schemas.openxmlformats.org/officeDocument/2006/relationships/image" Target="../media/image616.png"/><Relationship Id="rId791" Type="http://schemas.openxmlformats.org/officeDocument/2006/relationships/customXml" Target="../ink/ink450.xml"/><Relationship Id="rId889" Type="http://schemas.openxmlformats.org/officeDocument/2006/relationships/customXml" Target="../ink/ink499.xml"/><Relationship Id="rId1074" Type="http://schemas.openxmlformats.org/officeDocument/2006/relationships/image" Target="../media/image543.png"/><Relationship Id="rId651" Type="http://schemas.openxmlformats.org/officeDocument/2006/relationships/customXml" Target="../ink/ink380.xml"/><Relationship Id="rId749" Type="http://schemas.openxmlformats.org/officeDocument/2006/relationships/customXml" Target="../ink/ink429.xml"/><Relationship Id="rId1281" Type="http://schemas.openxmlformats.org/officeDocument/2006/relationships/customXml" Target="../ink/ink698.xml"/><Relationship Id="rId511" Type="http://schemas.openxmlformats.org/officeDocument/2006/relationships/image" Target="../media/image254.png"/><Relationship Id="rId609" Type="http://schemas.openxmlformats.org/officeDocument/2006/relationships/customXml" Target="../ink/ink359.xml"/><Relationship Id="rId956" Type="http://schemas.openxmlformats.org/officeDocument/2006/relationships/image" Target="../media/image485.png"/><Relationship Id="rId1141" Type="http://schemas.openxmlformats.org/officeDocument/2006/relationships/image" Target="../media/image575.png"/><Relationship Id="rId1239" Type="http://schemas.openxmlformats.org/officeDocument/2006/relationships/customXml" Target="../ink/ink677.xml"/><Relationship Id="rId595" Type="http://schemas.openxmlformats.org/officeDocument/2006/relationships/customXml" Target="../ink/ink352.xml"/><Relationship Id="rId816" Type="http://schemas.openxmlformats.org/officeDocument/2006/relationships/image" Target="../media/image415.png"/><Relationship Id="rId1001" Type="http://schemas.openxmlformats.org/officeDocument/2006/relationships/customXml" Target="../ink/ink556.xml"/><Relationship Id="rId662" Type="http://schemas.openxmlformats.org/officeDocument/2006/relationships/image" Target="../media/image338.png"/><Relationship Id="rId1085" Type="http://schemas.openxmlformats.org/officeDocument/2006/relationships/customXml" Target="../ink/ink598.xml"/><Relationship Id="rId1292" Type="http://schemas.openxmlformats.org/officeDocument/2006/relationships/image" Target="../media/image648.png"/><Relationship Id="rId1306" Type="http://schemas.openxmlformats.org/officeDocument/2006/relationships/image" Target="../media/image655.png"/><Relationship Id="rId522" Type="http://schemas.openxmlformats.org/officeDocument/2006/relationships/customXml" Target="../ink/ink315.xml"/><Relationship Id="rId967" Type="http://schemas.openxmlformats.org/officeDocument/2006/relationships/image" Target="../media/image490.png"/><Relationship Id="rId1152" Type="http://schemas.openxmlformats.org/officeDocument/2006/relationships/customXml" Target="../ink/ink633.xml"/><Relationship Id="rId827" Type="http://schemas.openxmlformats.org/officeDocument/2006/relationships/customXml" Target="../ink/ink468.xml"/><Relationship Id="rId1012" Type="http://schemas.openxmlformats.org/officeDocument/2006/relationships/image" Target="../media/image512.png"/><Relationship Id="rId673" Type="http://schemas.openxmlformats.org/officeDocument/2006/relationships/customXml" Target="../ink/ink391.xml"/><Relationship Id="rId880" Type="http://schemas.openxmlformats.org/officeDocument/2006/relationships/image" Target="../media/image447.png"/><Relationship Id="rId1096" Type="http://schemas.openxmlformats.org/officeDocument/2006/relationships/image" Target="../media/image553.png"/><Relationship Id="rId533" Type="http://schemas.openxmlformats.org/officeDocument/2006/relationships/image" Target="../media/image265.png"/><Relationship Id="rId978" Type="http://schemas.openxmlformats.org/officeDocument/2006/relationships/customXml" Target="../ink/ink544.xml"/><Relationship Id="rId1163" Type="http://schemas.openxmlformats.org/officeDocument/2006/relationships/image" Target="../media/image586.png"/><Relationship Id="rId740" Type="http://schemas.openxmlformats.org/officeDocument/2006/relationships/image" Target="../media/image377.png"/><Relationship Id="rId838" Type="http://schemas.openxmlformats.org/officeDocument/2006/relationships/image" Target="../media/image426.png"/><Relationship Id="rId1023" Type="http://schemas.openxmlformats.org/officeDocument/2006/relationships/customXml" Target="../ink/ink567.xml"/><Relationship Id="rId600" Type="http://schemas.openxmlformats.org/officeDocument/2006/relationships/image" Target="../media/image307.png"/><Relationship Id="rId684" Type="http://schemas.openxmlformats.org/officeDocument/2006/relationships/image" Target="../media/image349.png"/><Relationship Id="rId1230" Type="http://schemas.openxmlformats.org/officeDocument/2006/relationships/image" Target="../media/image617.png"/><Relationship Id="rId891" Type="http://schemas.openxmlformats.org/officeDocument/2006/relationships/customXml" Target="../ink/ink500.xml"/><Relationship Id="rId905" Type="http://schemas.openxmlformats.org/officeDocument/2006/relationships/customXml" Target="../ink/ink507.xml"/><Relationship Id="rId989" Type="http://schemas.openxmlformats.org/officeDocument/2006/relationships/customXml" Target="../ink/ink550.xml"/><Relationship Id="rId544" Type="http://schemas.openxmlformats.org/officeDocument/2006/relationships/customXml" Target="../ink/ink326.xml"/><Relationship Id="rId751" Type="http://schemas.openxmlformats.org/officeDocument/2006/relationships/customXml" Target="../ink/ink430.xml"/><Relationship Id="rId849" Type="http://schemas.openxmlformats.org/officeDocument/2006/relationships/customXml" Target="../ink/ink479.xml"/><Relationship Id="rId1174" Type="http://schemas.openxmlformats.org/officeDocument/2006/relationships/customXml" Target="../ink/ink644.xml"/><Relationship Id="rId611" Type="http://schemas.openxmlformats.org/officeDocument/2006/relationships/customXml" Target="../ink/ink360.xml"/><Relationship Id="rId1034" Type="http://schemas.openxmlformats.org/officeDocument/2006/relationships/image" Target="../media/image523.png"/><Relationship Id="rId1241" Type="http://schemas.openxmlformats.org/officeDocument/2006/relationships/customXml" Target="../ink/ink678.xml"/><Relationship Id="rId695" Type="http://schemas.openxmlformats.org/officeDocument/2006/relationships/customXml" Target="../ink/ink402.xml"/><Relationship Id="rId709" Type="http://schemas.openxmlformats.org/officeDocument/2006/relationships/customXml" Target="../ink/ink409.xml"/><Relationship Id="rId916" Type="http://schemas.openxmlformats.org/officeDocument/2006/relationships/image" Target="../media/image465.png"/><Relationship Id="rId1101" Type="http://schemas.openxmlformats.org/officeDocument/2006/relationships/customXml" Target="../ink/ink607.xml"/><Relationship Id="rId555" Type="http://schemas.openxmlformats.org/officeDocument/2006/relationships/image" Target="../media/image276.png"/><Relationship Id="rId762" Type="http://schemas.openxmlformats.org/officeDocument/2006/relationships/image" Target="../media/image388.png"/><Relationship Id="rId1185" Type="http://schemas.openxmlformats.org/officeDocument/2006/relationships/image" Target="../media/image595.png"/><Relationship Id="rId622" Type="http://schemas.openxmlformats.org/officeDocument/2006/relationships/image" Target="../media/image318.png"/><Relationship Id="rId1045" Type="http://schemas.openxmlformats.org/officeDocument/2006/relationships/customXml" Target="../ink/ink578.xml"/><Relationship Id="rId1252" Type="http://schemas.openxmlformats.org/officeDocument/2006/relationships/image" Target="../media/image628.png"/><Relationship Id="rId927" Type="http://schemas.openxmlformats.org/officeDocument/2006/relationships/customXml" Target="../ink/ink518.xml"/><Relationship Id="rId1112" Type="http://schemas.openxmlformats.org/officeDocument/2006/relationships/image" Target="../media/image561.png"/><Relationship Id="rId566" Type="http://schemas.openxmlformats.org/officeDocument/2006/relationships/customXml" Target="../ink/ink337.xml"/><Relationship Id="rId773" Type="http://schemas.openxmlformats.org/officeDocument/2006/relationships/customXml" Target="../ink/ink441.xml"/><Relationship Id="rId1196" Type="http://schemas.openxmlformats.org/officeDocument/2006/relationships/customXml" Target="../ink/ink655.xml"/><Relationship Id="rId633" Type="http://schemas.openxmlformats.org/officeDocument/2006/relationships/customXml" Target="../ink/ink371.xml"/><Relationship Id="rId980" Type="http://schemas.openxmlformats.org/officeDocument/2006/relationships/customXml" Target="../ink/ink545.xml"/><Relationship Id="rId1056" Type="http://schemas.openxmlformats.org/officeDocument/2006/relationships/image" Target="../media/image534.png"/><Relationship Id="rId1263" Type="http://schemas.openxmlformats.org/officeDocument/2006/relationships/customXml" Target="../ink/ink689.xml"/><Relationship Id="rId840" Type="http://schemas.openxmlformats.org/officeDocument/2006/relationships/image" Target="../media/image427.png"/><Relationship Id="rId938" Type="http://schemas.openxmlformats.org/officeDocument/2006/relationships/image" Target="../media/image476.png"/><Relationship Id="rId577" Type="http://schemas.openxmlformats.org/officeDocument/2006/relationships/customXml" Target="../ink/ink343.xml"/><Relationship Id="rId700" Type="http://schemas.openxmlformats.org/officeDocument/2006/relationships/image" Target="../media/image357.png"/><Relationship Id="rId1123" Type="http://schemas.openxmlformats.org/officeDocument/2006/relationships/image" Target="../media/image566.png"/><Relationship Id="rId784" Type="http://schemas.openxmlformats.org/officeDocument/2006/relationships/image" Target="../media/image399.png"/><Relationship Id="rId991" Type="http://schemas.openxmlformats.org/officeDocument/2006/relationships/customXml" Target="../ink/ink551.xml"/><Relationship Id="rId1067" Type="http://schemas.openxmlformats.org/officeDocument/2006/relationships/customXml" Target="../ink/ink589.xml"/><Relationship Id="rId644" Type="http://schemas.openxmlformats.org/officeDocument/2006/relationships/image" Target="../media/image329.png"/><Relationship Id="rId851" Type="http://schemas.openxmlformats.org/officeDocument/2006/relationships/customXml" Target="../ink/ink480.xml"/><Relationship Id="rId1274" Type="http://schemas.openxmlformats.org/officeDocument/2006/relationships/image" Target="../media/image639.png"/><Relationship Id="rId711" Type="http://schemas.openxmlformats.org/officeDocument/2006/relationships/customXml" Target="../ink/ink410.xml"/><Relationship Id="rId949" Type="http://schemas.openxmlformats.org/officeDocument/2006/relationships/customXml" Target="../ink/ink529.xml"/><Relationship Id="rId1134" Type="http://schemas.openxmlformats.org/officeDocument/2006/relationships/customXml" Target="../ink/ink624.xml"/><Relationship Id="rId588" Type="http://schemas.openxmlformats.org/officeDocument/2006/relationships/image" Target="../media/image292.png"/><Relationship Id="rId795" Type="http://schemas.openxmlformats.org/officeDocument/2006/relationships/customXml" Target="../ink/ink452.xml"/><Relationship Id="rId809" Type="http://schemas.openxmlformats.org/officeDocument/2006/relationships/customXml" Target="../ink/ink459.xml"/><Relationship Id="rId1201" Type="http://schemas.openxmlformats.org/officeDocument/2006/relationships/image" Target="../media/image603.png"/><Relationship Id="rId655" Type="http://schemas.openxmlformats.org/officeDocument/2006/relationships/customXml" Target="../ink/ink382.xml"/><Relationship Id="rId862" Type="http://schemas.openxmlformats.org/officeDocument/2006/relationships/image" Target="../media/image438.png"/><Relationship Id="rId1078" Type="http://schemas.openxmlformats.org/officeDocument/2006/relationships/image" Target="../media/image545.png"/><Relationship Id="rId1285" Type="http://schemas.openxmlformats.org/officeDocument/2006/relationships/customXml" Target="../ink/ink700.xml"/><Relationship Id="rId515" Type="http://schemas.openxmlformats.org/officeDocument/2006/relationships/image" Target="../media/image256.png"/><Relationship Id="rId722" Type="http://schemas.openxmlformats.org/officeDocument/2006/relationships/image" Target="../media/image368.png"/><Relationship Id="rId1145" Type="http://schemas.openxmlformats.org/officeDocument/2006/relationships/image" Target="../media/image577.png"/><Relationship Id="rId599" Type="http://schemas.openxmlformats.org/officeDocument/2006/relationships/customXml" Target="../ink/ink354.xml"/><Relationship Id="rId1005" Type="http://schemas.openxmlformats.org/officeDocument/2006/relationships/customXml" Target="../ink/ink558.xml"/><Relationship Id="rId1212" Type="http://schemas.openxmlformats.org/officeDocument/2006/relationships/customXml" Target="../ink/ink663.xml"/><Relationship Id="rId666" Type="http://schemas.openxmlformats.org/officeDocument/2006/relationships/image" Target="../media/image340.png"/><Relationship Id="rId873" Type="http://schemas.openxmlformats.org/officeDocument/2006/relationships/customXml" Target="../ink/ink491.xml"/><Relationship Id="rId1089" Type="http://schemas.openxmlformats.org/officeDocument/2006/relationships/customXml" Target="../ink/ink600.xml"/><Relationship Id="rId1296" Type="http://schemas.openxmlformats.org/officeDocument/2006/relationships/image" Target="../media/image650.png"/><Relationship Id="rId526" Type="http://schemas.openxmlformats.org/officeDocument/2006/relationships/customXml" Target="../ink/ink317.xml"/><Relationship Id="rId1156" Type="http://schemas.openxmlformats.org/officeDocument/2006/relationships/customXml" Target="../ink/ink635.xml"/><Relationship Id="rId733" Type="http://schemas.openxmlformats.org/officeDocument/2006/relationships/customXml" Target="../ink/ink421.xml"/><Relationship Id="rId940" Type="http://schemas.openxmlformats.org/officeDocument/2006/relationships/image" Target="../media/image477.png"/><Relationship Id="rId1016" Type="http://schemas.openxmlformats.org/officeDocument/2006/relationships/image" Target="../media/image514.png"/><Relationship Id="rId677" Type="http://schemas.openxmlformats.org/officeDocument/2006/relationships/customXml" Target="../ink/ink393.xml"/><Relationship Id="rId800" Type="http://schemas.openxmlformats.org/officeDocument/2006/relationships/image" Target="../media/image407.png"/><Relationship Id="rId1223" Type="http://schemas.openxmlformats.org/officeDocument/2006/relationships/image" Target="../media/image614.png"/><Relationship Id="rId884" Type="http://schemas.openxmlformats.org/officeDocument/2006/relationships/image" Target="../media/image449.png"/><Relationship Id="rId537" Type="http://schemas.openxmlformats.org/officeDocument/2006/relationships/image" Target="../media/image267.png"/><Relationship Id="rId744" Type="http://schemas.openxmlformats.org/officeDocument/2006/relationships/image" Target="../media/image379.png"/><Relationship Id="rId951" Type="http://schemas.openxmlformats.org/officeDocument/2006/relationships/customXml" Target="../ink/ink530.xml"/><Relationship Id="rId1167" Type="http://schemas.openxmlformats.org/officeDocument/2006/relationships/image" Target="../media/image588.png"/><Relationship Id="rId590" Type="http://schemas.openxmlformats.org/officeDocument/2006/relationships/image" Target="../media/image293.png"/><Relationship Id="rId604" Type="http://schemas.openxmlformats.org/officeDocument/2006/relationships/image" Target="../media/image309.png"/><Relationship Id="rId811" Type="http://schemas.openxmlformats.org/officeDocument/2006/relationships/customXml" Target="../ink/ink460.xml"/><Relationship Id="rId1027" Type="http://schemas.openxmlformats.org/officeDocument/2006/relationships/customXml" Target="../ink/ink569.xml"/><Relationship Id="rId1234" Type="http://schemas.openxmlformats.org/officeDocument/2006/relationships/image" Target="../media/image619.png"/><Relationship Id="rId688" Type="http://schemas.openxmlformats.org/officeDocument/2006/relationships/image" Target="../media/image351.png"/><Relationship Id="rId895" Type="http://schemas.openxmlformats.org/officeDocument/2006/relationships/customXml" Target="../ink/ink502.xml"/><Relationship Id="rId909" Type="http://schemas.openxmlformats.org/officeDocument/2006/relationships/customXml" Target="../ink/ink509.xml"/><Relationship Id="rId1080" Type="http://schemas.openxmlformats.org/officeDocument/2006/relationships/image" Target="../media/image546.png"/><Relationship Id="rId1301" Type="http://schemas.openxmlformats.org/officeDocument/2006/relationships/customXml" Target="../ink/ink708.xml"/><Relationship Id="rId548" Type="http://schemas.openxmlformats.org/officeDocument/2006/relationships/customXml" Target="../ink/ink328.xml"/><Relationship Id="rId755" Type="http://schemas.openxmlformats.org/officeDocument/2006/relationships/customXml" Target="../ink/ink432.xml"/><Relationship Id="rId962" Type="http://schemas.openxmlformats.org/officeDocument/2006/relationships/customXml" Target="../ink/ink536.xml"/><Relationship Id="rId1178" Type="http://schemas.openxmlformats.org/officeDocument/2006/relationships/customXml" Target="../ink/ink646.xml"/><Relationship Id="rId615" Type="http://schemas.openxmlformats.org/officeDocument/2006/relationships/customXml" Target="../ink/ink362.xml"/><Relationship Id="rId822" Type="http://schemas.openxmlformats.org/officeDocument/2006/relationships/image" Target="../media/image418.png"/><Relationship Id="rId1038" Type="http://schemas.openxmlformats.org/officeDocument/2006/relationships/image" Target="../media/image525.png"/><Relationship Id="rId1245" Type="http://schemas.openxmlformats.org/officeDocument/2006/relationships/customXml" Target="../ink/ink680.xml"/><Relationship Id="rId699" Type="http://schemas.openxmlformats.org/officeDocument/2006/relationships/customXml" Target="../ink/ink404.xml"/><Relationship Id="rId1091" Type="http://schemas.openxmlformats.org/officeDocument/2006/relationships/image" Target="../media/image551.png"/><Relationship Id="rId1105" Type="http://schemas.openxmlformats.org/officeDocument/2006/relationships/customXml" Target="../ink/ink609.xml"/><Relationship Id="rId559" Type="http://schemas.openxmlformats.org/officeDocument/2006/relationships/image" Target="../media/image278.png"/><Relationship Id="rId766" Type="http://schemas.openxmlformats.org/officeDocument/2006/relationships/image" Target="../media/image390.png"/><Relationship Id="rId1189" Type="http://schemas.openxmlformats.org/officeDocument/2006/relationships/image" Target="../media/image597.png"/><Relationship Id="rId626" Type="http://schemas.openxmlformats.org/officeDocument/2006/relationships/image" Target="../media/image320.png"/><Relationship Id="rId973" Type="http://schemas.openxmlformats.org/officeDocument/2006/relationships/image" Target="../media/image493.png"/><Relationship Id="rId1049" Type="http://schemas.openxmlformats.org/officeDocument/2006/relationships/customXml" Target="../ink/ink580.xml"/><Relationship Id="rId1256" Type="http://schemas.openxmlformats.org/officeDocument/2006/relationships/image" Target="../media/image630.png"/><Relationship Id="rId833" Type="http://schemas.openxmlformats.org/officeDocument/2006/relationships/customXml" Target="../ink/ink471.xml"/><Relationship Id="rId1116" Type="http://schemas.openxmlformats.org/officeDocument/2006/relationships/image" Target="../media/image563.png"/><Relationship Id="rId900" Type="http://schemas.openxmlformats.org/officeDocument/2006/relationships/image" Target="../media/image457.png"/><Relationship Id="rId777" Type="http://schemas.openxmlformats.org/officeDocument/2006/relationships/customXml" Target="../ink/ink443.xml"/><Relationship Id="rId984" Type="http://schemas.openxmlformats.org/officeDocument/2006/relationships/image" Target="../media/image498.png"/><Relationship Id="rId637" Type="http://schemas.openxmlformats.org/officeDocument/2006/relationships/customXml" Target="../ink/ink373.xml"/><Relationship Id="rId844" Type="http://schemas.openxmlformats.org/officeDocument/2006/relationships/image" Target="../media/image429.png"/><Relationship Id="rId1267" Type="http://schemas.openxmlformats.org/officeDocument/2006/relationships/customXml" Target="../ink/ink691.xml"/><Relationship Id="rId690" Type="http://schemas.openxmlformats.org/officeDocument/2006/relationships/image" Target="../media/image352.png"/><Relationship Id="rId704" Type="http://schemas.openxmlformats.org/officeDocument/2006/relationships/image" Target="../media/image359.png"/><Relationship Id="rId911" Type="http://schemas.openxmlformats.org/officeDocument/2006/relationships/customXml" Target="../ink/ink510.xml"/><Relationship Id="rId1127" Type="http://schemas.openxmlformats.org/officeDocument/2006/relationships/image" Target="../media/image568.png"/><Relationship Id="rId550" Type="http://schemas.openxmlformats.org/officeDocument/2006/relationships/customXml" Target="../ink/ink329.xml"/><Relationship Id="rId788" Type="http://schemas.openxmlformats.org/officeDocument/2006/relationships/image" Target="../media/image401.png"/><Relationship Id="rId995" Type="http://schemas.openxmlformats.org/officeDocument/2006/relationships/customXml" Target="../ink/ink553.xml"/><Relationship Id="rId1180" Type="http://schemas.openxmlformats.org/officeDocument/2006/relationships/customXml" Target="../ink/ink647.xml"/><Relationship Id="rId648" Type="http://schemas.openxmlformats.org/officeDocument/2006/relationships/image" Target="../media/image331.png"/><Relationship Id="rId855" Type="http://schemas.openxmlformats.org/officeDocument/2006/relationships/customXml" Target="../ink/ink482.xml"/><Relationship Id="rId1040" Type="http://schemas.openxmlformats.org/officeDocument/2006/relationships/image" Target="../media/image526.png"/><Relationship Id="rId1278" Type="http://schemas.openxmlformats.org/officeDocument/2006/relationships/image" Target="../media/image641.png"/><Relationship Id="rId715" Type="http://schemas.openxmlformats.org/officeDocument/2006/relationships/customXml" Target="../ink/ink412.xml"/><Relationship Id="rId922" Type="http://schemas.openxmlformats.org/officeDocument/2006/relationships/image" Target="../media/image468.png"/><Relationship Id="rId1138" Type="http://schemas.openxmlformats.org/officeDocument/2006/relationships/customXml" Target="../ink/ink626.xml"/><Relationship Id="rId799" Type="http://schemas.openxmlformats.org/officeDocument/2006/relationships/customXml" Target="../ink/ink454.xml"/><Relationship Id="rId1191" Type="http://schemas.openxmlformats.org/officeDocument/2006/relationships/image" Target="../media/image598.png"/><Relationship Id="rId1205" Type="http://schemas.openxmlformats.org/officeDocument/2006/relationships/image" Target="../media/image605.png"/><Relationship Id="rId561" Type="http://schemas.openxmlformats.org/officeDocument/2006/relationships/image" Target="../media/image279.png"/><Relationship Id="rId659" Type="http://schemas.openxmlformats.org/officeDocument/2006/relationships/customXml" Target="../ink/ink384.xml"/><Relationship Id="rId866" Type="http://schemas.openxmlformats.org/officeDocument/2006/relationships/image" Target="../media/image440.png"/><Relationship Id="rId1289" Type="http://schemas.openxmlformats.org/officeDocument/2006/relationships/customXml" Target="../ink/ink702.xml"/><Relationship Id="rId519" Type="http://schemas.openxmlformats.org/officeDocument/2006/relationships/image" Target="../media/image258.png"/><Relationship Id="rId1051" Type="http://schemas.openxmlformats.org/officeDocument/2006/relationships/customXml" Target="../ink/ink581.xml"/><Relationship Id="rId1149" Type="http://schemas.openxmlformats.org/officeDocument/2006/relationships/image" Target="../media/image579.png"/><Relationship Id="rId726" Type="http://schemas.openxmlformats.org/officeDocument/2006/relationships/image" Target="../media/image370.png"/><Relationship Id="rId933" Type="http://schemas.openxmlformats.org/officeDocument/2006/relationships/customXml" Target="../ink/ink521.xml"/><Relationship Id="rId1009" Type="http://schemas.openxmlformats.org/officeDocument/2006/relationships/customXml" Target="../ink/ink560.xml"/><Relationship Id="rId572" Type="http://schemas.openxmlformats.org/officeDocument/2006/relationships/customXml" Target="../ink/ink340.xml"/><Relationship Id="rId1216" Type="http://schemas.openxmlformats.org/officeDocument/2006/relationships/customXml" Target="../ink/ink665.xml"/><Relationship Id="rId877" Type="http://schemas.openxmlformats.org/officeDocument/2006/relationships/customXml" Target="../ink/ink493.xml"/><Relationship Id="rId1062" Type="http://schemas.openxmlformats.org/officeDocument/2006/relationships/image" Target="../media/image537.png"/><Relationship Id="rId737" Type="http://schemas.openxmlformats.org/officeDocument/2006/relationships/customXml" Target="../ink/ink423.xml"/><Relationship Id="rId944" Type="http://schemas.openxmlformats.org/officeDocument/2006/relationships/image" Target="../media/image479.png"/><Relationship Id="rId583" Type="http://schemas.openxmlformats.org/officeDocument/2006/relationships/customXml" Target="../ink/ink346.xml"/><Relationship Id="rId790" Type="http://schemas.openxmlformats.org/officeDocument/2006/relationships/image" Target="../media/image402.png"/><Relationship Id="rId804" Type="http://schemas.openxmlformats.org/officeDocument/2006/relationships/image" Target="../media/image409.png"/><Relationship Id="rId1227" Type="http://schemas.openxmlformats.org/officeDocument/2006/relationships/customXml" Target="../ink/ink671.xml"/><Relationship Id="rId650" Type="http://schemas.openxmlformats.org/officeDocument/2006/relationships/image" Target="../media/image332.png"/><Relationship Id="rId888" Type="http://schemas.openxmlformats.org/officeDocument/2006/relationships/image" Target="../media/image451.png"/><Relationship Id="rId1073" Type="http://schemas.openxmlformats.org/officeDocument/2006/relationships/customXml" Target="../ink/ink592.xml"/><Relationship Id="rId1280" Type="http://schemas.openxmlformats.org/officeDocument/2006/relationships/image" Target="../media/image642.png"/><Relationship Id="rId748" Type="http://schemas.openxmlformats.org/officeDocument/2006/relationships/image" Target="../media/image381.png"/><Relationship Id="rId955" Type="http://schemas.openxmlformats.org/officeDocument/2006/relationships/customXml" Target="../ink/ink532.xml"/><Relationship Id="rId1140" Type="http://schemas.openxmlformats.org/officeDocument/2006/relationships/customXml" Target="../ink/ink627.xml"/><Relationship Id="rId510" Type="http://schemas.openxmlformats.org/officeDocument/2006/relationships/customXml" Target="../ink/ink309.xml"/><Relationship Id="rId594" Type="http://schemas.openxmlformats.org/officeDocument/2006/relationships/image" Target="../media/image295.png"/><Relationship Id="rId608" Type="http://schemas.openxmlformats.org/officeDocument/2006/relationships/image" Target="../media/image311.png"/><Relationship Id="rId815" Type="http://schemas.openxmlformats.org/officeDocument/2006/relationships/customXml" Target="../ink/ink462.xml"/><Relationship Id="rId1238" Type="http://schemas.openxmlformats.org/officeDocument/2006/relationships/image" Target="../media/image621.png"/><Relationship Id="rId899" Type="http://schemas.openxmlformats.org/officeDocument/2006/relationships/customXml" Target="../ink/ink504.xml"/><Relationship Id="rId1000" Type="http://schemas.openxmlformats.org/officeDocument/2006/relationships/image" Target="../media/image506.png"/><Relationship Id="rId1084" Type="http://schemas.openxmlformats.org/officeDocument/2006/relationships/image" Target="../media/image548.png"/><Relationship Id="rId1305" Type="http://schemas.openxmlformats.org/officeDocument/2006/relationships/customXml" Target="../ink/ink710.xml"/><Relationship Id="rId661" Type="http://schemas.openxmlformats.org/officeDocument/2006/relationships/customXml" Target="../ink/ink385.xml"/><Relationship Id="rId759" Type="http://schemas.openxmlformats.org/officeDocument/2006/relationships/customXml" Target="../ink/ink434.xml"/><Relationship Id="rId966" Type="http://schemas.openxmlformats.org/officeDocument/2006/relationships/customXml" Target="../ink/ink538.xml"/><Relationship Id="rId1291" Type="http://schemas.openxmlformats.org/officeDocument/2006/relationships/customXml" Target="../ink/ink703.xml"/><Relationship Id="rId521" Type="http://schemas.openxmlformats.org/officeDocument/2006/relationships/image" Target="../media/image259.png"/><Relationship Id="rId619" Type="http://schemas.openxmlformats.org/officeDocument/2006/relationships/customXml" Target="../ink/ink364.xml"/><Relationship Id="rId1151" Type="http://schemas.openxmlformats.org/officeDocument/2006/relationships/image" Target="../media/image580.png"/><Relationship Id="rId1249" Type="http://schemas.openxmlformats.org/officeDocument/2006/relationships/customXml" Target="../ink/ink682.xml"/><Relationship Id="rId826" Type="http://schemas.openxmlformats.org/officeDocument/2006/relationships/image" Target="../media/image420.png"/><Relationship Id="rId1011" Type="http://schemas.openxmlformats.org/officeDocument/2006/relationships/customXml" Target="../ink/ink561.xml"/><Relationship Id="rId1109" Type="http://schemas.openxmlformats.org/officeDocument/2006/relationships/customXml" Target="../ink/ink611.xml"/><Relationship Id="rId672" Type="http://schemas.openxmlformats.org/officeDocument/2006/relationships/image" Target="../media/image343.png"/><Relationship Id="rId1095" Type="http://schemas.openxmlformats.org/officeDocument/2006/relationships/customXml" Target="../ink/ink604.xml"/><Relationship Id="rId532" Type="http://schemas.openxmlformats.org/officeDocument/2006/relationships/customXml" Target="../ink/ink320.xml"/><Relationship Id="rId977" Type="http://schemas.openxmlformats.org/officeDocument/2006/relationships/image" Target="../media/image495.png"/><Relationship Id="rId1162" Type="http://schemas.openxmlformats.org/officeDocument/2006/relationships/customXml" Target="../ink/ink638.xml"/><Relationship Id="rId837" Type="http://schemas.openxmlformats.org/officeDocument/2006/relationships/customXml" Target="../ink/ink473.xml"/><Relationship Id="rId1022" Type="http://schemas.openxmlformats.org/officeDocument/2006/relationships/image" Target="../media/image517.png"/></Relationships>
</file>

<file path=ppt/slides/_rels/slide5.xml.rels><?xml version="1.0" encoding="UTF-8" standalone="yes"?>
<Relationships xmlns="http://schemas.openxmlformats.org/package/2006/relationships"><Relationship Id="rId117" Type="http://schemas.openxmlformats.org/officeDocument/2006/relationships/customXml" Target="../ink/ink769.xml"/><Relationship Id="rId21" Type="http://schemas.openxmlformats.org/officeDocument/2006/relationships/customXml" Target="../ink/ink721.xml"/><Relationship Id="rId42" Type="http://schemas.openxmlformats.org/officeDocument/2006/relationships/image" Target="../media/image676.png"/><Relationship Id="rId63" Type="http://schemas.openxmlformats.org/officeDocument/2006/relationships/customXml" Target="../ink/ink742.xml"/><Relationship Id="rId84" Type="http://schemas.openxmlformats.org/officeDocument/2006/relationships/image" Target="../media/image695.png"/><Relationship Id="rId138" Type="http://schemas.openxmlformats.org/officeDocument/2006/relationships/image" Target="../media/image721.png"/><Relationship Id="rId159" Type="http://schemas.openxmlformats.org/officeDocument/2006/relationships/customXml" Target="../ink/ink790.xml"/><Relationship Id="rId107" Type="http://schemas.openxmlformats.org/officeDocument/2006/relationships/customXml" Target="../ink/ink764.xml"/><Relationship Id="rId11" Type="http://schemas.openxmlformats.org/officeDocument/2006/relationships/customXml" Target="../ink/ink716.xml"/><Relationship Id="rId32" Type="http://schemas.openxmlformats.org/officeDocument/2006/relationships/image" Target="../media/image671.png"/><Relationship Id="rId53" Type="http://schemas.openxmlformats.org/officeDocument/2006/relationships/customXml" Target="../ink/ink737.xml"/><Relationship Id="rId74" Type="http://schemas.openxmlformats.org/officeDocument/2006/relationships/image" Target="../media/image691.png"/><Relationship Id="rId128" Type="http://schemas.openxmlformats.org/officeDocument/2006/relationships/image" Target="../media/image716.png"/><Relationship Id="rId149" Type="http://schemas.openxmlformats.org/officeDocument/2006/relationships/customXml" Target="../ink/ink785.xml"/><Relationship Id="rId5" Type="http://schemas.openxmlformats.org/officeDocument/2006/relationships/customXml" Target="../ink/ink713.xml"/><Relationship Id="rId95" Type="http://schemas.openxmlformats.org/officeDocument/2006/relationships/customXml" Target="../ink/ink758.xml"/><Relationship Id="rId160" Type="http://schemas.openxmlformats.org/officeDocument/2006/relationships/image" Target="../media/image732.png"/><Relationship Id="rId22" Type="http://schemas.openxmlformats.org/officeDocument/2006/relationships/image" Target="../media/image666.png"/><Relationship Id="rId43" Type="http://schemas.openxmlformats.org/officeDocument/2006/relationships/customXml" Target="../ink/ink732.xml"/><Relationship Id="rId64" Type="http://schemas.openxmlformats.org/officeDocument/2006/relationships/image" Target="../media/image686.png"/><Relationship Id="rId118" Type="http://schemas.openxmlformats.org/officeDocument/2006/relationships/image" Target="../media/image711.png"/><Relationship Id="rId139" Type="http://schemas.openxmlformats.org/officeDocument/2006/relationships/customXml" Target="../ink/ink780.xml"/><Relationship Id="rId85" Type="http://schemas.openxmlformats.org/officeDocument/2006/relationships/customXml" Target="../ink/ink753.xml"/><Relationship Id="rId150" Type="http://schemas.openxmlformats.org/officeDocument/2006/relationships/image" Target="../media/image727.png"/><Relationship Id="rId12" Type="http://schemas.openxmlformats.org/officeDocument/2006/relationships/image" Target="../media/image661.png"/><Relationship Id="rId17" Type="http://schemas.openxmlformats.org/officeDocument/2006/relationships/customXml" Target="../ink/ink719.xml"/><Relationship Id="rId33" Type="http://schemas.openxmlformats.org/officeDocument/2006/relationships/customXml" Target="../ink/ink727.xml"/><Relationship Id="rId38" Type="http://schemas.openxmlformats.org/officeDocument/2006/relationships/image" Target="../media/image674.png"/><Relationship Id="rId59" Type="http://schemas.openxmlformats.org/officeDocument/2006/relationships/customXml" Target="../ink/ink740.xml"/><Relationship Id="rId103" Type="http://schemas.openxmlformats.org/officeDocument/2006/relationships/customXml" Target="../ink/ink762.xml"/><Relationship Id="rId108" Type="http://schemas.openxmlformats.org/officeDocument/2006/relationships/image" Target="../media/image706.png"/><Relationship Id="rId124" Type="http://schemas.openxmlformats.org/officeDocument/2006/relationships/image" Target="../media/image714.png"/><Relationship Id="rId129" Type="http://schemas.openxmlformats.org/officeDocument/2006/relationships/customXml" Target="../ink/ink775.xml"/><Relationship Id="rId54" Type="http://schemas.openxmlformats.org/officeDocument/2006/relationships/image" Target="../media/image681.png"/><Relationship Id="rId70" Type="http://schemas.openxmlformats.org/officeDocument/2006/relationships/image" Target="../media/image689.png"/><Relationship Id="rId75" Type="http://schemas.openxmlformats.org/officeDocument/2006/relationships/customXml" Target="../ink/ink748.xml"/><Relationship Id="rId91" Type="http://schemas.openxmlformats.org/officeDocument/2006/relationships/customXml" Target="../ink/ink756.xml"/><Relationship Id="rId96" Type="http://schemas.openxmlformats.org/officeDocument/2006/relationships/image" Target="../media/image701.png"/><Relationship Id="rId140" Type="http://schemas.openxmlformats.org/officeDocument/2006/relationships/image" Target="../media/image722.png"/><Relationship Id="rId145" Type="http://schemas.openxmlformats.org/officeDocument/2006/relationships/customXml" Target="../ink/ink783.xml"/><Relationship Id="rId161" Type="http://schemas.openxmlformats.org/officeDocument/2006/relationships/customXml" Target="../ink/ink791.xml"/><Relationship Id="rId1" Type="http://schemas.openxmlformats.org/officeDocument/2006/relationships/slideLayout" Target="../slideLayouts/slideLayout2.xml"/><Relationship Id="rId6" Type="http://schemas.openxmlformats.org/officeDocument/2006/relationships/image" Target="../media/image658.png"/><Relationship Id="rId23" Type="http://schemas.openxmlformats.org/officeDocument/2006/relationships/customXml" Target="../ink/ink722.xml"/><Relationship Id="rId28" Type="http://schemas.openxmlformats.org/officeDocument/2006/relationships/image" Target="../media/image669.png"/><Relationship Id="rId49" Type="http://schemas.openxmlformats.org/officeDocument/2006/relationships/customXml" Target="../ink/ink735.xml"/><Relationship Id="rId114" Type="http://schemas.openxmlformats.org/officeDocument/2006/relationships/image" Target="../media/image709.png"/><Relationship Id="rId119" Type="http://schemas.openxmlformats.org/officeDocument/2006/relationships/customXml" Target="../ink/ink770.xml"/><Relationship Id="rId44" Type="http://schemas.openxmlformats.org/officeDocument/2006/relationships/image" Target="../media/image677.png"/><Relationship Id="rId60" Type="http://schemas.openxmlformats.org/officeDocument/2006/relationships/image" Target="../media/image684.png"/><Relationship Id="rId65" Type="http://schemas.openxmlformats.org/officeDocument/2006/relationships/customXml" Target="../ink/ink743.xml"/><Relationship Id="rId81" Type="http://schemas.openxmlformats.org/officeDocument/2006/relationships/customXml" Target="../ink/ink751.xml"/><Relationship Id="rId86" Type="http://schemas.openxmlformats.org/officeDocument/2006/relationships/image" Target="../media/image696.png"/><Relationship Id="rId130" Type="http://schemas.openxmlformats.org/officeDocument/2006/relationships/image" Target="../media/image717.png"/><Relationship Id="rId135" Type="http://schemas.openxmlformats.org/officeDocument/2006/relationships/customXml" Target="../ink/ink778.xml"/><Relationship Id="rId151" Type="http://schemas.openxmlformats.org/officeDocument/2006/relationships/customXml" Target="../ink/ink786.xml"/><Relationship Id="rId156" Type="http://schemas.openxmlformats.org/officeDocument/2006/relationships/image" Target="../media/image730.png"/><Relationship Id="rId13" Type="http://schemas.openxmlformats.org/officeDocument/2006/relationships/customXml" Target="../ink/ink717.xml"/><Relationship Id="rId18" Type="http://schemas.openxmlformats.org/officeDocument/2006/relationships/image" Target="../media/image664.png"/><Relationship Id="rId39" Type="http://schemas.openxmlformats.org/officeDocument/2006/relationships/customXml" Target="../ink/ink730.xml"/><Relationship Id="rId109" Type="http://schemas.openxmlformats.org/officeDocument/2006/relationships/customXml" Target="../ink/ink765.xml"/><Relationship Id="rId34" Type="http://schemas.openxmlformats.org/officeDocument/2006/relationships/image" Target="../media/image672.png"/><Relationship Id="rId50" Type="http://schemas.openxmlformats.org/officeDocument/2006/relationships/image" Target="../media/image680.png"/><Relationship Id="rId55" Type="http://schemas.openxmlformats.org/officeDocument/2006/relationships/customXml" Target="../ink/ink738.xml"/><Relationship Id="rId76" Type="http://schemas.openxmlformats.org/officeDocument/2006/relationships/image" Target="../media/image692.png"/><Relationship Id="rId97" Type="http://schemas.openxmlformats.org/officeDocument/2006/relationships/customXml" Target="../ink/ink759.xml"/><Relationship Id="rId104" Type="http://schemas.openxmlformats.org/officeDocument/2006/relationships/image" Target="../media/image704.png"/><Relationship Id="rId120" Type="http://schemas.openxmlformats.org/officeDocument/2006/relationships/image" Target="../media/image712.png"/><Relationship Id="rId125" Type="http://schemas.openxmlformats.org/officeDocument/2006/relationships/customXml" Target="../ink/ink773.xml"/><Relationship Id="rId141" Type="http://schemas.openxmlformats.org/officeDocument/2006/relationships/customXml" Target="../ink/ink781.xml"/><Relationship Id="rId146" Type="http://schemas.openxmlformats.org/officeDocument/2006/relationships/image" Target="../media/image725.png"/><Relationship Id="rId7" Type="http://schemas.openxmlformats.org/officeDocument/2006/relationships/customXml" Target="../ink/ink714.xml"/><Relationship Id="rId71" Type="http://schemas.openxmlformats.org/officeDocument/2006/relationships/customXml" Target="../ink/ink746.xml"/><Relationship Id="rId92" Type="http://schemas.openxmlformats.org/officeDocument/2006/relationships/image" Target="../media/image699.png"/><Relationship Id="rId162" Type="http://schemas.openxmlformats.org/officeDocument/2006/relationships/image" Target="../media/image733.png"/><Relationship Id="rId2" Type="http://schemas.openxmlformats.org/officeDocument/2006/relationships/notesSlide" Target="../notesSlides/notesSlide5.xml"/><Relationship Id="rId29" Type="http://schemas.openxmlformats.org/officeDocument/2006/relationships/customXml" Target="../ink/ink725.xml"/><Relationship Id="rId24" Type="http://schemas.openxmlformats.org/officeDocument/2006/relationships/image" Target="../media/image667.png"/><Relationship Id="rId40" Type="http://schemas.openxmlformats.org/officeDocument/2006/relationships/image" Target="../media/image675.png"/><Relationship Id="rId45" Type="http://schemas.openxmlformats.org/officeDocument/2006/relationships/customXml" Target="../ink/ink733.xml"/><Relationship Id="rId66" Type="http://schemas.openxmlformats.org/officeDocument/2006/relationships/image" Target="../media/image687.png"/><Relationship Id="rId87" Type="http://schemas.openxmlformats.org/officeDocument/2006/relationships/customXml" Target="../ink/ink754.xml"/><Relationship Id="rId110" Type="http://schemas.openxmlformats.org/officeDocument/2006/relationships/image" Target="../media/image707.png"/><Relationship Id="rId115" Type="http://schemas.openxmlformats.org/officeDocument/2006/relationships/customXml" Target="../ink/ink768.xml"/><Relationship Id="rId131" Type="http://schemas.openxmlformats.org/officeDocument/2006/relationships/customXml" Target="../ink/ink776.xml"/><Relationship Id="rId136" Type="http://schemas.openxmlformats.org/officeDocument/2006/relationships/image" Target="../media/image720.png"/><Relationship Id="rId157" Type="http://schemas.openxmlformats.org/officeDocument/2006/relationships/customXml" Target="../ink/ink789.xml"/><Relationship Id="rId61" Type="http://schemas.openxmlformats.org/officeDocument/2006/relationships/customXml" Target="../ink/ink741.xml"/><Relationship Id="rId82" Type="http://schemas.openxmlformats.org/officeDocument/2006/relationships/image" Target="../media/image694.png"/><Relationship Id="rId152" Type="http://schemas.openxmlformats.org/officeDocument/2006/relationships/image" Target="../media/image728.png"/><Relationship Id="rId19" Type="http://schemas.openxmlformats.org/officeDocument/2006/relationships/customXml" Target="../ink/ink720.xml"/><Relationship Id="rId14" Type="http://schemas.openxmlformats.org/officeDocument/2006/relationships/image" Target="../media/image662.png"/><Relationship Id="rId30" Type="http://schemas.openxmlformats.org/officeDocument/2006/relationships/image" Target="../media/image670.png"/><Relationship Id="rId35" Type="http://schemas.openxmlformats.org/officeDocument/2006/relationships/customXml" Target="../ink/ink728.xml"/><Relationship Id="rId56" Type="http://schemas.openxmlformats.org/officeDocument/2006/relationships/image" Target="../media/image682.png"/><Relationship Id="rId77" Type="http://schemas.openxmlformats.org/officeDocument/2006/relationships/customXml" Target="../ink/ink749.xml"/><Relationship Id="rId100" Type="http://schemas.openxmlformats.org/officeDocument/2006/relationships/image" Target="../media/image703.png"/><Relationship Id="rId105" Type="http://schemas.openxmlformats.org/officeDocument/2006/relationships/customXml" Target="../ink/ink763.xml"/><Relationship Id="rId126" Type="http://schemas.openxmlformats.org/officeDocument/2006/relationships/image" Target="../media/image715.png"/><Relationship Id="rId147" Type="http://schemas.openxmlformats.org/officeDocument/2006/relationships/customXml" Target="../ink/ink784.xml"/><Relationship Id="rId8" Type="http://schemas.openxmlformats.org/officeDocument/2006/relationships/image" Target="../media/image659.png"/><Relationship Id="rId51" Type="http://schemas.openxmlformats.org/officeDocument/2006/relationships/customXml" Target="../ink/ink736.xml"/><Relationship Id="rId72" Type="http://schemas.openxmlformats.org/officeDocument/2006/relationships/image" Target="../media/image690.png"/><Relationship Id="rId93" Type="http://schemas.openxmlformats.org/officeDocument/2006/relationships/customXml" Target="../ink/ink757.xml"/><Relationship Id="rId98" Type="http://schemas.openxmlformats.org/officeDocument/2006/relationships/image" Target="../media/image702.png"/><Relationship Id="rId121" Type="http://schemas.openxmlformats.org/officeDocument/2006/relationships/customXml" Target="../ink/ink771.xml"/><Relationship Id="rId142" Type="http://schemas.openxmlformats.org/officeDocument/2006/relationships/image" Target="../media/image723.png"/><Relationship Id="rId3" Type="http://schemas.openxmlformats.org/officeDocument/2006/relationships/customXml" Target="../ink/ink712.xml"/><Relationship Id="rId25" Type="http://schemas.openxmlformats.org/officeDocument/2006/relationships/customXml" Target="../ink/ink723.xml"/><Relationship Id="rId46" Type="http://schemas.openxmlformats.org/officeDocument/2006/relationships/image" Target="../media/image678.png"/><Relationship Id="rId67" Type="http://schemas.openxmlformats.org/officeDocument/2006/relationships/customXml" Target="../ink/ink744.xml"/><Relationship Id="rId116" Type="http://schemas.openxmlformats.org/officeDocument/2006/relationships/image" Target="../media/image710.png"/><Relationship Id="rId137" Type="http://schemas.openxmlformats.org/officeDocument/2006/relationships/customXml" Target="../ink/ink779.xml"/><Relationship Id="rId158" Type="http://schemas.openxmlformats.org/officeDocument/2006/relationships/image" Target="../media/image731.png"/><Relationship Id="rId20" Type="http://schemas.openxmlformats.org/officeDocument/2006/relationships/image" Target="../media/image665.png"/><Relationship Id="rId41" Type="http://schemas.openxmlformats.org/officeDocument/2006/relationships/customXml" Target="../ink/ink731.xml"/><Relationship Id="rId62" Type="http://schemas.openxmlformats.org/officeDocument/2006/relationships/image" Target="../media/image685.png"/><Relationship Id="rId83" Type="http://schemas.openxmlformats.org/officeDocument/2006/relationships/customXml" Target="../ink/ink752.xml"/><Relationship Id="rId88" Type="http://schemas.openxmlformats.org/officeDocument/2006/relationships/image" Target="../media/image697.png"/><Relationship Id="rId111" Type="http://schemas.openxmlformats.org/officeDocument/2006/relationships/customXml" Target="../ink/ink766.xml"/><Relationship Id="rId132" Type="http://schemas.openxmlformats.org/officeDocument/2006/relationships/image" Target="../media/image718.png"/><Relationship Id="rId153" Type="http://schemas.openxmlformats.org/officeDocument/2006/relationships/customXml" Target="../ink/ink787.xml"/><Relationship Id="rId15" Type="http://schemas.openxmlformats.org/officeDocument/2006/relationships/customXml" Target="../ink/ink718.xml"/><Relationship Id="rId36" Type="http://schemas.openxmlformats.org/officeDocument/2006/relationships/image" Target="../media/image673.png"/><Relationship Id="rId57" Type="http://schemas.openxmlformats.org/officeDocument/2006/relationships/customXml" Target="../ink/ink739.xml"/><Relationship Id="rId106" Type="http://schemas.openxmlformats.org/officeDocument/2006/relationships/image" Target="../media/image705.png"/><Relationship Id="rId127" Type="http://schemas.openxmlformats.org/officeDocument/2006/relationships/customXml" Target="../ink/ink774.xml"/><Relationship Id="rId10" Type="http://schemas.openxmlformats.org/officeDocument/2006/relationships/image" Target="../media/image660.png"/><Relationship Id="rId31" Type="http://schemas.openxmlformats.org/officeDocument/2006/relationships/customXml" Target="../ink/ink726.xml"/><Relationship Id="rId52" Type="http://schemas.openxmlformats.org/officeDocument/2006/relationships/image" Target="../media/image359.png"/><Relationship Id="rId73" Type="http://schemas.openxmlformats.org/officeDocument/2006/relationships/customXml" Target="../ink/ink747.xml"/><Relationship Id="rId78" Type="http://schemas.openxmlformats.org/officeDocument/2006/relationships/image" Target="../media/image547.png"/><Relationship Id="rId94" Type="http://schemas.openxmlformats.org/officeDocument/2006/relationships/image" Target="../media/image700.png"/><Relationship Id="rId99" Type="http://schemas.openxmlformats.org/officeDocument/2006/relationships/customXml" Target="../ink/ink760.xml"/><Relationship Id="rId101" Type="http://schemas.openxmlformats.org/officeDocument/2006/relationships/customXml" Target="../ink/ink761.xml"/><Relationship Id="rId122" Type="http://schemas.openxmlformats.org/officeDocument/2006/relationships/image" Target="../media/image713.png"/><Relationship Id="rId143" Type="http://schemas.openxmlformats.org/officeDocument/2006/relationships/customXml" Target="../ink/ink782.xml"/><Relationship Id="rId148" Type="http://schemas.openxmlformats.org/officeDocument/2006/relationships/image" Target="../media/image726.png"/><Relationship Id="rId4" Type="http://schemas.openxmlformats.org/officeDocument/2006/relationships/image" Target="../media/image657.png"/><Relationship Id="rId9" Type="http://schemas.openxmlformats.org/officeDocument/2006/relationships/customXml" Target="../ink/ink715.xml"/><Relationship Id="rId26" Type="http://schemas.openxmlformats.org/officeDocument/2006/relationships/image" Target="../media/image668.png"/><Relationship Id="rId47" Type="http://schemas.openxmlformats.org/officeDocument/2006/relationships/customXml" Target="../ink/ink734.xml"/><Relationship Id="rId68" Type="http://schemas.openxmlformats.org/officeDocument/2006/relationships/image" Target="../media/image688.png"/><Relationship Id="rId89" Type="http://schemas.openxmlformats.org/officeDocument/2006/relationships/customXml" Target="../ink/ink755.xml"/><Relationship Id="rId112" Type="http://schemas.openxmlformats.org/officeDocument/2006/relationships/image" Target="../media/image708.png"/><Relationship Id="rId133" Type="http://schemas.openxmlformats.org/officeDocument/2006/relationships/customXml" Target="../ink/ink777.xml"/><Relationship Id="rId154" Type="http://schemas.openxmlformats.org/officeDocument/2006/relationships/image" Target="../media/image729.png"/><Relationship Id="rId16" Type="http://schemas.openxmlformats.org/officeDocument/2006/relationships/image" Target="../media/image663.png"/><Relationship Id="rId37" Type="http://schemas.openxmlformats.org/officeDocument/2006/relationships/customXml" Target="../ink/ink729.xml"/><Relationship Id="rId58" Type="http://schemas.openxmlformats.org/officeDocument/2006/relationships/image" Target="../media/image683.png"/><Relationship Id="rId79" Type="http://schemas.openxmlformats.org/officeDocument/2006/relationships/customXml" Target="../ink/ink750.xml"/><Relationship Id="rId102" Type="http://schemas.openxmlformats.org/officeDocument/2006/relationships/image" Target="../media/image514.png"/><Relationship Id="rId123" Type="http://schemas.openxmlformats.org/officeDocument/2006/relationships/customXml" Target="../ink/ink772.xml"/><Relationship Id="rId144" Type="http://schemas.openxmlformats.org/officeDocument/2006/relationships/image" Target="../media/image724.png"/><Relationship Id="rId90" Type="http://schemas.openxmlformats.org/officeDocument/2006/relationships/image" Target="../media/image698.png"/><Relationship Id="rId27" Type="http://schemas.openxmlformats.org/officeDocument/2006/relationships/customXml" Target="../ink/ink724.xml"/><Relationship Id="rId48" Type="http://schemas.openxmlformats.org/officeDocument/2006/relationships/image" Target="../media/image679.png"/><Relationship Id="rId69" Type="http://schemas.openxmlformats.org/officeDocument/2006/relationships/customXml" Target="../ink/ink745.xml"/><Relationship Id="rId113" Type="http://schemas.openxmlformats.org/officeDocument/2006/relationships/customXml" Target="../ink/ink767.xml"/><Relationship Id="rId134" Type="http://schemas.openxmlformats.org/officeDocument/2006/relationships/image" Target="../media/image719.png"/><Relationship Id="rId80" Type="http://schemas.openxmlformats.org/officeDocument/2006/relationships/image" Target="../media/image693.png"/><Relationship Id="rId155" Type="http://schemas.openxmlformats.org/officeDocument/2006/relationships/customXml" Target="../ink/ink788.xml"/></Relationships>
</file>

<file path=ppt/slides/_rels/slide6.xml.rels><?xml version="1.0" encoding="UTF-8" standalone="yes"?>
<Relationships xmlns="http://schemas.openxmlformats.org/package/2006/relationships"><Relationship Id="rId117" Type="http://schemas.openxmlformats.org/officeDocument/2006/relationships/image" Target="../media/image788.png"/><Relationship Id="rId299" Type="http://schemas.openxmlformats.org/officeDocument/2006/relationships/customXml" Target="../ink/ink941.xml"/><Relationship Id="rId21" Type="http://schemas.openxmlformats.org/officeDocument/2006/relationships/image" Target="../media/image743.png"/><Relationship Id="rId63" Type="http://schemas.openxmlformats.org/officeDocument/2006/relationships/image" Target="../media/image764.png"/><Relationship Id="rId159" Type="http://schemas.openxmlformats.org/officeDocument/2006/relationships/image" Target="../media/image809.png"/><Relationship Id="rId324" Type="http://schemas.openxmlformats.org/officeDocument/2006/relationships/customXml" Target="../ink/ink954.xml"/><Relationship Id="rId366" Type="http://schemas.openxmlformats.org/officeDocument/2006/relationships/customXml" Target="../ink/ink975.xml"/><Relationship Id="rId170" Type="http://schemas.openxmlformats.org/officeDocument/2006/relationships/customXml" Target="../ink/ink875.xml"/><Relationship Id="rId226" Type="http://schemas.openxmlformats.org/officeDocument/2006/relationships/image" Target="../media/image842.png"/><Relationship Id="rId433" Type="http://schemas.openxmlformats.org/officeDocument/2006/relationships/image" Target="../media/image939.png"/><Relationship Id="rId268" Type="http://schemas.openxmlformats.org/officeDocument/2006/relationships/customXml" Target="../ink/ink925.xml"/><Relationship Id="rId475" Type="http://schemas.openxmlformats.org/officeDocument/2006/relationships/image" Target="../media/image960.png"/><Relationship Id="rId32" Type="http://schemas.openxmlformats.org/officeDocument/2006/relationships/customXml" Target="../ink/ink806.xml"/><Relationship Id="rId74" Type="http://schemas.openxmlformats.org/officeDocument/2006/relationships/customXml" Target="../ink/ink827.xml"/><Relationship Id="rId128" Type="http://schemas.openxmlformats.org/officeDocument/2006/relationships/customXml" Target="../ink/ink854.xml"/><Relationship Id="rId335" Type="http://schemas.openxmlformats.org/officeDocument/2006/relationships/image" Target="../media/image891.png"/><Relationship Id="rId377" Type="http://schemas.openxmlformats.org/officeDocument/2006/relationships/image" Target="../media/image911.png"/><Relationship Id="rId5" Type="http://schemas.openxmlformats.org/officeDocument/2006/relationships/image" Target="../media/image735.png"/><Relationship Id="rId181" Type="http://schemas.openxmlformats.org/officeDocument/2006/relationships/customXml" Target="../ink/ink881.xml"/><Relationship Id="rId237" Type="http://schemas.openxmlformats.org/officeDocument/2006/relationships/image" Target="../media/image845.png"/><Relationship Id="rId402" Type="http://schemas.openxmlformats.org/officeDocument/2006/relationships/customXml" Target="../ink/ink993.xml"/><Relationship Id="rId279" Type="http://schemas.openxmlformats.org/officeDocument/2006/relationships/image" Target="../media/image865.png"/><Relationship Id="rId444" Type="http://schemas.openxmlformats.org/officeDocument/2006/relationships/customXml" Target="../ink/ink1014.xml"/><Relationship Id="rId43" Type="http://schemas.openxmlformats.org/officeDocument/2006/relationships/image" Target="../media/image754.png"/><Relationship Id="rId139" Type="http://schemas.openxmlformats.org/officeDocument/2006/relationships/image" Target="../media/image799.png"/><Relationship Id="rId290" Type="http://schemas.openxmlformats.org/officeDocument/2006/relationships/customXml" Target="../ink/ink936.xml"/><Relationship Id="rId304" Type="http://schemas.openxmlformats.org/officeDocument/2006/relationships/image" Target="../media/image876.png"/><Relationship Id="rId346" Type="http://schemas.openxmlformats.org/officeDocument/2006/relationships/customXml" Target="../ink/ink965.xml"/><Relationship Id="rId388" Type="http://schemas.openxmlformats.org/officeDocument/2006/relationships/customXml" Target="../ink/ink986.xml"/><Relationship Id="rId85" Type="http://schemas.openxmlformats.org/officeDocument/2006/relationships/image" Target="../media/image773.png"/><Relationship Id="rId150" Type="http://schemas.openxmlformats.org/officeDocument/2006/relationships/customXml" Target="../ink/ink865.xml"/><Relationship Id="rId192" Type="http://schemas.openxmlformats.org/officeDocument/2006/relationships/image" Target="../media/image825.png"/><Relationship Id="rId206" Type="http://schemas.openxmlformats.org/officeDocument/2006/relationships/image" Target="../media/image832.png"/><Relationship Id="rId413" Type="http://schemas.openxmlformats.org/officeDocument/2006/relationships/image" Target="../media/image929.png"/><Relationship Id="rId248" Type="http://schemas.openxmlformats.org/officeDocument/2006/relationships/customXml" Target="../ink/ink915.xml"/><Relationship Id="rId455" Type="http://schemas.openxmlformats.org/officeDocument/2006/relationships/image" Target="../media/image950.png"/><Relationship Id="rId12" Type="http://schemas.openxmlformats.org/officeDocument/2006/relationships/customXml" Target="../ink/ink796.xml"/><Relationship Id="rId108" Type="http://schemas.openxmlformats.org/officeDocument/2006/relationships/customXml" Target="../ink/ink844.xml"/><Relationship Id="rId315" Type="http://schemas.openxmlformats.org/officeDocument/2006/relationships/customXml" Target="../ink/ink949.xml"/><Relationship Id="rId357" Type="http://schemas.openxmlformats.org/officeDocument/2006/relationships/image" Target="../media/image902.png"/><Relationship Id="rId54" Type="http://schemas.openxmlformats.org/officeDocument/2006/relationships/customXml" Target="../ink/ink817.xml"/><Relationship Id="rId96" Type="http://schemas.openxmlformats.org/officeDocument/2006/relationships/customXml" Target="../ink/ink838.xml"/><Relationship Id="rId161" Type="http://schemas.openxmlformats.org/officeDocument/2006/relationships/image" Target="../media/image810.png"/><Relationship Id="rId217" Type="http://schemas.openxmlformats.org/officeDocument/2006/relationships/customXml" Target="../ink/ink899.xml"/><Relationship Id="rId399" Type="http://schemas.openxmlformats.org/officeDocument/2006/relationships/image" Target="../media/image922.png"/><Relationship Id="rId259" Type="http://schemas.openxmlformats.org/officeDocument/2006/relationships/image" Target="../media/image856.png"/><Relationship Id="rId424" Type="http://schemas.openxmlformats.org/officeDocument/2006/relationships/customXml" Target="../ink/ink1004.xml"/><Relationship Id="rId466" Type="http://schemas.openxmlformats.org/officeDocument/2006/relationships/customXml" Target="../ink/ink1025.xml"/><Relationship Id="rId23" Type="http://schemas.openxmlformats.org/officeDocument/2006/relationships/image" Target="../media/image744.png"/><Relationship Id="rId119" Type="http://schemas.openxmlformats.org/officeDocument/2006/relationships/image" Target="../media/image789.png"/><Relationship Id="rId270" Type="http://schemas.openxmlformats.org/officeDocument/2006/relationships/customXml" Target="../ink/ink926.xml"/><Relationship Id="rId326" Type="http://schemas.openxmlformats.org/officeDocument/2006/relationships/customXml" Target="../ink/ink955.xml"/><Relationship Id="rId65" Type="http://schemas.openxmlformats.org/officeDocument/2006/relationships/image" Target="../media/image765.png"/><Relationship Id="rId130" Type="http://schemas.openxmlformats.org/officeDocument/2006/relationships/customXml" Target="../ink/ink855.xml"/><Relationship Id="rId368" Type="http://schemas.openxmlformats.org/officeDocument/2006/relationships/customXml" Target="../ink/ink976.xml"/><Relationship Id="rId172" Type="http://schemas.openxmlformats.org/officeDocument/2006/relationships/customXml" Target="../ink/ink876.xml"/><Relationship Id="rId228" Type="http://schemas.openxmlformats.org/officeDocument/2006/relationships/image" Target="../media/image843.png"/><Relationship Id="rId435" Type="http://schemas.openxmlformats.org/officeDocument/2006/relationships/image" Target="../media/image940.png"/><Relationship Id="rId477" Type="http://schemas.openxmlformats.org/officeDocument/2006/relationships/image" Target="../media/image961.png"/><Relationship Id="rId281" Type="http://schemas.openxmlformats.org/officeDocument/2006/relationships/image" Target="../media/image866.png"/><Relationship Id="rId337" Type="http://schemas.openxmlformats.org/officeDocument/2006/relationships/image" Target="../media/image892.png"/><Relationship Id="rId34" Type="http://schemas.openxmlformats.org/officeDocument/2006/relationships/customXml" Target="../ink/ink807.xml"/><Relationship Id="rId76" Type="http://schemas.openxmlformats.org/officeDocument/2006/relationships/customXml" Target="../ink/ink828.xml"/><Relationship Id="rId141" Type="http://schemas.openxmlformats.org/officeDocument/2006/relationships/image" Target="../media/image800.png"/><Relationship Id="rId379" Type="http://schemas.openxmlformats.org/officeDocument/2006/relationships/image" Target="../media/image912.png"/><Relationship Id="rId7" Type="http://schemas.openxmlformats.org/officeDocument/2006/relationships/image" Target="../media/image736.png"/><Relationship Id="rId183" Type="http://schemas.openxmlformats.org/officeDocument/2006/relationships/customXml" Target="../ink/ink882.xml"/><Relationship Id="rId239" Type="http://schemas.openxmlformats.org/officeDocument/2006/relationships/image" Target="../media/image846.png"/><Relationship Id="rId390" Type="http://schemas.openxmlformats.org/officeDocument/2006/relationships/customXml" Target="../ink/ink987.xml"/><Relationship Id="rId404" Type="http://schemas.openxmlformats.org/officeDocument/2006/relationships/customXml" Target="../ink/ink994.xml"/><Relationship Id="rId446" Type="http://schemas.openxmlformats.org/officeDocument/2006/relationships/customXml" Target="../ink/ink1015.xml"/><Relationship Id="rId250" Type="http://schemas.openxmlformats.org/officeDocument/2006/relationships/customXml" Target="../ink/ink916.xml"/><Relationship Id="rId292" Type="http://schemas.openxmlformats.org/officeDocument/2006/relationships/customXml" Target="../ink/ink937.xml"/><Relationship Id="rId306" Type="http://schemas.openxmlformats.org/officeDocument/2006/relationships/image" Target="../media/image877.png"/><Relationship Id="rId45" Type="http://schemas.openxmlformats.org/officeDocument/2006/relationships/image" Target="../media/image755.png"/><Relationship Id="rId87" Type="http://schemas.openxmlformats.org/officeDocument/2006/relationships/image" Target="../media/image774.png"/><Relationship Id="rId110" Type="http://schemas.openxmlformats.org/officeDocument/2006/relationships/customXml" Target="../ink/ink845.xml"/><Relationship Id="rId348" Type="http://schemas.openxmlformats.org/officeDocument/2006/relationships/customXml" Target="../ink/ink966.xml"/><Relationship Id="rId152" Type="http://schemas.openxmlformats.org/officeDocument/2006/relationships/customXml" Target="../ink/ink866.xml"/><Relationship Id="rId194" Type="http://schemas.openxmlformats.org/officeDocument/2006/relationships/image" Target="../media/image826.png"/><Relationship Id="rId208" Type="http://schemas.openxmlformats.org/officeDocument/2006/relationships/image" Target="../media/image833.png"/><Relationship Id="rId415" Type="http://schemas.openxmlformats.org/officeDocument/2006/relationships/image" Target="../media/image930.png"/><Relationship Id="rId457" Type="http://schemas.openxmlformats.org/officeDocument/2006/relationships/image" Target="../media/image951.png"/><Relationship Id="rId261" Type="http://schemas.openxmlformats.org/officeDocument/2006/relationships/image" Target="../media/image857.png"/><Relationship Id="rId14" Type="http://schemas.openxmlformats.org/officeDocument/2006/relationships/customXml" Target="../ink/ink797.xml"/><Relationship Id="rId56" Type="http://schemas.openxmlformats.org/officeDocument/2006/relationships/customXml" Target="../ink/ink818.xml"/><Relationship Id="rId317" Type="http://schemas.openxmlformats.org/officeDocument/2006/relationships/customXml" Target="../ink/ink950.xml"/><Relationship Id="rId359" Type="http://schemas.openxmlformats.org/officeDocument/2006/relationships/image" Target="../media/image903.png"/><Relationship Id="rId98" Type="http://schemas.openxmlformats.org/officeDocument/2006/relationships/customXml" Target="../ink/ink839.xml"/><Relationship Id="rId121" Type="http://schemas.openxmlformats.org/officeDocument/2006/relationships/image" Target="../media/image790.png"/><Relationship Id="rId163" Type="http://schemas.openxmlformats.org/officeDocument/2006/relationships/image" Target="../media/image811.png"/><Relationship Id="rId219" Type="http://schemas.openxmlformats.org/officeDocument/2006/relationships/customXml" Target="../ink/ink900.xml"/><Relationship Id="rId370" Type="http://schemas.openxmlformats.org/officeDocument/2006/relationships/customXml" Target="../ink/ink977.xml"/><Relationship Id="rId426" Type="http://schemas.openxmlformats.org/officeDocument/2006/relationships/customXml" Target="../ink/ink1005.xml"/><Relationship Id="rId230" Type="http://schemas.openxmlformats.org/officeDocument/2006/relationships/image" Target="../media/image547.png"/><Relationship Id="rId468" Type="http://schemas.openxmlformats.org/officeDocument/2006/relationships/customXml" Target="../ink/ink1026.xml"/><Relationship Id="rId25" Type="http://schemas.openxmlformats.org/officeDocument/2006/relationships/image" Target="../media/image745.png"/><Relationship Id="rId67" Type="http://schemas.openxmlformats.org/officeDocument/2006/relationships/image" Target="../media/image766.png"/><Relationship Id="rId272" Type="http://schemas.openxmlformats.org/officeDocument/2006/relationships/customXml" Target="../ink/ink927.xml"/><Relationship Id="rId328" Type="http://schemas.openxmlformats.org/officeDocument/2006/relationships/customXml" Target="../ink/ink956.xml"/><Relationship Id="rId132" Type="http://schemas.openxmlformats.org/officeDocument/2006/relationships/customXml" Target="../ink/ink856.xml"/><Relationship Id="rId174" Type="http://schemas.openxmlformats.org/officeDocument/2006/relationships/customXml" Target="../ink/ink877.xml"/><Relationship Id="rId381" Type="http://schemas.openxmlformats.org/officeDocument/2006/relationships/image" Target="../media/image913.png"/><Relationship Id="rId241" Type="http://schemas.openxmlformats.org/officeDocument/2006/relationships/image" Target="../media/image847.png"/><Relationship Id="rId437" Type="http://schemas.openxmlformats.org/officeDocument/2006/relationships/image" Target="../media/image941.png"/><Relationship Id="rId479" Type="http://schemas.openxmlformats.org/officeDocument/2006/relationships/image" Target="../media/image962.png"/><Relationship Id="rId36" Type="http://schemas.openxmlformats.org/officeDocument/2006/relationships/customXml" Target="../ink/ink808.xml"/><Relationship Id="rId283" Type="http://schemas.openxmlformats.org/officeDocument/2006/relationships/image" Target="../media/image867.png"/><Relationship Id="rId339" Type="http://schemas.openxmlformats.org/officeDocument/2006/relationships/image" Target="../media/image893.png"/><Relationship Id="rId78" Type="http://schemas.openxmlformats.org/officeDocument/2006/relationships/customXml" Target="../ink/ink829.xml"/><Relationship Id="rId101" Type="http://schemas.openxmlformats.org/officeDocument/2006/relationships/image" Target="../media/image780.png"/><Relationship Id="rId143" Type="http://schemas.openxmlformats.org/officeDocument/2006/relationships/image" Target="../media/image801.png"/><Relationship Id="rId185" Type="http://schemas.openxmlformats.org/officeDocument/2006/relationships/customXml" Target="../ink/ink883.xml"/><Relationship Id="rId350" Type="http://schemas.openxmlformats.org/officeDocument/2006/relationships/customXml" Target="../ink/ink967.xml"/><Relationship Id="rId406" Type="http://schemas.openxmlformats.org/officeDocument/2006/relationships/customXml" Target="../ink/ink995.xml"/><Relationship Id="rId9" Type="http://schemas.openxmlformats.org/officeDocument/2006/relationships/image" Target="../media/image737.png"/><Relationship Id="rId210" Type="http://schemas.openxmlformats.org/officeDocument/2006/relationships/image" Target="../media/image834.png"/><Relationship Id="rId392" Type="http://schemas.openxmlformats.org/officeDocument/2006/relationships/customXml" Target="../ink/ink988.xml"/><Relationship Id="rId448" Type="http://schemas.openxmlformats.org/officeDocument/2006/relationships/customXml" Target="../ink/ink1016.xml"/><Relationship Id="rId252" Type="http://schemas.openxmlformats.org/officeDocument/2006/relationships/customXml" Target="../ink/ink917.xml"/><Relationship Id="rId294" Type="http://schemas.openxmlformats.org/officeDocument/2006/relationships/customXml" Target="../ink/ink938.xml"/><Relationship Id="rId308" Type="http://schemas.openxmlformats.org/officeDocument/2006/relationships/image" Target="../media/image878.png"/><Relationship Id="rId47" Type="http://schemas.openxmlformats.org/officeDocument/2006/relationships/image" Target="../media/image756.png"/><Relationship Id="rId89" Type="http://schemas.openxmlformats.org/officeDocument/2006/relationships/image" Target="../media/image359.png"/><Relationship Id="rId112" Type="http://schemas.openxmlformats.org/officeDocument/2006/relationships/customXml" Target="../ink/ink846.xml"/><Relationship Id="rId154" Type="http://schemas.openxmlformats.org/officeDocument/2006/relationships/customXml" Target="../ink/ink867.xml"/><Relationship Id="rId361" Type="http://schemas.openxmlformats.org/officeDocument/2006/relationships/image" Target="../media/image904.png"/><Relationship Id="rId196" Type="http://schemas.openxmlformats.org/officeDocument/2006/relationships/image" Target="../media/image827.png"/><Relationship Id="rId417" Type="http://schemas.openxmlformats.org/officeDocument/2006/relationships/image" Target="../media/image931.png"/><Relationship Id="rId459" Type="http://schemas.openxmlformats.org/officeDocument/2006/relationships/image" Target="../media/image952.png"/><Relationship Id="rId16" Type="http://schemas.openxmlformats.org/officeDocument/2006/relationships/customXml" Target="../ink/ink798.xml"/><Relationship Id="rId221" Type="http://schemas.openxmlformats.org/officeDocument/2006/relationships/customXml" Target="../ink/ink901.xml"/><Relationship Id="rId263" Type="http://schemas.openxmlformats.org/officeDocument/2006/relationships/image" Target="../media/image858.png"/><Relationship Id="rId319" Type="http://schemas.openxmlformats.org/officeDocument/2006/relationships/customXml" Target="../ink/ink951.xml"/><Relationship Id="rId470" Type="http://schemas.openxmlformats.org/officeDocument/2006/relationships/customXml" Target="../ink/ink1027.xml"/><Relationship Id="rId58" Type="http://schemas.openxmlformats.org/officeDocument/2006/relationships/customXml" Target="../ink/ink819.xml"/><Relationship Id="rId123" Type="http://schemas.openxmlformats.org/officeDocument/2006/relationships/image" Target="../media/image791.png"/><Relationship Id="rId330" Type="http://schemas.openxmlformats.org/officeDocument/2006/relationships/customXml" Target="../ink/ink957.xml"/><Relationship Id="rId165" Type="http://schemas.openxmlformats.org/officeDocument/2006/relationships/image" Target="../media/image812.png"/><Relationship Id="rId372" Type="http://schemas.openxmlformats.org/officeDocument/2006/relationships/customXml" Target="../ink/ink978.xml"/><Relationship Id="rId428" Type="http://schemas.openxmlformats.org/officeDocument/2006/relationships/customXml" Target="../ink/ink1006.xml"/><Relationship Id="rId232" Type="http://schemas.openxmlformats.org/officeDocument/2006/relationships/image" Target="../media/image844.png"/><Relationship Id="rId274" Type="http://schemas.openxmlformats.org/officeDocument/2006/relationships/customXml" Target="../ink/ink928.xml"/><Relationship Id="rId27" Type="http://schemas.openxmlformats.org/officeDocument/2006/relationships/image" Target="../media/image746.png"/><Relationship Id="rId69" Type="http://schemas.openxmlformats.org/officeDocument/2006/relationships/image" Target="../media/image767.png"/><Relationship Id="rId134" Type="http://schemas.openxmlformats.org/officeDocument/2006/relationships/customXml" Target="../ink/ink857.xml"/><Relationship Id="rId80" Type="http://schemas.openxmlformats.org/officeDocument/2006/relationships/customXml" Target="../ink/ink830.xml"/><Relationship Id="rId176" Type="http://schemas.openxmlformats.org/officeDocument/2006/relationships/customXml" Target="../ink/ink878.xml"/><Relationship Id="rId341" Type="http://schemas.openxmlformats.org/officeDocument/2006/relationships/image" Target="../media/image894.png"/><Relationship Id="rId383" Type="http://schemas.openxmlformats.org/officeDocument/2006/relationships/image" Target="../media/image914.png"/><Relationship Id="rId439" Type="http://schemas.openxmlformats.org/officeDocument/2006/relationships/image" Target="../media/image942.png"/><Relationship Id="rId201" Type="http://schemas.openxmlformats.org/officeDocument/2006/relationships/customXml" Target="../ink/ink891.xml"/><Relationship Id="rId243" Type="http://schemas.openxmlformats.org/officeDocument/2006/relationships/image" Target="../media/image848.png"/><Relationship Id="rId285" Type="http://schemas.openxmlformats.org/officeDocument/2006/relationships/image" Target="../media/image868.png"/><Relationship Id="rId450" Type="http://schemas.openxmlformats.org/officeDocument/2006/relationships/customXml" Target="../ink/ink1017.xml"/><Relationship Id="rId38" Type="http://schemas.openxmlformats.org/officeDocument/2006/relationships/customXml" Target="../ink/ink809.xml"/><Relationship Id="rId103" Type="http://schemas.openxmlformats.org/officeDocument/2006/relationships/image" Target="../media/image781.png"/><Relationship Id="rId310" Type="http://schemas.openxmlformats.org/officeDocument/2006/relationships/image" Target="../media/image879.png"/><Relationship Id="rId91" Type="http://schemas.openxmlformats.org/officeDocument/2006/relationships/image" Target="../media/image775.png"/><Relationship Id="rId145" Type="http://schemas.openxmlformats.org/officeDocument/2006/relationships/image" Target="../media/image802.png"/><Relationship Id="rId187" Type="http://schemas.openxmlformats.org/officeDocument/2006/relationships/customXml" Target="../ink/ink884.xml"/><Relationship Id="rId352" Type="http://schemas.openxmlformats.org/officeDocument/2006/relationships/customXml" Target="../ink/ink968.xml"/><Relationship Id="rId394" Type="http://schemas.openxmlformats.org/officeDocument/2006/relationships/customXml" Target="../ink/ink989.xml"/><Relationship Id="rId408" Type="http://schemas.openxmlformats.org/officeDocument/2006/relationships/customXml" Target="../ink/ink996.xml"/><Relationship Id="rId212" Type="http://schemas.openxmlformats.org/officeDocument/2006/relationships/image" Target="../media/image835.png"/><Relationship Id="rId254" Type="http://schemas.openxmlformats.org/officeDocument/2006/relationships/customXml" Target="../ink/ink918.xml"/><Relationship Id="rId49" Type="http://schemas.openxmlformats.org/officeDocument/2006/relationships/image" Target="../media/image757.png"/><Relationship Id="rId114" Type="http://schemas.openxmlformats.org/officeDocument/2006/relationships/customXml" Target="../ink/ink847.xml"/><Relationship Id="rId296" Type="http://schemas.openxmlformats.org/officeDocument/2006/relationships/customXml" Target="../ink/ink939.xml"/><Relationship Id="rId461" Type="http://schemas.openxmlformats.org/officeDocument/2006/relationships/image" Target="../media/image953.png"/><Relationship Id="rId60" Type="http://schemas.openxmlformats.org/officeDocument/2006/relationships/customXml" Target="../ink/ink820.xml"/><Relationship Id="rId156" Type="http://schemas.openxmlformats.org/officeDocument/2006/relationships/customXml" Target="../ink/ink868.xml"/><Relationship Id="rId198" Type="http://schemas.openxmlformats.org/officeDocument/2006/relationships/image" Target="../media/image828.png"/><Relationship Id="rId321" Type="http://schemas.openxmlformats.org/officeDocument/2006/relationships/customXml" Target="../ink/ink952.xml"/><Relationship Id="rId363" Type="http://schemas.openxmlformats.org/officeDocument/2006/relationships/image" Target="../media/image905.png"/><Relationship Id="rId419" Type="http://schemas.openxmlformats.org/officeDocument/2006/relationships/image" Target="../media/image932.png"/><Relationship Id="rId223" Type="http://schemas.openxmlformats.org/officeDocument/2006/relationships/customXml" Target="../ink/ink902.xml"/><Relationship Id="rId430" Type="http://schemas.openxmlformats.org/officeDocument/2006/relationships/customXml" Target="../ink/ink1007.xml"/><Relationship Id="rId18" Type="http://schemas.openxmlformats.org/officeDocument/2006/relationships/customXml" Target="../ink/ink799.xml"/><Relationship Id="rId265" Type="http://schemas.openxmlformats.org/officeDocument/2006/relationships/image" Target="../media/image859.png"/><Relationship Id="rId472" Type="http://schemas.openxmlformats.org/officeDocument/2006/relationships/customXml" Target="../ink/ink1028.xml"/><Relationship Id="rId125" Type="http://schemas.openxmlformats.org/officeDocument/2006/relationships/image" Target="../media/image792.png"/><Relationship Id="rId167" Type="http://schemas.openxmlformats.org/officeDocument/2006/relationships/image" Target="../media/image813.png"/><Relationship Id="rId332" Type="http://schemas.openxmlformats.org/officeDocument/2006/relationships/customXml" Target="../ink/ink958.xml"/><Relationship Id="rId374" Type="http://schemas.openxmlformats.org/officeDocument/2006/relationships/customXml" Target="../ink/ink979.xml"/><Relationship Id="rId71" Type="http://schemas.openxmlformats.org/officeDocument/2006/relationships/image" Target="../media/image768.png"/><Relationship Id="rId234" Type="http://schemas.openxmlformats.org/officeDocument/2006/relationships/image" Target="../media/image692.png"/><Relationship Id="rId2" Type="http://schemas.openxmlformats.org/officeDocument/2006/relationships/notesSlide" Target="../notesSlides/notesSlide6.xml"/><Relationship Id="rId29" Type="http://schemas.openxmlformats.org/officeDocument/2006/relationships/image" Target="../media/image747.png"/><Relationship Id="rId276" Type="http://schemas.openxmlformats.org/officeDocument/2006/relationships/customXml" Target="../ink/ink929.xml"/><Relationship Id="rId441" Type="http://schemas.openxmlformats.org/officeDocument/2006/relationships/image" Target="../media/image943.png"/><Relationship Id="rId40" Type="http://schemas.openxmlformats.org/officeDocument/2006/relationships/customXml" Target="../ink/ink810.xml"/><Relationship Id="rId136" Type="http://schemas.openxmlformats.org/officeDocument/2006/relationships/customXml" Target="../ink/ink858.xml"/><Relationship Id="rId178" Type="http://schemas.openxmlformats.org/officeDocument/2006/relationships/customXml" Target="../ink/ink879.xml"/><Relationship Id="rId301" Type="http://schemas.openxmlformats.org/officeDocument/2006/relationships/customXml" Target="../ink/ink942.xml"/><Relationship Id="rId343" Type="http://schemas.openxmlformats.org/officeDocument/2006/relationships/image" Target="../media/image895.png"/><Relationship Id="rId82" Type="http://schemas.openxmlformats.org/officeDocument/2006/relationships/customXml" Target="../ink/ink831.xml"/><Relationship Id="rId203" Type="http://schemas.openxmlformats.org/officeDocument/2006/relationships/customXml" Target="../ink/ink892.xml"/><Relationship Id="rId385" Type="http://schemas.openxmlformats.org/officeDocument/2006/relationships/image" Target="../media/image915.png"/><Relationship Id="rId245" Type="http://schemas.openxmlformats.org/officeDocument/2006/relationships/image" Target="../media/image849.png"/><Relationship Id="rId287" Type="http://schemas.openxmlformats.org/officeDocument/2006/relationships/image" Target="../media/image869.png"/><Relationship Id="rId410" Type="http://schemas.openxmlformats.org/officeDocument/2006/relationships/customXml" Target="../ink/ink997.xml"/><Relationship Id="rId452" Type="http://schemas.openxmlformats.org/officeDocument/2006/relationships/customXml" Target="../ink/ink1018.xml"/><Relationship Id="rId105" Type="http://schemas.openxmlformats.org/officeDocument/2006/relationships/image" Target="../media/image782.png"/><Relationship Id="rId147" Type="http://schemas.openxmlformats.org/officeDocument/2006/relationships/image" Target="../media/image803.png"/><Relationship Id="rId312" Type="http://schemas.openxmlformats.org/officeDocument/2006/relationships/image" Target="../media/image880.png"/><Relationship Id="rId354" Type="http://schemas.openxmlformats.org/officeDocument/2006/relationships/customXml" Target="../ink/ink969.xml"/><Relationship Id="rId51" Type="http://schemas.openxmlformats.org/officeDocument/2006/relationships/image" Target="../media/image758.png"/><Relationship Id="rId72" Type="http://schemas.openxmlformats.org/officeDocument/2006/relationships/customXml" Target="../ink/ink826.xml"/><Relationship Id="rId93" Type="http://schemas.openxmlformats.org/officeDocument/2006/relationships/image" Target="../media/image776.png"/><Relationship Id="rId189" Type="http://schemas.openxmlformats.org/officeDocument/2006/relationships/customXml" Target="../ink/ink885.xml"/><Relationship Id="rId375" Type="http://schemas.openxmlformats.org/officeDocument/2006/relationships/image" Target="../media/image514.png"/><Relationship Id="rId396" Type="http://schemas.openxmlformats.org/officeDocument/2006/relationships/customXml" Target="../ink/ink990.xml"/><Relationship Id="rId3" Type="http://schemas.openxmlformats.org/officeDocument/2006/relationships/image" Target="../media/image734.png"/><Relationship Id="rId214" Type="http://schemas.openxmlformats.org/officeDocument/2006/relationships/image" Target="../media/image836.png"/><Relationship Id="rId235" Type="http://schemas.openxmlformats.org/officeDocument/2006/relationships/customXml" Target="../ink/ink908.xml"/><Relationship Id="rId256" Type="http://schemas.openxmlformats.org/officeDocument/2006/relationships/customXml" Target="../ink/ink919.xml"/><Relationship Id="rId277" Type="http://schemas.openxmlformats.org/officeDocument/2006/relationships/image" Target="../media/image864.png"/><Relationship Id="rId298" Type="http://schemas.openxmlformats.org/officeDocument/2006/relationships/image" Target="../media/image873.png"/><Relationship Id="rId400" Type="http://schemas.openxmlformats.org/officeDocument/2006/relationships/customXml" Target="../ink/ink992.xml"/><Relationship Id="rId421" Type="http://schemas.openxmlformats.org/officeDocument/2006/relationships/image" Target="../media/image933.png"/><Relationship Id="rId442" Type="http://schemas.openxmlformats.org/officeDocument/2006/relationships/customXml" Target="../ink/ink1013.xml"/><Relationship Id="rId463" Type="http://schemas.openxmlformats.org/officeDocument/2006/relationships/image" Target="../media/image954.png"/><Relationship Id="rId116" Type="http://schemas.openxmlformats.org/officeDocument/2006/relationships/customXml" Target="../ink/ink848.xml"/><Relationship Id="rId137" Type="http://schemas.openxmlformats.org/officeDocument/2006/relationships/image" Target="../media/image798.png"/><Relationship Id="rId158" Type="http://schemas.openxmlformats.org/officeDocument/2006/relationships/customXml" Target="../ink/ink869.xml"/><Relationship Id="rId302" Type="http://schemas.openxmlformats.org/officeDocument/2006/relationships/image" Target="../media/image875.png"/><Relationship Id="rId323" Type="http://schemas.openxmlformats.org/officeDocument/2006/relationships/image" Target="../media/image885.png"/><Relationship Id="rId344" Type="http://schemas.openxmlformats.org/officeDocument/2006/relationships/customXml" Target="../ink/ink964.xml"/><Relationship Id="rId20" Type="http://schemas.openxmlformats.org/officeDocument/2006/relationships/customXml" Target="../ink/ink800.xml"/><Relationship Id="rId41" Type="http://schemas.openxmlformats.org/officeDocument/2006/relationships/image" Target="../media/image753.png"/><Relationship Id="rId62" Type="http://schemas.openxmlformats.org/officeDocument/2006/relationships/customXml" Target="../ink/ink821.xml"/><Relationship Id="rId83" Type="http://schemas.openxmlformats.org/officeDocument/2006/relationships/image" Target="../media/image772.png"/><Relationship Id="rId179" Type="http://schemas.openxmlformats.org/officeDocument/2006/relationships/image" Target="../media/image819.png"/><Relationship Id="rId365" Type="http://schemas.openxmlformats.org/officeDocument/2006/relationships/image" Target="../media/image906.png"/><Relationship Id="rId386" Type="http://schemas.openxmlformats.org/officeDocument/2006/relationships/customXml" Target="../ink/ink985.xml"/><Relationship Id="rId190" Type="http://schemas.openxmlformats.org/officeDocument/2006/relationships/image" Target="../media/image824.png"/><Relationship Id="rId204" Type="http://schemas.openxmlformats.org/officeDocument/2006/relationships/image" Target="../media/image831.png"/><Relationship Id="rId225" Type="http://schemas.openxmlformats.org/officeDocument/2006/relationships/customXml" Target="../ink/ink903.xml"/><Relationship Id="rId246" Type="http://schemas.openxmlformats.org/officeDocument/2006/relationships/customXml" Target="../ink/ink914.xml"/><Relationship Id="rId267" Type="http://schemas.openxmlformats.org/officeDocument/2006/relationships/image" Target="../media/image860.png"/><Relationship Id="rId288" Type="http://schemas.openxmlformats.org/officeDocument/2006/relationships/customXml" Target="../ink/ink935.xml"/><Relationship Id="rId411" Type="http://schemas.openxmlformats.org/officeDocument/2006/relationships/image" Target="../media/image928.png"/><Relationship Id="rId432" Type="http://schemas.openxmlformats.org/officeDocument/2006/relationships/customXml" Target="../ink/ink1008.xml"/><Relationship Id="rId453" Type="http://schemas.openxmlformats.org/officeDocument/2006/relationships/image" Target="../media/image949.png"/><Relationship Id="rId474" Type="http://schemas.openxmlformats.org/officeDocument/2006/relationships/customXml" Target="../ink/ink1029.xml"/><Relationship Id="rId106" Type="http://schemas.openxmlformats.org/officeDocument/2006/relationships/customXml" Target="../ink/ink843.xml"/><Relationship Id="rId127" Type="http://schemas.openxmlformats.org/officeDocument/2006/relationships/image" Target="../media/image793.png"/><Relationship Id="rId313" Type="http://schemas.openxmlformats.org/officeDocument/2006/relationships/customXml" Target="../ink/ink948.xml"/><Relationship Id="rId10" Type="http://schemas.openxmlformats.org/officeDocument/2006/relationships/customXml" Target="../ink/ink795.xml"/><Relationship Id="rId31" Type="http://schemas.openxmlformats.org/officeDocument/2006/relationships/image" Target="../media/image748.png"/><Relationship Id="rId52" Type="http://schemas.openxmlformats.org/officeDocument/2006/relationships/customXml" Target="../ink/ink816.xml"/><Relationship Id="rId73" Type="http://schemas.openxmlformats.org/officeDocument/2006/relationships/image" Target="../media/image769.png"/><Relationship Id="rId94" Type="http://schemas.openxmlformats.org/officeDocument/2006/relationships/customXml" Target="../ink/ink837.xml"/><Relationship Id="rId148" Type="http://schemas.openxmlformats.org/officeDocument/2006/relationships/customXml" Target="../ink/ink864.xml"/><Relationship Id="rId169" Type="http://schemas.openxmlformats.org/officeDocument/2006/relationships/image" Target="../media/image814.png"/><Relationship Id="rId334" Type="http://schemas.openxmlformats.org/officeDocument/2006/relationships/customXml" Target="../ink/ink959.xml"/><Relationship Id="rId355" Type="http://schemas.openxmlformats.org/officeDocument/2006/relationships/image" Target="../media/image901.png"/><Relationship Id="rId376" Type="http://schemas.openxmlformats.org/officeDocument/2006/relationships/customXml" Target="../ink/ink980.xml"/><Relationship Id="rId397" Type="http://schemas.openxmlformats.org/officeDocument/2006/relationships/image" Target="../media/image921.png"/><Relationship Id="rId4" Type="http://schemas.openxmlformats.org/officeDocument/2006/relationships/customXml" Target="../ink/ink792.xml"/><Relationship Id="rId180" Type="http://schemas.openxmlformats.org/officeDocument/2006/relationships/customXml" Target="../ink/ink880.xml"/><Relationship Id="rId215" Type="http://schemas.openxmlformats.org/officeDocument/2006/relationships/customXml" Target="../ink/ink898.xml"/><Relationship Id="rId236" Type="http://schemas.openxmlformats.org/officeDocument/2006/relationships/customXml" Target="../ink/ink909.xml"/><Relationship Id="rId257" Type="http://schemas.openxmlformats.org/officeDocument/2006/relationships/image" Target="../media/image855.png"/><Relationship Id="rId278" Type="http://schemas.openxmlformats.org/officeDocument/2006/relationships/customXml" Target="../ink/ink930.xml"/><Relationship Id="rId401" Type="http://schemas.openxmlformats.org/officeDocument/2006/relationships/image" Target="../media/image923.png"/><Relationship Id="rId422" Type="http://schemas.openxmlformats.org/officeDocument/2006/relationships/customXml" Target="../ink/ink1003.xml"/><Relationship Id="rId443" Type="http://schemas.openxmlformats.org/officeDocument/2006/relationships/image" Target="../media/image944.png"/><Relationship Id="rId464" Type="http://schemas.openxmlformats.org/officeDocument/2006/relationships/customXml" Target="../ink/ink1024.xml"/><Relationship Id="rId303" Type="http://schemas.openxmlformats.org/officeDocument/2006/relationships/customXml" Target="../ink/ink943.xml"/><Relationship Id="rId42" Type="http://schemas.openxmlformats.org/officeDocument/2006/relationships/customXml" Target="../ink/ink811.xml"/><Relationship Id="rId84" Type="http://schemas.openxmlformats.org/officeDocument/2006/relationships/customXml" Target="../ink/ink832.xml"/><Relationship Id="rId138" Type="http://schemas.openxmlformats.org/officeDocument/2006/relationships/customXml" Target="../ink/ink859.xml"/><Relationship Id="rId345" Type="http://schemas.openxmlformats.org/officeDocument/2006/relationships/image" Target="../media/image896.png"/><Relationship Id="rId387" Type="http://schemas.openxmlformats.org/officeDocument/2006/relationships/image" Target="../media/image916.png"/><Relationship Id="rId191" Type="http://schemas.openxmlformats.org/officeDocument/2006/relationships/customXml" Target="../ink/ink886.xml"/><Relationship Id="rId205" Type="http://schemas.openxmlformats.org/officeDocument/2006/relationships/customXml" Target="../ink/ink893.xml"/><Relationship Id="rId247" Type="http://schemas.openxmlformats.org/officeDocument/2006/relationships/image" Target="../media/image850.png"/><Relationship Id="rId412" Type="http://schemas.openxmlformats.org/officeDocument/2006/relationships/customXml" Target="../ink/ink998.xml"/><Relationship Id="rId107" Type="http://schemas.openxmlformats.org/officeDocument/2006/relationships/image" Target="../media/image783.png"/><Relationship Id="rId289" Type="http://schemas.openxmlformats.org/officeDocument/2006/relationships/image" Target="../media/image870.png"/><Relationship Id="rId454" Type="http://schemas.openxmlformats.org/officeDocument/2006/relationships/customXml" Target="../ink/ink1019.xml"/><Relationship Id="rId11" Type="http://schemas.openxmlformats.org/officeDocument/2006/relationships/image" Target="../media/image738.png"/><Relationship Id="rId53" Type="http://schemas.openxmlformats.org/officeDocument/2006/relationships/image" Target="../media/image759.png"/><Relationship Id="rId149" Type="http://schemas.openxmlformats.org/officeDocument/2006/relationships/image" Target="../media/image804.png"/><Relationship Id="rId314" Type="http://schemas.openxmlformats.org/officeDocument/2006/relationships/image" Target="../media/image881.png"/><Relationship Id="rId356" Type="http://schemas.openxmlformats.org/officeDocument/2006/relationships/customXml" Target="../ink/ink970.xml"/><Relationship Id="rId398" Type="http://schemas.openxmlformats.org/officeDocument/2006/relationships/customXml" Target="../ink/ink991.xml"/><Relationship Id="rId95" Type="http://schemas.openxmlformats.org/officeDocument/2006/relationships/image" Target="../media/image777.png"/><Relationship Id="rId160" Type="http://schemas.openxmlformats.org/officeDocument/2006/relationships/customXml" Target="../ink/ink870.xml"/><Relationship Id="rId216" Type="http://schemas.openxmlformats.org/officeDocument/2006/relationships/image" Target="../media/image837.png"/><Relationship Id="rId423" Type="http://schemas.openxmlformats.org/officeDocument/2006/relationships/image" Target="../media/image934.png"/><Relationship Id="rId258" Type="http://schemas.openxmlformats.org/officeDocument/2006/relationships/customXml" Target="../ink/ink920.xml"/><Relationship Id="rId465" Type="http://schemas.openxmlformats.org/officeDocument/2006/relationships/image" Target="../media/image955.png"/><Relationship Id="rId22" Type="http://schemas.openxmlformats.org/officeDocument/2006/relationships/customXml" Target="../ink/ink801.xml"/><Relationship Id="rId64" Type="http://schemas.openxmlformats.org/officeDocument/2006/relationships/customXml" Target="../ink/ink822.xml"/><Relationship Id="rId118" Type="http://schemas.openxmlformats.org/officeDocument/2006/relationships/customXml" Target="../ink/ink849.xml"/><Relationship Id="rId325" Type="http://schemas.openxmlformats.org/officeDocument/2006/relationships/image" Target="../media/image886.png"/><Relationship Id="rId367" Type="http://schemas.openxmlformats.org/officeDocument/2006/relationships/image" Target="../media/image907.png"/><Relationship Id="rId171" Type="http://schemas.openxmlformats.org/officeDocument/2006/relationships/image" Target="../media/image815.png"/><Relationship Id="rId227" Type="http://schemas.openxmlformats.org/officeDocument/2006/relationships/customXml" Target="../ink/ink904.xml"/><Relationship Id="rId269" Type="http://schemas.openxmlformats.org/officeDocument/2006/relationships/image" Target="../media/image861.png"/><Relationship Id="rId434" Type="http://schemas.openxmlformats.org/officeDocument/2006/relationships/customXml" Target="../ink/ink1009.xml"/><Relationship Id="rId476" Type="http://schemas.openxmlformats.org/officeDocument/2006/relationships/customXml" Target="../ink/ink1030.xml"/><Relationship Id="rId33" Type="http://schemas.openxmlformats.org/officeDocument/2006/relationships/image" Target="../media/image749.png"/><Relationship Id="rId129" Type="http://schemas.openxmlformats.org/officeDocument/2006/relationships/image" Target="../media/image794.png"/><Relationship Id="rId280" Type="http://schemas.openxmlformats.org/officeDocument/2006/relationships/customXml" Target="../ink/ink931.xml"/><Relationship Id="rId336" Type="http://schemas.openxmlformats.org/officeDocument/2006/relationships/customXml" Target="../ink/ink960.xml"/><Relationship Id="rId75" Type="http://schemas.openxmlformats.org/officeDocument/2006/relationships/image" Target="../media/image340.png"/><Relationship Id="rId140" Type="http://schemas.openxmlformats.org/officeDocument/2006/relationships/customXml" Target="../ink/ink860.xml"/><Relationship Id="rId182" Type="http://schemas.openxmlformats.org/officeDocument/2006/relationships/image" Target="../media/image820.png"/><Relationship Id="rId378" Type="http://schemas.openxmlformats.org/officeDocument/2006/relationships/customXml" Target="../ink/ink981.xml"/><Relationship Id="rId403" Type="http://schemas.openxmlformats.org/officeDocument/2006/relationships/image" Target="../media/image924.png"/><Relationship Id="rId6" Type="http://schemas.openxmlformats.org/officeDocument/2006/relationships/customXml" Target="../ink/ink793.xml"/><Relationship Id="rId238" Type="http://schemas.openxmlformats.org/officeDocument/2006/relationships/customXml" Target="../ink/ink910.xml"/><Relationship Id="rId445" Type="http://schemas.openxmlformats.org/officeDocument/2006/relationships/image" Target="../media/image945.png"/><Relationship Id="rId291" Type="http://schemas.openxmlformats.org/officeDocument/2006/relationships/image" Target="../media/image871.png"/><Relationship Id="rId305" Type="http://schemas.openxmlformats.org/officeDocument/2006/relationships/customXml" Target="../ink/ink944.xml"/><Relationship Id="rId347" Type="http://schemas.openxmlformats.org/officeDocument/2006/relationships/image" Target="../media/image897.png"/><Relationship Id="rId44" Type="http://schemas.openxmlformats.org/officeDocument/2006/relationships/customXml" Target="../ink/ink812.xml"/><Relationship Id="rId86" Type="http://schemas.openxmlformats.org/officeDocument/2006/relationships/customXml" Target="../ink/ink833.xml"/><Relationship Id="rId151" Type="http://schemas.openxmlformats.org/officeDocument/2006/relationships/image" Target="../media/image805.png"/><Relationship Id="rId389" Type="http://schemas.openxmlformats.org/officeDocument/2006/relationships/image" Target="../media/image917.png"/><Relationship Id="rId193" Type="http://schemas.openxmlformats.org/officeDocument/2006/relationships/customXml" Target="../ink/ink887.xml"/><Relationship Id="rId207" Type="http://schemas.openxmlformats.org/officeDocument/2006/relationships/customXml" Target="../ink/ink894.xml"/><Relationship Id="rId249" Type="http://schemas.openxmlformats.org/officeDocument/2006/relationships/image" Target="../media/image851.png"/><Relationship Id="rId414" Type="http://schemas.openxmlformats.org/officeDocument/2006/relationships/customXml" Target="../ink/ink999.xml"/><Relationship Id="rId456" Type="http://schemas.openxmlformats.org/officeDocument/2006/relationships/customXml" Target="../ink/ink1020.xml"/><Relationship Id="rId13" Type="http://schemas.openxmlformats.org/officeDocument/2006/relationships/image" Target="../media/image739.png"/><Relationship Id="rId109" Type="http://schemas.openxmlformats.org/officeDocument/2006/relationships/image" Target="../media/image784.png"/><Relationship Id="rId260" Type="http://schemas.openxmlformats.org/officeDocument/2006/relationships/customXml" Target="../ink/ink921.xml"/><Relationship Id="rId316" Type="http://schemas.openxmlformats.org/officeDocument/2006/relationships/image" Target="../media/image882.png"/><Relationship Id="rId55" Type="http://schemas.openxmlformats.org/officeDocument/2006/relationships/image" Target="../media/image760.png"/><Relationship Id="rId97" Type="http://schemas.openxmlformats.org/officeDocument/2006/relationships/image" Target="../media/image778.png"/><Relationship Id="rId120" Type="http://schemas.openxmlformats.org/officeDocument/2006/relationships/customXml" Target="../ink/ink850.xml"/><Relationship Id="rId358" Type="http://schemas.openxmlformats.org/officeDocument/2006/relationships/customXml" Target="../ink/ink971.xml"/><Relationship Id="rId162" Type="http://schemas.openxmlformats.org/officeDocument/2006/relationships/customXml" Target="../ink/ink871.xml"/><Relationship Id="rId218" Type="http://schemas.openxmlformats.org/officeDocument/2006/relationships/image" Target="../media/image838.png"/><Relationship Id="rId425" Type="http://schemas.openxmlformats.org/officeDocument/2006/relationships/image" Target="../media/image935.png"/><Relationship Id="rId467" Type="http://schemas.openxmlformats.org/officeDocument/2006/relationships/image" Target="../media/image956.png"/><Relationship Id="rId271" Type="http://schemas.openxmlformats.org/officeDocument/2006/relationships/image" Target="../media/image389.png"/><Relationship Id="rId24" Type="http://schemas.openxmlformats.org/officeDocument/2006/relationships/customXml" Target="../ink/ink802.xml"/><Relationship Id="rId66" Type="http://schemas.openxmlformats.org/officeDocument/2006/relationships/customXml" Target="../ink/ink823.xml"/><Relationship Id="rId131" Type="http://schemas.openxmlformats.org/officeDocument/2006/relationships/image" Target="../media/image795.png"/><Relationship Id="rId327" Type="http://schemas.openxmlformats.org/officeDocument/2006/relationships/image" Target="../media/image887.png"/><Relationship Id="rId369" Type="http://schemas.openxmlformats.org/officeDocument/2006/relationships/image" Target="../media/image908.png"/><Relationship Id="rId173" Type="http://schemas.openxmlformats.org/officeDocument/2006/relationships/image" Target="../media/image816.png"/><Relationship Id="rId229" Type="http://schemas.openxmlformats.org/officeDocument/2006/relationships/customXml" Target="../ink/ink905.xml"/><Relationship Id="rId380" Type="http://schemas.openxmlformats.org/officeDocument/2006/relationships/customXml" Target="../ink/ink982.xml"/><Relationship Id="rId436" Type="http://schemas.openxmlformats.org/officeDocument/2006/relationships/customXml" Target="../ink/ink1010.xml"/><Relationship Id="rId240" Type="http://schemas.openxmlformats.org/officeDocument/2006/relationships/customXml" Target="../ink/ink911.xml"/><Relationship Id="rId478" Type="http://schemas.openxmlformats.org/officeDocument/2006/relationships/customXml" Target="../ink/ink1031.xml"/><Relationship Id="rId35" Type="http://schemas.openxmlformats.org/officeDocument/2006/relationships/image" Target="../media/image750.png"/><Relationship Id="rId77" Type="http://schemas.openxmlformats.org/officeDocument/2006/relationships/image" Target="../media/image770.png"/><Relationship Id="rId100" Type="http://schemas.openxmlformats.org/officeDocument/2006/relationships/customXml" Target="../ink/ink840.xml"/><Relationship Id="rId282" Type="http://schemas.openxmlformats.org/officeDocument/2006/relationships/customXml" Target="../ink/ink932.xml"/><Relationship Id="rId338" Type="http://schemas.openxmlformats.org/officeDocument/2006/relationships/customXml" Target="../ink/ink961.xml"/><Relationship Id="rId8" Type="http://schemas.openxmlformats.org/officeDocument/2006/relationships/customXml" Target="../ink/ink794.xml"/><Relationship Id="rId142" Type="http://schemas.openxmlformats.org/officeDocument/2006/relationships/customXml" Target="../ink/ink861.xml"/><Relationship Id="rId184" Type="http://schemas.openxmlformats.org/officeDocument/2006/relationships/image" Target="../media/image821.png"/><Relationship Id="rId391" Type="http://schemas.openxmlformats.org/officeDocument/2006/relationships/image" Target="../media/image918.png"/><Relationship Id="rId405" Type="http://schemas.openxmlformats.org/officeDocument/2006/relationships/image" Target="../media/image925.png"/><Relationship Id="rId447" Type="http://schemas.openxmlformats.org/officeDocument/2006/relationships/image" Target="../media/image946.png"/><Relationship Id="rId251" Type="http://schemas.openxmlformats.org/officeDocument/2006/relationships/image" Target="../media/image852.png"/><Relationship Id="rId46" Type="http://schemas.openxmlformats.org/officeDocument/2006/relationships/customXml" Target="../ink/ink813.xml"/><Relationship Id="rId293" Type="http://schemas.openxmlformats.org/officeDocument/2006/relationships/image" Target="../media/image47.png"/><Relationship Id="rId307" Type="http://schemas.openxmlformats.org/officeDocument/2006/relationships/customXml" Target="../ink/ink945.xml"/><Relationship Id="rId349" Type="http://schemas.openxmlformats.org/officeDocument/2006/relationships/image" Target="../media/image898.png"/><Relationship Id="rId88" Type="http://schemas.openxmlformats.org/officeDocument/2006/relationships/customXml" Target="../ink/ink834.xml"/><Relationship Id="rId111" Type="http://schemas.openxmlformats.org/officeDocument/2006/relationships/image" Target="../media/image785.png"/><Relationship Id="rId153" Type="http://schemas.openxmlformats.org/officeDocument/2006/relationships/image" Target="../media/image806.png"/><Relationship Id="rId195" Type="http://schemas.openxmlformats.org/officeDocument/2006/relationships/customXml" Target="../ink/ink888.xml"/><Relationship Id="rId209" Type="http://schemas.openxmlformats.org/officeDocument/2006/relationships/customXml" Target="../ink/ink895.xml"/><Relationship Id="rId360" Type="http://schemas.openxmlformats.org/officeDocument/2006/relationships/customXml" Target="../ink/ink972.xml"/><Relationship Id="rId416" Type="http://schemas.openxmlformats.org/officeDocument/2006/relationships/customXml" Target="../ink/ink1000.xml"/><Relationship Id="rId220" Type="http://schemas.openxmlformats.org/officeDocument/2006/relationships/image" Target="../media/image839.png"/><Relationship Id="rId458" Type="http://schemas.openxmlformats.org/officeDocument/2006/relationships/customXml" Target="../ink/ink1021.xml"/><Relationship Id="rId15" Type="http://schemas.openxmlformats.org/officeDocument/2006/relationships/image" Target="../media/image740.png"/><Relationship Id="rId57" Type="http://schemas.openxmlformats.org/officeDocument/2006/relationships/image" Target="../media/image761.png"/><Relationship Id="rId262" Type="http://schemas.openxmlformats.org/officeDocument/2006/relationships/customXml" Target="../ink/ink922.xml"/><Relationship Id="rId318" Type="http://schemas.openxmlformats.org/officeDocument/2006/relationships/image" Target="../media/image883.png"/><Relationship Id="rId99" Type="http://schemas.openxmlformats.org/officeDocument/2006/relationships/image" Target="../media/image779.png"/><Relationship Id="rId122" Type="http://schemas.openxmlformats.org/officeDocument/2006/relationships/customXml" Target="../ink/ink851.xml"/><Relationship Id="rId164" Type="http://schemas.openxmlformats.org/officeDocument/2006/relationships/customXml" Target="../ink/ink872.xml"/><Relationship Id="rId371" Type="http://schemas.openxmlformats.org/officeDocument/2006/relationships/image" Target="../media/image909.png"/><Relationship Id="rId427" Type="http://schemas.openxmlformats.org/officeDocument/2006/relationships/image" Target="../media/image936.png"/><Relationship Id="rId469" Type="http://schemas.openxmlformats.org/officeDocument/2006/relationships/image" Target="../media/image957.png"/><Relationship Id="rId26" Type="http://schemas.openxmlformats.org/officeDocument/2006/relationships/customXml" Target="../ink/ink803.xml"/><Relationship Id="rId231" Type="http://schemas.openxmlformats.org/officeDocument/2006/relationships/customXml" Target="../ink/ink906.xml"/><Relationship Id="rId273" Type="http://schemas.openxmlformats.org/officeDocument/2006/relationships/image" Target="../media/image862.png"/><Relationship Id="rId329" Type="http://schemas.openxmlformats.org/officeDocument/2006/relationships/image" Target="../media/image888.png"/><Relationship Id="rId68" Type="http://schemas.openxmlformats.org/officeDocument/2006/relationships/customXml" Target="../ink/ink824.xml"/><Relationship Id="rId133" Type="http://schemas.openxmlformats.org/officeDocument/2006/relationships/image" Target="../media/image796.png"/><Relationship Id="rId175" Type="http://schemas.openxmlformats.org/officeDocument/2006/relationships/image" Target="../media/image817.png"/><Relationship Id="rId340" Type="http://schemas.openxmlformats.org/officeDocument/2006/relationships/customXml" Target="../ink/ink962.xml"/><Relationship Id="rId200" Type="http://schemas.openxmlformats.org/officeDocument/2006/relationships/image" Target="../media/image829.png"/><Relationship Id="rId382" Type="http://schemas.openxmlformats.org/officeDocument/2006/relationships/customXml" Target="../ink/ink983.xml"/><Relationship Id="rId438" Type="http://schemas.openxmlformats.org/officeDocument/2006/relationships/customXml" Target="../ink/ink1011.xml"/><Relationship Id="rId242" Type="http://schemas.openxmlformats.org/officeDocument/2006/relationships/customXml" Target="../ink/ink912.xml"/><Relationship Id="rId284" Type="http://schemas.openxmlformats.org/officeDocument/2006/relationships/customXml" Target="../ink/ink933.xml"/><Relationship Id="rId37" Type="http://schemas.openxmlformats.org/officeDocument/2006/relationships/image" Target="../media/image751.png"/><Relationship Id="rId79" Type="http://schemas.openxmlformats.org/officeDocument/2006/relationships/image" Target="../media/image350.png"/><Relationship Id="rId102" Type="http://schemas.openxmlformats.org/officeDocument/2006/relationships/customXml" Target="../ink/ink841.xml"/><Relationship Id="rId144" Type="http://schemas.openxmlformats.org/officeDocument/2006/relationships/customXml" Target="../ink/ink862.xml"/><Relationship Id="rId90" Type="http://schemas.openxmlformats.org/officeDocument/2006/relationships/customXml" Target="../ink/ink835.xml"/><Relationship Id="rId186" Type="http://schemas.openxmlformats.org/officeDocument/2006/relationships/image" Target="../media/image822.png"/><Relationship Id="rId351" Type="http://schemas.openxmlformats.org/officeDocument/2006/relationships/image" Target="../media/image899.png"/><Relationship Id="rId393" Type="http://schemas.openxmlformats.org/officeDocument/2006/relationships/image" Target="../media/image919.png"/><Relationship Id="rId407" Type="http://schemas.openxmlformats.org/officeDocument/2006/relationships/image" Target="../media/image926.png"/><Relationship Id="rId449" Type="http://schemas.openxmlformats.org/officeDocument/2006/relationships/image" Target="../media/image947.png"/><Relationship Id="rId211" Type="http://schemas.openxmlformats.org/officeDocument/2006/relationships/customXml" Target="../ink/ink896.xml"/><Relationship Id="rId253" Type="http://schemas.openxmlformats.org/officeDocument/2006/relationships/image" Target="../media/image853.png"/><Relationship Id="rId295" Type="http://schemas.openxmlformats.org/officeDocument/2006/relationships/image" Target="../media/image872.png"/><Relationship Id="rId309" Type="http://schemas.openxmlformats.org/officeDocument/2006/relationships/customXml" Target="../ink/ink946.xml"/><Relationship Id="rId460" Type="http://schemas.openxmlformats.org/officeDocument/2006/relationships/customXml" Target="../ink/ink1022.xml"/><Relationship Id="rId48" Type="http://schemas.openxmlformats.org/officeDocument/2006/relationships/customXml" Target="../ink/ink814.xml"/><Relationship Id="rId113" Type="http://schemas.openxmlformats.org/officeDocument/2006/relationships/image" Target="../media/image786.png"/><Relationship Id="rId320" Type="http://schemas.openxmlformats.org/officeDocument/2006/relationships/image" Target="../media/image884.png"/><Relationship Id="rId155" Type="http://schemas.openxmlformats.org/officeDocument/2006/relationships/image" Target="../media/image807.png"/><Relationship Id="rId197" Type="http://schemas.openxmlformats.org/officeDocument/2006/relationships/customXml" Target="../ink/ink889.xml"/><Relationship Id="rId362" Type="http://schemas.openxmlformats.org/officeDocument/2006/relationships/customXml" Target="../ink/ink973.xml"/><Relationship Id="rId418" Type="http://schemas.openxmlformats.org/officeDocument/2006/relationships/customXml" Target="../ink/ink1001.xml"/><Relationship Id="rId222" Type="http://schemas.openxmlformats.org/officeDocument/2006/relationships/image" Target="../media/image840.png"/><Relationship Id="rId264" Type="http://schemas.openxmlformats.org/officeDocument/2006/relationships/customXml" Target="../ink/ink923.xml"/><Relationship Id="rId471" Type="http://schemas.openxmlformats.org/officeDocument/2006/relationships/image" Target="../media/image958.png"/><Relationship Id="rId17" Type="http://schemas.openxmlformats.org/officeDocument/2006/relationships/image" Target="../media/image741.png"/><Relationship Id="rId59" Type="http://schemas.openxmlformats.org/officeDocument/2006/relationships/image" Target="../media/image762.png"/><Relationship Id="rId124" Type="http://schemas.openxmlformats.org/officeDocument/2006/relationships/customXml" Target="../ink/ink852.xml"/><Relationship Id="rId70" Type="http://schemas.openxmlformats.org/officeDocument/2006/relationships/customXml" Target="../ink/ink825.xml"/><Relationship Id="rId166" Type="http://schemas.openxmlformats.org/officeDocument/2006/relationships/customXml" Target="../ink/ink873.xml"/><Relationship Id="rId331" Type="http://schemas.openxmlformats.org/officeDocument/2006/relationships/image" Target="../media/image889.png"/><Relationship Id="rId373" Type="http://schemas.openxmlformats.org/officeDocument/2006/relationships/image" Target="../media/image910.png"/><Relationship Id="rId429" Type="http://schemas.openxmlformats.org/officeDocument/2006/relationships/image" Target="../media/image937.png"/><Relationship Id="rId1" Type="http://schemas.openxmlformats.org/officeDocument/2006/relationships/slideLayout" Target="../slideLayouts/slideLayout2.xml"/><Relationship Id="rId233" Type="http://schemas.openxmlformats.org/officeDocument/2006/relationships/customXml" Target="../ink/ink907.xml"/><Relationship Id="rId440" Type="http://schemas.openxmlformats.org/officeDocument/2006/relationships/customXml" Target="../ink/ink1012.xml"/><Relationship Id="rId28" Type="http://schemas.openxmlformats.org/officeDocument/2006/relationships/customXml" Target="../ink/ink804.xml"/><Relationship Id="rId275" Type="http://schemas.openxmlformats.org/officeDocument/2006/relationships/image" Target="../media/image863.png"/><Relationship Id="rId300" Type="http://schemas.openxmlformats.org/officeDocument/2006/relationships/image" Target="../media/image874.png"/><Relationship Id="rId81" Type="http://schemas.openxmlformats.org/officeDocument/2006/relationships/image" Target="../media/image771.png"/><Relationship Id="rId135" Type="http://schemas.openxmlformats.org/officeDocument/2006/relationships/image" Target="../media/image797.png"/><Relationship Id="rId177" Type="http://schemas.openxmlformats.org/officeDocument/2006/relationships/image" Target="../media/image818.png"/><Relationship Id="rId342" Type="http://schemas.openxmlformats.org/officeDocument/2006/relationships/customXml" Target="../ink/ink963.xml"/><Relationship Id="rId384" Type="http://schemas.openxmlformats.org/officeDocument/2006/relationships/customXml" Target="../ink/ink984.xml"/><Relationship Id="rId202" Type="http://schemas.openxmlformats.org/officeDocument/2006/relationships/image" Target="../media/image830.png"/><Relationship Id="rId244" Type="http://schemas.openxmlformats.org/officeDocument/2006/relationships/customXml" Target="../ink/ink913.xml"/><Relationship Id="rId39" Type="http://schemas.openxmlformats.org/officeDocument/2006/relationships/image" Target="../media/image752.png"/><Relationship Id="rId286" Type="http://schemas.openxmlformats.org/officeDocument/2006/relationships/customXml" Target="../ink/ink934.xml"/><Relationship Id="rId451" Type="http://schemas.openxmlformats.org/officeDocument/2006/relationships/image" Target="../media/image948.png"/><Relationship Id="rId50" Type="http://schemas.openxmlformats.org/officeDocument/2006/relationships/customXml" Target="../ink/ink815.xml"/><Relationship Id="rId104" Type="http://schemas.openxmlformats.org/officeDocument/2006/relationships/customXml" Target="../ink/ink842.xml"/><Relationship Id="rId146" Type="http://schemas.openxmlformats.org/officeDocument/2006/relationships/customXml" Target="../ink/ink863.xml"/><Relationship Id="rId188" Type="http://schemas.openxmlformats.org/officeDocument/2006/relationships/image" Target="../media/image823.png"/><Relationship Id="rId311" Type="http://schemas.openxmlformats.org/officeDocument/2006/relationships/customXml" Target="../ink/ink947.xml"/><Relationship Id="rId353" Type="http://schemas.openxmlformats.org/officeDocument/2006/relationships/image" Target="../media/image900.png"/><Relationship Id="rId395" Type="http://schemas.openxmlformats.org/officeDocument/2006/relationships/image" Target="../media/image920.png"/><Relationship Id="rId409" Type="http://schemas.openxmlformats.org/officeDocument/2006/relationships/image" Target="../media/image927.png"/><Relationship Id="rId92" Type="http://schemas.openxmlformats.org/officeDocument/2006/relationships/customXml" Target="../ink/ink836.xml"/><Relationship Id="rId213" Type="http://schemas.openxmlformats.org/officeDocument/2006/relationships/customXml" Target="../ink/ink897.xml"/><Relationship Id="rId420" Type="http://schemas.openxmlformats.org/officeDocument/2006/relationships/customXml" Target="../ink/ink1002.xml"/><Relationship Id="rId255" Type="http://schemas.openxmlformats.org/officeDocument/2006/relationships/image" Target="../media/image854.png"/><Relationship Id="rId297" Type="http://schemas.openxmlformats.org/officeDocument/2006/relationships/customXml" Target="../ink/ink940.xml"/><Relationship Id="rId462" Type="http://schemas.openxmlformats.org/officeDocument/2006/relationships/customXml" Target="../ink/ink1023.xml"/><Relationship Id="rId115" Type="http://schemas.openxmlformats.org/officeDocument/2006/relationships/image" Target="../media/image787.png"/><Relationship Id="rId157" Type="http://schemas.openxmlformats.org/officeDocument/2006/relationships/image" Target="../media/image808.png"/><Relationship Id="rId322" Type="http://schemas.openxmlformats.org/officeDocument/2006/relationships/customXml" Target="../ink/ink953.xml"/><Relationship Id="rId364" Type="http://schemas.openxmlformats.org/officeDocument/2006/relationships/customXml" Target="../ink/ink974.xml"/><Relationship Id="rId61" Type="http://schemas.openxmlformats.org/officeDocument/2006/relationships/image" Target="../media/image763.png"/><Relationship Id="rId199" Type="http://schemas.openxmlformats.org/officeDocument/2006/relationships/customXml" Target="../ink/ink890.xml"/><Relationship Id="rId19" Type="http://schemas.openxmlformats.org/officeDocument/2006/relationships/image" Target="../media/image742.png"/><Relationship Id="rId224" Type="http://schemas.openxmlformats.org/officeDocument/2006/relationships/image" Target="../media/image841.png"/><Relationship Id="rId266" Type="http://schemas.openxmlformats.org/officeDocument/2006/relationships/customXml" Target="../ink/ink924.xml"/><Relationship Id="rId431" Type="http://schemas.openxmlformats.org/officeDocument/2006/relationships/image" Target="../media/image938.png"/><Relationship Id="rId473" Type="http://schemas.openxmlformats.org/officeDocument/2006/relationships/image" Target="../media/image959.png"/><Relationship Id="rId30" Type="http://schemas.openxmlformats.org/officeDocument/2006/relationships/customXml" Target="../ink/ink805.xml"/><Relationship Id="rId126" Type="http://schemas.openxmlformats.org/officeDocument/2006/relationships/customXml" Target="../ink/ink853.xml"/><Relationship Id="rId168" Type="http://schemas.openxmlformats.org/officeDocument/2006/relationships/customXml" Target="../ink/ink874.xml"/><Relationship Id="rId333" Type="http://schemas.openxmlformats.org/officeDocument/2006/relationships/image" Target="../media/image890.png"/></Relationships>
</file>

<file path=ppt/slides/_rels/slide7.xml.rels><?xml version="1.0" encoding="UTF-8" standalone="yes"?>
<Relationships xmlns="http://schemas.openxmlformats.org/package/2006/relationships"><Relationship Id="rId299" Type="http://schemas.openxmlformats.org/officeDocument/2006/relationships/image" Target="../media/image769.png"/><Relationship Id="rId21" Type="http://schemas.openxmlformats.org/officeDocument/2006/relationships/image" Target="../media/image801.png"/><Relationship Id="rId63" Type="http://schemas.openxmlformats.org/officeDocument/2006/relationships/customXml" Target="../ink/ink1062.xml"/><Relationship Id="rId324" Type="http://schemas.openxmlformats.org/officeDocument/2006/relationships/customXml" Target="../ink/ink1116.xml"/><Relationship Id="rId366" Type="http://schemas.openxmlformats.org/officeDocument/2006/relationships/customXml" Target="../ink/ink1137.xml"/><Relationship Id="rId433" Type="http://schemas.openxmlformats.org/officeDocument/2006/relationships/image" Target="../media/image1059.png"/><Relationship Id="rId268" Type="http://schemas.openxmlformats.org/officeDocument/2006/relationships/customXml" Target="../ink/ink1088.xml"/><Relationship Id="rId475" Type="http://schemas.openxmlformats.org/officeDocument/2006/relationships/image" Target="../media/image1002.png"/><Relationship Id="rId32" Type="http://schemas.openxmlformats.org/officeDocument/2006/relationships/customXml" Target="../ink/ink1046.xml"/><Relationship Id="rId74" Type="http://schemas.openxmlformats.org/officeDocument/2006/relationships/image" Target="../media/image979.png"/><Relationship Id="rId335" Type="http://schemas.openxmlformats.org/officeDocument/2006/relationships/image" Target="../media/image1104.png"/><Relationship Id="rId377" Type="http://schemas.openxmlformats.org/officeDocument/2006/relationships/image" Target="../media/image1031.png"/><Relationship Id="rId500" Type="http://schemas.openxmlformats.org/officeDocument/2006/relationships/customXml" Target="../ink/ink1204.xml"/><Relationship Id="rId5" Type="http://schemas.openxmlformats.org/officeDocument/2006/relationships/image" Target="../media/image787.png"/><Relationship Id="rId402" Type="http://schemas.openxmlformats.org/officeDocument/2006/relationships/customXml" Target="../ink/ink1155.xml"/><Relationship Id="rId279" Type="http://schemas.openxmlformats.org/officeDocument/2006/relationships/image" Target="../media/image1077.png"/><Relationship Id="rId444" Type="http://schemas.openxmlformats.org/officeDocument/2006/relationships/customXml" Target="../ink/ink1176.xml"/><Relationship Id="rId486" Type="http://schemas.openxmlformats.org/officeDocument/2006/relationships/customXml" Target="../ink/ink1197.xml"/><Relationship Id="rId43" Type="http://schemas.openxmlformats.org/officeDocument/2006/relationships/image" Target="../media/image350.png"/><Relationship Id="rId290" Type="http://schemas.openxmlformats.org/officeDocument/2006/relationships/customXml" Target="../ink/ink1099.xml"/><Relationship Id="rId304" Type="http://schemas.openxmlformats.org/officeDocument/2006/relationships/customXml" Target="../ink/ink1106.xml"/><Relationship Id="rId346" Type="http://schemas.openxmlformats.org/officeDocument/2006/relationships/customXml" Target="../ink/ink1127.xml"/><Relationship Id="rId388" Type="http://schemas.openxmlformats.org/officeDocument/2006/relationships/customXml" Target="../ink/ink1148.xml"/><Relationship Id="rId85" Type="http://schemas.openxmlformats.org/officeDocument/2006/relationships/image" Target="../media/image984.png"/><Relationship Id="rId413" Type="http://schemas.openxmlformats.org/officeDocument/2006/relationships/image" Target="../media/image1049.png"/><Relationship Id="rId248" Type="http://schemas.openxmlformats.org/officeDocument/2006/relationships/customXml" Target="../ink/ink1078.xml"/><Relationship Id="rId455" Type="http://schemas.openxmlformats.org/officeDocument/2006/relationships/image" Target="../media/image992.png"/><Relationship Id="rId497" Type="http://schemas.openxmlformats.org/officeDocument/2006/relationships/image" Target="../media/image1013.png"/><Relationship Id="rId12" Type="http://schemas.openxmlformats.org/officeDocument/2006/relationships/customXml" Target="../ink/ink1036.xml"/><Relationship Id="rId315" Type="http://schemas.openxmlformats.org/officeDocument/2006/relationships/image" Target="../media/image1094.png"/><Relationship Id="rId357" Type="http://schemas.openxmlformats.org/officeDocument/2006/relationships/image" Target="../media/image1021.png"/><Relationship Id="rId54" Type="http://schemas.openxmlformats.org/officeDocument/2006/relationships/image" Target="../media/image969.png"/><Relationship Id="rId399" Type="http://schemas.openxmlformats.org/officeDocument/2006/relationships/image" Target="../media/image1042.png"/><Relationship Id="rId259" Type="http://schemas.openxmlformats.org/officeDocument/2006/relationships/image" Target="../media/image1068.png"/><Relationship Id="rId424" Type="http://schemas.openxmlformats.org/officeDocument/2006/relationships/customXml" Target="../ink/ink1166.xml"/><Relationship Id="rId466" Type="http://schemas.openxmlformats.org/officeDocument/2006/relationships/customXml" Target="../ink/ink1187.xml"/><Relationship Id="rId23" Type="http://schemas.openxmlformats.org/officeDocument/2006/relationships/image" Target="../media/image802.png"/><Relationship Id="rId270" Type="http://schemas.openxmlformats.org/officeDocument/2006/relationships/customXml" Target="../ink/ink1089.xml"/><Relationship Id="rId326" Type="http://schemas.openxmlformats.org/officeDocument/2006/relationships/customXml" Target="../ink/ink1117.xml"/><Relationship Id="rId65" Type="http://schemas.openxmlformats.org/officeDocument/2006/relationships/customXml" Target="../ink/ink1063.xml"/><Relationship Id="rId368" Type="http://schemas.openxmlformats.org/officeDocument/2006/relationships/customXml" Target="../ink/ink1138.xml"/><Relationship Id="rId435" Type="http://schemas.openxmlformats.org/officeDocument/2006/relationships/image" Target="../media/image1060.png"/><Relationship Id="rId477" Type="http://schemas.openxmlformats.org/officeDocument/2006/relationships/image" Target="../media/image1003.png"/><Relationship Id="rId281" Type="http://schemas.openxmlformats.org/officeDocument/2006/relationships/image" Target="../media/image1078.png"/><Relationship Id="rId337" Type="http://schemas.openxmlformats.org/officeDocument/2006/relationships/image" Target="../media/image1105.png"/><Relationship Id="rId502" Type="http://schemas.openxmlformats.org/officeDocument/2006/relationships/customXml" Target="../ink/ink1205.xml"/><Relationship Id="rId34" Type="http://schemas.openxmlformats.org/officeDocument/2006/relationships/customXml" Target="../ink/ink1047.xml"/><Relationship Id="rId76" Type="http://schemas.openxmlformats.org/officeDocument/2006/relationships/image" Target="../media/image980.png"/><Relationship Id="rId379" Type="http://schemas.openxmlformats.org/officeDocument/2006/relationships/image" Target="../media/image1032.png"/><Relationship Id="rId7" Type="http://schemas.openxmlformats.org/officeDocument/2006/relationships/image" Target="../media/image788.png"/><Relationship Id="rId390" Type="http://schemas.openxmlformats.org/officeDocument/2006/relationships/customXml" Target="../ink/ink1149.xml"/><Relationship Id="rId404" Type="http://schemas.openxmlformats.org/officeDocument/2006/relationships/customXml" Target="../ink/ink1156.xml"/><Relationship Id="rId446" Type="http://schemas.openxmlformats.org/officeDocument/2006/relationships/customXml" Target="../ink/ink1177.xml"/><Relationship Id="rId250" Type="http://schemas.openxmlformats.org/officeDocument/2006/relationships/customXml" Target="../ink/ink1079.xml"/><Relationship Id="rId292" Type="http://schemas.openxmlformats.org/officeDocument/2006/relationships/customXml" Target="../ink/ink1100.xml"/><Relationship Id="rId306" Type="http://schemas.openxmlformats.org/officeDocument/2006/relationships/customXml" Target="../ink/ink1107.xml"/><Relationship Id="rId488" Type="http://schemas.openxmlformats.org/officeDocument/2006/relationships/customXml" Target="../ink/ink1198.xml"/><Relationship Id="rId45" Type="http://schemas.openxmlformats.org/officeDocument/2006/relationships/image" Target="../media/image965.png"/><Relationship Id="rId87" Type="http://schemas.openxmlformats.org/officeDocument/2006/relationships/image" Target="../media/image985.png"/><Relationship Id="rId348" Type="http://schemas.openxmlformats.org/officeDocument/2006/relationships/customXml" Target="../ink/ink1128.xml"/><Relationship Id="rId415" Type="http://schemas.openxmlformats.org/officeDocument/2006/relationships/image" Target="../media/image1050.png"/><Relationship Id="rId457" Type="http://schemas.openxmlformats.org/officeDocument/2006/relationships/image" Target="../media/image993.png"/><Relationship Id="rId261" Type="http://schemas.openxmlformats.org/officeDocument/2006/relationships/image" Target="../media/image1069.png"/><Relationship Id="rId499" Type="http://schemas.openxmlformats.org/officeDocument/2006/relationships/image" Target="../media/image1014.png"/><Relationship Id="rId14" Type="http://schemas.openxmlformats.org/officeDocument/2006/relationships/customXml" Target="../ink/ink1037.xml"/><Relationship Id="rId56" Type="http://schemas.openxmlformats.org/officeDocument/2006/relationships/image" Target="../media/image970.png"/><Relationship Id="rId317" Type="http://schemas.openxmlformats.org/officeDocument/2006/relationships/image" Target="../media/image1095.png"/><Relationship Id="rId359" Type="http://schemas.openxmlformats.org/officeDocument/2006/relationships/image" Target="../media/image1022.png"/><Relationship Id="rId8" Type="http://schemas.openxmlformats.org/officeDocument/2006/relationships/customXml" Target="../ink/ink1034.xml"/><Relationship Id="rId370" Type="http://schemas.openxmlformats.org/officeDocument/2006/relationships/customXml" Target="../ink/ink1139.xml"/><Relationship Id="rId391" Type="http://schemas.openxmlformats.org/officeDocument/2006/relationships/image" Target="../media/image1038.png"/><Relationship Id="rId405" Type="http://schemas.openxmlformats.org/officeDocument/2006/relationships/image" Target="../media/image1045.png"/><Relationship Id="rId426" Type="http://schemas.openxmlformats.org/officeDocument/2006/relationships/customXml" Target="../ink/ink1167.xml"/><Relationship Id="rId447" Type="http://schemas.openxmlformats.org/officeDocument/2006/relationships/image" Target="../media/image988.png"/><Relationship Id="rId251" Type="http://schemas.openxmlformats.org/officeDocument/2006/relationships/image" Target="../media/image1065.png"/><Relationship Id="rId468" Type="http://schemas.openxmlformats.org/officeDocument/2006/relationships/customXml" Target="../ink/ink1188.xml"/><Relationship Id="rId489" Type="http://schemas.openxmlformats.org/officeDocument/2006/relationships/image" Target="../media/image1009.png"/><Relationship Id="rId25" Type="http://schemas.openxmlformats.org/officeDocument/2006/relationships/image" Target="../media/image803.png"/><Relationship Id="rId46" Type="http://schemas.openxmlformats.org/officeDocument/2006/relationships/customXml" Target="../ink/ink1053.xml"/><Relationship Id="rId67" Type="http://schemas.openxmlformats.org/officeDocument/2006/relationships/customXml" Target="../ink/ink1064.xml"/><Relationship Id="rId272" Type="http://schemas.openxmlformats.org/officeDocument/2006/relationships/customXml" Target="../ink/ink1090.xml"/><Relationship Id="rId293" Type="http://schemas.openxmlformats.org/officeDocument/2006/relationships/image" Target="../media/image1084.png"/><Relationship Id="rId307" Type="http://schemas.openxmlformats.org/officeDocument/2006/relationships/image" Target="../media/image1090.png"/><Relationship Id="rId328" Type="http://schemas.openxmlformats.org/officeDocument/2006/relationships/customXml" Target="../ink/ink1118.xml"/><Relationship Id="rId349" Type="http://schemas.openxmlformats.org/officeDocument/2006/relationships/image" Target="../media/image1017.png"/><Relationship Id="rId88" Type="http://schemas.openxmlformats.org/officeDocument/2006/relationships/customXml" Target="../ink/ink1075.xml"/><Relationship Id="rId360" Type="http://schemas.openxmlformats.org/officeDocument/2006/relationships/customXml" Target="../ink/ink1134.xml"/><Relationship Id="rId381" Type="http://schemas.openxmlformats.org/officeDocument/2006/relationships/image" Target="../media/image1033.png"/><Relationship Id="rId416" Type="http://schemas.openxmlformats.org/officeDocument/2006/relationships/customXml" Target="../ink/ink1162.xml"/><Relationship Id="rId437" Type="http://schemas.openxmlformats.org/officeDocument/2006/relationships/image" Target="../media/image1108.png"/><Relationship Id="rId458" Type="http://schemas.openxmlformats.org/officeDocument/2006/relationships/customXml" Target="../ink/ink1183.xml"/><Relationship Id="rId479" Type="http://schemas.openxmlformats.org/officeDocument/2006/relationships/image" Target="../media/image1004.png"/><Relationship Id="rId15" Type="http://schemas.openxmlformats.org/officeDocument/2006/relationships/image" Target="../media/image792.png"/><Relationship Id="rId36" Type="http://schemas.openxmlformats.org/officeDocument/2006/relationships/customXml" Target="../ink/ink1048.xml"/><Relationship Id="rId57" Type="http://schemas.openxmlformats.org/officeDocument/2006/relationships/customXml" Target="../ink/ink1059.xml"/><Relationship Id="rId262" Type="http://schemas.openxmlformats.org/officeDocument/2006/relationships/customXml" Target="../ink/ink1085.xml"/><Relationship Id="rId283" Type="http://schemas.openxmlformats.org/officeDocument/2006/relationships/image" Target="../media/image1079.png"/><Relationship Id="rId318" Type="http://schemas.openxmlformats.org/officeDocument/2006/relationships/customXml" Target="../ink/ink1113.xml"/><Relationship Id="rId339" Type="http://schemas.openxmlformats.org/officeDocument/2006/relationships/image" Target="../media/image603.png"/><Relationship Id="rId490" Type="http://schemas.openxmlformats.org/officeDocument/2006/relationships/customXml" Target="../ink/ink1199.xml"/><Relationship Id="rId504" Type="http://schemas.openxmlformats.org/officeDocument/2006/relationships/customXml" Target="../ink/ink1206.xml"/><Relationship Id="rId78" Type="http://schemas.openxmlformats.org/officeDocument/2006/relationships/customXml" Target="../ink/ink1070.xml"/><Relationship Id="rId350" Type="http://schemas.openxmlformats.org/officeDocument/2006/relationships/customXml" Target="../ink/ink1129.xml"/><Relationship Id="rId371" Type="http://schemas.openxmlformats.org/officeDocument/2006/relationships/image" Target="../media/image1028.png"/><Relationship Id="rId406" Type="http://schemas.openxmlformats.org/officeDocument/2006/relationships/customXml" Target="../ink/ink1157.xml"/><Relationship Id="rId9" Type="http://schemas.openxmlformats.org/officeDocument/2006/relationships/image" Target="../media/image789.png"/><Relationship Id="rId392" Type="http://schemas.openxmlformats.org/officeDocument/2006/relationships/customXml" Target="../ink/ink1150.xml"/><Relationship Id="rId427" Type="http://schemas.openxmlformats.org/officeDocument/2006/relationships/image" Target="../media/image1056.png"/><Relationship Id="rId448" Type="http://schemas.openxmlformats.org/officeDocument/2006/relationships/customXml" Target="../ink/ink1178.xml"/><Relationship Id="rId469" Type="http://schemas.openxmlformats.org/officeDocument/2006/relationships/image" Target="../media/image999.png"/><Relationship Id="rId26" Type="http://schemas.openxmlformats.org/officeDocument/2006/relationships/customXml" Target="../ink/ink1043.xml"/><Relationship Id="rId252" Type="http://schemas.openxmlformats.org/officeDocument/2006/relationships/customXml" Target="../ink/ink1080.xml"/><Relationship Id="rId273" Type="http://schemas.openxmlformats.org/officeDocument/2006/relationships/image" Target="../media/image365.png"/><Relationship Id="rId294" Type="http://schemas.openxmlformats.org/officeDocument/2006/relationships/customXml" Target="../ink/ink1101.xml"/><Relationship Id="rId308" Type="http://schemas.openxmlformats.org/officeDocument/2006/relationships/customXml" Target="../ink/ink1108.xml"/><Relationship Id="rId329" Type="http://schemas.openxmlformats.org/officeDocument/2006/relationships/image" Target="../media/image1101.png"/><Relationship Id="rId480" Type="http://schemas.openxmlformats.org/officeDocument/2006/relationships/customXml" Target="../ink/ink1194.xml"/><Relationship Id="rId47" Type="http://schemas.openxmlformats.org/officeDocument/2006/relationships/customXml" Target="../ink/ink1054.xml"/><Relationship Id="rId68" Type="http://schemas.openxmlformats.org/officeDocument/2006/relationships/image" Target="../media/image976.png"/><Relationship Id="rId340" Type="http://schemas.openxmlformats.org/officeDocument/2006/relationships/customXml" Target="../ink/ink1124.xml"/><Relationship Id="rId361" Type="http://schemas.openxmlformats.org/officeDocument/2006/relationships/image" Target="../media/image1023.png"/><Relationship Id="rId382" Type="http://schemas.openxmlformats.org/officeDocument/2006/relationships/customXml" Target="../ink/ink1145.xml"/><Relationship Id="rId417" Type="http://schemas.openxmlformats.org/officeDocument/2006/relationships/image" Target="../media/image1051.png"/><Relationship Id="rId438" Type="http://schemas.openxmlformats.org/officeDocument/2006/relationships/customXml" Target="../ink/ink1173.xml"/><Relationship Id="rId459" Type="http://schemas.openxmlformats.org/officeDocument/2006/relationships/image" Target="../media/image994.png"/><Relationship Id="rId16" Type="http://schemas.openxmlformats.org/officeDocument/2006/relationships/customXml" Target="../ink/ink1038.xml"/><Relationship Id="rId263" Type="http://schemas.openxmlformats.org/officeDocument/2006/relationships/image" Target="../media/image1070.png"/><Relationship Id="rId284" Type="http://schemas.openxmlformats.org/officeDocument/2006/relationships/customXml" Target="../ink/ink1096.xml"/><Relationship Id="rId319" Type="http://schemas.openxmlformats.org/officeDocument/2006/relationships/image" Target="../media/image1096.png"/><Relationship Id="rId470" Type="http://schemas.openxmlformats.org/officeDocument/2006/relationships/customXml" Target="../ink/ink1189.xml"/><Relationship Id="rId491" Type="http://schemas.openxmlformats.org/officeDocument/2006/relationships/image" Target="../media/image1010.png"/><Relationship Id="rId505" Type="http://schemas.openxmlformats.org/officeDocument/2006/relationships/image" Target="../media/image1113.png"/><Relationship Id="rId37" Type="http://schemas.openxmlformats.org/officeDocument/2006/relationships/image" Target="../media/image809.png"/><Relationship Id="rId58" Type="http://schemas.openxmlformats.org/officeDocument/2006/relationships/image" Target="../media/image971.png"/><Relationship Id="rId79" Type="http://schemas.openxmlformats.org/officeDocument/2006/relationships/image" Target="../media/image981.png"/><Relationship Id="rId330" Type="http://schemas.openxmlformats.org/officeDocument/2006/relationships/customXml" Target="../ink/ink1119.xml"/><Relationship Id="rId351" Type="http://schemas.openxmlformats.org/officeDocument/2006/relationships/image" Target="../media/image1018.png"/><Relationship Id="rId372" Type="http://schemas.openxmlformats.org/officeDocument/2006/relationships/customXml" Target="../ink/ink1140.xml"/><Relationship Id="rId393" Type="http://schemas.openxmlformats.org/officeDocument/2006/relationships/image" Target="../media/image1039.png"/><Relationship Id="rId407" Type="http://schemas.openxmlformats.org/officeDocument/2006/relationships/image" Target="../media/image1046.png"/><Relationship Id="rId428" Type="http://schemas.openxmlformats.org/officeDocument/2006/relationships/customXml" Target="../ink/ink1168.xml"/><Relationship Id="rId449" Type="http://schemas.openxmlformats.org/officeDocument/2006/relationships/image" Target="../media/image989.png"/><Relationship Id="rId253" Type="http://schemas.openxmlformats.org/officeDocument/2006/relationships/image" Target="../media/image584.png"/><Relationship Id="rId274" Type="http://schemas.openxmlformats.org/officeDocument/2006/relationships/customXml" Target="../ink/ink1091.xml"/><Relationship Id="rId295" Type="http://schemas.openxmlformats.org/officeDocument/2006/relationships/image" Target="../media/image1085.png"/><Relationship Id="rId309" Type="http://schemas.openxmlformats.org/officeDocument/2006/relationships/image" Target="../media/image1091.png"/><Relationship Id="rId460" Type="http://schemas.openxmlformats.org/officeDocument/2006/relationships/customXml" Target="../ink/ink1184.xml"/><Relationship Id="rId481" Type="http://schemas.openxmlformats.org/officeDocument/2006/relationships/image" Target="../media/image1005.png"/><Relationship Id="rId27" Type="http://schemas.openxmlformats.org/officeDocument/2006/relationships/image" Target="../media/image804.png"/><Relationship Id="rId48" Type="http://schemas.openxmlformats.org/officeDocument/2006/relationships/image" Target="../media/image966.png"/><Relationship Id="rId69" Type="http://schemas.openxmlformats.org/officeDocument/2006/relationships/customXml" Target="../ink/ink1065.xml"/><Relationship Id="rId320" Type="http://schemas.openxmlformats.org/officeDocument/2006/relationships/customXml" Target="../ink/ink1114.xml"/><Relationship Id="rId80" Type="http://schemas.openxmlformats.org/officeDocument/2006/relationships/customXml" Target="../ink/ink1071.xml"/><Relationship Id="rId341" Type="http://schemas.openxmlformats.org/officeDocument/2006/relationships/image" Target="../media/image1106.png"/><Relationship Id="rId362" Type="http://schemas.openxmlformats.org/officeDocument/2006/relationships/customXml" Target="../ink/ink1135.xml"/><Relationship Id="rId383" Type="http://schemas.openxmlformats.org/officeDocument/2006/relationships/image" Target="../media/image1034.png"/><Relationship Id="rId418" Type="http://schemas.openxmlformats.org/officeDocument/2006/relationships/customXml" Target="../ink/ink1163.xml"/><Relationship Id="rId439" Type="http://schemas.openxmlformats.org/officeDocument/2006/relationships/image" Target="../media/image1109.png"/><Relationship Id="rId243" Type="http://schemas.openxmlformats.org/officeDocument/2006/relationships/image" Target="../media/image1061.png"/><Relationship Id="rId264" Type="http://schemas.openxmlformats.org/officeDocument/2006/relationships/customXml" Target="../ink/ink1086.xml"/><Relationship Id="rId285" Type="http://schemas.openxmlformats.org/officeDocument/2006/relationships/image" Target="../media/image1080.png"/><Relationship Id="rId450" Type="http://schemas.openxmlformats.org/officeDocument/2006/relationships/customXml" Target="../ink/ink1179.xml"/><Relationship Id="rId471" Type="http://schemas.openxmlformats.org/officeDocument/2006/relationships/image" Target="../media/image1000.png"/><Relationship Id="rId17" Type="http://schemas.openxmlformats.org/officeDocument/2006/relationships/image" Target="../media/image793.png"/><Relationship Id="rId38" Type="http://schemas.openxmlformats.org/officeDocument/2006/relationships/customXml" Target="../ink/ink1049.xml"/><Relationship Id="rId59" Type="http://schemas.openxmlformats.org/officeDocument/2006/relationships/customXml" Target="../ink/ink1060.xml"/><Relationship Id="rId310" Type="http://schemas.openxmlformats.org/officeDocument/2006/relationships/customXml" Target="../ink/ink1109.xml"/><Relationship Id="rId492" Type="http://schemas.openxmlformats.org/officeDocument/2006/relationships/customXml" Target="../ink/ink1200.xml"/><Relationship Id="rId70" Type="http://schemas.openxmlformats.org/officeDocument/2006/relationships/image" Target="../media/image977.png"/><Relationship Id="rId331" Type="http://schemas.openxmlformats.org/officeDocument/2006/relationships/image" Target="../media/image1102.png"/><Relationship Id="rId352" Type="http://schemas.openxmlformats.org/officeDocument/2006/relationships/customXml" Target="../ink/ink1130.xml"/><Relationship Id="rId373" Type="http://schemas.openxmlformats.org/officeDocument/2006/relationships/image" Target="../media/image1029.png"/><Relationship Id="rId394" Type="http://schemas.openxmlformats.org/officeDocument/2006/relationships/customXml" Target="../ink/ink1151.xml"/><Relationship Id="rId408" Type="http://schemas.openxmlformats.org/officeDocument/2006/relationships/customXml" Target="../ink/ink1158.xml"/><Relationship Id="rId429" Type="http://schemas.openxmlformats.org/officeDocument/2006/relationships/image" Target="../media/image1057.png"/><Relationship Id="rId1" Type="http://schemas.openxmlformats.org/officeDocument/2006/relationships/slideLayout" Target="../slideLayouts/slideLayout2.xml"/><Relationship Id="rId254" Type="http://schemas.openxmlformats.org/officeDocument/2006/relationships/customXml" Target="../ink/ink1081.xml"/><Relationship Id="rId440" Type="http://schemas.openxmlformats.org/officeDocument/2006/relationships/customXml" Target="../ink/ink1174.xml"/><Relationship Id="rId28" Type="http://schemas.openxmlformats.org/officeDocument/2006/relationships/customXml" Target="../ink/ink1044.xml"/><Relationship Id="rId49" Type="http://schemas.openxmlformats.org/officeDocument/2006/relationships/customXml" Target="../ink/ink1055.xml"/><Relationship Id="rId275" Type="http://schemas.openxmlformats.org/officeDocument/2006/relationships/image" Target="../media/image1075.png"/><Relationship Id="rId296" Type="http://schemas.openxmlformats.org/officeDocument/2006/relationships/customXml" Target="../ink/ink1102.xml"/><Relationship Id="rId300" Type="http://schemas.openxmlformats.org/officeDocument/2006/relationships/customXml" Target="../ink/ink1104.xml"/><Relationship Id="rId461" Type="http://schemas.openxmlformats.org/officeDocument/2006/relationships/image" Target="../media/image995.png"/><Relationship Id="rId482" Type="http://schemas.openxmlformats.org/officeDocument/2006/relationships/customXml" Target="../ink/ink1195.xml"/><Relationship Id="rId60" Type="http://schemas.openxmlformats.org/officeDocument/2006/relationships/image" Target="../media/image972.png"/><Relationship Id="rId81" Type="http://schemas.openxmlformats.org/officeDocument/2006/relationships/image" Target="../media/image982.png"/><Relationship Id="rId321" Type="http://schemas.openxmlformats.org/officeDocument/2006/relationships/image" Target="../media/image1097.png"/><Relationship Id="rId342" Type="http://schemas.openxmlformats.org/officeDocument/2006/relationships/customXml" Target="../ink/ink1125.xml"/><Relationship Id="rId363" Type="http://schemas.openxmlformats.org/officeDocument/2006/relationships/image" Target="../media/image1024.png"/><Relationship Id="rId384" Type="http://schemas.openxmlformats.org/officeDocument/2006/relationships/customXml" Target="../ink/ink1146.xml"/><Relationship Id="rId419" Type="http://schemas.openxmlformats.org/officeDocument/2006/relationships/image" Target="../media/image1052.png"/><Relationship Id="rId244" Type="http://schemas.openxmlformats.org/officeDocument/2006/relationships/customXml" Target="../ink/ink1076.xml"/><Relationship Id="rId430" Type="http://schemas.openxmlformats.org/officeDocument/2006/relationships/customXml" Target="../ink/ink1169.xml"/><Relationship Id="rId18" Type="http://schemas.openxmlformats.org/officeDocument/2006/relationships/customXml" Target="../ink/ink1039.xml"/><Relationship Id="rId39" Type="http://schemas.openxmlformats.org/officeDocument/2006/relationships/image" Target="../media/image810.png"/><Relationship Id="rId265" Type="http://schemas.openxmlformats.org/officeDocument/2006/relationships/image" Target="../media/image1071.png"/><Relationship Id="rId286" Type="http://schemas.openxmlformats.org/officeDocument/2006/relationships/customXml" Target="../ink/ink1097.xml"/><Relationship Id="rId451" Type="http://schemas.openxmlformats.org/officeDocument/2006/relationships/image" Target="../media/image990.png"/><Relationship Id="rId472" Type="http://schemas.openxmlformats.org/officeDocument/2006/relationships/customXml" Target="../ink/ink1190.xml"/><Relationship Id="rId493" Type="http://schemas.openxmlformats.org/officeDocument/2006/relationships/image" Target="../media/image1011.png"/><Relationship Id="rId50" Type="http://schemas.openxmlformats.org/officeDocument/2006/relationships/image" Target="../media/image967.png"/><Relationship Id="rId311" Type="http://schemas.openxmlformats.org/officeDocument/2006/relationships/image" Target="../media/image1092.png"/><Relationship Id="rId332" Type="http://schemas.openxmlformats.org/officeDocument/2006/relationships/customXml" Target="../ink/ink1120.xml"/><Relationship Id="rId353" Type="http://schemas.openxmlformats.org/officeDocument/2006/relationships/image" Target="../media/image1019.png"/><Relationship Id="rId374" Type="http://schemas.openxmlformats.org/officeDocument/2006/relationships/customXml" Target="../ink/ink1141.xml"/><Relationship Id="rId395" Type="http://schemas.openxmlformats.org/officeDocument/2006/relationships/image" Target="../media/image1040.png"/><Relationship Id="rId409" Type="http://schemas.openxmlformats.org/officeDocument/2006/relationships/image" Target="../media/image1047.png"/><Relationship Id="rId71" Type="http://schemas.openxmlformats.org/officeDocument/2006/relationships/customXml" Target="../ink/ink1066.xml"/><Relationship Id="rId420" Type="http://schemas.openxmlformats.org/officeDocument/2006/relationships/customXml" Target="../ink/ink1164.xml"/><Relationship Id="rId2" Type="http://schemas.openxmlformats.org/officeDocument/2006/relationships/notesSlide" Target="../notesSlides/notesSlide7.xml"/><Relationship Id="rId29" Type="http://schemas.openxmlformats.org/officeDocument/2006/relationships/image" Target="../media/image805.png"/><Relationship Id="rId255" Type="http://schemas.openxmlformats.org/officeDocument/2006/relationships/image" Target="../media/image1066.png"/><Relationship Id="rId276" Type="http://schemas.openxmlformats.org/officeDocument/2006/relationships/customXml" Target="../ink/ink1092.xml"/><Relationship Id="rId297" Type="http://schemas.openxmlformats.org/officeDocument/2006/relationships/image" Target="../media/image1086.png"/><Relationship Id="rId441" Type="http://schemas.openxmlformats.org/officeDocument/2006/relationships/image" Target="../media/image1110.png"/><Relationship Id="rId462" Type="http://schemas.openxmlformats.org/officeDocument/2006/relationships/customXml" Target="../ink/ink1185.xml"/><Relationship Id="rId483" Type="http://schemas.openxmlformats.org/officeDocument/2006/relationships/image" Target="../media/image1006.png"/><Relationship Id="rId40" Type="http://schemas.openxmlformats.org/officeDocument/2006/relationships/customXml" Target="../ink/ink1050.xml"/><Relationship Id="rId301" Type="http://schemas.openxmlformats.org/officeDocument/2006/relationships/image" Target="../media/image1087.png"/><Relationship Id="rId322" Type="http://schemas.openxmlformats.org/officeDocument/2006/relationships/customXml" Target="../ink/ink1115.xml"/><Relationship Id="rId343" Type="http://schemas.openxmlformats.org/officeDocument/2006/relationships/image" Target="../media/image1107.png"/><Relationship Id="rId364" Type="http://schemas.openxmlformats.org/officeDocument/2006/relationships/customXml" Target="../ink/ink1136.xml"/><Relationship Id="rId61" Type="http://schemas.openxmlformats.org/officeDocument/2006/relationships/customXml" Target="../ink/ink1061.xml"/><Relationship Id="rId82" Type="http://schemas.openxmlformats.org/officeDocument/2006/relationships/customXml" Target="../ink/ink1072.xml"/><Relationship Id="rId385" Type="http://schemas.openxmlformats.org/officeDocument/2006/relationships/image" Target="../media/image1035.png"/><Relationship Id="rId19" Type="http://schemas.openxmlformats.org/officeDocument/2006/relationships/image" Target="../media/image794.png"/><Relationship Id="rId245" Type="http://schemas.openxmlformats.org/officeDocument/2006/relationships/image" Target="../media/image1062.png"/><Relationship Id="rId266" Type="http://schemas.openxmlformats.org/officeDocument/2006/relationships/customXml" Target="../ink/ink1087.xml"/><Relationship Id="rId287" Type="http://schemas.openxmlformats.org/officeDocument/2006/relationships/image" Target="../media/image1081.png"/><Relationship Id="rId410" Type="http://schemas.openxmlformats.org/officeDocument/2006/relationships/customXml" Target="../ink/ink1159.xml"/><Relationship Id="rId431" Type="http://schemas.openxmlformats.org/officeDocument/2006/relationships/image" Target="../media/image1058.png"/><Relationship Id="rId452" Type="http://schemas.openxmlformats.org/officeDocument/2006/relationships/customXml" Target="../ink/ink1180.xml"/><Relationship Id="rId473" Type="http://schemas.openxmlformats.org/officeDocument/2006/relationships/image" Target="../media/image1001.png"/><Relationship Id="rId494" Type="http://schemas.openxmlformats.org/officeDocument/2006/relationships/customXml" Target="../ink/ink1201.xml"/><Relationship Id="rId30" Type="http://schemas.openxmlformats.org/officeDocument/2006/relationships/customXml" Target="../ink/ink1045.xml"/><Relationship Id="rId312" Type="http://schemas.openxmlformats.org/officeDocument/2006/relationships/customXml" Target="../ink/ink1110.xml"/><Relationship Id="rId333" Type="http://schemas.openxmlformats.org/officeDocument/2006/relationships/image" Target="../media/image1103.png"/><Relationship Id="rId354" Type="http://schemas.openxmlformats.org/officeDocument/2006/relationships/customXml" Target="../ink/ink1131.xml"/><Relationship Id="rId51" Type="http://schemas.openxmlformats.org/officeDocument/2006/relationships/customXml" Target="../ink/ink1056.xml"/><Relationship Id="rId72" Type="http://schemas.openxmlformats.org/officeDocument/2006/relationships/image" Target="../media/image978.png"/><Relationship Id="rId375" Type="http://schemas.openxmlformats.org/officeDocument/2006/relationships/image" Target="../media/image1030.png"/><Relationship Id="rId396" Type="http://schemas.openxmlformats.org/officeDocument/2006/relationships/customXml" Target="../ink/ink1152.xml"/><Relationship Id="rId3" Type="http://schemas.openxmlformats.org/officeDocument/2006/relationships/image" Target="../media/image963.png"/><Relationship Id="rId256" Type="http://schemas.openxmlformats.org/officeDocument/2006/relationships/customXml" Target="../ink/ink1082.xml"/><Relationship Id="rId277" Type="http://schemas.openxmlformats.org/officeDocument/2006/relationships/image" Target="../media/image1076.png"/><Relationship Id="rId298" Type="http://schemas.openxmlformats.org/officeDocument/2006/relationships/customXml" Target="../ink/ink1103.xml"/><Relationship Id="rId400" Type="http://schemas.openxmlformats.org/officeDocument/2006/relationships/customXml" Target="../ink/ink1154.xml"/><Relationship Id="rId421" Type="http://schemas.openxmlformats.org/officeDocument/2006/relationships/image" Target="../media/image1053.png"/><Relationship Id="rId442" Type="http://schemas.openxmlformats.org/officeDocument/2006/relationships/customXml" Target="../ink/ink1175.xml"/><Relationship Id="rId463" Type="http://schemas.openxmlformats.org/officeDocument/2006/relationships/image" Target="../media/image996.png"/><Relationship Id="rId484" Type="http://schemas.openxmlformats.org/officeDocument/2006/relationships/customXml" Target="../ink/ink1196.xml"/><Relationship Id="rId302" Type="http://schemas.openxmlformats.org/officeDocument/2006/relationships/customXml" Target="../ink/ink1105.xml"/><Relationship Id="rId323" Type="http://schemas.openxmlformats.org/officeDocument/2006/relationships/image" Target="../media/image1098.png"/><Relationship Id="rId344" Type="http://schemas.openxmlformats.org/officeDocument/2006/relationships/customXml" Target="../ink/ink1126.xml"/><Relationship Id="rId20" Type="http://schemas.openxmlformats.org/officeDocument/2006/relationships/customXml" Target="../ink/ink1040.xml"/><Relationship Id="rId41" Type="http://schemas.openxmlformats.org/officeDocument/2006/relationships/image" Target="../media/image964.png"/><Relationship Id="rId62" Type="http://schemas.openxmlformats.org/officeDocument/2006/relationships/image" Target="../media/image973.png"/><Relationship Id="rId83" Type="http://schemas.openxmlformats.org/officeDocument/2006/relationships/image" Target="../media/image983.png"/><Relationship Id="rId365" Type="http://schemas.openxmlformats.org/officeDocument/2006/relationships/image" Target="../media/image1025.png"/><Relationship Id="rId386" Type="http://schemas.openxmlformats.org/officeDocument/2006/relationships/customXml" Target="../ink/ink1147.xml"/><Relationship Id="rId246" Type="http://schemas.openxmlformats.org/officeDocument/2006/relationships/customXml" Target="../ink/ink1077.xml"/><Relationship Id="rId267" Type="http://schemas.openxmlformats.org/officeDocument/2006/relationships/image" Target="../media/image1072.png"/><Relationship Id="rId288" Type="http://schemas.openxmlformats.org/officeDocument/2006/relationships/customXml" Target="../ink/ink1098.xml"/><Relationship Id="rId411" Type="http://schemas.openxmlformats.org/officeDocument/2006/relationships/image" Target="../media/image1048.png"/><Relationship Id="rId432" Type="http://schemas.openxmlformats.org/officeDocument/2006/relationships/customXml" Target="../ink/ink1170.xml"/><Relationship Id="rId453" Type="http://schemas.openxmlformats.org/officeDocument/2006/relationships/image" Target="../media/image991.png"/><Relationship Id="rId474" Type="http://schemas.openxmlformats.org/officeDocument/2006/relationships/customXml" Target="../ink/ink1191.xml"/><Relationship Id="rId313" Type="http://schemas.openxmlformats.org/officeDocument/2006/relationships/image" Target="../media/image1093.png"/><Relationship Id="rId495" Type="http://schemas.openxmlformats.org/officeDocument/2006/relationships/image" Target="../media/image1012.png"/><Relationship Id="rId10" Type="http://schemas.openxmlformats.org/officeDocument/2006/relationships/customXml" Target="../ink/ink1035.xml"/><Relationship Id="rId31" Type="http://schemas.openxmlformats.org/officeDocument/2006/relationships/image" Target="../media/image806.png"/><Relationship Id="rId52" Type="http://schemas.openxmlformats.org/officeDocument/2006/relationships/image" Target="../media/image968.png"/><Relationship Id="rId73" Type="http://schemas.openxmlformats.org/officeDocument/2006/relationships/customXml" Target="../ink/ink1067.xml"/><Relationship Id="rId334" Type="http://schemas.openxmlformats.org/officeDocument/2006/relationships/customXml" Target="../ink/ink1121.xml"/><Relationship Id="rId355" Type="http://schemas.openxmlformats.org/officeDocument/2006/relationships/image" Target="../media/image1020.png"/><Relationship Id="rId376" Type="http://schemas.openxmlformats.org/officeDocument/2006/relationships/customXml" Target="../ink/ink1142.xml"/><Relationship Id="rId397" Type="http://schemas.openxmlformats.org/officeDocument/2006/relationships/image" Target="../media/image1041.png"/><Relationship Id="rId4" Type="http://schemas.openxmlformats.org/officeDocument/2006/relationships/customXml" Target="../ink/ink1032.xml"/><Relationship Id="rId257" Type="http://schemas.openxmlformats.org/officeDocument/2006/relationships/image" Target="../media/image1067.png"/><Relationship Id="rId278" Type="http://schemas.openxmlformats.org/officeDocument/2006/relationships/customXml" Target="../ink/ink1093.xml"/><Relationship Id="rId401" Type="http://schemas.openxmlformats.org/officeDocument/2006/relationships/image" Target="../media/image1043.png"/><Relationship Id="rId422" Type="http://schemas.openxmlformats.org/officeDocument/2006/relationships/customXml" Target="../ink/ink1165.xml"/><Relationship Id="rId443" Type="http://schemas.openxmlformats.org/officeDocument/2006/relationships/image" Target="../media/image986.png"/><Relationship Id="rId464" Type="http://schemas.openxmlformats.org/officeDocument/2006/relationships/customXml" Target="../ink/ink1186.xml"/><Relationship Id="rId303" Type="http://schemas.openxmlformats.org/officeDocument/2006/relationships/image" Target="../media/image1088.png"/><Relationship Id="rId485" Type="http://schemas.openxmlformats.org/officeDocument/2006/relationships/image" Target="../media/image1007.png"/><Relationship Id="rId42" Type="http://schemas.openxmlformats.org/officeDocument/2006/relationships/customXml" Target="../ink/ink1051.xml"/><Relationship Id="rId84" Type="http://schemas.openxmlformats.org/officeDocument/2006/relationships/customXml" Target="../ink/ink1073.xml"/><Relationship Id="rId345" Type="http://schemas.openxmlformats.org/officeDocument/2006/relationships/image" Target="../media/image1015.png"/><Relationship Id="rId387" Type="http://schemas.openxmlformats.org/officeDocument/2006/relationships/image" Target="../media/image1036.png"/><Relationship Id="rId247" Type="http://schemas.openxmlformats.org/officeDocument/2006/relationships/image" Target="../media/image1063.png"/><Relationship Id="rId412" Type="http://schemas.openxmlformats.org/officeDocument/2006/relationships/customXml" Target="../ink/ink1160.xml"/><Relationship Id="rId289" Type="http://schemas.openxmlformats.org/officeDocument/2006/relationships/image" Target="../media/image1082.png"/><Relationship Id="rId454" Type="http://schemas.openxmlformats.org/officeDocument/2006/relationships/customXml" Target="../ink/ink1181.xml"/><Relationship Id="rId496" Type="http://schemas.openxmlformats.org/officeDocument/2006/relationships/customXml" Target="../ink/ink1202.xml"/><Relationship Id="rId11" Type="http://schemas.openxmlformats.org/officeDocument/2006/relationships/image" Target="../media/image790.png"/><Relationship Id="rId53" Type="http://schemas.openxmlformats.org/officeDocument/2006/relationships/customXml" Target="../ink/ink1057.xml"/><Relationship Id="rId314" Type="http://schemas.openxmlformats.org/officeDocument/2006/relationships/customXml" Target="../ink/ink1111.xml"/><Relationship Id="rId356" Type="http://schemas.openxmlformats.org/officeDocument/2006/relationships/customXml" Target="../ink/ink1132.xml"/><Relationship Id="rId398" Type="http://schemas.openxmlformats.org/officeDocument/2006/relationships/customXml" Target="../ink/ink1153.xml"/><Relationship Id="rId423" Type="http://schemas.openxmlformats.org/officeDocument/2006/relationships/image" Target="../media/image1054.png"/><Relationship Id="rId258" Type="http://schemas.openxmlformats.org/officeDocument/2006/relationships/customXml" Target="../ink/ink1083.xml"/><Relationship Id="rId465" Type="http://schemas.openxmlformats.org/officeDocument/2006/relationships/image" Target="../media/image997.png"/><Relationship Id="rId22" Type="http://schemas.openxmlformats.org/officeDocument/2006/relationships/customXml" Target="../ink/ink1041.xml"/><Relationship Id="rId64" Type="http://schemas.openxmlformats.org/officeDocument/2006/relationships/image" Target="../media/image974.png"/><Relationship Id="rId325" Type="http://schemas.openxmlformats.org/officeDocument/2006/relationships/image" Target="../media/image1099.png"/><Relationship Id="rId367" Type="http://schemas.openxmlformats.org/officeDocument/2006/relationships/image" Target="../media/image1026.png"/><Relationship Id="rId269" Type="http://schemas.openxmlformats.org/officeDocument/2006/relationships/image" Target="../media/image1073.png"/><Relationship Id="rId434" Type="http://schemas.openxmlformats.org/officeDocument/2006/relationships/customXml" Target="../ink/ink1171.xml"/><Relationship Id="rId476" Type="http://schemas.openxmlformats.org/officeDocument/2006/relationships/customXml" Target="../ink/ink1192.xml"/><Relationship Id="rId33" Type="http://schemas.openxmlformats.org/officeDocument/2006/relationships/image" Target="../media/image807.png"/><Relationship Id="rId280" Type="http://schemas.openxmlformats.org/officeDocument/2006/relationships/customXml" Target="../ink/ink1094.xml"/><Relationship Id="rId336" Type="http://schemas.openxmlformats.org/officeDocument/2006/relationships/customXml" Target="../ink/ink1122.xml"/><Relationship Id="rId501" Type="http://schemas.openxmlformats.org/officeDocument/2006/relationships/image" Target="../media/image1111.png"/><Relationship Id="rId75" Type="http://schemas.openxmlformats.org/officeDocument/2006/relationships/customXml" Target="../ink/ink1068.xml"/><Relationship Id="rId378" Type="http://schemas.openxmlformats.org/officeDocument/2006/relationships/customXml" Target="../ink/ink1143.xml"/><Relationship Id="rId403" Type="http://schemas.openxmlformats.org/officeDocument/2006/relationships/image" Target="../media/image1044.png"/><Relationship Id="rId6" Type="http://schemas.openxmlformats.org/officeDocument/2006/relationships/customXml" Target="../ink/ink1033.xml"/><Relationship Id="rId445" Type="http://schemas.openxmlformats.org/officeDocument/2006/relationships/image" Target="../media/image987.png"/><Relationship Id="rId487" Type="http://schemas.openxmlformats.org/officeDocument/2006/relationships/image" Target="../media/image1008.png"/><Relationship Id="rId291" Type="http://schemas.openxmlformats.org/officeDocument/2006/relationships/image" Target="../media/image1083.png"/><Relationship Id="rId305" Type="http://schemas.openxmlformats.org/officeDocument/2006/relationships/image" Target="../media/image1089.png"/><Relationship Id="rId347" Type="http://schemas.openxmlformats.org/officeDocument/2006/relationships/image" Target="../media/image1016.png"/><Relationship Id="rId44" Type="http://schemas.openxmlformats.org/officeDocument/2006/relationships/customXml" Target="../ink/ink1052.xml"/><Relationship Id="rId86" Type="http://schemas.openxmlformats.org/officeDocument/2006/relationships/customXml" Target="../ink/ink1074.xml"/><Relationship Id="rId389" Type="http://schemas.openxmlformats.org/officeDocument/2006/relationships/image" Target="../media/image1037.png"/><Relationship Id="rId249" Type="http://schemas.openxmlformats.org/officeDocument/2006/relationships/image" Target="../media/image1064.png"/><Relationship Id="rId414" Type="http://schemas.openxmlformats.org/officeDocument/2006/relationships/customXml" Target="../ink/ink1161.xml"/><Relationship Id="rId456" Type="http://schemas.openxmlformats.org/officeDocument/2006/relationships/customXml" Target="../ink/ink1182.xml"/><Relationship Id="rId498" Type="http://schemas.openxmlformats.org/officeDocument/2006/relationships/customXml" Target="../ink/ink1203.xml"/><Relationship Id="rId13" Type="http://schemas.openxmlformats.org/officeDocument/2006/relationships/image" Target="../media/image791.png"/><Relationship Id="rId260" Type="http://schemas.openxmlformats.org/officeDocument/2006/relationships/customXml" Target="../ink/ink1084.xml"/><Relationship Id="rId316" Type="http://schemas.openxmlformats.org/officeDocument/2006/relationships/customXml" Target="../ink/ink1112.xml"/><Relationship Id="rId55" Type="http://schemas.openxmlformats.org/officeDocument/2006/relationships/customXml" Target="../ink/ink1058.xml"/><Relationship Id="rId358" Type="http://schemas.openxmlformats.org/officeDocument/2006/relationships/customXml" Target="../ink/ink1133.xml"/><Relationship Id="rId425" Type="http://schemas.openxmlformats.org/officeDocument/2006/relationships/image" Target="../media/image1055.png"/><Relationship Id="rId467" Type="http://schemas.openxmlformats.org/officeDocument/2006/relationships/image" Target="../media/image998.png"/><Relationship Id="rId271" Type="http://schemas.openxmlformats.org/officeDocument/2006/relationships/image" Target="../media/image1074.png"/><Relationship Id="rId24" Type="http://schemas.openxmlformats.org/officeDocument/2006/relationships/customXml" Target="../ink/ink1042.xml"/><Relationship Id="rId66" Type="http://schemas.openxmlformats.org/officeDocument/2006/relationships/image" Target="../media/image975.png"/><Relationship Id="rId327" Type="http://schemas.openxmlformats.org/officeDocument/2006/relationships/image" Target="../media/image1100.png"/><Relationship Id="rId369" Type="http://schemas.openxmlformats.org/officeDocument/2006/relationships/image" Target="../media/image1027.png"/><Relationship Id="rId380" Type="http://schemas.openxmlformats.org/officeDocument/2006/relationships/customXml" Target="../ink/ink1144.xml"/><Relationship Id="rId436" Type="http://schemas.openxmlformats.org/officeDocument/2006/relationships/customXml" Target="../ink/ink1172.xml"/><Relationship Id="rId478" Type="http://schemas.openxmlformats.org/officeDocument/2006/relationships/customXml" Target="../ink/ink1193.xml"/><Relationship Id="rId35" Type="http://schemas.openxmlformats.org/officeDocument/2006/relationships/image" Target="../media/image808.png"/><Relationship Id="rId77" Type="http://schemas.openxmlformats.org/officeDocument/2006/relationships/customXml" Target="../ink/ink1069.xml"/><Relationship Id="rId282" Type="http://schemas.openxmlformats.org/officeDocument/2006/relationships/customXml" Target="../ink/ink1095.xml"/><Relationship Id="rId338" Type="http://schemas.openxmlformats.org/officeDocument/2006/relationships/customXml" Target="../ink/ink1123.xml"/><Relationship Id="rId503" Type="http://schemas.openxmlformats.org/officeDocument/2006/relationships/image" Target="../media/image1112.png"/></Relationships>
</file>

<file path=ppt/slides/_rels/slide8.xml.rels><?xml version="1.0" encoding="UTF-8" standalone="yes"?>
<Relationships xmlns="http://schemas.openxmlformats.org/package/2006/relationships"><Relationship Id="rId3" Type="http://schemas.openxmlformats.org/officeDocument/2006/relationships/image" Target="../media/image111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115.png"/></Relationships>
</file>

<file path=ppt/slides/_rels/slide9.xml.rels><?xml version="1.0" encoding="UTF-8" standalone="yes"?>
<Relationships xmlns="http://schemas.openxmlformats.org/package/2006/relationships"><Relationship Id="rId117" Type="http://schemas.openxmlformats.org/officeDocument/2006/relationships/customXml" Target="../ink/ink1264.xml"/><Relationship Id="rId21" Type="http://schemas.openxmlformats.org/officeDocument/2006/relationships/image" Target="../media/image1119.png"/><Relationship Id="rId42" Type="http://schemas.openxmlformats.org/officeDocument/2006/relationships/customXml" Target="../ink/ink1226.xml"/><Relationship Id="rId63" Type="http://schemas.openxmlformats.org/officeDocument/2006/relationships/image" Target="../media/image1139.png"/><Relationship Id="rId84" Type="http://schemas.openxmlformats.org/officeDocument/2006/relationships/image" Target="../media/image389.png"/><Relationship Id="rId138" Type="http://schemas.openxmlformats.org/officeDocument/2006/relationships/image" Target="../media/image1173.png"/><Relationship Id="rId159" Type="http://schemas.openxmlformats.org/officeDocument/2006/relationships/customXml" Target="../ink/ink1283.xml"/><Relationship Id="rId170" Type="http://schemas.openxmlformats.org/officeDocument/2006/relationships/image" Target="../media/image1188.png"/><Relationship Id="rId191" Type="http://schemas.openxmlformats.org/officeDocument/2006/relationships/image" Target="../media/image1196.png"/><Relationship Id="rId205" Type="http://schemas.openxmlformats.org/officeDocument/2006/relationships/image" Target="../media/image1203.png"/><Relationship Id="rId226" Type="http://schemas.openxmlformats.org/officeDocument/2006/relationships/customXml" Target="../ink/ink1317.xml"/><Relationship Id="rId247" Type="http://schemas.openxmlformats.org/officeDocument/2006/relationships/customXml" Target="../ink/ink1328.xml"/><Relationship Id="rId107" Type="http://schemas.openxmlformats.org/officeDocument/2006/relationships/customXml" Target="../ink/ink1259.xml"/><Relationship Id="rId11" Type="http://schemas.openxmlformats.org/officeDocument/2006/relationships/image" Target="../media/image11140.png"/><Relationship Id="rId32" Type="http://schemas.openxmlformats.org/officeDocument/2006/relationships/customXml" Target="../ink/ink1221.xml"/><Relationship Id="rId53" Type="http://schemas.openxmlformats.org/officeDocument/2006/relationships/image" Target="../media/image1134.png"/><Relationship Id="rId74" Type="http://schemas.openxmlformats.org/officeDocument/2006/relationships/image" Target="../media/image1144.png"/><Relationship Id="rId149" Type="http://schemas.openxmlformats.org/officeDocument/2006/relationships/customXml" Target="../ink/ink1278.xml"/><Relationship Id="rId5" Type="http://schemas.openxmlformats.org/officeDocument/2006/relationships/image" Target="../media/image11110.png"/><Relationship Id="rId95" Type="http://schemas.openxmlformats.org/officeDocument/2006/relationships/customXml" Target="../ink/ink1253.xml"/><Relationship Id="rId160" Type="http://schemas.openxmlformats.org/officeDocument/2006/relationships/image" Target="../media/image1184.png"/><Relationship Id="rId181" Type="http://schemas.openxmlformats.org/officeDocument/2006/relationships/image" Target="../media/image1193.png"/><Relationship Id="rId216" Type="http://schemas.openxmlformats.org/officeDocument/2006/relationships/customXml" Target="../ink/ink1312.xml"/><Relationship Id="rId237" Type="http://schemas.openxmlformats.org/officeDocument/2006/relationships/customXml" Target="../ink/ink1323.xml"/><Relationship Id="rId22" Type="http://schemas.openxmlformats.org/officeDocument/2006/relationships/customXml" Target="../ink/ink1216.xml"/><Relationship Id="rId43" Type="http://schemas.openxmlformats.org/officeDocument/2006/relationships/image" Target="../media/image1129.png"/><Relationship Id="rId64" Type="http://schemas.openxmlformats.org/officeDocument/2006/relationships/customXml" Target="../ink/ink1237.xml"/><Relationship Id="rId118" Type="http://schemas.openxmlformats.org/officeDocument/2006/relationships/image" Target="../media/image1163.png"/><Relationship Id="rId139" Type="http://schemas.openxmlformats.org/officeDocument/2006/relationships/customXml" Target="../ink/ink1273.xml"/><Relationship Id="rId85" Type="http://schemas.openxmlformats.org/officeDocument/2006/relationships/customXml" Target="../ink/ink1248.xml"/><Relationship Id="rId150" Type="http://schemas.openxmlformats.org/officeDocument/2006/relationships/image" Target="../media/image1179.png"/><Relationship Id="rId171" Type="http://schemas.openxmlformats.org/officeDocument/2006/relationships/customXml" Target="../ink/ink1289.xml"/><Relationship Id="rId192" Type="http://schemas.openxmlformats.org/officeDocument/2006/relationships/customXml" Target="../ink/ink1300.xml"/><Relationship Id="rId206" Type="http://schemas.openxmlformats.org/officeDocument/2006/relationships/customXml" Target="../ink/ink1307.xml"/><Relationship Id="rId227" Type="http://schemas.openxmlformats.org/officeDocument/2006/relationships/image" Target="../media/image1214.png"/><Relationship Id="rId248" Type="http://schemas.openxmlformats.org/officeDocument/2006/relationships/image" Target="../media/image1224.png"/><Relationship Id="rId12" Type="http://schemas.openxmlformats.org/officeDocument/2006/relationships/customXml" Target="../ink/ink1211.xml"/><Relationship Id="rId33" Type="http://schemas.openxmlformats.org/officeDocument/2006/relationships/image" Target="../media/image1125.png"/><Relationship Id="rId108" Type="http://schemas.openxmlformats.org/officeDocument/2006/relationships/image" Target="../media/image1159.png"/><Relationship Id="rId54" Type="http://schemas.openxmlformats.org/officeDocument/2006/relationships/customXml" Target="../ink/ink1232.xml"/><Relationship Id="rId75" Type="http://schemas.openxmlformats.org/officeDocument/2006/relationships/customXml" Target="../ink/ink1243.xml"/><Relationship Id="rId96" Type="http://schemas.openxmlformats.org/officeDocument/2006/relationships/image" Target="../media/image1154.png"/><Relationship Id="rId140" Type="http://schemas.openxmlformats.org/officeDocument/2006/relationships/image" Target="../media/image1174.png"/><Relationship Id="rId161" Type="http://schemas.openxmlformats.org/officeDocument/2006/relationships/customXml" Target="../ink/ink1284.xml"/><Relationship Id="rId182" Type="http://schemas.openxmlformats.org/officeDocument/2006/relationships/customXml" Target="../ink/ink1295.xml"/><Relationship Id="rId217" Type="http://schemas.openxmlformats.org/officeDocument/2006/relationships/image" Target="../media/image1209.png"/><Relationship Id="rId6" Type="http://schemas.openxmlformats.org/officeDocument/2006/relationships/customXml" Target="../ink/ink1208.xml"/><Relationship Id="rId238" Type="http://schemas.openxmlformats.org/officeDocument/2006/relationships/image" Target="../media/image1219.png"/><Relationship Id="rId23" Type="http://schemas.openxmlformats.org/officeDocument/2006/relationships/image" Target="../media/image1120.png"/><Relationship Id="rId119" Type="http://schemas.openxmlformats.org/officeDocument/2006/relationships/customXml" Target="../ink/ink1265.xml"/><Relationship Id="rId44" Type="http://schemas.openxmlformats.org/officeDocument/2006/relationships/customXml" Target="../ink/ink1227.xml"/><Relationship Id="rId65" Type="http://schemas.openxmlformats.org/officeDocument/2006/relationships/image" Target="../media/image1140.png"/><Relationship Id="rId86" Type="http://schemas.openxmlformats.org/officeDocument/2006/relationships/image" Target="../media/image1149.png"/><Relationship Id="rId151" Type="http://schemas.openxmlformats.org/officeDocument/2006/relationships/customXml" Target="../ink/ink1279.xml"/><Relationship Id="rId172" Type="http://schemas.openxmlformats.org/officeDocument/2006/relationships/image" Target="../media/image1189.png"/><Relationship Id="rId193" Type="http://schemas.openxmlformats.org/officeDocument/2006/relationships/image" Target="../media/image1197.png"/><Relationship Id="rId207" Type="http://schemas.openxmlformats.org/officeDocument/2006/relationships/image" Target="../media/image1204.png"/><Relationship Id="rId228" Type="http://schemas.openxmlformats.org/officeDocument/2006/relationships/customXml" Target="../ink/ink1318.xml"/><Relationship Id="rId13" Type="http://schemas.openxmlformats.org/officeDocument/2006/relationships/image" Target="../media/image11150.png"/><Relationship Id="rId109" Type="http://schemas.openxmlformats.org/officeDocument/2006/relationships/customXml" Target="../ink/ink1260.xml"/><Relationship Id="rId34" Type="http://schemas.openxmlformats.org/officeDocument/2006/relationships/customXml" Target="../ink/ink1222.xml"/><Relationship Id="rId55" Type="http://schemas.openxmlformats.org/officeDocument/2006/relationships/image" Target="../media/image1135.png"/><Relationship Id="rId76" Type="http://schemas.openxmlformats.org/officeDocument/2006/relationships/image" Target="../media/image1145.png"/><Relationship Id="rId97" Type="http://schemas.openxmlformats.org/officeDocument/2006/relationships/customXml" Target="../ink/ink1254.xml"/><Relationship Id="rId120" Type="http://schemas.openxmlformats.org/officeDocument/2006/relationships/image" Target="../media/image1164.png"/><Relationship Id="rId141" Type="http://schemas.openxmlformats.org/officeDocument/2006/relationships/customXml" Target="../ink/ink1274.xml"/><Relationship Id="rId7" Type="http://schemas.openxmlformats.org/officeDocument/2006/relationships/image" Target="../media/image11120.png"/><Relationship Id="rId162" Type="http://schemas.openxmlformats.org/officeDocument/2006/relationships/image" Target="../media/image1185.png"/><Relationship Id="rId183" Type="http://schemas.openxmlformats.org/officeDocument/2006/relationships/image" Target="../media/image1168.png"/><Relationship Id="rId218" Type="http://schemas.openxmlformats.org/officeDocument/2006/relationships/customXml" Target="../ink/ink1313.xml"/><Relationship Id="rId239" Type="http://schemas.openxmlformats.org/officeDocument/2006/relationships/customXml" Target="../ink/ink1324.xml"/><Relationship Id="rId24" Type="http://schemas.openxmlformats.org/officeDocument/2006/relationships/customXml" Target="../ink/ink1217.xml"/><Relationship Id="rId45" Type="http://schemas.openxmlformats.org/officeDocument/2006/relationships/image" Target="../media/image1130.png"/><Relationship Id="rId66" Type="http://schemas.openxmlformats.org/officeDocument/2006/relationships/customXml" Target="../ink/ink1238.xml"/><Relationship Id="rId87" Type="http://schemas.openxmlformats.org/officeDocument/2006/relationships/customXml" Target="../ink/ink1249.xml"/><Relationship Id="rId110" Type="http://schemas.openxmlformats.org/officeDocument/2006/relationships/image" Target="../media/image1160.png"/><Relationship Id="rId152" Type="http://schemas.openxmlformats.org/officeDocument/2006/relationships/image" Target="../media/image1180.png"/><Relationship Id="rId173" Type="http://schemas.openxmlformats.org/officeDocument/2006/relationships/customXml" Target="../ink/ink1290.xml"/><Relationship Id="rId194" Type="http://schemas.openxmlformats.org/officeDocument/2006/relationships/customXml" Target="../ink/ink1301.xml"/><Relationship Id="rId208" Type="http://schemas.openxmlformats.org/officeDocument/2006/relationships/customXml" Target="../ink/ink1308.xml"/><Relationship Id="rId229" Type="http://schemas.openxmlformats.org/officeDocument/2006/relationships/image" Target="../media/image1215.png"/><Relationship Id="rId240" Type="http://schemas.openxmlformats.org/officeDocument/2006/relationships/image" Target="../media/image1220.png"/><Relationship Id="rId14" Type="http://schemas.openxmlformats.org/officeDocument/2006/relationships/customXml" Target="../ink/ink1212.xml"/><Relationship Id="rId35" Type="http://schemas.openxmlformats.org/officeDocument/2006/relationships/image" Target="../media/image1126.png"/><Relationship Id="rId56" Type="http://schemas.openxmlformats.org/officeDocument/2006/relationships/customXml" Target="../ink/ink1233.xml"/><Relationship Id="rId77" Type="http://schemas.openxmlformats.org/officeDocument/2006/relationships/customXml" Target="../ink/ink1244.xml"/><Relationship Id="rId100" Type="http://schemas.openxmlformats.org/officeDocument/2006/relationships/image" Target="../media/image1156.png"/><Relationship Id="rId8" Type="http://schemas.openxmlformats.org/officeDocument/2006/relationships/customXml" Target="../ink/ink1209.xml"/><Relationship Id="rId98" Type="http://schemas.openxmlformats.org/officeDocument/2006/relationships/image" Target="../media/image1155.png"/><Relationship Id="rId121" Type="http://schemas.openxmlformats.org/officeDocument/2006/relationships/customXml" Target="../ink/ink1266.xml"/><Relationship Id="rId142" Type="http://schemas.openxmlformats.org/officeDocument/2006/relationships/image" Target="../media/image1175.png"/><Relationship Id="rId163" Type="http://schemas.openxmlformats.org/officeDocument/2006/relationships/customXml" Target="../ink/ink1285.xml"/><Relationship Id="rId184" Type="http://schemas.openxmlformats.org/officeDocument/2006/relationships/customXml" Target="../ink/ink1296.xml"/><Relationship Id="rId219" Type="http://schemas.openxmlformats.org/officeDocument/2006/relationships/image" Target="../media/image1210.png"/><Relationship Id="rId230" Type="http://schemas.openxmlformats.org/officeDocument/2006/relationships/customXml" Target="../ink/ink1319.xml"/><Relationship Id="rId25" Type="http://schemas.openxmlformats.org/officeDocument/2006/relationships/image" Target="../media/image1121.png"/><Relationship Id="rId46" Type="http://schemas.openxmlformats.org/officeDocument/2006/relationships/customXml" Target="../ink/ink1228.xml"/><Relationship Id="rId67" Type="http://schemas.openxmlformats.org/officeDocument/2006/relationships/image" Target="../media/image1141.png"/><Relationship Id="rId88" Type="http://schemas.openxmlformats.org/officeDocument/2006/relationships/image" Target="../media/image1150.png"/><Relationship Id="rId111" Type="http://schemas.openxmlformats.org/officeDocument/2006/relationships/customXml" Target="../ink/ink1261.xml"/><Relationship Id="rId132" Type="http://schemas.openxmlformats.org/officeDocument/2006/relationships/image" Target="../media/image1170.png"/><Relationship Id="rId153" Type="http://schemas.openxmlformats.org/officeDocument/2006/relationships/customXml" Target="../ink/ink1280.xml"/><Relationship Id="rId174" Type="http://schemas.openxmlformats.org/officeDocument/2006/relationships/image" Target="../media/image1190.png"/><Relationship Id="rId195" Type="http://schemas.openxmlformats.org/officeDocument/2006/relationships/image" Target="../media/image1198.png"/><Relationship Id="rId209" Type="http://schemas.openxmlformats.org/officeDocument/2006/relationships/image" Target="../media/image1205.png"/><Relationship Id="rId220" Type="http://schemas.openxmlformats.org/officeDocument/2006/relationships/customXml" Target="../ink/ink1314.xml"/><Relationship Id="rId241" Type="http://schemas.openxmlformats.org/officeDocument/2006/relationships/customXml" Target="../ink/ink1325.xml"/><Relationship Id="rId15" Type="http://schemas.openxmlformats.org/officeDocument/2006/relationships/image" Target="../media/image11160.png"/><Relationship Id="rId36" Type="http://schemas.openxmlformats.org/officeDocument/2006/relationships/customXml" Target="../ink/ink1223.xml"/><Relationship Id="rId57" Type="http://schemas.openxmlformats.org/officeDocument/2006/relationships/image" Target="../media/image1136.png"/><Relationship Id="rId106" Type="http://schemas.openxmlformats.org/officeDocument/2006/relationships/image" Target="../media/image8.png"/><Relationship Id="rId127" Type="http://schemas.openxmlformats.org/officeDocument/2006/relationships/customXml" Target="../ink/ink1269.xml"/><Relationship Id="rId10" Type="http://schemas.openxmlformats.org/officeDocument/2006/relationships/customXml" Target="../ink/ink1210.xml"/><Relationship Id="rId31" Type="http://schemas.openxmlformats.org/officeDocument/2006/relationships/image" Target="../media/image1124.png"/><Relationship Id="rId52" Type="http://schemas.openxmlformats.org/officeDocument/2006/relationships/customXml" Target="../ink/ink1231.xml"/><Relationship Id="rId73" Type="http://schemas.openxmlformats.org/officeDocument/2006/relationships/customXml" Target="../ink/ink1242.xml"/><Relationship Id="rId78" Type="http://schemas.openxmlformats.org/officeDocument/2006/relationships/image" Target="../media/image1146.png"/><Relationship Id="rId94" Type="http://schemas.openxmlformats.org/officeDocument/2006/relationships/image" Target="../media/image1153.png"/><Relationship Id="rId99" Type="http://schemas.openxmlformats.org/officeDocument/2006/relationships/customXml" Target="../ink/ink1255.xml"/><Relationship Id="rId101" Type="http://schemas.openxmlformats.org/officeDocument/2006/relationships/customXml" Target="../ink/ink1256.xml"/><Relationship Id="rId122" Type="http://schemas.openxmlformats.org/officeDocument/2006/relationships/image" Target="../media/image1165.png"/><Relationship Id="rId143" Type="http://schemas.openxmlformats.org/officeDocument/2006/relationships/customXml" Target="../ink/ink1275.xml"/><Relationship Id="rId148" Type="http://schemas.openxmlformats.org/officeDocument/2006/relationships/image" Target="../media/image1178.png"/><Relationship Id="rId164" Type="http://schemas.openxmlformats.org/officeDocument/2006/relationships/image" Target="../media/image1186.png"/><Relationship Id="rId169" Type="http://schemas.openxmlformats.org/officeDocument/2006/relationships/customXml" Target="../ink/ink1288.xml"/><Relationship Id="rId185" Type="http://schemas.openxmlformats.org/officeDocument/2006/relationships/image" Target="../media/image1169.png"/><Relationship Id="rId4" Type="http://schemas.openxmlformats.org/officeDocument/2006/relationships/customXml" Target="../ink/ink1207.xml"/><Relationship Id="rId9" Type="http://schemas.openxmlformats.org/officeDocument/2006/relationships/image" Target="../media/image11130.png"/><Relationship Id="rId180" Type="http://schemas.openxmlformats.org/officeDocument/2006/relationships/customXml" Target="../ink/ink1294.xml"/><Relationship Id="rId210" Type="http://schemas.openxmlformats.org/officeDocument/2006/relationships/customXml" Target="../ink/ink1309.xml"/><Relationship Id="rId215" Type="http://schemas.openxmlformats.org/officeDocument/2006/relationships/image" Target="../media/image1208.png"/><Relationship Id="rId236" Type="http://schemas.openxmlformats.org/officeDocument/2006/relationships/image" Target="../media/image1218.png"/><Relationship Id="rId26" Type="http://schemas.openxmlformats.org/officeDocument/2006/relationships/customXml" Target="../ink/ink1218.xml"/><Relationship Id="rId231" Type="http://schemas.openxmlformats.org/officeDocument/2006/relationships/customXml" Target="../ink/ink1320.xml"/><Relationship Id="rId47" Type="http://schemas.openxmlformats.org/officeDocument/2006/relationships/image" Target="../media/image1131.png"/><Relationship Id="rId68" Type="http://schemas.openxmlformats.org/officeDocument/2006/relationships/customXml" Target="../ink/ink1239.xml"/><Relationship Id="rId89" Type="http://schemas.openxmlformats.org/officeDocument/2006/relationships/customXml" Target="../ink/ink1250.xml"/><Relationship Id="rId112" Type="http://schemas.openxmlformats.org/officeDocument/2006/relationships/image" Target="../media/image547.png"/><Relationship Id="rId133" Type="http://schemas.openxmlformats.org/officeDocument/2006/relationships/customXml" Target="../ink/ink1270.xml"/><Relationship Id="rId154" Type="http://schemas.openxmlformats.org/officeDocument/2006/relationships/image" Target="../media/image1181.png"/><Relationship Id="rId175" Type="http://schemas.openxmlformats.org/officeDocument/2006/relationships/customXml" Target="../ink/ink1291.xml"/><Relationship Id="rId196" Type="http://schemas.openxmlformats.org/officeDocument/2006/relationships/customXml" Target="../ink/ink1302.xml"/><Relationship Id="rId200" Type="http://schemas.openxmlformats.org/officeDocument/2006/relationships/customXml" Target="../ink/ink1304.xml"/><Relationship Id="rId16" Type="http://schemas.openxmlformats.org/officeDocument/2006/relationships/customXml" Target="../ink/ink1213.xml"/><Relationship Id="rId221" Type="http://schemas.openxmlformats.org/officeDocument/2006/relationships/image" Target="../media/image1211.png"/><Relationship Id="rId242" Type="http://schemas.openxmlformats.org/officeDocument/2006/relationships/image" Target="../media/image1221.png"/><Relationship Id="rId37" Type="http://schemas.openxmlformats.org/officeDocument/2006/relationships/image" Target="../media/image1127.png"/><Relationship Id="rId58" Type="http://schemas.openxmlformats.org/officeDocument/2006/relationships/customXml" Target="../ink/ink1234.xml"/><Relationship Id="rId79" Type="http://schemas.openxmlformats.org/officeDocument/2006/relationships/customXml" Target="../ink/ink1245.xml"/><Relationship Id="rId102" Type="http://schemas.openxmlformats.org/officeDocument/2006/relationships/image" Target="../media/image1157.png"/><Relationship Id="rId123" Type="http://schemas.openxmlformats.org/officeDocument/2006/relationships/customXml" Target="../ink/ink1267.xml"/><Relationship Id="rId144" Type="http://schemas.openxmlformats.org/officeDocument/2006/relationships/image" Target="../media/image1176.png"/><Relationship Id="rId90" Type="http://schemas.openxmlformats.org/officeDocument/2006/relationships/image" Target="../media/image1151.png"/><Relationship Id="rId165" Type="http://schemas.openxmlformats.org/officeDocument/2006/relationships/customXml" Target="../ink/ink1286.xml"/><Relationship Id="rId186" Type="http://schemas.openxmlformats.org/officeDocument/2006/relationships/customXml" Target="../ink/ink1297.xml"/><Relationship Id="rId211" Type="http://schemas.openxmlformats.org/officeDocument/2006/relationships/image" Target="../media/image1206.png"/><Relationship Id="rId232" Type="http://schemas.openxmlformats.org/officeDocument/2006/relationships/image" Target="../media/image1216.png"/><Relationship Id="rId27" Type="http://schemas.openxmlformats.org/officeDocument/2006/relationships/image" Target="../media/image1122.png"/><Relationship Id="rId48" Type="http://schemas.openxmlformats.org/officeDocument/2006/relationships/customXml" Target="../ink/ink1229.xml"/><Relationship Id="rId69" Type="http://schemas.openxmlformats.org/officeDocument/2006/relationships/image" Target="../media/image1142.png"/><Relationship Id="rId113" Type="http://schemas.openxmlformats.org/officeDocument/2006/relationships/customXml" Target="../ink/ink1262.xml"/><Relationship Id="rId134" Type="http://schemas.openxmlformats.org/officeDocument/2006/relationships/image" Target="../media/image1171.png"/><Relationship Id="rId80" Type="http://schemas.openxmlformats.org/officeDocument/2006/relationships/image" Target="../media/image1147.png"/><Relationship Id="rId155" Type="http://schemas.openxmlformats.org/officeDocument/2006/relationships/customXml" Target="../ink/ink1281.xml"/><Relationship Id="rId176" Type="http://schemas.openxmlformats.org/officeDocument/2006/relationships/customXml" Target="../ink/ink1292.xml"/><Relationship Id="rId197" Type="http://schemas.openxmlformats.org/officeDocument/2006/relationships/image" Target="../media/image1199.png"/><Relationship Id="rId201" Type="http://schemas.openxmlformats.org/officeDocument/2006/relationships/image" Target="../media/image1201.png"/><Relationship Id="rId222" Type="http://schemas.openxmlformats.org/officeDocument/2006/relationships/customXml" Target="../ink/ink1315.xml"/><Relationship Id="rId243" Type="http://schemas.openxmlformats.org/officeDocument/2006/relationships/customXml" Target="../ink/ink1326.xml"/><Relationship Id="rId17" Type="http://schemas.openxmlformats.org/officeDocument/2006/relationships/image" Target="../media/image1117.png"/><Relationship Id="rId38" Type="http://schemas.openxmlformats.org/officeDocument/2006/relationships/customXml" Target="../ink/ink1224.xml"/><Relationship Id="rId59" Type="http://schemas.openxmlformats.org/officeDocument/2006/relationships/image" Target="../media/image1137.png"/><Relationship Id="rId103" Type="http://schemas.openxmlformats.org/officeDocument/2006/relationships/customXml" Target="../ink/ink1257.xml"/><Relationship Id="rId124" Type="http://schemas.openxmlformats.org/officeDocument/2006/relationships/image" Target="../media/image1166.png"/><Relationship Id="rId70" Type="http://schemas.openxmlformats.org/officeDocument/2006/relationships/customXml" Target="../ink/ink1240.xml"/><Relationship Id="rId91" Type="http://schemas.openxmlformats.org/officeDocument/2006/relationships/customXml" Target="../ink/ink1251.xml"/><Relationship Id="rId145" Type="http://schemas.openxmlformats.org/officeDocument/2006/relationships/customXml" Target="../ink/ink1276.xml"/><Relationship Id="rId166" Type="http://schemas.openxmlformats.org/officeDocument/2006/relationships/image" Target="../media/image1187.png"/><Relationship Id="rId187" Type="http://schemas.openxmlformats.org/officeDocument/2006/relationships/image" Target="../media/image1194.png"/><Relationship Id="rId1" Type="http://schemas.openxmlformats.org/officeDocument/2006/relationships/slideLayout" Target="../slideLayouts/slideLayout2.xml"/><Relationship Id="rId212" Type="http://schemas.openxmlformats.org/officeDocument/2006/relationships/customXml" Target="../ink/ink1310.xml"/><Relationship Id="rId233" Type="http://schemas.openxmlformats.org/officeDocument/2006/relationships/customXml" Target="../ink/ink1321.xml"/><Relationship Id="rId28" Type="http://schemas.openxmlformats.org/officeDocument/2006/relationships/customXml" Target="../ink/ink1219.xml"/><Relationship Id="rId49" Type="http://schemas.openxmlformats.org/officeDocument/2006/relationships/image" Target="../media/image1132.png"/><Relationship Id="rId114" Type="http://schemas.openxmlformats.org/officeDocument/2006/relationships/image" Target="../media/image1161.png"/><Relationship Id="rId60" Type="http://schemas.openxmlformats.org/officeDocument/2006/relationships/customXml" Target="../ink/ink1235.xml"/><Relationship Id="rId81" Type="http://schemas.openxmlformats.org/officeDocument/2006/relationships/customXml" Target="../ink/ink1246.xml"/><Relationship Id="rId135" Type="http://schemas.openxmlformats.org/officeDocument/2006/relationships/customXml" Target="../ink/ink1271.xml"/><Relationship Id="rId156" Type="http://schemas.openxmlformats.org/officeDocument/2006/relationships/image" Target="../media/image1182.png"/><Relationship Id="rId177" Type="http://schemas.openxmlformats.org/officeDocument/2006/relationships/image" Target="../media/image1191.png"/><Relationship Id="rId198" Type="http://schemas.openxmlformats.org/officeDocument/2006/relationships/customXml" Target="../ink/ink1303.xml"/><Relationship Id="rId202" Type="http://schemas.openxmlformats.org/officeDocument/2006/relationships/customXml" Target="../ink/ink1305.xml"/><Relationship Id="rId223" Type="http://schemas.openxmlformats.org/officeDocument/2006/relationships/image" Target="../media/image1212.png"/><Relationship Id="rId244" Type="http://schemas.openxmlformats.org/officeDocument/2006/relationships/image" Target="../media/image1222.png"/><Relationship Id="rId18" Type="http://schemas.openxmlformats.org/officeDocument/2006/relationships/customXml" Target="../ink/ink1214.xml"/><Relationship Id="rId39" Type="http://schemas.openxmlformats.org/officeDocument/2006/relationships/image" Target="../media/image350.png"/><Relationship Id="rId50" Type="http://schemas.openxmlformats.org/officeDocument/2006/relationships/customXml" Target="../ink/ink1230.xml"/><Relationship Id="rId104" Type="http://schemas.openxmlformats.org/officeDocument/2006/relationships/image" Target="../media/image1158.png"/><Relationship Id="rId125" Type="http://schemas.openxmlformats.org/officeDocument/2006/relationships/customXml" Target="../ink/ink1268.xml"/><Relationship Id="rId146" Type="http://schemas.openxmlformats.org/officeDocument/2006/relationships/image" Target="../media/image1177.png"/><Relationship Id="rId167" Type="http://schemas.openxmlformats.org/officeDocument/2006/relationships/customXml" Target="../ink/ink1287.xml"/><Relationship Id="rId188" Type="http://schemas.openxmlformats.org/officeDocument/2006/relationships/customXml" Target="../ink/ink1298.xml"/><Relationship Id="rId71" Type="http://schemas.openxmlformats.org/officeDocument/2006/relationships/image" Target="../media/image1143.png"/><Relationship Id="rId92" Type="http://schemas.openxmlformats.org/officeDocument/2006/relationships/image" Target="../media/image1152.png"/><Relationship Id="rId213" Type="http://schemas.openxmlformats.org/officeDocument/2006/relationships/image" Target="../media/image1207.png"/><Relationship Id="rId234" Type="http://schemas.openxmlformats.org/officeDocument/2006/relationships/image" Target="../media/image1217.png"/><Relationship Id="rId2" Type="http://schemas.openxmlformats.org/officeDocument/2006/relationships/notesSlide" Target="../notesSlides/notesSlide9.xml"/><Relationship Id="rId29" Type="http://schemas.openxmlformats.org/officeDocument/2006/relationships/image" Target="../media/image1123.png"/><Relationship Id="rId40" Type="http://schemas.openxmlformats.org/officeDocument/2006/relationships/customXml" Target="../ink/ink1225.xml"/><Relationship Id="rId115" Type="http://schemas.openxmlformats.org/officeDocument/2006/relationships/customXml" Target="../ink/ink1263.xml"/><Relationship Id="rId136" Type="http://schemas.openxmlformats.org/officeDocument/2006/relationships/image" Target="../media/image1172.png"/><Relationship Id="rId157" Type="http://schemas.openxmlformats.org/officeDocument/2006/relationships/customXml" Target="../ink/ink1282.xml"/><Relationship Id="rId178" Type="http://schemas.openxmlformats.org/officeDocument/2006/relationships/customXml" Target="../ink/ink1293.xml"/><Relationship Id="rId61" Type="http://schemas.openxmlformats.org/officeDocument/2006/relationships/image" Target="../media/image1138.png"/><Relationship Id="rId82" Type="http://schemas.openxmlformats.org/officeDocument/2006/relationships/image" Target="../media/image1148.png"/><Relationship Id="rId199" Type="http://schemas.openxmlformats.org/officeDocument/2006/relationships/image" Target="../media/image1200.png"/><Relationship Id="rId203" Type="http://schemas.openxmlformats.org/officeDocument/2006/relationships/image" Target="../media/image1202.png"/><Relationship Id="rId19" Type="http://schemas.openxmlformats.org/officeDocument/2006/relationships/image" Target="../media/image1118.png"/><Relationship Id="rId224" Type="http://schemas.openxmlformats.org/officeDocument/2006/relationships/customXml" Target="../ink/ink1316.xml"/><Relationship Id="rId245" Type="http://schemas.openxmlformats.org/officeDocument/2006/relationships/customXml" Target="../ink/ink1327.xml"/><Relationship Id="rId30" Type="http://schemas.openxmlformats.org/officeDocument/2006/relationships/customXml" Target="../ink/ink1220.xml"/><Relationship Id="rId105" Type="http://schemas.openxmlformats.org/officeDocument/2006/relationships/customXml" Target="../ink/ink1258.xml"/><Relationship Id="rId126" Type="http://schemas.openxmlformats.org/officeDocument/2006/relationships/image" Target="../media/image1167.png"/><Relationship Id="rId147" Type="http://schemas.openxmlformats.org/officeDocument/2006/relationships/customXml" Target="../ink/ink1277.xml"/><Relationship Id="rId168" Type="http://schemas.openxmlformats.org/officeDocument/2006/relationships/image" Target="../media/image796.png"/><Relationship Id="rId51" Type="http://schemas.openxmlformats.org/officeDocument/2006/relationships/image" Target="../media/image1133.png"/><Relationship Id="rId72" Type="http://schemas.openxmlformats.org/officeDocument/2006/relationships/customXml" Target="../ink/ink1241.xml"/><Relationship Id="rId93" Type="http://schemas.openxmlformats.org/officeDocument/2006/relationships/customXml" Target="../ink/ink1252.xml"/><Relationship Id="rId189" Type="http://schemas.openxmlformats.org/officeDocument/2006/relationships/image" Target="../media/image1195.png"/><Relationship Id="rId3" Type="http://schemas.openxmlformats.org/officeDocument/2006/relationships/image" Target="../media/image1116.png"/><Relationship Id="rId214" Type="http://schemas.openxmlformats.org/officeDocument/2006/relationships/customXml" Target="../ink/ink1311.xml"/><Relationship Id="rId235" Type="http://schemas.openxmlformats.org/officeDocument/2006/relationships/customXml" Target="../ink/ink1322.xml"/><Relationship Id="rId116" Type="http://schemas.openxmlformats.org/officeDocument/2006/relationships/image" Target="../media/image1162.png"/><Relationship Id="rId137" Type="http://schemas.openxmlformats.org/officeDocument/2006/relationships/customXml" Target="../ink/ink1272.xml"/><Relationship Id="rId158" Type="http://schemas.openxmlformats.org/officeDocument/2006/relationships/image" Target="../media/image1183.png"/><Relationship Id="rId20" Type="http://schemas.openxmlformats.org/officeDocument/2006/relationships/customXml" Target="../ink/ink1215.xml"/><Relationship Id="rId41" Type="http://schemas.openxmlformats.org/officeDocument/2006/relationships/image" Target="../media/image1128.png"/><Relationship Id="rId62" Type="http://schemas.openxmlformats.org/officeDocument/2006/relationships/customXml" Target="../ink/ink1236.xml"/><Relationship Id="rId83" Type="http://schemas.openxmlformats.org/officeDocument/2006/relationships/customXml" Target="../ink/ink1247.xml"/><Relationship Id="rId179" Type="http://schemas.openxmlformats.org/officeDocument/2006/relationships/image" Target="../media/image1192.png"/><Relationship Id="rId190" Type="http://schemas.openxmlformats.org/officeDocument/2006/relationships/customXml" Target="../ink/ink1299.xml"/><Relationship Id="rId204" Type="http://schemas.openxmlformats.org/officeDocument/2006/relationships/customXml" Target="../ink/ink1306.xml"/><Relationship Id="rId225" Type="http://schemas.openxmlformats.org/officeDocument/2006/relationships/image" Target="../media/image1213.png"/><Relationship Id="rId246" Type="http://schemas.openxmlformats.org/officeDocument/2006/relationships/image" Target="../media/image12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46CFBF27-0497-42A3-9A52-D901773B6885}"/>
              </a:ext>
            </a:extLst>
          </p:cNvPr>
          <p:cNvSpPr>
            <a:spLocks noGrp="1" noChangeArrowheads="1"/>
          </p:cNvSpPr>
          <p:nvPr>
            <p:ph type="ctrTitle"/>
          </p:nvPr>
        </p:nvSpPr>
        <p:spPr>
          <a:xfrm>
            <a:off x="1894494" y="662990"/>
            <a:ext cx="8554720" cy="2565400"/>
          </a:xfrm>
        </p:spPr>
        <p:txBody>
          <a:bodyPr/>
          <a:lstStyle/>
          <a:p>
            <a:pPr algn="ctr"/>
            <a:r>
              <a:rPr lang="en-US" altLang="en-US" dirty="0"/>
              <a:t>Video Tutorial on Max Peak, Min Peak, and AC Video Detectors of the </a:t>
            </a:r>
            <a:r>
              <a:rPr lang="en-US" altLang="en-US" dirty="0" err="1"/>
              <a:t>FSWT</a:t>
            </a:r>
            <a:br>
              <a:rPr lang="en-US" altLang="en-US" dirty="0"/>
            </a:br>
            <a:endParaRPr lang="en-US" altLang="en-US" dirty="0"/>
          </a:p>
        </p:txBody>
      </p:sp>
      <p:sp>
        <p:nvSpPr>
          <p:cNvPr id="5123" name="Rectangle 17">
            <a:extLst>
              <a:ext uri="{FF2B5EF4-FFF2-40B4-BE49-F238E27FC236}">
                <a16:creationId xmlns:a16="http://schemas.microsoft.com/office/drawing/2014/main" id="{F7C3D2BD-E30A-4578-83E9-B4C14B8816D0}"/>
              </a:ext>
            </a:extLst>
          </p:cNvPr>
          <p:cNvSpPr>
            <a:spLocks noGrp="1" noChangeArrowheads="1"/>
          </p:cNvSpPr>
          <p:nvPr>
            <p:ph type="subTitle" idx="1"/>
          </p:nvPr>
        </p:nvSpPr>
        <p:spPr>
          <a:xfrm>
            <a:off x="2678113" y="4418880"/>
            <a:ext cx="6835775" cy="977389"/>
          </a:xfrm>
        </p:spPr>
        <p:txBody>
          <a:bodyPr/>
          <a:lstStyle/>
          <a:p>
            <a:pPr algn="ctr"/>
            <a:r>
              <a:rPr lang="en-US" altLang="en-US" sz="1800" dirty="0"/>
              <a:t>Harry W. Gaul, PE, CTP Level II</a:t>
            </a:r>
          </a:p>
          <a:p>
            <a:pPr algn="ctr"/>
            <a:r>
              <a:rPr lang="en-US" altLang="en-US" sz="1800" dirty="0"/>
              <a:t>harry@tabargaul.com</a:t>
            </a:r>
          </a:p>
          <a:p>
            <a:pPr algn="ctr"/>
            <a:endParaRPr lang="en-US" altLang="en-US" sz="1400" b="0" dirty="0"/>
          </a:p>
          <a:p>
            <a:pPr algn="ctr"/>
            <a:r>
              <a:rPr lang="en-US" altLang="en-US" sz="1400" b="0" dirty="0"/>
              <a:t>December 7</a:t>
            </a:r>
            <a:r>
              <a:rPr lang="en-US" altLang="en-US" sz="1400" b="0" baseline="30000" dirty="0"/>
              <a:t>th</a:t>
            </a:r>
            <a:r>
              <a:rPr lang="en-US" altLang="en-US" sz="1400" b="0" dirty="0"/>
              <a:t>, 2020</a:t>
            </a:r>
          </a:p>
        </p:txBody>
      </p:sp>
      <p:sp>
        <p:nvSpPr>
          <p:cNvPr id="5125" name="TextBox 1">
            <a:extLst>
              <a:ext uri="{FF2B5EF4-FFF2-40B4-BE49-F238E27FC236}">
                <a16:creationId xmlns:a16="http://schemas.microsoft.com/office/drawing/2014/main" id="{1965CA13-E8A5-494E-AB41-22CEB8358F63}"/>
              </a:ext>
            </a:extLst>
          </p:cNvPr>
          <p:cNvSpPr txBox="1">
            <a:spLocks noChangeArrowheads="1"/>
          </p:cNvSpPr>
          <p:nvPr/>
        </p:nvSpPr>
        <p:spPr bwMode="auto">
          <a:xfrm>
            <a:off x="2839955" y="6361469"/>
            <a:ext cx="680256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rgbClr val="FFFF00"/>
                </a:solidFill>
                <a:latin typeface="Arial" panose="020B0604020202020204" pitchFamily="34" charset="0"/>
              </a:defRPr>
            </a:lvl1pPr>
            <a:lvl2pPr marL="742950" indent="-285750">
              <a:defRPr sz="1200" b="1">
                <a:solidFill>
                  <a:srgbClr val="FFFF00"/>
                </a:solidFill>
                <a:latin typeface="Arial" panose="020B0604020202020204" pitchFamily="34" charset="0"/>
              </a:defRPr>
            </a:lvl2pPr>
            <a:lvl3pPr marL="1143000" indent="-228600">
              <a:defRPr sz="1200" b="1">
                <a:solidFill>
                  <a:srgbClr val="FFFF00"/>
                </a:solidFill>
                <a:latin typeface="Arial" panose="020B0604020202020204" pitchFamily="34" charset="0"/>
              </a:defRPr>
            </a:lvl3pPr>
            <a:lvl4pPr marL="1600200" indent="-228600">
              <a:defRPr sz="1200" b="1">
                <a:solidFill>
                  <a:srgbClr val="FFFF00"/>
                </a:solidFill>
                <a:latin typeface="Arial" panose="020B0604020202020204" pitchFamily="34" charset="0"/>
              </a:defRPr>
            </a:lvl4pPr>
            <a:lvl5pPr marL="2057400" indent="-228600">
              <a:defRPr sz="1200" b="1">
                <a:solidFill>
                  <a:srgbClr val="FFFF00"/>
                </a:solidFill>
                <a:latin typeface="Arial" panose="020B0604020202020204" pitchFamily="34" charset="0"/>
              </a:defRPr>
            </a:lvl5pPr>
            <a:lvl6pPr marL="2514600" indent="-228600" eaLnBrk="0" fontAlgn="base" hangingPunct="0">
              <a:spcBef>
                <a:spcPct val="0"/>
              </a:spcBef>
              <a:spcAft>
                <a:spcPct val="0"/>
              </a:spcAft>
              <a:defRPr sz="1200" b="1">
                <a:solidFill>
                  <a:srgbClr val="FFFF00"/>
                </a:solidFill>
                <a:latin typeface="Arial" panose="020B0604020202020204" pitchFamily="34" charset="0"/>
              </a:defRPr>
            </a:lvl6pPr>
            <a:lvl7pPr marL="2971800" indent="-228600" eaLnBrk="0" fontAlgn="base" hangingPunct="0">
              <a:spcBef>
                <a:spcPct val="0"/>
              </a:spcBef>
              <a:spcAft>
                <a:spcPct val="0"/>
              </a:spcAft>
              <a:defRPr sz="1200" b="1">
                <a:solidFill>
                  <a:srgbClr val="FFFF00"/>
                </a:solidFill>
                <a:latin typeface="Arial" panose="020B0604020202020204" pitchFamily="34" charset="0"/>
              </a:defRPr>
            </a:lvl7pPr>
            <a:lvl8pPr marL="3429000" indent="-228600" eaLnBrk="0" fontAlgn="base" hangingPunct="0">
              <a:spcBef>
                <a:spcPct val="0"/>
              </a:spcBef>
              <a:spcAft>
                <a:spcPct val="0"/>
              </a:spcAft>
              <a:defRPr sz="1200" b="1">
                <a:solidFill>
                  <a:srgbClr val="FFFF00"/>
                </a:solidFill>
                <a:latin typeface="Arial" panose="020B0604020202020204" pitchFamily="34" charset="0"/>
              </a:defRPr>
            </a:lvl8pPr>
            <a:lvl9pPr marL="3886200" indent="-228600" eaLnBrk="0" fontAlgn="base" hangingPunct="0">
              <a:spcBef>
                <a:spcPct val="0"/>
              </a:spcBef>
              <a:spcAft>
                <a:spcPct val="0"/>
              </a:spcAft>
              <a:defRPr sz="1200" b="1">
                <a:solidFill>
                  <a:srgbClr val="FFFF00"/>
                </a:solidFill>
                <a:latin typeface="Arial" panose="020B0604020202020204" pitchFamily="34" charset="0"/>
              </a:defRPr>
            </a:lvl9pPr>
          </a:lstStyle>
          <a:p>
            <a:r>
              <a:rPr lang="en-US" altLang="en-US" dirty="0">
                <a:solidFill>
                  <a:schemeClr val="tx1"/>
                </a:solidFill>
              </a:rPr>
              <a:t>Copyright Notice:  All material is copyright 2020 by Gaul TEMPEST Consulting Services.</a:t>
            </a:r>
          </a:p>
        </p:txBody>
      </p:sp>
      <p:sp>
        <p:nvSpPr>
          <p:cNvPr id="5" name="TextBox 1">
            <a:extLst>
              <a:ext uri="{FF2B5EF4-FFF2-40B4-BE49-F238E27FC236}">
                <a16:creationId xmlns:a16="http://schemas.microsoft.com/office/drawing/2014/main" id="{F61F9A3E-B356-44C4-A68C-36735D0F0F87}"/>
              </a:ext>
            </a:extLst>
          </p:cNvPr>
          <p:cNvSpPr txBox="1">
            <a:spLocks noChangeArrowheads="1"/>
          </p:cNvSpPr>
          <p:nvPr/>
        </p:nvSpPr>
        <p:spPr bwMode="auto">
          <a:xfrm>
            <a:off x="3288982" y="2639263"/>
            <a:ext cx="561403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200" b="1">
                <a:solidFill>
                  <a:srgbClr val="FFFF00"/>
                </a:solidFill>
                <a:latin typeface="Arial" panose="020B0604020202020204" pitchFamily="34" charset="0"/>
              </a:defRPr>
            </a:lvl1pPr>
            <a:lvl2pPr marL="742950" indent="-285750">
              <a:defRPr sz="1200" b="1">
                <a:solidFill>
                  <a:srgbClr val="FFFF00"/>
                </a:solidFill>
                <a:latin typeface="Arial" panose="020B0604020202020204" pitchFamily="34" charset="0"/>
              </a:defRPr>
            </a:lvl2pPr>
            <a:lvl3pPr marL="1143000" indent="-228600">
              <a:defRPr sz="1200" b="1">
                <a:solidFill>
                  <a:srgbClr val="FFFF00"/>
                </a:solidFill>
                <a:latin typeface="Arial" panose="020B0604020202020204" pitchFamily="34" charset="0"/>
              </a:defRPr>
            </a:lvl3pPr>
            <a:lvl4pPr marL="1600200" indent="-228600">
              <a:defRPr sz="1200" b="1">
                <a:solidFill>
                  <a:srgbClr val="FFFF00"/>
                </a:solidFill>
                <a:latin typeface="Arial" panose="020B0604020202020204" pitchFamily="34" charset="0"/>
              </a:defRPr>
            </a:lvl4pPr>
            <a:lvl5pPr marL="2057400" indent="-228600">
              <a:defRPr sz="1200" b="1">
                <a:solidFill>
                  <a:srgbClr val="FFFF00"/>
                </a:solidFill>
                <a:latin typeface="Arial" panose="020B0604020202020204" pitchFamily="34" charset="0"/>
              </a:defRPr>
            </a:lvl5pPr>
            <a:lvl6pPr marL="2514600" indent="-228600" eaLnBrk="0" fontAlgn="base" hangingPunct="0">
              <a:spcBef>
                <a:spcPct val="0"/>
              </a:spcBef>
              <a:spcAft>
                <a:spcPct val="0"/>
              </a:spcAft>
              <a:defRPr sz="1200" b="1">
                <a:solidFill>
                  <a:srgbClr val="FFFF00"/>
                </a:solidFill>
                <a:latin typeface="Arial" panose="020B0604020202020204" pitchFamily="34" charset="0"/>
              </a:defRPr>
            </a:lvl6pPr>
            <a:lvl7pPr marL="2971800" indent="-228600" eaLnBrk="0" fontAlgn="base" hangingPunct="0">
              <a:spcBef>
                <a:spcPct val="0"/>
              </a:spcBef>
              <a:spcAft>
                <a:spcPct val="0"/>
              </a:spcAft>
              <a:defRPr sz="1200" b="1">
                <a:solidFill>
                  <a:srgbClr val="FFFF00"/>
                </a:solidFill>
                <a:latin typeface="Arial" panose="020B0604020202020204" pitchFamily="34" charset="0"/>
              </a:defRPr>
            </a:lvl7pPr>
            <a:lvl8pPr marL="3429000" indent="-228600" eaLnBrk="0" fontAlgn="base" hangingPunct="0">
              <a:spcBef>
                <a:spcPct val="0"/>
              </a:spcBef>
              <a:spcAft>
                <a:spcPct val="0"/>
              </a:spcAft>
              <a:defRPr sz="1200" b="1">
                <a:solidFill>
                  <a:srgbClr val="FFFF00"/>
                </a:solidFill>
                <a:latin typeface="Arial" panose="020B0604020202020204" pitchFamily="34" charset="0"/>
              </a:defRPr>
            </a:lvl8pPr>
            <a:lvl9pPr marL="3886200" indent="-228600" eaLnBrk="0" fontAlgn="base" hangingPunct="0">
              <a:spcBef>
                <a:spcPct val="0"/>
              </a:spcBef>
              <a:spcAft>
                <a:spcPct val="0"/>
              </a:spcAft>
              <a:defRPr sz="1200" b="1">
                <a:solidFill>
                  <a:srgbClr val="FFFF00"/>
                </a:solidFill>
                <a:latin typeface="Arial" panose="020B0604020202020204" pitchFamily="34" charset="0"/>
              </a:defRPr>
            </a:lvl9pPr>
          </a:lstStyle>
          <a:p>
            <a:pPr algn="ctr"/>
            <a:r>
              <a:rPr lang="en-US" altLang="en-US" dirty="0">
                <a:solidFill>
                  <a:schemeClr val="tx1"/>
                </a:solidFill>
              </a:rPr>
              <a:t>This is the PowerPoint file that accompanies the video.  </a:t>
            </a:r>
          </a:p>
          <a:p>
            <a:pPr algn="ctr"/>
            <a:r>
              <a:rPr lang="en-US" altLang="en-US" dirty="0">
                <a:solidFill>
                  <a:schemeClr val="tx1"/>
                </a:solidFill>
              </a:rPr>
              <a:t>Please watch the video for a more detailed and thorough explanation.</a:t>
            </a:r>
          </a:p>
          <a:p>
            <a:pPr algn="ctr"/>
            <a:r>
              <a:rPr lang="en-US" altLang="en-US" dirty="0">
                <a:solidFill>
                  <a:schemeClr val="tx1"/>
                </a:solidFill>
              </a:rPr>
              <a:t>The video is available at </a:t>
            </a:r>
            <a:r>
              <a:rPr lang="en-US" altLang="en-US" dirty="0">
                <a:solidFill>
                  <a:schemeClr val="tx2">
                    <a:lumMod val="40000"/>
                    <a:lumOff val="60000"/>
                  </a:schemeClr>
                </a:solidFill>
                <a:hlinkClick r:id="rId3">
                  <a:extLst>
                    <a:ext uri="{A12FA001-AC4F-418D-AE19-62706E023703}">
                      <ahyp:hlinkClr xmlns:ahyp="http://schemas.microsoft.com/office/drawing/2018/hyperlinkcolor" val="tx"/>
                    </a:ext>
                  </a:extLst>
                </a:hlinkClick>
              </a:rPr>
              <a:t>https://screencast-o-matic.com/watch/cYl0I98JnG</a:t>
            </a:r>
            <a:endParaRPr lang="en-US" altLang="en-US" dirty="0">
              <a:solidFill>
                <a:schemeClr val="tx2">
                  <a:lumMod val="40000"/>
                  <a:lumOff val="60000"/>
                </a:schemeClr>
              </a:solidFill>
            </a:endParaRPr>
          </a:p>
          <a:p>
            <a:pPr algn="ctr"/>
            <a:endParaRPr lang="en-US" altLang="en-US" dirty="0">
              <a:solidFill>
                <a:schemeClr val="tx1"/>
              </a:solidFill>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273AA6F-90A8-4243-9A3F-EAB394BA78C4}"/>
              </a:ext>
            </a:extLst>
          </p:cNvPr>
          <p:cNvPicPr>
            <a:picLocks noChangeAspect="1"/>
          </p:cNvPicPr>
          <p:nvPr/>
        </p:nvPicPr>
        <p:blipFill rotWithShape="1">
          <a:blip r:embed="rId3"/>
          <a:srcRect l="43632" t="22416" r="28567" b="26466"/>
          <a:stretch/>
        </p:blipFill>
        <p:spPr>
          <a:xfrm>
            <a:off x="7150507" y="2588988"/>
            <a:ext cx="2536828" cy="2502661"/>
          </a:xfrm>
          <a:prstGeom prst="rect">
            <a:avLst/>
          </a:prstGeom>
        </p:spPr>
      </p:pic>
      <p:pic>
        <p:nvPicPr>
          <p:cNvPr id="2" name="Picture 1">
            <a:extLst>
              <a:ext uri="{FF2B5EF4-FFF2-40B4-BE49-F238E27FC236}">
                <a16:creationId xmlns:a16="http://schemas.microsoft.com/office/drawing/2014/main" id="{96B9B72F-F809-42BD-9B78-B0A8DAFE9AB8}"/>
              </a:ext>
            </a:extLst>
          </p:cNvPr>
          <p:cNvPicPr>
            <a:picLocks noChangeAspect="1"/>
          </p:cNvPicPr>
          <p:nvPr/>
        </p:nvPicPr>
        <p:blipFill rotWithShape="1">
          <a:blip r:embed="rId4"/>
          <a:srcRect l="43631" t="22281" r="3665" b="26601"/>
          <a:stretch/>
        </p:blipFill>
        <p:spPr>
          <a:xfrm>
            <a:off x="1896299" y="2588988"/>
            <a:ext cx="4809214" cy="2502661"/>
          </a:xfrm>
          <a:prstGeom prst="rect">
            <a:avLst/>
          </a:prstGeom>
        </p:spPr>
      </p:pic>
      <p:sp>
        <p:nvSpPr>
          <p:cNvPr id="7170" name="Rectangle 1035">
            <a:extLst>
              <a:ext uri="{FF2B5EF4-FFF2-40B4-BE49-F238E27FC236}">
                <a16:creationId xmlns:a16="http://schemas.microsoft.com/office/drawing/2014/main" id="{D5634F64-7B78-4E05-9741-82A72AC2E4D6}"/>
              </a:ext>
            </a:extLst>
          </p:cNvPr>
          <p:cNvSpPr>
            <a:spLocks noGrp="1" noChangeArrowheads="1"/>
          </p:cNvSpPr>
          <p:nvPr>
            <p:ph type="title"/>
          </p:nvPr>
        </p:nvSpPr>
        <p:spPr/>
        <p:txBody>
          <a:bodyPr/>
          <a:lstStyle/>
          <a:p>
            <a:r>
              <a:rPr lang="en-US" altLang="en-US" dirty="0"/>
              <a:t>Amplitude Modulation Equation (Part Eight)</a:t>
            </a:r>
          </a:p>
        </p:txBody>
      </p:sp>
      <p:sp>
        <p:nvSpPr>
          <p:cNvPr id="188" name="TextBox 187">
            <a:extLst>
              <a:ext uri="{FF2B5EF4-FFF2-40B4-BE49-F238E27FC236}">
                <a16:creationId xmlns:a16="http://schemas.microsoft.com/office/drawing/2014/main" id="{1347249F-4A7D-4F51-8B2E-617FF4611BD8}"/>
              </a:ext>
            </a:extLst>
          </p:cNvPr>
          <p:cNvSpPr txBox="1"/>
          <p:nvPr/>
        </p:nvSpPr>
        <p:spPr>
          <a:xfrm>
            <a:off x="1992846" y="1273762"/>
            <a:ext cx="8834466" cy="523220"/>
          </a:xfrm>
          <a:prstGeom prst="rect">
            <a:avLst/>
          </a:prstGeom>
          <a:noFill/>
        </p:spPr>
        <p:txBody>
          <a:bodyPr wrap="square" rtlCol="0">
            <a:spAutoFit/>
          </a:bodyPr>
          <a:lstStyle/>
          <a:p>
            <a:r>
              <a:rPr lang="en-US" sz="1400" dirty="0">
                <a:solidFill>
                  <a:schemeClr val="tx1"/>
                </a:solidFill>
              </a:rPr>
              <a:t>As mentioned previously, the AC Video (Pulse) detector will accurately measure noise-free signals.  </a:t>
            </a:r>
          </a:p>
          <a:p>
            <a:r>
              <a:rPr lang="en-US" sz="1400" dirty="0">
                <a:solidFill>
                  <a:schemeClr val="tx1"/>
                </a:solidFill>
              </a:rPr>
              <a:t>But what happens when we measure a relatively noisy signal?</a:t>
            </a:r>
          </a:p>
        </p:txBody>
      </p:sp>
      <p:sp>
        <p:nvSpPr>
          <p:cNvPr id="191" name="TextBox 190">
            <a:extLst>
              <a:ext uri="{FF2B5EF4-FFF2-40B4-BE49-F238E27FC236}">
                <a16:creationId xmlns:a16="http://schemas.microsoft.com/office/drawing/2014/main" id="{76AD5A5B-FACB-4D5C-BFC6-D69BD4340AA8}"/>
              </a:ext>
            </a:extLst>
          </p:cNvPr>
          <p:cNvSpPr txBox="1"/>
          <p:nvPr/>
        </p:nvSpPr>
        <p:spPr>
          <a:xfrm>
            <a:off x="1538399" y="5406827"/>
            <a:ext cx="9336174" cy="523220"/>
          </a:xfrm>
          <a:prstGeom prst="rect">
            <a:avLst/>
          </a:prstGeom>
          <a:noFill/>
        </p:spPr>
        <p:txBody>
          <a:bodyPr wrap="square" rtlCol="0">
            <a:spAutoFit/>
          </a:bodyPr>
          <a:lstStyle/>
          <a:p>
            <a:r>
              <a:rPr lang="en-US" sz="1400" dirty="0">
                <a:solidFill>
                  <a:schemeClr val="tx1"/>
                </a:solidFill>
              </a:rPr>
              <a:t>In this specific case of a noisy signal, the AC Video (Pulse) detector reads more than 6 dB higher than signal substitution.  The reason is that the detector is measuring both signal and peak-to-peak noise.</a:t>
            </a:r>
          </a:p>
        </p:txBody>
      </p:sp>
      <p:cxnSp>
        <p:nvCxnSpPr>
          <p:cNvPr id="3" name="Straight Arrow Connector 2">
            <a:extLst>
              <a:ext uri="{FF2B5EF4-FFF2-40B4-BE49-F238E27FC236}">
                <a16:creationId xmlns:a16="http://schemas.microsoft.com/office/drawing/2014/main" id="{F6E7B5B4-60B4-420B-BC03-B99F5A5AC65A}"/>
              </a:ext>
            </a:extLst>
          </p:cNvPr>
          <p:cNvCxnSpPr>
            <a:cxnSpLocks/>
          </p:cNvCxnSpPr>
          <p:nvPr/>
        </p:nvCxnSpPr>
        <p:spPr bwMode="auto">
          <a:xfrm>
            <a:off x="3726911" y="2177169"/>
            <a:ext cx="162976" cy="541148"/>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7285B62E-3EF1-44E4-8666-A0069323ACC6}"/>
              </a:ext>
            </a:extLst>
          </p:cNvPr>
          <p:cNvCxnSpPr>
            <a:cxnSpLocks/>
          </p:cNvCxnSpPr>
          <p:nvPr/>
        </p:nvCxnSpPr>
        <p:spPr bwMode="auto">
          <a:xfrm>
            <a:off x="2341293" y="2420975"/>
            <a:ext cx="517677" cy="1661961"/>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D95B8725-EEAF-4015-990A-DADE9C0080AE}"/>
              </a:ext>
            </a:extLst>
          </p:cNvPr>
          <p:cNvSpPr txBox="1"/>
          <p:nvPr/>
        </p:nvSpPr>
        <p:spPr>
          <a:xfrm>
            <a:off x="2314822" y="1954219"/>
            <a:ext cx="1503938" cy="276999"/>
          </a:xfrm>
          <a:prstGeom prst="rect">
            <a:avLst/>
          </a:prstGeom>
          <a:noFill/>
        </p:spPr>
        <p:txBody>
          <a:bodyPr wrap="none" rtlCol="0">
            <a:spAutoFit/>
          </a:bodyPr>
          <a:lstStyle/>
          <a:p>
            <a:r>
              <a:rPr lang="en-US" dirty="0">
                <a:solidFill>
                  <a:schemeClr val="tx1"/>
                </a:solidFill>
              </a:rPr>
              <a:t>Max Peak = 0.94 V</a:t>
            </a:r>
          </a:p>
        </p:txBody>
      </p:sp>
      <p:sp>
        <p:nvSpPr>
          <p:cNvPr id="12" name="TextBox 11">
            <a:extLst>
              <a:ext uri="{FF2B5EF4-FFF2-40B4-BE49-F238E27FC236}">
                <a16:creationId xmlns:a16="http://schemas.microsoft.com/office/drawing/2014/main" id="{523F1EBF-5672-4235-8F74-68194377FD00}"/>
              </a:ext>
            </a:extLst>
          </p:cNvPr>
          <p:cNvSpPr txBox="1"/>
          <p:nvPr/>
        </p:nvSpPr>
        <p:spPr>
          <a:xfrm>
            <a:off x="842646" y="2263831"/>
            <a:ext cx="1523174" cy="276999"/>
          </a:xfrm>
          <a:prstGeom prst="rect">
            <a:avLst/>
          </a:prstGeom>
          <a:noFill/>
        </p:spPr>
        <p:txBody>
          <a:bodyPr wrap="none" rtlCol="0">
            <a:spAutoFit/>
          </a:bodyPr>
          <a:lstStyle/>
          <a:p>
            <a:r>
              <a:rPr lang="en-US" dirty="0">
                <a:solidFill>
                  <a:schemeClr val="tx1"/>
                </a:solidFill>
              </a:rPr>
              <a:t>Min Peak = -0.33 V</a:t>
            </a:r>
          </a:p>
        </p:txBody>
      </p:sp>
      <p:sp>
        <p:nvSpPr>
          <p:cNvPr id="17" name="TextBox 16">
            <a:extLst>
              <a:ext uri="{FF2B5EF4-FFF2-40B4-BE49-F238E27FC236}">
                <a16:creationId xmlns:a16="http://schemas.microsoft.com/office/drawing/2014/main" id="{6379B96B-8AD6-4820-A365-FC0D7E749392}"/>
              </a:ext>
            </a:extLst>
          </p:cNvPr>
          <p:cNvSpPr txBox="1"/>
          <p:nvPr/>
        </p:nvSpPr>
        <p:spPr>
          <a:xfrm>
            <a:off x="4042058" y="2092718"/>
            <a:ext cx="2889381" cy="461665"/>
          </a:xfrm>
          <a:prstGeom prst="rect">
            <a:avLst/>
          </a:prstGeom>
          <a:noFill/>
        </p:spPr>
        <p:txBody>
          <a:bodyPr wrap="none" rtlCol="0">
            <a:spAutoFit/>
          </a:bodyPr>
          <a:lstStyle/>
          <a:p>
            <a:r>
              <a:rPr lang="en-US" dirty="0">
                <a:solidFill>
                  <a:schemeClr val="tx1"/>
                </a:solidFill>
              </a:rPr>
              <a:t>AC Video (Pulse) = 0.94 V – (-0.33) V </a:t>
            </a:r>
          </a:p>
          <a:p>
            <a:r>
              <a:rPr lang="en-US" dirty="0">
                <a:solidFill>
                  <a:schemeClr val="tx1"/>
                </a:solidFill>
              </a:rPr>
              <a:t>                              = 1.27 V</a:t>
            </a:r>
          </a:p>
        </p:txBody>
      </p:sp>
      <p:sp>
        <p:nvSpPr>
          <p:cNvPr id="18" name="TextBox 17">
            <a:extLst>
              <a:ext uri="{FF2B5EF4-FFF2-40B4-BE49-F238E27FC236}">
                <a16:creationId xmlns:a16="http://schemas.microsoft.com/office/drawing/2014/main" id="{BDB7C413-5171-4818-B13A-C8EEFD6969AE}"/>
              </a:ext>
            </a:extLst>
          </p:cNvPr>
          <p:cNvSpPr txBox="1"/>
          <p:nvPr/>
        </p:nvSpPr>
        <p:spPr>
          <a:xfrm>
            <a:off x="7379568" y="2282475"/>
            <a:ext cx="2482924" cy="276999"/>
          </a:xfrm>
          <a:prstGeom prst="rect">
            <a:avLst/>
          </a:prstGeom>
          <a:noFill/>
        </p:spPr>
        <p:txBody>
          <a:bodyPr wrap="none" rtlCol="0">
            <a:spAutoFit/>
          </a:bodyPr>
          <a:lstStyle/>
          <a:p>
            <a:r>
              <a:rPr lang="en-US" dirty="0">
                <a:solidFill>
                  <a:schemeClr val="tx1"/>
                </a:solidFill>
              </a:rPr>
              <a:t>Signal Substitution Yields 0.6 V</a:t>
            </a:r>
          </a:p>
        </p:txBody>
      </p:sp>
      <p:sp>
        <p:nvSpPr>
          <p:cNvPr id="15" name="TextBox 14">
            <a:extLst>
              <a:ext uri="{FF2B5EF4-FFF2-40B4-BE49-F238E27FC236}">
                <a16:creationId xmlns:a16="http://schemas.microsoft.com/office/drawing/2014/main" id="{CE4C2DE1-CEBF-4CD2-B1D1-520C5D80257F}"/>
              </a:ext>
            </a:extLst>
          </p:cNvPr>
          <p:cNvSpPr txBox="1"/>
          <p:nvPr/>
        </p:nvSpPr>
        <p:spPr>
          <a:xfrm>
            <a:off x="613464" y="2930318"/>
            <a:ext cx="1265090" cy="461665"/>
          </a:xfrm>
          <a:prstGeom prst="rect">
            <a:avLst/>
          </a:prstGeom>
          <a:noFill/>
        </p:spPr>
        <p:txBody>
          <a:bodyPr wrap="none" rtlCol="0">
            <a:spAutoFit/>
          </a:bodyPr>
          <a:lstStyle/>
          <a:p>
            <a:r>
              <a:rPr lang="en-US" dirty="0">
                <a:solidFill>
                  <a:schemeClr val="tx1"/>
                </a:solidFill>
              </a:rPr>
              <a:t>Envelope of IF</a:t>
            </a:r>
          </a:p>
          <a:p>
            <a:r>
              <a:rPr lang="en-US" dirty="0">
                <a:solidFill>
                  <a:schemeClr val="tx1"/>
                </a:solidFill>
              </a:rPr>
              <a:t>(i.e., video)</a:t>
            </a:r>
          </a:p>
        </p:txBody>
      </p:sp>
      <p:cxnSp>
        <p:nvCxnSpPr>
          <p:cNvPr id="16" name="Straight Arrow Connector 15">
            <a:extLst>
              <a:ext uri="{FF2B5EF4-FFF2-40B4-BE49-F238E27FC236}">
                <a16:creationId xmlns:a16="http://schemas.microsoft.com/office/drawing/2014/main" id="{159B7D8E-BBE5-40A5-9172-8F6B4DD34B5E}"/>
              </a:ext>
            </a:extLst>
          </p:cNvPr>
          <p:cNvCxnSpPr>
            <a:cxnSpLocks/>
          </p:cNvCxnSpPr>
          <p:nvPr/>
        </p:nvCxnSpPr>
        <p:spPr bwMode="auto">
          <a:xfrm>
            <a:off x="1662144" y="3272544"/>
            <a:ext cx="661404" cy="156456"/>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59278892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5">
            <a:extLst>
              <a:ext uri="{FF2B5EF4-FFF2-40B4-BE49-F238E27FC236}">
                <a16:creationId xmlns:a16="http://schemas.microsoft.com/office/drawing/2014/main" id="{D5634F64-7B78-4E05-9741-82A72AC2E4D6}"/>
              </a:ext>
            </a:extLst>
          </p:cNvPr>
          <p:cNvSpPr>
            <a:spLocks noGrp="1" noChangeArrowheads="1"/>
          </p:cNvSpPr>
          <p:nvPr>
            <p:ph type="title"/>
          </p:nvPr>
        </p:nvSpPr>
        <p:spPr/>
        <p:txBody>
          <a:bodyPr/>
          <a:lstStyle/>
          <a:p>
            <a:r>
              <a:rPr lang="en-US" altLang="en-US" dirty="0"/>
              <a:t>Conclusions</a:t>
            </a:r>
          </a:p>
        </p:txBody>
      </p:sp>
      <p:sp>
        <p:nvSpPr>
          <p:cNvPr id="7171" name="Rectangle 1036">
            <a:extLst>
              <a:ext uri="{FF2B5EF4-FFF2-40B4-BE49-F238E27FC236}">
                <a16:creationId xmlns:a16="http://schemas.microsoft.com/office/drawing/2014/main" id="{356FF665-65BB-4B6F-BAD1-3CD78F173189}"/>
              </a:ext>
            </a:extLst>
          </p:cNvPr>
          <p:cNvSpPr>
            <a:spLocks noGrp="1" noChangeArrowheads="1"/>
          </p:cNvSpPr>
          <p:nvPr>
            <p:ph type="body" idx="1"/>
          </p:nvPr>
        </p:nvSpPr>
        <p:spPr>
          <a:xfrm>
            <a:off x="928159" y="1325880"/>
            <a:ext cx="10534650" cy="4495800"/>
          </a:xfrm>
        </p:spPr>
        <p:txBody>
          <a:bodyPr/>
          <a:lstStyle/>
          <a:p>
            <a:pPr>
              <a:lnSpc>
                <a:spcPct val="90000"/>
              </a:lnSpc>
              <a:buSzPct val="100000"/>
              <a:buFont typeface="Arial" panose="020B0604020202020204" pitchFamily="34" charset="0"/>
              <a:buChar char="•"/>
            </a:pPr>
            <a:r>
              <a:rPr lang="en-US" altLang="en-US" dirty="0"/>
              <a:t>The Max Peak Detector is appropriate for EMI tests where we want to measure the peaks of the carriers.</a:t>
            </a:r>
          </a:p>
          <a:p>
            <a:pPr>
              <a:lnSpc>
                <a:spcPct val="90000"/>
              </a:lnSpc>
              <a:buSzPct val="100000"/>
              <a:buFont typeface="Arial" panose="020B0604020202020204" pitchFamily="34" charset="0"/>
              <a:buChar char="•"/>
            </a:pPr>
            <a:r>
              <a:rPr lang="en-US" altLang="en-US" dirty="0"/>
              <a:t>But when doing automated TEMPEST scans, we really want to measure the amount of the modulation present since that is related to the message signal.  We can do that with the AC Video detector.</a:t>
            </a:r>
          </a:p>
          <a:p>
            <a:pPr>
              <a:lnSpc>
                <a:spcPct val="90000"/>
              </a:lnSpc>
              <a:buSzPct val="100000"/>
              <a:buFont typeface="Arial" panose="020B0604020202020204" pitchFamily="34" charset="0"/>
              <a:buChar char="•"/>
            </a:pPr>
            <a:r>
              <a:rPr lang="en-US" altLang="en-US" dirty="0"/>
              <a:t>The AC Video (Pulse) detector will give a reading more consistent with the way we do signal substitution for TEMPEST measurements.</a:t>
            </a:r>
          </a:p>
          <a:p>
            <a:pPr>
              <a:lnSpc>
                <a:spcPct val="90000"/>
              </a:lnSpc>
              <a:buSzPct val="100000"/>
              <a:buFont typeface="Arial" panose="020B0604020202020204" pitchFamily="34" charset="0"/>
              <a:buChar char="•"/>
            </a:pPr>
            <a:r>
              <a:rPr lang="en-US" altLang="en-US" dirty="0"/>
              <a:t>The AC Video detector measures both signal and peak-to-peak noise, thus providing a worst-case reading.  The signal substitution method provides a more accurate method for measuring just the signal.</a:t>
            </a:r>
          </a:p>
          <a:p>
            <a:pPr>
              <a:lnSpc>
                <a:spcPct val="90000"/>
              </a:lnSpc>
              <a:buSzPct val="100000"/>
              <a:buFont typeface="Arial" panose="020B0604020202020204" pitchFamily="34" charset="0"/>
              <a:buChar char="•"/>
            </a:pPr>
            <a:r>
              <a:rPr lang="en-US" altLang="en-US" dirty="0"/>
              <a:t>Hopefully, this short tutorial on 30% AM and the various detectors within the </a:t>
            </a:r>
            <a:r>
              <a:rPr lang="en-US" altLang="en-US" dirty="0" err="1"/>
              <a:t>FSWT</a:t>
            </a:r>
            <a:r>
              <a:rPr lang="en-US" altLang="en-US" dirty="0"/>
              <a:t> has given you a better understanding of the measurement process.</a:t>
            </a:r>
          </a:p>
          <a:p>
            <a:pPr>
              <a:lnSpc>
                <a:spcPct val="90000"/>
              </a:lnSpc>
              <a:buSzPct val="100000"/>
              <a:buFont typeface="Arial" panose="020B0604020202020204" pitchFamily="34" charset="0"/>
              <a:buChar char="•"/>
            </a:pPr>
            <a:endParaRPr lang="en-US" altLang="en-US" dirty="0"/>
          </a:p>
        </p:txBody>
      </p:sp>
    </p:spTree>
    <p:extLst>
      <p:ext uri="{BB962C8B-B14F-4D97-AF65-F5344CB8AC3E}">
        <p14:creationId xmlns:p14="http://schemas.microsoft.com/office/powerpoint/2010/main" val="800822459"/>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5">
            <a:extLst>
              <a:ext uri="{FF2B5EF4-FFF2-40B4-BE49-F238E27FC236}">
                <a16:creationId xmlns:a16="http://schemas.microsoft.com/office/drawing/2014/main" id="{D5634F64-7B78-4E05-9741-82A72AC2E4D6}"/>
              </a:ext>
            </a:extLst>
          </p:cNvPr>
          <p:cNvSpPr>
            <a:spLocks noGrp="1" noChangeArrowheads="1"/>
          </p:cNvSpPr>
          <p:nvPr>
            <p:ph type="title"/>
          </p:nvPr>
        </p:nvSpPr>
        <p:spPr/>
        <p:txBody>
          <a:bodyPr/>
          <a:lstStyle/>
          <a:p>
            <a:r>
              <a:rPr lang="en-US" altLang="en-US" dirty="0"/>
              <a:t>Introduction</a:t>
            </a:r>
          </a:p>
        </p:txBody>
      </p:sp>
      <p:sp>
        <p:nvSpPr>
          <p:cNvPr id="7171" name="Rectangle 1036">
            <a:extLst>
              <a:ext uri="{FF2B5EF4-FFF2-40B4-BE49-F238E27FC236}">
                <a16:creationId xmlns:a16="http://schemas.microsoft.com/office/drawing/2014/main" id="{356FF665-65BB-4B6F-BAD1-3CD78F173189}"/>
              </a:ext>
            </a:extLst>
          </p:cNvPr>
          <p:cNvSpPr>
            <a:spLocks noGrp="1" noChangeArrowheads="1"/>
          </p:cNvSpPr>
          <p:nvPr>
            <p:ph type="body" idx="1"/>
          </p:nvPr>
        </p:nvSpPr>
        <p:spPr>
          <a:xfrm>
            <a:off x="838201" y="1600200"/>
            <a:ext cx="10185399" cy="4495800"/>
          </a:xfrm>
        </p:spPr>
        <p:txBody>
          <a:bodyPr/>
          <a:lstStyle/>
          <a:p>
            <a:pPr>
              <a:buSzPct val="100000"/>
              <a:buFont typeface="Arial" panose="020B0604020202020204" pitchFamily="34" charset="0"/>
              <a:buChar char="•"/>
            </a:pPr>
            <a:r>
              <a:rPr lang="en-US" altLang="en-US" sz="2000" dirty="0"/>
              <a:t>The </a:t>
            </a:r>
            <a:r>
              <a:rPr lang="en-US" altLang="en-US" sz="2000" dirty="0" err="1"/>
              <a:t>FSWT</a:t>
            </a:r>
            <a:r>
              <a:rPr lang="en-US" altLang="en-US" sz="2000" dirty="0"/>
              <a:t> includes various detectors that can be used when performing automated scans in frequency.  This includes Max Peak, Min Peak, AC Video (Pulse), and AC Video (Sine) as well as Average and RMS.</a:t>
            </a:r>
          </a:p>
          <a:p>
            <a:pPr>
              <a:buSzPct val="100000"/>
              <a:buFont typeface="Arial" panose="020B0604020202020204" pitchFamily="34" charset="0"/>
              <a:buChar char="•"/>
            </a:pPr>
            <a:r>
              <a:rPr lang="en-US" altLang="en-US" sz="2000" dirty="0"/>
              <a:t>EMI tests use the Max Peak Detector because the peak emission levels are what usually cause interference among devices.</a:t>
            </a:r>
          </a:p>
          <a:p>
            <a:pPr>
              <a:buSzPct val="100000"/>
              <a:buFont typeface="Arial" panose="020B0604020202020204" pitchFamily="34" charset="0"/>
              <a:buChar char="•"/>
            </a:pPr>
            <a:r>
              <a:rPr lang="en-US" altLang="en-US" sz="2000" dirty="0"/>
              <a:t>But TEMPEST is more concerned with the modulation present on the carrier because the modulation is what conveys the message signal.</a:t>
            </a:r>
          </a:p>
          <a:p>
            <a:pPr>
              <a:buSzPct val="100000"/>
              <a:buFont typeface="Arial" panose="020B0604020202020204" pitchFamily="34" charset="0"/>
              <a:buChar char="•"/>
            </a:pPr>
            <a:r>
              <a:rPr lang="en-US" altLang="en-US" sz="2000" dirty="0"/>
              <a:t>This training video will do a deep dive into the mathematics of the Amplitude Modulation equation.  This is important in order to understand how the various detectors work within the </a:t>
            </a:r>
            <a:r>
              <a:rPr lang="en-US" altLang="en-US" sz="2000" dirty="0" err="1"/>
              <a:t>FSWT</a:t>
            </a:r>
            <a:r>
              <a:rPr lang="en-US" altLang="en-US" sz="2000" dirty="0"/>
              <a:t>.</a:t>
            </a:r>
          </a:p>
          <a:p>
            <a:pPr>
              <a:buSzPct val="100000"/>
              <a:buFont typeface="Arial" panose="020B0604020202020204" pitchFamily="34" charset="0"/>
              <a:buChar char="•"/>
            </a:pPr>
            <a:r>
              <a:rPr lang="en-US" altLang="en-US" sz="2000" dirty="0"/>
              <a:t>The basic recommendation is to use the AC Video (Pulse) detector when doing an automated TEMPEST scan.  We will demonstrate why on the following slides.</a:t>
            </a:r>
          </a:p>
          <a:p>
            <a:pPr marL="0" indent="0">
              <a:buSzPct val="100000"/>
              <a:buNone/>
            </a:pPr>
            <a:endParaRPr lang="en-US" altLang="en-US" dirty="0"/>
          </a:p>
          <a:p>
            <a:pPr marL="0" indent="0">
              <a:buSzPct val="100000"/>
              <a:buNone/>
            </a:pPr>
            <a:endParaRPr lang="en-US" altLang="en-US" dirty="0"/>
          </a:p>
        </p:txBody>
      </p:sp>
    </p:spTree>
    <p:extLst>
      <p:ext uri="{BB962C8B-B14F-4D97-AF65-F5344CB8AC3E}">
        <p14:creationId xmlns:p14="http://schemas.microsoft.com/office/powerpoint/2010/main" val="114852727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5">
            <a:extLst>
              <a:ext uri="{FF2B5EF4-FFF2-40B4-BE49-F238E27FC236}">
                <a16:creationId xmlns:a16="http://schemas.microsoft.com/office/drawing/2014/main" id="{D5634F64-7B78-4E05-9741-82A72AC2E4D6}"/>
              </a:ext>
            </a:extLst>
          </p:cNvPr>
          <p:cNvSpPr>
            <a:spLocks noGrp="1" noChangeArrowheads="1"/>
          </p:cNvSpPr>
          <p:nvPr>
            <p:ph type="title"/>
          </p:nvPr>
        </p:nvSpPr>
        <p:spPr/>
        <p:txBody>
          <a:bodyPr/>
          <a:lstStyle/>
          <a:p>
            <a:r>
              <a:rPr lang="en-US" altLang="en-US" dirty="0"/>
              <a:t>Amplitude Modulation Equation (Part One)</a:t>
            </a:r>
          </a:p>
        </p:txBody>
      </p:sp>
      <p:sp>
        <p:nvSpPr>
          <p:cNvPr id="3" name="TextBox 2">
            <a:extLst>
              <a:ext uri="{FF2B5EF4-FFF2-40B4-BE49-F238E27FC236}">
                <a16:creationId xmlns:a16="http://schemas.microsoft.com/office/drawing/2014/main" id="{295325E5-5817-4822-99BE-AD4DFE47F617}"/>
              </a:ext>
            </a:extLst>
          </p:cNvPr>
          <p:cNvSpPr txBox="1"/>
          <p:nvPr/>
        </p:nvSpPr>
        <p:spPr>
          <a:xfrm>
            <a:off x="906780" y="1447800"/>
            <a:ext cx="3713581" cy="276999"/>
          </a:xfrm>
          <a:prstGeom prst="rect">
            <a:avLst/>
          </a:prstGeom>
          <a:noFill/>
        </p:spPr>
        <p:txBody>
          <a:bodyPr wrap="none" rtlCol="0">
            <a:spAutoFit/>
          </a:bodyPr>
          <a:lstStyle/>
          <a:p>
            <a:r>
              <a:rPr lang="en-US" dirty="0">
                <a:solidFill>
                  <a:schemeClr val="tx1"/>
                </a:solidFill>
              </a:rPr>
              <a:t>Let’s define the equation of a carrier wave to be:</a:t>
            </a:r>
          </a:p>
        </p:txBody>
      </p:sp>
      <p:sp>
        <p:nvSpPr>
          <p:cNvPr id="135" name="TextBox 134">
            <a:extLst>
              <a:ext uri="{FF2B5EF4-FFF2-40B4-BE49-F238E27FC236}">
                <a16:creationId xmlns:a16="http://schemas.microsoft.com/office/drawing/2014/main" id="{0C53030C-5EA0-4152-AEC8-91F0A6030A35}"/>
              </a:ext>
            </a:extLst>
          </p:cNvPr>
          <p:cNvSpPr txBox="1"/>
          <p:nvPr/>
        </p:nvSpPr>
        <p:spPr>
          <a:xfrm>
            <a:off x="915089" y="2438402"/>
            <a:ext cx="6041141" cy="276999"/>
          </a:xfrm>
          <a:prstGeom prst="rect">
            <a:avLst/>
          </a:prstGeom>
          <a:noFill/>
        </p:spPr>
        <p:txBody>
          <a:bodyPr wrap="none" rtlCol="0">
            <a:spAutoFit/>
          </a:bodyPr>
          <a:lstStyle/>
          <a:p>
            <a:r>
              <a:rPr lang="en-US" dirty="0">
                <a:solidFill>
                  <a:schemeClr val="tx1"/>
                </a:solidFill>
              </a:rPr>
              <a:t>Let’s define the equation of the message signal, i.e., the modulation signal to be:</a:t>
            </a:r>
          </a:p>
        </p:txBody>
      </p:sp>
      <p:grpSp>
        <p:nvGrpSpPr>
          <p:cNvPr id="7247" name="Group 7246">
            <a:extLst>
              <a:ext uri="{FF2B5EF4-FFF2-40B4-BE49-F238E27FC236}">
                <a16:creationId xmlns:a16="http://schemas.microsoft.com/office/drawing/2014/main" id="{AA410C97-1D4C-404F-B01B-58484D2CCD4D}"/>
              </a:ext>
            </a:extLst>
          </p:cNvPr>
          <p:cNvGrpSpPr/>
          <p:nvPr/>
        </p:nvGrpSpPr>
        <p:grpSpPr>
          <a:xfrm>
            <a:off x="1052490" y="2852880"/>
            <a:ext cx="775440" cy="279000"/>
            <a:chOff x="1052490" y="2852880"/>
            <a:chExt cx="775440" cy="279000"/>
          </a:xfrm>
        </p:grpSpPr>
        <mc:AlternateContent xmlns:mc="http://schemas.openxmlformats.org/markup-compatibility/2006" xmlns:p14="http://schemas.microsoft.com/office/powerpoint/2010/main">
          <mc:Choice Requires="p14">
            <p:contentPart p14:bwMode="auto" r:id="rId3">
              <p14:nvContentPartPr>
                <p14:cNvPr id="7239" name="Ink 7238">
                  <a:extLst>
                    <a:ext uri="{FF2B5EF4-FFF2-40B4-BE49-F238E27FC236}">
                      <a16:creationId xmlns:a16="http://schemas.microsoft.com/office/drawing/2014/main" id="{A74C27C6-B701-42A7-9C12-91025B79CDCE}"/>
                    </a:ext>
                  </a:extLst>
                </p14:cNvPr>
                <p14:cNvContentPartPr/>
                <p14:nvPr/>
              </p14:nvContentPartPr>
              <p14:xfrm>
                <a:off x="1052490" y="2910120"/>
                <a:ext cx="97560" cy="176400"/>
              </p14:xfrm>
            </p:contentPart>
          </mc:Choice>
          <mc:Fallback xmlns="">
            <p:pic>
              <p:nvPicPr>
                <p:cNvPr id="7239" name="Ink 7238">
                  <a:extLst>
                    <a:ext uri="{FF2B5EF4-FFF2-40B4-BE49-F238E27FC236}">
                      <a16:creationId xmlns:a16="http://schemas.microsoft.com/office/drawing/2014/main" id="{A74C27C6-B701-42A7-9C12-91025B79CDCE}"/>
                    </a:ext>
                  </a:extLst>
                </p:cNvPr>
                <p:cNvPicPr/>
                <p:nvPr/>
              </p:nvPicPr>
              <p:blipFill>
                <a:blip r:embed="rId147"/>
                <a:stretch>
                  <a:fillRect/>
                </a:stretch>
              </p:blipFill>
              <p:spPr>
                <a:xfrm>
                  <a:off x="1043850" y="2901480"/>
                  <a:ext cx="1152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240" name="Ink 7239">
                  <a:extLst>
                    <a:ext uri="{FF2B5EF4-FFF2-40B4-BE49-F238E27FC236}">
                      <a16:creationId xmlns:a16="http://schemas.microsoft.com/office/drawing/2014/main" id="{05293DBC-F5F4-4F79-9462-04B3E2EAF204}"/>
                    </a:ext>
                  </a:extLst>
                </p14:cNvPr>
                <p14:cNvContentPartPr/>
                <p14:nvPr/>
              </p14:nvContentPartPr>
              <p14:xfrm>
                <a:off x="1186770" y="3018840"/>
                <a:ext cx="137880" cy="113040"/>
              </p14:xfrm>
            </p:contentPart>
          </mc:Choice>
          <mc:Fallback xmlns="">
            <p:pic>
              <p:nvPicPr>
                <p:cNvPr id="7240" name="Ink 7239">
                  <a:extLst>
                    <a:ext uri="{FF2B5EF4-FFF2-40B4-BE49-F238E27FC236}">
                      <a16:creationId xmlns:a16="http://schemas.microsoft.com/office/drawing/2014/main" id="{05293DBC-F5F4-4F79-9462-04B3E2EAF204}"/>
                    </a:ext>
                  </a:extLst>
                </p:cNvPr>
                <p:cNvPicPr/>
                <p:nvPr/>
              </p:nvPicPr>
              <p:blipFill>
                <a:blip r:embed="rId149"/>
                <a:stretch>
                  <a:fillRect/>
                </a:stretch>
              </p:blipFill>
              <p:spPr>
                <a:xfrm>
                  <a:off x="1177770" y="3010200"/>
                  <a:ext cx="155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241" name="Ink 7240">
                  <a:extLst>
                    <a:ext uri="{FF2B5EF4-FFF2-40B4-BE49-F238E27FC236}">
                      <a16:creationId xmlns:a16="http://schemas.microsoft.com/office/drawing/2014/main" id="{3AAC01AF-A35A-48CA-A1FC-CB22B3F5BF49}"/>
                    </a:ext>
                  </a:extLst>
                </p14:cNvPr>
                <p14:cNvContentPartPr/>
                <p14:nvPr/>
              </p14:nvContentPartPr>
              <p14:xfrm>
                <a:off x="1451730" y="2898600"/>
                <a:ext cx="85680" cy="135720"/>
              </p14:xfrm>
            </p:contentPart>
          </mc:Choice>
          <mc:Fallback xmlns="">
            <p:pic>
              <p:nvPicPr>
                <p:cNvPr id="7241" name="Ink 7240">
                  <a:extLst>
                    <a:ext uri="{FF2B5EF4-FFF2-40B4-BE49-F238E27FC236}">
                      <a16:creationId xmlns:a16="http://schemas.microsoft.com/office/drawing/2014/main" id="{3AAC01AF-A35A-48CA-A1FC-CB22B3F5BF49}"/>
                    </a:ext>
                  </a:extLst>
                </p:cNvPr>
                <p:cNvPicPr/>
                <p:nvPr/>
              </p:nvPicPr>
              <p:blipFill>
                <a:blip r:embed="rId151"/>
                <a:stretch>
                  <a:fillRect/>
                </a:stretch>
              </p:blipFill>
              <p:spPr>
                <a:xfrm>
                  <a:off x="1443090" y="2889600"/>
                  <a:ext cx="10332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242" name="Ink 7241">
                  <a:extLst>
                    <a:ext uri="{FF2B5EF4-FFF2-40B4-BE49-F238E27FC236}">
                      <a16:creationId xmlns:a16="http://schemas.microsoft.com/office/drawing/2014/main" id="{D5EDB174-978D-4FAD-AC5C-6F4A4DE54A8F}"/>
                    </a:ext>
                  </a:extLst>
                </p14:cNvPr>
                <p14:cNvContentPartPr/>
                <p14:nvPr/>
              </p14:nvContentPartPr>
              <p14:xfrm>
                <a:off x="1438050" y="2970960"/>
                <a:ext cx="76320" cy="52560"/>
              </p14:xfrm>
            </p:contentPart>
          </mc:Choice>
          <mc:Fallback xmlns="">
            <p:pic>
              <p:nvPicPr>
                <p:cNvPr id="7242" name="Ink 7241">
                  <a:extLst>
                    <a:ext uri="{FF2B5EF4-FFF2-40B4-BE49-F238E27FC236}">
                      <a16:creationId xmlns:a16="http://schemas.microsoft.com/office/drawing/2014/main" id="{D5EDB174-978D-4FAD-AC5C-6F4A4DE54A8F}"/>
                    </a:ext>
                  </a:extLst>
                </p:cNvPr>
                <p:cNvPicPr/>
                <p:nvPr/>
              </p:nvPicPr>
              <p:blipFill>
                <a:blip r:embed="rId153"/>
                <a:stretch>
                  <a:fillRect/>
                </a:stretch>
              </p:blipFill>
              <p:spPr>
                <a:xfrm>
                  <a:off x="1429050" y="2962320"/>
                  <a:ext cx="9396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243" name="Ink 7242">
                  <a:extLst>
                    <a:ext uri="{FF2B5EF4-FFF2-40B4-BE49-F238E27FC236}">
                      <a16:creationId xmlns:a16="http://schemas.microsoft.com/office/drawing/2014/main" id="{6016992A-06DE-4E6F-BAE4-4A33A60DC851}"/>
                    </a:ext>
                  </a:extLst>
                </p14:cNvPr>
                <p14:cNvContentPartPr/>
                <p14:nvPr/>
              </p14:nvContentPartPr>
              <p14:xfrm>
                <a:off x="1421130" y="2872680"/>
                <a:ext cx="85320" cy="218520"/>
              </p14:xfrm>
            </p:contentPart>
          </mc:Choice>
          <mc:Fallback xmlns="">
            <p:pic>
              <p:nvPicPr>
                <p:cNvPr id="7243" name="Ink 7242">
                  <a:extLst>
                    <a:ext uri="{FF2B5EF4-FFF2-40B4-BE49-F238E27FC236}">
                      <a16:creationId xmlns:a16="http://schemas.microsoft.com/office/drawing/2014/main" id="{6016992A-06DE-4E6F-BAE4-4A33A60DC851}"/>
                    </a:ext>
                  </a:extLst>
                </p:cNvPr>
                <p:cNvPicPr/>
                <p:nvPr/>
              </p:nvPicPr>
              <p:blipFill>
                <a:blip r:embed="rId155"/>
                <a:stretch>
                  <a:fillRect/>
                </a:stretch>
              </p:blipFill>
              <p:spPr>
                <a:xfrm>
                  <a:off x="1412130" y="2864040"/>
                  <a:ext cx="1029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244" name="Ink 7243">
                  <a:extLst>
                    <a:ext uri="{FF2B5EF4-FFF2-40B4-BE49-F238E27FC236}">
                      <a16:creationId xmlns:a16="http://schemas.microsoft.com/office/drawing/2014/main" id="{47B7EE93-CF0D-45EC-837B-7DC5CE2F9179}"/>
                    </a:ext>
                  </a:extLst>
                </p14:cNvPr>
                <p14:cNvContentPartPr/>
                <p14:nvPr/>
              </p14:nvContentPartPr>
              <p14:xfrm>
                <a:off x="1514010" y="2852880"/>
                <a:ext cx="95040" cy="225720"/>
              </p14:xfrm>
            </p:contentPart>
          </mc:Choice>
          <mc:Fallback xmlns="">
            <p:pic>
              <p:nvPicPr>
                <p:cNvPr id="7244" name="Ink 7243">
                  <a:extLst>
                    <a:ext uri="{FF2B5EF4-FFF2-40B4-BE49-F238E27FC236}">
                      <a16:creationId xmlns:a16="http://schemas.microsoft.com/office/drawing/2014/main" id="{47B7EE93-CF0D-45EC-837B-7DC5CE2F9179}"/>
                    </a:ext>
                  </a:extLst>
                </p:cNvPr>
                <p:cNvPicPr/>
                <p:nvPr/>
              </p:nvPicPr>
              <p:blipFill>
                <a:blip r:embed="rId157"/>
                <a:stretch>
                  <a:fillRect/>
                </a:stretch>
              </p:blipFill>
              <p:spPr>
                <a:xfrm>
                  <a:off x="1505010" y="2843880"/>
                  <a:ext cx="11268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245" name="Ink 7244">
                  <a:extLst>
                    <a:ext uri="{FF2B5EF4-FFF2-40B4-BE49-F238E27FC236}">
                      <a16:creationId xmlns:a16="http://schemas.microsoft.com/office/drawing/2014/main" id="{12D103F8-C232-4705-97C9-6308F68DB3E8}"/>
                    </a:ext>
                  </a:extLst>
                </p14:cNvPr>
                <p14:cNvContentPartPr/>
                <p14:nvPr/>
              </p14:nvContentPartPr>
              <p14:xfrm>
                <a:off x="1706610" y="2999400"/>
                <a:ext cx="121320" cy="26640"/>
              </p14:xfrm>
            </p:contentPart>
          </mc:Choice>
          <mc:Fallback xmlns="">
            <p:pic>
              <p:nvPicPr>
                <p:cNvPr id="7245" name="Ink 7244">
                  <a:extLst>
                    <a:ext uri="{FF2B5EF4-FFF2-40B4-BE49-F238E27FC236}">
                      <a16:creationId xmlns:a16="http://schemas.microsoft.com/office/drawing/2014/main" id="{12D103F8-C232-4705-97C9-6308F68DB3E8}"/>
                    </a:ext>
                  </a:extLst>
                </p:cNvPr>
                <p:cNvPicPr/>
                <p:nvPr/>
              </p:nvPicPr>
              <p:blipFill>
                <a:blip r:embed="rId159"/>
                <a:stretch>
                  <a:fillRect/>
                </a:stretch>
              </p:blipFill>
              <p:spPr>
                <a:xfrm>
                  <a:off x="1697610" y="2990760"/>
                  <a:ext cx="13896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246" name="Ink 7245">
                  <a:extLst>
                    <a:ext uri="{FF2B5EF4-FFF2-40B4-BE49-F238E27FC236}">
                      <a16:creationId xmlns:a16="http://schemas.microsoft.com/office/drawing/2014/main" id="{B04EADF2-5375-4A14-B0F0-6EE00ECE55B5}"/>
                    </a:ext>
                  </a:extLst>
                </p14:cNvPr>
                <p14:cNvContentPartPr/>
                <p14:nvPr/>
              </p14:nvContentPartPr>
              <p14:xfrm>
                <a:off x="1709130" y="2943240"/>
                <a:ext cx="99000" cy="50040"/>
              </p14:xfrm>
            </p:contentPart>
          </mc:Choice>
          <mc:Fallback xmlns="">
            <p:pic>
              <p:nvPicPr>
                <p:cNvPr id="7246" name="Ink 7245">
                  <a:extLst>
                    <a:ext uri="{FF2B5EF4-FFF2-40B4-BE49-F238E27FC236}">
                      <a16:creationId xmlns:a16="http://schemas.microsoft.com/office/drawing/2014/main" id="{B04EADF2-5375-4A14-B0F0-6EE00ECE55B5}"/>
                    </a:ext>
                  </a:extLst>
                </p:cNvPr>
                <p:cNvPicPr/>
                <p:nvPr/>
              </p:nvPicPr>
              <p:blipFill>
                <a:blip r:embed="rId161"/>
                <a:stretch>
                  <a:fillRect/>
                </a:stretch>
              </p:blipFill>
              <p:spPr>
                <a:xfrm>
                  <a:off x="1700490" y="2934600"/>
                  <a:ext cx="116640" cy="67680"/>
                </a:xfrm>
                <a:prstGeom prst="rect">
                  <a:avLst/>
                </a:prstGeom>
              </p:spPr>
            </p:pic>
          </mc:Fallback>
        </mc:AlternateContent>
      </p:grpSp>
      <p:grpSp>
        <p:nvGrpSpPr>
          <p:cNvPr id="7251" name="Group 7250">
            <a:extLst>
              <a:ext uri="{FF2B5EF4-FFF2-40B4-BE49-F238E27FC236}">
                <a16:creationId xmlns:a16="http://schemas.microsoft.com/office/drawing/2014/main" id="{D92C176D-1665-44F2-A8DA-2A816AD26078}"/>
              </a:ext>
            </a:extLst>
          </p:cNvPr>
          <p:cNvGrpSpPr/>
          <p:nvPr/>
        </p:nvGrpSpPr>
        <p:grpSpPr>
          <a:xfrm>
            <a:off x="1966530" y="2891760"/>
            <a:ext cx="279000" cy="210240"/>
            <a:chOff x="1966530" y="2891760"/>
            <a:chExt cx="279000" cy="210240"/>
          </a:xfrm>
        </p:grpSpPr>
        <mc:AlternateContent xmlns:mc="http://schemas.openxmlformats.org/markup-compatibility/2006" xmlns:p14="http://schemas.microsoft.com/office/powerpoint/2010/main">
          <mc:Choice Requires="p14">
            <p:contentPart p14:bwMode="auto" r:id="rId162">
              <p14:nvContentPartPr>
                <p14:cNvPr id="7248" name="Ink 7247">
                  <a:extLst>
                    <a:ext uri="{FF2B5EF4-FFF2-40B4-BE49-F238E27FC236}">
                      <a16:creationId xmlns:a16="http://schemas.microsoft.com/office/drawing/2014/main" id="{CA3DD798-D99B-48CB-A0DC-BD12FA1BFEDB}"/>
                    </a:ext>
                  </a:extLst>
                </p14:cNvPr>
                <p14:cNvContentPartPr/>
                <p14:nvPr/>
              </p14:nvContentPartPr>
              <p14:xfrm>
                <a:off x="1966530" y="2891760"/>
                <a:ext cx="106560" cy="202320"/>
              </p14:xfrm>
            </p:contentPart>
          </mc:Choice>
          <mc:Fallback xmlns="">
            <p:pic>
              <p:nvPicPr>
                <p:cNvPr id="7248" name="Ink 7247">
                  <a:extLst>
                    <a:ext uri="{FF2B5EF4-FFF2-40B4-BE49-F238E27FC236}">
                      <a16:creationId xmlns:a16="http://schemas.microsoft.com/office/drawing/2014/main" id="{CA3DD798-D99B-48CB-A0DC-BD12FA1BFEDB}"/>
                    </a:ext>
                  </a:extLst>
                </p:cNvPr>
                <p:cNvPicPr/>
                <p:nvPr/>
              </p:nvPicPr>
              <p:blipFill>
                <a:blip r:embed="rId163"/>
                <a:stretch>
                  <a:fillRect/>
                </a:stretch>
              </p:blipFill>
              <p:spPr>
                <a:xfrm>
                  <a:off x="1957890" y="2882760"/>
                  <a:ext cx="1242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249" name="Ink 7248">
                  <a:extLst>
                    <a:ext uri="{FF2B5EF4-FFF2-40B4-BE49-F238E27FC236}">
                      <a16:creationId xmlns:a16="http://schemas.microsoft.com/office/drawing/2014/main" id="{12A1FC2A-6E5F-47DC-9C3B-1BEA98B3E8DA}"/>
                    </a:ext>
                  </a:extLst>
                </p14:cNvPr>
                <p14:cNvContentPartPr/>
                <p14:nvPr/>
              </p14:nvContentPartPr>
              <p14:xfrm>
                <a:off x="1998930" y="3023160"/>
                <a:ext cx="72720" cy="14760"/>
              </p14:xfrm>
            </p:contentPart>
          </mc:Choice>
          <mc:Fallback xmlns="">
            <p:pic>
              <p:nvPicPr>
                <p:cNvPr id="7249" name="Ink 7248">
                  <a:extLst>
                    <a:ext uri="{FF2B5EF4-FFF2-40B4-BE49-F238E27FC236}">
                      <a16:creationId xmlns:a16="http://schemas.microsoft.com/office/drawing/2014/main" id="{12A1FC2A-6E5F-47DC-9C3B-1BEA98B3E8DA}"/>
                    </a:ext>
                  </a:extLst>
                </p:cNvPr>
                <p:cNvPicPr/>
                <p:nvPr/>
              </p:nvPicPr>
              <p:blipFill>
                <a:blip r:embed="rId165"/>
                <a:stretch>
                  <a:fillRect/>
                </a:stretch>
              </p:blipFill>
              <p:spPr>
                <a:xfrm>
                  <a:off x="1990290" y="3014520"/>
                  <a:ext cx="9036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250" name="Ink 7249">
                  <a:extLst>
                    <a:ext uri="{FF2B5EF4-FFF2-40B4-BE49-F238E27FC236}">
                      <a16:creationId xmlns:a16="http://schemas.microsoft.com/office/drawing/2014/main" id="{FA0DF9F5-01B5-46FB-BB5F-3AC1C212B9A4}"/>
                    </a:ext>
                  </a:extLst>
                </p14:cNvPr>
                <p14:cNvContentPartPr/>
                <p14:nvPr/>
              </p14:nvContentPartPr>
              <p14:xfrm>
                <a:off x="2094690" y="3033240"/>
                <a:ext cx="150840" cy="68760"/>
              </p14:xfrm>
            </p:contentPart>
          </mc:Choice>
          <mc:Fallback xmlns="">
            <p:pic>
              <p:nvPicPr>
                <p:cNvPr id="7250" name="Ink 7249">
                  <a:extLst>
                    <a:ext uri="{FF2B5EF4-FFF2-40B4-BE49-F238E27FC236}">
                      <a16:creationId xmlns:a16="http://schemas.microsoft.com/office/drawing/2014/main" id="{FA0DF9F5-01B5-46FB-BB5F-3AC1C212B9A4}"/>
                    </a:ext>
                  </a:extLst>
                </p:cNvPr>
                <p:cNvPicPr/>
                <p:nvPr/>
              </p:nvPicPr>
              <p:blipFill>
                <a:blip r:embed="rId167"/>
                <a:stretch>
                  <a:fillRect/>
                </a:stretch>
              </p:blipFill>
              <p:spPr>
                <a:xfrm>
                  <a:off x="2085690" y="3024240"/>
                  <a:ext cx="168480" cy="86400"/>
                </a:xfrm>
                <a:prstGeom prst="rect">
                  <a:avLst/>
                </a:prstGeom>
              </p:spPr>
            </p:pic>
          </mc:Fallback>
        </mc:AlternateContent>
      </p:grpSp>
      <p:grpSp>
        <p:nvGrpSpPr>
          <p:cNvPr id="7292" name="Group 7291">
            <a:extLst>
              <a:ext uri="{FF2B5EF4-FFF2-40B4-BE49-F238E27FC236}">
                <a16:creationId xmlns:a16="http://schemas.microsoft.com/office/drawing/2014/main" id="{6013D5EC-ABA6-48E6-90F2-09CD8A08B98B}"/>
              </a:ext>
            </a:extLst>
          </p:cNvPr>
          <p:cNvGrpSpPr/>
          <p:nvPr/>
        </p:nvGrpSpPr>
        <p:grpSpPr>
          <a:xfrm>
            <a:off x="4332000" y="2836320"/>
            <a:ext cx="1507680" cy="228240"/>
            <a:chOff x="4332000" y="2836320"/>
            <a:chExt cx="1507680" cy="228240"/>
          </a:xfrm>
        </p:grpSpPr>
        <mc:AlternateContent xmlns:mc="http://schemas.openxmlformats.org/markup-compatibility/2006" xmlns:p14="http://schemas.microsoft.com/office/powerpoint/2010/main">
          <mc:Choice Requires="p14">
            <p:contentPart p14:bwMode="auto" r:id="rId168">
              <p14:nvContentPartPr>
                <p14:cNvPr id="7275" name="Ink 7274">
                  <a:extLst>
                    <a:ext uri="{FF2B5EF4-FFF2-40B4-BE49-F238E27FC236}">
                      <a16:creationId xmlns:a16="http://schemas.microsoft.com/office/drawing/2014/main" id="{BE9B2275-D186-4CBE-BA13-0A05EF4D4BB3}"/>
                    </a:ext>
                  </a:extLst>
                </p14:cNvPr>
                <p14:cNvContentPartPr/>
                <p14:nvPr/>
              </p14:nvContentPartPr>
              <p14:xfrm>
                <a:off x="4332000" y="2877720"/>
                <a:ext cx="37080" cy="7920"/>
              </p14:xfrm>
            </p:contentPart>
          </mc:Choice>
          <mc:Fallback xmlns="">
            <p:pic>
              <p:nvPicPr>
                <p:cNvPr id="7275" name="Ink 7274">
                  <a:extLst>
                    <a:ext uri="{FF2B5EF4-FFF2-40B4-BE49-F238E27FC236}">
                      <a16:creationId xmlns:a16="http://schemas.microsoft.com/office/drawing/2014/main" id="{BE9B2275-D186-4CBE-BA13-0A05EF4D4BB3}"/>
                    </a:ext>
                  </a:extLst>
                </p:cNvPr>
                <p:cNvPicPr/>
                <p:nvPr/>
              </p:nvPicPr>
              <p:blipFill>
                <a:blip r:embed="rId169"/>
                <a:stretch>
                  <a:fillRect/>
                </a:stretch>
              </p:blipFill>
              <p:spPr>
                <a:xfrm>
                  <a:off x="4323000" y="2869080"/>
                  <a:ext cx="54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276" name="Ink 7275">
                  <a:extLst>
                    <a:ext uri="{FF2B5EF4-FFF2-40B4-BE49-F238E27FC236}">
                      <a16:creationId xmlns:a16="http://schemas.microsoft.com/office/drawing/2014/main" id="{2A1033A7-6BF1-42D6-840D-62833F5A68BF}"/>
                    </a:ext>
                  </a:extLst>
                </p14:cNvPr>
                <p14:cNvContentPartPr/>
                <p14:nvPr/>
              </p14:nvContentPartPr>
              <p14:xfrm>
                <a:off x="4368360" y="2850360"/>
                <a:ext cx="20880" cy="193320"/>
              </p14:xfrm>
            </p:contentPart>
          </mc:Choice>
          <mc:Fallback xmlns="">
            <p:pic>
              <p:nvPicPr>
                <p:cNvPr id="7276" name="Ink 7275">
                  <a:extLst>
                    <a:ext uri="{FF2B5EF4-FFF2-40B4-BE49-F238E27FC236}">
                      <a16:creationId xmlns:a16="http://schemas.microsoft.com/office/drawing/2014/main" id="{2A1033A7-6BF1-42D6-840D-62833F5A68BF}"/>
                    </a:ext>
                  </a:extLst>
                </p:cNvPr>
                <p:cNvPicPr/>
                <p:nvPr/>
              </p:nvPicPr>
              <p:blipFill>
                <a:blip r:embed="rId171"/>
                <a:stretch>
                  <a:fillRect/>
                </a:stretch>
              </p:blipFill>
              <p:spPr>
                <a:xfrm>
                  <a:off x="4359720" y="2841360"/>
                  <a:ext cx="3852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277" name="Ink 7276">
                  <a:extLst>
                    <a:ext uri="{FF2B5EF4-FFF2-40B4-BE49-F238E27FC236}">
                      <a16:creationId xmlns:a16="http://schemas.microsoft.com/office/drawing/2014/main" id="{9B96A80D-0268-464E-99D4-FFD9F9A3BB89}"/>
                    </a:ext>
                  </a:extLst>
                </p14:cNvPr>
                <p14:cNvContentPartPr/>
                <p14:nvPr/>
              </p14:nvContentPartPr>
              <p14:xfrm>
                <a:off x="4416960" y="2965200"/>
                <a:ext cx="65880" cy="65160"/>
              </p14:xfrm>
            </p:contentPart>
          </mc:Choice>
          <mc:Fallback xmlns="">
            <p:pic>
              <p:nvPicPr>
                <p:cNvPr id="7277" name="Ink 7276">
                  <a:extLst>
                    <a:ext uri="{FF2B5EF4-FFF2-40B4-BE49-F238E27FC236}">
                      <a16:creationId xmlns:a16="http://schemas.microsoft.com/office/drawing/2014/main" id="{9B96A80D-0268-464E-99D4-FFD9F9A3BB89}"/>
                    </a:ext>
                  </a:extLst>
                </p:cNvPr>
                <p:cNvPicPr/>
                <p:nvPr/>
              </p:nvPicPr>
              <p:blipFill>
                <a:blip r:embed="rId173"/>
                <a:stretch>
                  <a:fillRect/>
                </a:stretch>
              </p:blipFill>
              <p:spPr>
                <a:xfrm>
                  <a:off x="4407960" y="2956560"/>
                  <a:ext cx="83520" cy="8280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7278" name="Ink 7277">
                  <a:extLst>
                    <a:ext uri="{FF2B5EF4-FFF2-40B4-BE49-F238E27FC236}">
                      <a16:creationId xmlns:a16="http://schemas.microsoft.com/office/drawing/2014/main" id="{0886BCDC-3CFD-414A-BB81-52FAFADEB63C}"/>
                    </a:ext>
                  </a:extLst>
                </p14:cNvPr>
                <p14:cNvContentPartPr/>
                <p14:nvPr/>
              </p14:nvContentPartPr>
              <p14:xfrm>
                <a:off x="4517400" y="2855040"/>
                <a:ext cx="21600" cy="150840"/>
              </p14:xfrm>
            </p:contentPart>
          </mc:Choice>
          <mc:Fallback xmlns="">
            <p:pic>
              <p:nvPicPr>
                <p:cNvPr id="7278" name="Ink 7277">
                  <a:extLst>
                    <a:ext uri="{FF2B5EF4-FFF2-40B4-BE49-F238E27FC236}">
                      <a16:creationId xmlns:a16="http://schemas.microsoft.com/office/drawing/2014/main" id="{0886BCDC-3CFD-414A-BB81-52FAFADEB63C}"/>
                    </a:ext>
                  </a:extLst>
                </p:cNvPr>
                <p:cNvPicPr/>
                <p:nvPr/>
              </p:nvPicPr>
              <p:blipFill>
                <a:blip r:embed="rId175"/>
                <a:stretch>
                  <a:fillRect/>
                </a:stretch>
              </p:blipFill>
              <p:spPr>
                <a:xfrm>
                  <a:off x="4508760" y="2846400"/>
                  <a:ext cx="3924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7279" name="Ink 7278">
                  <a:extLst>
                    <a:ext uri="{FF2B5EF4-FFF2-40B4-BE49-F238E27FC236}">
                      <a16:creationId xmlns:a16="http://schemas.microsoft.com/office/drawing/2014/main" id="{3E70F9B1-76CA-46D7-9D90-A70D3114C846}"/>
                    </a:ext>
                  </a:extLst>
                </p14:cNvPr>
                <p14:cNvContentPartPr/>
                <p14:nvPr/>
              </p14:nvContentPartPr>
              <p14:xfrm>
                <a:off x="4496520" y="2951880"/>
                <a:ext cx="60840" cy="18000"/>
              </p14:xfrm>
            </p:contentPart>
          </mc:Choice>
          <mc:Fallback xmlns="">
            <p:pic>
              <p:nvPicPr>
                <p:cNvPr id="7279" name="Ink 7278">
                  <a:extLst>
                    <a:ext uri="{FF2B5EF4-FFF2-40B4-BE49-F238E27FC236}">
                      <a16:creationId xmlns:a16="http://schemas.microsoft.com/office/drawing/2014/main" id="{3E70F9B1-76CA-46D7-9D90-A70D3114C846}"/>
                    </a:ext>
                  </a:extLst>
                </p:cNvPr>
                <p:cNvPicPr/>
                <p:nvPr/>
              </p:nvPicPr>
              <p:blipFill>
                <a:blip r:embed="rId177"/>
                <a:stretch>
                  <a:fillRect/>
                </a:stretch>
              </p:blipFill>
              <p:spPr>
                <a:xfrm>
                  <a:off x="4487520" y="2943240"/>
                  <a:ext cx="78480" cy="35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7280" name="Ink 7279">
                  <a:extLst>
                    <a:ext uri="{FF2B5EF4-FFF2-40B4-BE49-F238E27FC236}">
                      <a16:creationId xmlns:a16="http://schemas.microsoft.com/office/drawing/2014/main" id="{BBD319F3-B870-47F5-8182-8027B87CDBA8}"/>
                    </a:ext>
                  </a:extLst>
                </p14:cNvPr>
                <p14:cNvContentPartPr/>
                <p14:nvPr/>
              </p14:nvContentPartPr>
              <p14:xfrm>
                <a:off x="4603800" y="2836320"/>
                <a:ext cx="37080" cy="66960"/>
              </p14:xfrm>
            </p:contentPart>
          </mc:Choice>
          <mc:Fallback xmlns="">
            <p:pic>
              <p:nvPicPr>
                <p:cNvPr id="7280" name="Ink 7279">
                  <a:extLst>
                    <a:ext uri="{FF2B5EF4-FFF2-40B4-BE49-F238E27FC236}">
                      <a16:creationId xmlns:a16="http://schemas.microsoft.com/office/drawing/2014/main" id="{BBD319F3-B870-47F5-8182-8027B87CDBA8}"/>
                    </a:ext>
                  </a:extLst>
                </p:cNvPr>
                <p:cNvPicPr/>
                <p:nvPr/>
              </p:nvPicPr>
              <p:blipFill>
                <a:blip r:embed="rId179"/>
                <a:stretch>
                  <a:fillRect/>
                </a:stretch>
              </p:blipFill>
              <p:spPr>
                <a:xfrm>
                  <a:off x="4594800" y="2827680"/>
                  <a:ext cx="54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7281" name="Ink 7280">
                  <a:extLst>
                    <a:ext uri="{FF2B5EF4-FFF2-40B4-BE49-F238E27FC236}">
                      <a16:creationId xmlns:a16="http://schemas.microsoft.com/office/drawing/2014/main" id="{890EA944-03EE-4037-AADF-10646C243221}"/>
                    </a:ext>
                  </a:extLst>
                </p14:cNvPr>
                <p14:cNvContentPartPr/>
                <p14:nvPr/>
              </p14:nvContentPartPr>
              <p14:xfrm>
                <a:off x="4604880" y="2977440"/>
                <a:ext cx="59760" cy="68040"/>
              </p14:xfrm>
            </p:contentPart>
          </mc:Choice>
          <mc:Fallback xmlns="">
            <p:pic>
              <p:nvPicPr>
                <p:cNvPr id="7281" name="Ink 7280">
                  <a:extLst>
                    <a:ext uri="{FF2B5EF4-FFF2-40B4-BE49-F238E27FC236}">
                      <a16:creationId xmlns:a16="http://schemas.microsoft.com/office/drawing/2014/main" id="{890EA944-03EE-4037-AADF-10646C243221}"/>
                    </a:ext>
                  </a:extLst>
                </p:cNvPr>
                <p:cNvPicPr/>
                <p:nvPr/>
              </p:nvPicPr>
              <p:blipFill>
                <a:blip r:embed="rId181"/>
                <a:stretch>
                  <a:fillRect/>
                </a:stretch>
              </p:blipFill>
              <p:spPr>
                <a:xfrm>
                  <a:off x="4596240" y="2968440"/>
                  <a:ext cx="774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7282" name="Ink 7281">
                  <a:extLst>
                    <a:ext uri="{FF2B5EF4-FFF2-40B4-BE49-F238E27FC236}">
                      <a16:creationId xmlns:a16="http://schemas.microsoft.com/office/drawing/2014/main" id="{991C3DB3-E025-4CAE-A0FF-91B9D431CB27}"/>
                    </a:ext>
                  </a:extLst>
                </p14:cNvPr>
                <p14:cNvContentPartPr/>
                <p14:nvPr/>
              </p14:nvContentPartPr>
              <p14:xfrm>
                <a:off x="4788840" y="2938920"/>
                <a:ext cx="53280" cy="75240"/>
              </p14:xfrm>
            </p:contentPart>
          </mc:Choice>
          <mc:Fallback xmlns="">
            <p:pic>
              <p:nvPicPr>
                <p:cNvPr id="7282" name="Ink 7281">
                  <a:extLst>
                    <a:ext uri="{FF2B5EF4-FFF2-40B4-BE49-F238E27FC236}">
                      <a16:creationId xmlns:a16="http://schemas.microsoft.com/office/drawing/2014/main" id="{991C3DB3-E025-4CAE-A0FF-91B9D431CB27}"/>
                    </a:ext>
                  </a:extLst>
                </p:cNvPr>
                <p:cNvPicPr/>
                <p:nvPr/>
              </p:nvPicPr>
              <p:blipFill>
                <a:blip r:embed="rId183"/>
                <a:stretch>
                  <a:fillRect/>
                </a:stretch>
              </p:blipFill>
              <p:spPr>
                <a:xfrm>
                  <a:off x="4780200" y="2929920"/>
                  <a:ext cx="7092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7283" name="Ink 7282">
                  <a:extLst>
                    <a:ext uri="{FF2B5EF4-FFF2-40B4-BE49-F238E27FC236}">
                      <a16:creationId xmlns:a16="http://schemas.microsoft.com/office/drawing/2014/main" id="{BCFF2F0B-79D5-4645-8768-603BC668C45C}"/>
                    </a:ext>
                  </a:extLst>
                </p14:cNvPr>
                <p14:cNvContentPartPr/>
                <p14:nvPr/>
              </p14:nvContentPartPr>
              <p14:xfrm>
                <a:off x="4846440" y="2956920"/>
                <a:ext cx="63720" cy="61200"/>
              </p14:xfrm>
            </p:contentPart>
          </mc:Choice>
          <mc:Fallback xmlns="">
            <p:pic>
              <p:nvPicPr>
                <p:cNvPr id="7283" name="Ink 7282">
                  <a:extLst>
                    <a:ext uri="{FF2B5EF4-FFF2-40B4-BE49-F238E27FC236}">
                      <a16:creationId xmlns:a16="http://schemas.microsoft.com/office/drawing/2014/main" id="{BCFF2F0B-79D5-4645-8768-603BC668C45C}"/>
                    </a:ext>
                  </a:extLst>
                </p:cNvPr>
                <p:cNvPicPr/>
                <p:nvPr/>
              </p:nvPicPr>
              <p:blipFill>
                <a:blip r:embed="rId185"/>
                <a:stretch>
                  <a:fillRect/>
                </a:stretch>
              </p:blipFill>
              <p:spPr>
                <a:xfrm>
                  <a:off x="4837800" y="2947920"/>
                  <a:ext cx="813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7284" name="Ink 7283">
                  <a:extLst>
                    <a:ext uri="{FF2B5EF4-FFF2-40B4-BE49-F238E27FC236}">
                      <a16:creationId xmlns:a16="http://schemas.microsoft.com/office/drawing/2014/main" id="{6B63E9F4-81F6-4742-BDD0-B7ED154A3AE8}"/>
                    </a:ext>
                  </a:extLst>
                </p14:cNvPr>
                <p14:cNvContentPartPr/>
                <p14:nvPr/>
              </p14:nvContentPartPr>
              <p14:xfrm>
                <a:off x="4961280" y="2844240"/>
                <a:ext cx="18720" cy="165240"/>
              </p14:xfrm>
            </p:contentPart>
          </mc:Choice>
          <mc:Fallback xmlns="">
            <p:pic>
              <p:nvPicPr>
                <p:cNvPr id="7284" name="Ink 7283">
                  <a:extLst>
                    <a:ext uri="{FF2B5EF4-FFF2-40B4-BE49-F238E27FC236}">
                      <a16:creationId xmlns:a16="http://schemas.microsoft.com/office/drawing/2014/main" id="{6B63E9F4-81F6-4742-BDD0-B7ED154A3AE8}"/>
                    </a:ext>
                  </a:extLst>
                </p:cNvPr>
                <p:cNvPicPr/>
                <p:nvPr/>
              </p:nvPicPr>
              <p:blipFill>
                <a:blip r:embed="rId187"/>
                <a:stretch>
                  <a:fillRect/>
                </a:stretch>
              </p:blipFill>
              <p:spPr>
                <a:xfrm>
                  <a:off x="4952280" y="2835240"/>
                  <a:ext cx="3636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7285" name="Ink 7284">
                  <a:extLst>
                    <a:ext uri="{FF2B5EF4-FFF2-40B4-BE49-F238E27FC236}">
                      <a16:creationId xmlns:a16="http://schemas.microsoft.com/office/drawing/2014/main" id="{E63E37D6-4D1B-40C2-8D99-8D06EAF3B326}"/>
                    </a:ext>
                  </a:extLst>
                </p14:cNvPr>
                <p14:cNvContentPartPr/>
                <p14:nvPr/>
              </p14:nvContentPartPr>
              <p14:xfrm>
                <a:off x="4927800" y="2941080"/>
                <a:ext cx="100440" cy="30240"/>
              </p14:xfrm>
            </p:contentPart>
          </mc:Choice>
          <mc:Fallback xmlns="">
            <p:pic>
              <p:nvPicPr>
                <p:cNvPr id="7285" name="Ink 7284">
                  <a:extLst>
                    <a:ext uri="{FF2B5EF4-FFF2-40B4-BE49-F238E27FC236}">
                      <a16:creationId xmlns:a16="http://schemas.microsoft.com/office/drawing/2014/main" id="{E63E37D6-4D1B-40C2-8D99-8D06EAF3B326}"/>
                    </a:ext>
                  </a:extLst>
                </p:cNvPr>
                <p:cNvPicPr/>
                <p:nvPr/>
              </p:nvPicPr>
              <p:blipFill>
                <a:blip r:embed="rId189"/>
                <a:stretch>
                  <a:fillRect/>
                </a:stretch>
              </p:blipFill>
              <p:spPr>
                <a:xfrm>
                  <a:off x="4918800" y="2932080"/>
                  <a:ext cx="1180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286" name="Ink 7285">
                  <a:extLst>
                    <a:ext uri="{FF2B5EF4-FFF2-40B4-BE49-F238E27FC236}">
                      <a16:creationId xmlns:a16="http://schemas.microsoft.com/office/drawing/2014/main" id="{D3DA522E-1413-4E8B-81BC-902892F4FD1F}"/>
                    </a:ext>
                  </a:extLst>
                </p14:cNvPr>
                <p14:cNvContentPartPr/>
                <p14:nvPr/>
              </p14:nvContentPartPr>
              <p14:xfrm>
                <a:off x="5157120" y="2867280"/>
                <a:ext cx="140400" cy="197280"/>
              </p14:xfrm>
            </p:contentPart>
          </mc:Choice>
          <mc:Fallback xmlns="">
            <p:pic>
              <p:nvPicPr>
                <p:cNvPr id="7286" name="Ink 7285">
                  <a:extLst>
                    <a:ext uri="{FF2B5EF4-FFF2-40B4-BE49-F238E27FC236}">
                      <a16:creationId xmlns:a16="http://schemas.microsoft.com/office/drawing/2014/main" id="{D3DA522E-1413-4E8B-81BC-902892F4FD1F}"/>
                    </a:ext>
                  </a:extLst>
                </p:cNvPr>
                <p:cNvPicPr/>
                <p:nvPr/>
              </p:nvPicPr>
              <p:blipFill>
                <a:blip r:embed="rId191"/>
                <a:stretch>
                  <a:fillRect/>
                </a:stretch>
              </p:blipFill>
              <p:spPr>
                <a:xfrm>
                  <a:off x="5148480" y="2858280"/>
                  <a:ext cx="15804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7287" name="Ink 7286">
                  <a:extLst>
                    <a:ext uri="{FF2B5EF4-FFF2-40B4-BE49-F238E27FC236}">
                      <a16:creationId xmlns:a16="http://schemas.microsoft.com/office/drawing/2014/main" id="{A53E1461-46DB-4B2F-A96C-318ADD974A6D}"/>
                    </a:ext>
                  </a:extLst>
                </p14:cNvPr>
                <p14:cNvContentPartPr/>
                <p14:nvPr/>
              </p14:nvContentPartPr>
              <p14:xfrm>
                <a:off x="5304720" y="2981400"/>
                <a:ext cx="127080" cy="75960"/>
              </p14:xfrm>
            </p:contentPart>
          </mc:Choice>
          <mc:Fallback xmlns="">
            <p:pic>
              <p:nvPicPr>
                <p:cNvPr id="7287" name="Ink 7286">
                  <a:extLst>
                    <a:ext uri="{FF2B5EF4-FFF2-40B4-BE49-F238E27FC236}">
                      <a16:creationId xmlns:a16="http://schemas.microsoft.com/office/drawing/2014/main" id="{A53E1461-46DB-4B2F-A96C-318ADD974A6D}"/>
                    </a:ext>
                  </a:extLst>
                </p:cNvPr>
                <p:cNvPicPr/>
                <p:nvPr/>
              </p:nvPicPr>
              <p:blipFill>
                <a:blip r:embed="rId193"/>
                <a:stretch>
                  <a:fillRect/>
                </a:stretch>
              </p:blipFill>
              <p:spPr>
                <a:xfrm>
                  <a:off x="5296080" y="2972760"/>
                  <a:ext cx="14472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7288" name="Ink 7287">
                  <a:extLst>
                    <a:ext uri="{FF2B5EF4-FFF2-40B4-BE49-F238E27FC236}">
                      <a16:creationId xmlns:a16="http://schemas.microsoft.com/office/drawing/2014/main" id="{E50C0589-81FF-4394-9E40-D8077FB2758A}"/>
                    </a:ext>
                  </a:extLst>
                </p14:cNvPr>
                <p14:cNvContentPartPr/>
                <p14:nvPr/>
              </p14:nvContentPartPr>
              <p14:xfrm>
                <a:off x="5514600" y="2981400"/>
                <a:ext cx="73440" cy="7560"/>
              </p14:xfrm>
            </p:contentPart>
          </mc:Choice>
          <mc:Fallback xmlns="">
            <p:pic>
              <p:nvPicPr>
                <p:cNvPr id="7288" name="Ink 7287">
                  <a:extLst>
                    <a:ext uri="{FF2B5EF4-FFF2-40B4-BE49-F238E27FC236}">
                      <a16:creationId xmlns:a16="http://schemas.microsoft.com/office/drawing/2014/main" id="{E50C0589-81FF-4394-9E40-D8077FB2758A}"/>
                    </a:ext>
                  </a:extLst>
                </p:cNvPr>
                <p:cNvPicPr/>
                <p:nvPr/>
              </p:nvPicPr>
              <p:blipFill>
                <a:blip r:embed="rId195"/>
                <a:stretch>
                  <a:fillRect/>
                </a:stretch>
              </p:blipFill>
              <p:spPr>
                <a:xfrm>
                  <a:off x="5505600" y="2972400"/>
                  <a:ext cx="9108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7289" name="Ink 7288">
                  <a:extLst>
                    <a:ext uri="{FF2B5EF4-FFF2-40B4-BE49-F238E27FC236}">
                      <a16:creationId xmlns:a16="http://schemas.microsoft.com/office/drawing/2014/main" id="{FAA40AE2-0BBD-4FC6-AF35-6824E057185C}"/>
                    </a:ext>
                  </a:extLst>
                </p14:cNvPr>
                <p14:cNvContentPartPr/>
                <p14:nvPr/>
              </p14:nvContentPartPr>
              <p14:xfrm>
                <a:off x="5505960" y="2939280"/>
                <a:ext cx="86040" cy="5760"/>
              </p14:xfrm>
            </p:contentPart>
          </mc:Choice>
          <mc:Fallback xmlns="">
            <p:pic>
              <p:nvPicPr>
                <p:cNvPr id="7289" name="Ink 7288">
                  <a:extLst>
                    <a:ext uri="{FF2B5EF4-FFF2-40B4-BE49-F238E27FC236}">
                      <a16:creationId xmlns:a16="http://schemas.microsoft.com/office/drawing/2014/main" id="{FAA40AE2-0BBD-4FC6-AF35-6824E057185C}"/>
                    </a:ext>
                  </a:extLst>
                </p:cNvPr>
                <p:cNvPicPr/>
                <p:nvPr/>
              </p:nvPicPr>
              <p:blipFill>
                <a:blip r:embed="rId197"/>
                <a:stretch>
                  <a:fillRect/>
                </a:stretch>
              </p:blipFill>
              <p:spPr>
                <a:xfrm>
                  <a:off x="5497320" y="2930640"/>
                  <a:ext cx="1036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7290" name="Ink 7289">
                  <a:extLst>
                    <a:ext uri="{FF2B5EF4-FFF2-40B4-BE49-F238E27FC236}">
                      <a16:creationId xmlns:a16="http://schemas.microsoft.com/office/drawing/2014/main" id="{4078DAB9-F9B4-441E-A9B1-5BBF81C51EBE}"/>
                    </a:ext>
                  </a:extLst>
                </p14:cNvPr>
                <p14:cNvContentPartPr/>
                <p14:nvPr/>
              </p14:nvContentPartPr>
              <p14:xfrm>
                <a:off x="5654280" y="2916600"/>
                <a:ext cx="117000" cy="87120"/>
              </p14:xfrm>
            </p:contentPart>
          </mc:Choice>
          <mc:Fallback xmlns="">
            <p:pic>
              <p:nvPicPr>
                <p:cNvPr id="7290" name="Ink 7289">
                  <a:extLst>
                    <a:ext uri="{FF2B5EF4-FFF2-40B4-BE49-F238E27FC236}">
                      <a16:creationId xmlns:a16="http://schemas.microsoft.com/office/drawing/2014/main" id="{4078DAB9-F9B4-441E-A9B1-5BBF81C51EBE}"/>
                    </a:ext>
                  </a:extLst>
                </p:cNvPr>
                <p:cNvPicPr/>
                <p:nvPr/>
              </p:nvPicPr>
              <p:blipFill>
                <a:blip r:embed="rId199"/>
                <a:stretch>
                  <a:fillRect/>
                </a:stretch>
              </p:blipFill>
              <p:spPr>
                <a:xfrm>
                  <a:off x="5645280" y="2907960"/>
                  <a:ext cx="1346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7291" name="Ink 7290">
                  <a:extLst>
                    <a:ext uri="{FF2B5EF4-FFF2-40B4-BE49-F238E27FC236}">
                      <a16:creationId xmlns:a16="http://schemas.microsoft.com/office/drawing/2014/main" id="{91A4E2BE-F2F2-4D35-B759-817E489C3574}"/>
                    </a:ext>
                  </a:extLst>
                </p14:cNvPr>
                <p14:cNvContentPartPr/>
                <p14:nvPr/>
              </p14:nvContentPartPr>
              <p14:xfrm>
                <a:off x="5774520" y="2857560"/>
                <a:ext cx="65160" cy="45720"/>
              </p14:xfrm>
            </p:contentPart>
          </mc:Choice>
          <mc:Fallback xmlns="">
            <p:pic>
              <p:nvPicPr>
                <p:cNvPr id="7291" name="Ink 7290">
                  <a:extLst>
                    <a:ext uri="{FF2B5EF4-FFF2-40B4-BE49-F238E27FC236}">
                      <a16:creationId xmlns:a16="http://schemas.microsoft.com/office/drawing/2014/main" id="{91A4E2BE-F2F2-4D35-B759-817E489C3574}"/>
                    </a:ext>
                  </a:extLst>
                </p:cNvPr>
                <p:cNvPicPr/>
                <p:nvPr/>
              </p:nvPicPr>
              <p:blipFill>
                <a:blip r:embed="rId201"/>
                <a:stretch>
                  <a:fillRect/>
                </a:stretch>
              </p:blipFill>
              <p:spPr>
                <a:xfrm>
                  <a:off x="5765880" y="2848920"/>
                  <a:ext cx="82800" cy="63360"/>
                </a:xfrm>
                <a:prstGeom prst="rect">
                  <a:avLst/>
                </a:prstGeom>
              </p:spPr>
            </p:pic>
          </mc:Fallback>
        </mc:AlternateContent>
      </p:grpSp>
      <p:grpSp>
        <p:nvGrpSpPr>
          <p:cNvPr id="129" name="Group 128">
            <a:extLst>
              <a:ext uri="{FF2B5EF4-FFF2-40B4-BE49-F238E27FC236}">
                <a16:creationId xmlns:a16="http://schemas.microsoft.com/office/drawing/2014/main" id="{6236E3B8-51B7-4622-B684-892E0C389BC8}"/>
              </a:ext>
            </a:extLst>
          </p:cNvPr>
          <p:cNvGrpSpPr/>
          <p:nvPr/>
        </p:nvGrpSpPr>
        <p:grpSpPr>
          <a:xfrm>
            <a:off x="6550230" y="2890320"/>
            <a:ext cx="289800" cy="227160"/>
            <a:chOff x="6550230" y="2890320"/>
            <a:chExt cx="289800" cy="227160"/>
          </a:xfrm>
        </p:grpSpPr>
        <mc:AlternateContent xmlns:mc="http://schemas.openxmlformats.org/markup-compatibility/2006" xmlns:p14="http://schemas.microsoft.com/office/powerpoint/2010/main">
          <mc:Choice Requires="p14">
            <p:contentPart p14:bwMode="auto" r:id="rId202">
              <p14:nvContentPartPr>
                <p14:cNvPr id="7293" name="Ink 7292">
                  <a:extLst>
                    <a:ext uri="{FF2B5EF4-FFF2-40B4-BE49-F238E27FC236}">
                      <a16:creationId xmlns:a16="http://schemas.microsoft.com/office/drawing/2014/main" id="{44BF118B-2360-4CC4-AC4B-BE0582B790B8}"/>
                    </a:ext>
                  </a:extLst>
                </p14:cNvPr>
                <p14:cNvContentPartPr/>
                <p14:nvPr/>
              </p14:nvContentPartPr>
              <p14:xfrm>
                <a:off x="6550230" y="2890320"/>
                <a:ext cx="65160" cy="190440"/>
              </p14:xfrm>
            </p:contentPart>
          </mc:Choice>
          <mc:Fallback xmlns="">
            <p:pic>
              <p:nvPicPr>
                <p:cNvPr id="7293" name="Ink 7292">
                  <a:extLst>
                    <a:ext uri="{FF2B5EF4-FFF2-40B4-BE49-F238E27FC236}">
                      <a16:creationId xmlns:a16="http://schemas.microsoft.com/office/drawing/2014/main" id="{44BF118B-2360-4CC4-AC4B-BE0582B790B8}"/>
                    </a:ext>
                  </a:extLst>
                </p:cNvPr>
                <p:cNvPicPr/>
                <p:nvPr/>
              </p:nvPicPr>
              <p:blipFill>
                <a:blip r:embed="rId203"/>
                <a:stretch>
                  <a:fillRect/>
                </a:stretch>
              </p:blipFill>
              <p:spPr>
                <a:xfrm>
                  <a:off x="6541230" y="2881680"/>
                  <a:ext cx="828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7294" name="Ink 7293">
                  <a:extLst>
                    <a:ext uri="{FF2B5EF4-FFF2-40B4-BE49-F238E27FC236}">
                      <a16:creationId xmlns:a16="http://schemas.microsoft.com/office/drawing/2014/main" id="{5EFE3E41-1BF1-434C-80A8-D2B20945B77F}"/>
                    </a:ext>
                  </a:extLst>
                </p14:cNvPr>
                <p14:cNvContentPartPr/>
                <p14:nvPr/>
              </p14:nvContentPartPr>
              <p14:xfrm>
                <a:off x="6618990" y="2914800"/>
                <a:ext cx="3240" cy="360"/>
              </p14:xfrm>
            </p:contentPart>
          </mc:Choice>
          <mc:Fallback xmlns="">
            <p:pic>
              <p:nvPicPr>
                <p:cNvPr id="7294" name="Ink 7293">
                  <a:extLst>
                    <a:ext uri="{FF2B5EF4-FFF2-40B4-BE49-F238E27FC236}">
                      <a16:creationId xmlns:a16="http://schemas.microsoft.com/office/drawing/2014/main" id="{5EFE3E41-1BF1-434C-80A8-D2B20945B77F}"/>
                    </a:ext>
                  </a:extLst>
                </p:cNvPr>
                <p:cNvPicPr/>
                <p:nvPr/>
              </p:nvPicPr>
              <p:blipFill>
                <a:blip r:embed="rId30"/>
                <a:stretch>
                  <a:fillRect/>
                </a:stretch>
              </p:blipFill>
              <p:spPr>
                <a:xfrm>
                  <a:off x="6609990" y="2906160"/>
                  <a:ext cx="20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7295" name="Ink 7294">
                  <a:extLst>
                    <a:ext uri="{FF2B5EF4-FFF2-40B4-BE49-F238E27FC236}">
                      <a16:creationId xmlns:a16="http://schemas.microsoft.com/office/drawing/2014/main" id="{39E2941C-32A5-40C2-A8BA-B3D586541E9C}"/>
                    </a:ext>
                  </a:extLst>
                </p14:cNvPr>
                <p14:cNvContentPartPr/>
                <p14:nvPr/>
              </p14:nvContentPartPr>
              <p14:xfrm>
                <a:off x="6621870" y="2891040"/>
                <a:ext cx="43920" cy="191160"/>
              </p14:xfrm>
            </p:contentPart>
          </mc:Choice>
          <mc:Fallback xmlns="">
            <p:pic>
              <p:nvPicPr>
                <p:cNvPr id="7295" name="Ink 7294">
                  <a:extLst>
                    <a:ext uri="{FF2B5EF4-FFF2-40B4-BE49-F238E27FC236}">
                      <a16:creationId xmlns:a16="http://schemas.microsoft.com/office/drawing/2014/main" id="{39E2941C-32A5-40C2-A8BA-B3D586541E9C}"/>
                    </a:ext>
                  </a:extLst>
                </p:cNvPr>
                <p:cNvPicPr/>
                <p:nvPr/>
              </p:nvPicPr>
              <p:blipFill>
                <a:blip r:embed="rId206"/>
                <a:stretch>
                  <a:fillRect/>
                </a:stretch>
              </p:blipFill>
              <p:spPr>
                <a:xfrm>
                  <a:off x="6612870" y="2882400"/>
                  <a:ext cx="6156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128" name="Ink 127">
                  <a:extLst>
                    <a:ext uri="{FF2B5EF4-FFF2-40B4-BE49-F238E27FC236}">
                      <a16:creationId xmlns:a16="http://schemas.microsoft.com/office/drawing/2014/main" id="{D237A898-949D-44DE-8408-97974765F03D}"/>
                    </a:ext>
                  </a:extLst>
                </p14:cNvPr>
                <p14:cNvContentPartPr/>
                <p14:nvPr/>
              </p14:nvContentPartPr>
              <p14:xfrm>
                <a:off x="6704670" y="3011280"/>
                <a:ext cx="135360" cy="106200"/>
              </p14:xfrm>
            </p:contentPart>
          </mc:Choice>
          <mc:Fallback xmlns="">
            <p:pic>
              <p:nvPicPr>
                <p:cNvPr id="128" name="Ink 127">
                  <a:extLst>
                    <a:ext uri="{FF2B5EF4-FFF2-40B4-BE49-F238E27FC236}">
                      <a16:creationId xmlns:a16="http://schemas.microsoft.com/office/drawing/2014/main" id="{D237A898-949D-44DE-8408-97974765F03D}"/>
                    </a:ext>
                  </a:extLst>
                </p:cNvPr>
                <p:cNvPicPr/>
                <p:nvPr/>
              </p:nvPicPr>
              <p:blipFill>
                <a:blip r:embed="rId208"/>
                <a:stretch>
                  <a:fillRect/>
                </a:stretch>
              </p:blipFill>
              <p:spPr>
                <a:xfrm>
                  <a:off x="6696030" y="3002640"/>
                  <a:ext cx="153000" cy="123840"/>
                </a:xfrm>
                <a:prstGeom prst="rect">
                  <a:avLst/>
                </a:prstGeom>
              </p:spPr>
            </p:pic>
          </mc:Fallback>
        </mc:AlternateContent>
      </p:grpSp>
      <p:grpSp>
        <p:nvGrpSpPr>
          <p:cNvPr id="158" name="Group 157">
            <a:extLst>
              <a:ext uri="{FF2B5EF4-FFF2-40B4-BE49-F238E27FC236}">
                <a16:creationId xmlns:a16="http://schemas.microsoft.com/office/drawing/2014/main" id="{0DCCAD04-E85F-4D23-A14D-E842E1C61F17}"/>
              </a:ext>
            </a:extLst>
          </p:cNvPr>
          <p:cNvGrpSpPr/>
          <p:nvPr/>
        </p:nvGrpSpPr>
        <p:grpSpPr>
          <a:xfrm>
            <a:off x="6911310" y="2822640"/>
            <a:ext cx="1996560" cy="269640"/>
            <a:chOff x="6911310" y="2822640"/>
            <a:chExt cx="1996560" cy="269640"/>
          </a:xfrm>
        </p:grpSpPr>
        <mc:AlternateContent xmlns:mc="http://schemas.openxmlformats.org/markup-compatibility/2006" xmlns:p14="http://schemas.microsoft.com/office/powerpoint/2010/main">
          <mc:Choice Requires="p14">
            <p:contentPart p14:bwMode="auto" r:id="rId209">
              <p14:nvContentPartPr>
                <p14:cNvPr id="130" name="Ink 129">
                  <a:extLst>
                    <a:ext uri="{FF2B5EF4-FFF2-40B4-BE49-F238E27FC236}">
                      <a16:creationId xmlns:a16="http://schemas.microsoft.com/office/drawing/2014/main" id="{124B5176-4173-4F61-899B-365E4012DB86}"/>
                    </a:ext>
                  </a:extLst>
                </p14:cNvPr>
                <p14:cNvContentPartPr/>
                <p14:nvPr/>
              </p14:nvContentPartPr>
              <p14:xfrm>
                <a:off x="6911310" y="2896440"/>
                <a:ext cx="46800" cy="12960"/>
              </p14:xfrm>
            </p:contentPart>
          </mc:Choice>
          <mc:Fallback xmlns="">
            <p:pic>
              <p:nvPicPr>
                <p:cNvPr id="130" name="Ink 129">
                  <a:extLst>
                    <a:ext uri="{FF2B5EF4-FFF2-40B4-BE49-F238E27FC236}">
                      <a16:creationId xmlns:a16="http://schemas.microsoft.com/office/drawing/2014/main" id="{124B5176-4173-4F61-899B-365E4012DB86}"/>
                    </a:ext>
                  </a:extLst>
                </p:cNvPr>
                <p:cNvPicPr/>
                <p:nvPr/>
              </p:nvPicPr>
              <p:blipFill>
                <a:blip r:embed="rId210"/>
                <a:stretch>
                  <a:fillRect/>
                </a:stretch>
              </p:blipFill>
              <p:spPr>
                <a:xfrm>
                  <a:off x="6902670" y="2887800"/>
                  <a:ext cx="644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131" name="Ink 130">
                  <a:extLst>
                    <a:ext uri="{FF2B5EF4-FFF2-40B4-BE49-F238E27FC236}">
                      <a16:creationId xmlns:a16="http://schemas.microsoft.com/office/drawing/2014/main" id="{06400CE6-082D-4DB7-A865-0DFF4E9CBE68}"/>
                    </a:ext>
                  </a:extLst>
                </p14:cNvPr>
                <p14:cNvContentPartPr/>
                <p14:nvPr/>
              </p14:nvContentPartPr>
              <p14:xfrm>
                <a:off x="6911310" y="2895000"/>
                <a:ext cx="46080" cy="197280"/>
              </p14:xfrm>
            </p:contentPart>
          </mc:Choice>
          <mc:Fallback xmlns="">
            <p:pic>
              <p:nvPicPr>
                <p:cNvPr id="131" name="Ink 130">
                  <a:extLst>
                    <a:ext uri="{FF2B5EF4-FFF2-40B4-BE49-F238E27FC236}">
                      <a16:creationId xmlns:a16="http://schemas.microsoft.com/office/drawing/2014/main" id="{06400CE6-082D-4DB7-A865-0DFF4E9CBE68}"/>
                    </a:ext>
                  </a:extLst>
                </p:cNvPr>
                <p:cNvPicPr/>
                <p:nvPr/>
              </p:nvPicPr>
              <p:blipFill>
                <a:blip r:embed="rId212"/>
                <a:stretch>
                  <a:fillRect/>
                </a:stretch>
              </p:blipFill>
              <p:spPr>
                <a:xfrm>
                  <a:off x="6902670" y="2886360"/>
                  <a:ext cx="637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132" name="Ink 131">
                  <a:extLst>
                    <a:ext uri="{FF2B5EF4-FFF2-40B4-BE49-F238E27FC236}">
                      <a16:creationId xmlns:a16="http://schemas.microsoft.com/office/drawing/2014/main" id="{820BCF53-1596-40F4-AE20-E87054B6D4CE}"/>
                    </a:ext>
                  </a:extLst>
                </p14:cNvPr>
                <p14:cNvContentPartPr/>
                <p14:nvPr/>
              </p14:nvContentPartPr>
              <p14:xfrm>
                <a:off x="7006350" y="2914800"/>
                <a:ext cx="61920" cy="142920"/>
              </p14:xfrm>
            </p:contentPart>
          </mc:Choice>
          <mc:Fallback xmlns="">
            <p:pic>
              <p:nvPicPr>
                <p:cNvPr id="132" name="Ink 131">
                  <a:extLst>
                    <a:ext uri="{FF2B5EF4-FFF2-40B4-BE49-F238E27FC236}">
                      <a16:creationId xmlns:a16="http://schemas.microsoft.com/office/drawing/2014/main" id="{820BCF53-1596-40F4-AE20-E87054B6D4CE}"/>
                    </a:ext>
                  </a:extLst>
                </p:cNvPr>
                <p:cNvPicPr/>
                <p:nvPr/>
              </p:nvPicPr>
              <p:blipFill>
                <a:blip r:embed="rId214"/>
                <a:stretch>
                  <a:fillRect/>
                </a:stretch>
              </p:blipFill>
              <p:spPr>
                <a:xfrm>
                  <a:off x="6997710" y="2906160"/>
                  <a:ext cx="79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133" name="Ink 132">
                  <a:extLst>
                    <a:ext uri="{FF2B5EF4-FFF2-40B4-BE49-F238E27FC236}">
                      <a16:creationId xmlns:a16="http://schemas.microsoft.com/office/drawing/2014/main" id="{B87C5253-6B47-4EFD-B920-79F87CCFDA19}"/>
                    </a:ext>
                  </a:extLst>
                </p14:cNvPr>
                <p14:cNvContentPartPr/>
                <p14:nvPr/>
              </p14:nvContentPartPr>
              <p14:xfrm>
                <a:off x="6967830" y="3000840"/>
                <a:ext cx="62640" cy="14400"/>
              </p14:xfrm>
            </p:contentPart>
          </mc:Choice>
          <mc:Fallback xmlns="">
            <p:pic>
              <p:nvPicPr>
                <p:cNvPr id="133" name="Ink 132">
                  <a:extLst>
                    <a:ext uri="{FF2B5EF4-FFF2-40B4-BE49-F238E27FC236}">
                      <a16:creationId xmlns:a16="http://schemas.microsoft.com/office/drawing/2014/main" id="{B87C5253-6B47-4EFD-B920-79F87CCFDA19}"/>
                    </a:ext>
                  </a:extLst>
                </p:cNvPr>
                <p:cNvPicPr/>
                <p:nvPr/>
              </p:nvPicPr>
              <p:blipFill>
                <a:blip r:embed="rId216"/>
                <a:stretch>
                  <a:fillRect/>
                </a:stretch>
              </p:blipFill>
              <p:spPr>
                <a:xfrm>
                  <a:off x="6958830" y="2992200"/>
                  <a:ext cx="802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134" name="Ink 133">
                  <a:extLst>
                    <a:ext uri="{FF2B5EF4-FFF2-40B4-BE49-F238E27FC236}">
                      <a16:creationId xmlns:a16="http://schemas.microsoft.com/office/drawing/2014/main" id="{515DFDF6-A097-41EF-9E12-584F056A742E}"/>
                    </a:ext>
                  </a:extLst>
                </p14:cNvPr>
                <p14:cNvContentPartPr/>
                <p14:nvPr/>
              </p14:nvContentPartPr>
              <p14:xfrm>
                <a:off x="7079430" y="2861160"/>
                <a:ext cx="92520" cy="218520"/>
              </p14:xfrm>
            </p:contentPart>
          </mc:Choice>
          <mc:Fallback xmlns="">
            <p:pic>
              <p:nvPicPr>
                <p:cNvPr id="134" name="Ink 133">
                  <a:extLst>
                    <a:ext uri="{FF2B5EF4-FFF2-40B4-BE49-F238E27FC236}">
                      <a16:creationId xmlns:a16="http://schemas.microsoft.com/office/drawing/2014/main" id="{515DFDF6-A097-41EF-9E12-584F056A742E}"/>
                    </a:ext>
                  </a:extLst>
                </p:cNvPr>
                <p:cNvPicPr/>
                <p:nvPr/>
              </p:nvPicPr>
              <p:blipFill>
                <a:blip r:embed="rId218"/>
                <a:stretch>
                  <a:fillRect/>
                </a:stretch>
              </p:blipFill>
              <p:spPr>
                <a:xfrm>
                  <a:off x="7070790" y="2852160"/>
                  <a:ext cx="11016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136" name="Ink 135">
                  <a:extLst>
                    <a:ext uri="{FF2B5EF4-FFF2-40B4-BE49-F238E27FC236}">
                      <a16:creationId xmlns:a16="http://schemas.microsoft.com/office/drawing/2014/main" id="{95DE7A7F-2F87-47C5-BDDF-F01F6A9C2199}"/>
                    </a:ext>
                  </a:extLst>
                </p14:cNvPr>
                <p14:cNvContentPartPr/>
                <p14:nvPr/>
              </p14:nvContentPartPr>
              <p14:xfrm>
                <a:off x="7279230" y="3001200"/>
                <a:ext cx="70920" cy="18720"/>
              </p14:xfrm>
            </p:contentPart>
          </mc:Choice>
          <mc:Fallback xmlns="">
            <p:pic>
              <p:nvPicPr>
                <p:cNvPr id="136" name="Ink 135">
                  <a:extLst>
                    <a:ext uri="{FF2B5EF4-FFF2-40B4-BE49-F238E27FC236}">
                      <a16:creationId xmlns:a16="http://schemas.microsoft.com/office/drawing/2014/main" id="{95DE7A7F-2F87-47C5-BDDF-F01F6A9C2199}"/>
                    </a:ext>
                  </a:extLst>
                </p:cNvPr>
                <p:cNvPicPr/>
                <p:nvPr/>
              </p:nvPicPr>
              <p:blipFill>
                <a:blip r:embed="rId220"/>
                <a:stretch>
                  <a:fillRect/>
                </a:stretch>
              </p:blipFill>
              <p:spPr>
                <a:xfrm>
                  <a:off x="7270230" y="2992200"/>
                  <a:ext cx="88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138" name="Ink 137">
                  <a:extLst>
                    <a:ext uri="{FF2B5EF4-FFF2-40B4-BE49-F238E27FC236}">
                      <a16:creationId xmlns:a16="http://schemas.microsoft.com/office/drawing/2014/main" id="{60E4A3ED-8FAB-42C6-92D2-E83E6DE87A0B}"/>
                    </a:ext>
                  </a:extLst>
                </p14:cNvPr>
                <p14:cNvContentPartPr/>
                <p14:nvPr/>
              </p14:nvContentPartPr>
              <p14:xfrm>
                <a:off x="7275630" y="2962680"/>
                <a:ext cx="79920" cy="32760"/>
              </p14:xfrm>
            </p:contentPart>
          </mc:Choice>
          <mc:Fallback xmlns="">
            <p:pic>
              <p:nvPicPr>
                <p:cNvPr id="138" name="Ink 137">
                  <a:extLst>
                    <a:ext uri="{FF2B5EF4-FFF2-40B4-BE49-F238E27FC236}">
                      <a16:creationId xmlns:a16="http://schemas.microsoft.com/office/drawing/2014/main" id="{60E4A3ED-8FAB-42C6-92D2-E83E6DE87A0B}"/>
                    </a:ext>
                  </a:extLst>
                </p:cNvPr>
                <p:cNvPicPr/>
                <p:nvPr/>
              </p:nvPicPr>
              <p:blipFill>
                <a:blip r:embed="rId222"/>
                <a:stretch>
                  <a:fillRect/>
                </a:stretch>
              </p:blipFill>
              <p:spPr>
                <a:xfrm>
                  <a:off x="7266990" y="2953680"/>
                  <a:ext cx="975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223">
              <p14:nvContentPartPr>
                <p14:cNvPr id="139" name="Ink 138">
                  <a:extLst>
                    <a:ext uri="{FF2B5EF4-FFF2-40B4-BE49-F238E27FC236}">
                      <a16:creationId xmlns:a16="http://schemas.microsoft.com/office/drawing/2014/main" id="{A7592891-A419-48D5-BC29-A306D562C31B}"/>
                    </a:ext>
                  </a:extLst>
                </p14:cNvPr>
                <p14:cNvContentPartPr/>
                <p14:nvPr/>
              </p14:nvContentPartPr>
              <p14:xfrm>
                <a:off x="7448430" y="2857560"/>
                <a:ext cx="113400" cy="194400"/>
              </p14:xfrm>
            </p:contentPart>
          </mc:Choice>
          <mc:Fallback xmlns="">
            <p:pic>
              <p:nvPicPr>
                <p:cNvPr id="139" name="Ink 138">
                  <a:extLst>
                    <a:ext uri="{FF2B5EF4-FFF2-40B4-BE49-F238E27FC236}">
                      <a16:creationId xmlns:a16="http://schemas.microsoft.com/office/drawing/2014/main" id="{A7592891-A419-48D5-BC29-A306D562C31B}"/>
                    </a:ext>
                  </a:extLst>
                </p:cNvPr>
                <p:cNvPicPr/>
                <p:nvPr/>
              </p:nvPicPr>
              <p:blipFill>
                <a:blip r:embed="rId224"/>
                <a:stretch>
                  <a:fillRect/>
                </a:stretch>
              </p:blipFill>
              <p:spPr>
                <a:xfrm>
                  <a:off x="7439430" y="2848920"/>
                  <a:ext cx="1310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25">
              <p14:nvContentPartPr>
                <p14:cNvPr id="140" name="Ink 139">
                  <a:extLst>
                    <a:ext uri="{FF2B5EF4-FFF2-40B4-BE49-F238E27FC236}">
                      <a16:creationId xmlns:a16="http://schemas.microsoft.com/office/drawing/2014/main" id="{6268E180-C9FD-4C82-B069-FC054733D170}"/>
                    </a:ext>
                  </a:extLst>
                </p14:cNvPr>
                <p14:cNvContentPartPr/>
                <p14:nvPr/>
              </p14:nvContentPartPr>
              <p14:xfrm>
                <a:off x="7456710" y="2991840"/>
                <a:ext cx="90720" cy="23760"/>
              </p14:xfrm>
            </p:contentPart>
          </mc:Choice>
          <mc:Fallback xmlns="">
            <p:pic>
              <p:nvPicPr>
                <p:cNvPr id="140" name="Ink 139">
                  <a:extLst>
                    <a:ext uri="{FF2B5EF4-FFF2-40B4-BE49-F238E27FC236}">
                      <a16:creationId xmlns:a16="http://schemas.microsoft.com/office/drawing/2014/main" id="{6268E180-C9FD-4C82-B069-FC054733D170}"/>
                    </a:ext>
                  </a:extLst>
                </p:cNvPr>
                <p:cNvPicPr/>
                <p:nvPr/>
              </p:nvPicPr>
              <p:blipFill>
                <a:blip r:embed="rId226"/>
                <a:stretch>
                  <a:fillRect/>
                </a:stretch>
              </p:blipFill>
              <p:spPr>
                <a:xfrm>
                  <a:off x="7448070" y="2982840"/>
                  <a:ext cx="1083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141" name="Ink 140">
                  <a:extLst>
                    <a:ext uri="{FF2B5EF4-FFF2-40B4-BE49-F238E27FC236}">
                      <a16:creationId xmlns:a16="http://schemas.microsoft.com/office/drawing/2014/main" id="{3A52B9D9-817C-4409-8EC6-181821309039}"/>
                    </a:ext>
                  </a:extLst>
                </p14:cNvPr>
                <p14:cNvContentPartPr/>
                <p14:nvPr/>
              </p14:nvContentPartPr>
              <p14:xfrm>
                <a:off x="7596390" y="2989680"/>
                <a:ext cx="125640" cy="76320"/>
              </p14:xfrm>
            </p:contentPart>
          </mc:Choice>
          <mc:Fallback xmlns="">
            <p:pic>
              <p:nvPicPr>
                <p:cNvPr id="141" name="Ink 140">
                  <a:extLst>
                    <a:ext uri="{FF2B5EF4-FFF2-40B4-BE49-F238E27FC236}">
                      <a16:creationId xmlns:a16="http://schemas.microsoft.com/office/drawing/2014/main" id="{3A52B9D9-817C-4409-8EC6-181821309039}"/>
                    </a:ext>
                  </a:extLst>
                </p:cNvPr>
                <p:cNvPicPr/>
                <p:nvPr/>
              </p:nvPicPr>
              <p:blipFill>
                <a:blip r:embed="rId228"/>
                <a:stretch>
                  <a:fillRect/>
                </a:stretch>
              </p:blipFill>
              <p:spPr>
                <a:xfrm>
                  <a:off x="7587390" y="2980680"/>
                  <a:ext cx="1432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142" name="Ink 141">
                  <a:extLst>
                    <a:ext uri="{FF2B5EF4-FFF2-40B4-BE49-F238E27FC236}">
                      <a16:creationId xmlns:a16="http://schemas.microsoft.com/office/drawing/2014/main" id="{0D2D288D-DDA2-4C22-B441-6431EE7592C1}"/>
                    </a:ext>
                  </a:extLst>
                </p14:cNvPr>
                <p14:cNvContentPartPr/>
                <p14:nvPr/>
              </p14:nvContentPartPr>
              <p14:xfrm>
                <a:off x="7846230" y="2922000"/>
                <a:ext cx="82080" cy="97560"/>
              </p14:xfrm>
            </p:contentPart>
          </mc:Choice>
          <mc:Fallback xmlns="">
            <p:pic>
              <p:nvPicPr>
                <p:cNvPr id="142" name="Ink 141">
                  <a:extLst>
                    <a:ext uri="{FF2B5EF4-FFF2-40B4-BE49-F238E27FC236}">
                      <a16:creationId xmlns:a16="http://schemas.microsoft.com/office/drawing/2014/main" id="{0D2D288D-DDA2-4C22-B441-6431EE7592C1}"/>
                    </a:ext>
                  </a:extLst>
                </p:cNvPr>
                <p:cNvPicPr/>
                <p:nvPr/>
              </p:nvPicPr>
              <p:blipFill>
                <a:blip r:embed="rId230"/>
                <a:stretch>
                  <a:fillRect/>
                </a:stretch>
              </p:blipFill>
              <p:spPr>
                <a:xfrm>
                  <a:off x="7837590" y="2913000"/>
                  <a:ext cx="997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143" name="Ink 142">
                  <a:extLst>
                    <a:ext uri="{FF2B5EF4-FFF2-40B4-BE49-F238E27FC236}">
                      <a16:creationId xmlns:a16="http://schemas.microsoft.com/office/drawing/2014/main" id="{39337EF2-8029-4E34-AEE7-A3508A4DF523}"/>
                    </a:ext>
                  </a:extLst>
                </p14:cNvPr>
                <p14:cNvContentPartPr/>
                <p14:nvPr/>
              </p14:nvContentPartPr>
              <p14:xfrm>
                <a:off x="7974750" y="2951160"/>
                <a:ext cx="5760" cy="72360"/>
              </p14:xfrm>
            </p:contentPart>
          </mc:Choice>
          <mc:Fallback xmlns="">
            <p:pic>
              <p:nvPicPr>
                <p:cNvPr id="143" name="Ink 142">
                  <a:extLst>
                    <a:ext uri="{FF2B5EF4-FFF2-40B4-BE49-F238E27FC236}">
                      <a16:creationId xmlns:a16="http://schemas.microsoft.com/office/drawing/2014/main" id="{39337EF2-8029-4E34-AEE7-A3508A4DF523}"/>
                    </a:ext>
                  </a:extLst>
                </p:cNvPr>
                <p:cNvPicPr/>
                <p:nvPr/>
              </p:nvPicPr>
              <p:blipFill>
                <a:blip r:embed="rId232"/>
                <a:stretch>
                  <a:fillRect/>
                </a:stretch>
              </p:blipFill>
              <p:spPr>
                <a:xfrm>
                  <a:off x="7965750" y="2942520"/>
                  <a:ext cx="234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144" name="Ink 143">
                  <a:extLst>
                    <a:ext uri="{FF2B5EF4-FFF2-40B4-BE49-F238E27FC236}">
                      <a16:creationId xmlns:a16="http://schemas.microsoft.com/office/drawing/2014/main" id="{AA755FDF-F20E-4B56-AE2B-20B010A13981}"/>
                    </a:ext>
                  </a:extLst>
                </p14:cNvPr>
                <p14:cNvContentPartPr/>
                <p14:nvPr/>
              </p14:nvContentPartPr>
              <p14:xfrm>
                <a:off x="7971870" y="2889240"/>
                <a:ext cx="7560" cy="11520"/>
              </p14:xfrm>
            </p:contentPart>
          </mc:Choice>
          <mc:Fallback xmlns="">
            <p:pic>
              <p:nvPicPr>
                <p:cNvPr id="144" name="Ink 143">
                  <a:extLst>
                    <a:ext uri="{FF2B5EF4-FFF2-40B4-BE49-F238E27FC236}">
                      <a16:creationId xmlns:a16="http://schemas.microsoft.com/office/drawing/2014/main" id="{AA755FDF-F20E-4B56-AE2B-20B010A13981}"/>
                    </a:ext>
                  </a:extLst>
                </p:cNvPr>
                <p:cNvPicPr/>
                <p:nvPr/>
              </p:nvPicPr>
              <p:blipFill>
                <a:blip r:embed="rId234"/>
                <a:stretch>
                  <a:fillRect/>
                </a:stretch>
              </p:blipFill>
              <p:spPr>
                <a:xfrm>
                  <a:off x="7962870" y="2880240"/>
                  <a:ext cx="252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145" name="Ink 144">
                  <a:extLst>
                    <a:ext uri="{FF2B5EF4-FFF2-40B4-BE49-F238E27FC236}">
                      <a16:creationId xmlns:a16="http://schemas.microsoft.com/office/drawing/2014/main" id="{489FF85E-C1C9-4D4A-BE56-F160ECA77FE0}"/>
                    </a:ext>
                  </a:extLst>
                </p14:cNvPr>
                <p14:cNvContentPartPr/>
                <p14:nvPr/>
              </p14:nvContentPartPr>
              <p14:xfrm>
                <a:off x="8004270" y="2922720"/>
                <a:ext cx="93240" cy="103320"/>
              </p14:xfrm>
            </p:contentPart>
          </mc:Choice>
          <mc:Fallback xmlns="">
            <p:pic>
              <p:nvPicPr>
                <p:cNvPr id="145" name="Ink 144">
                  <a:extLst>
                    <a:ext uri="{FF2B5EF4-FFF2-40B4-BE49-F238E27FC236}">
                      <a16:creationId xmlns:a16="http://schemas.microsoft.com/office/drawing/2014/main" id="{489FF85E-C1C9-4D4A-BE56-F160ECA77FE0}"/>
                    </a:ext>
                  </a:extLst>
                </p:cNvPr>
                <p:cNvPicPr/>
                <p:nvPr/>
              </p:nvPicPr>
              <p:blipFill>
                <a:blip r:embed="rId236"/>
                <a:stretch>
                  <a:fillRect/>
                </a:stretch>
              </p:blipFill>
              <p:spPr>
                <a:xfrm>
                  <a:off x="7995270" y="2914080"/>
                  <a:ext cx="110880" cy="12096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146" name="Ink 145">
                  <a:extLst>
                    <a:ext uri="{FF2B5EF4-FFF2-40B4-BE49-F238E27FC236}">
                      <a16:creationId xmlns:a16="http://schemas.microsoft.com/office/drawing/2014/main" id="{9EE6784B-4C37-45E2-8000-E1AC6209303A}"/>
                    </a:ext>
                  </a:extLst>
                </p14:cNvPr>
                <p14:cNvContentPartPr/>
                <p14:nvPr/>
              </p14:nvContentPartPr>
              <p14:xfrm>
                <a:off x="8151870" y="2822640"/>
                <a:ext cx="92160" cy="252360"/>
              </p14:xfrm>
            </p:contentPart>
          </mc:Choice>
          <mc:Fallback xmlns="">
            <p:pic>
              <p:nvPicPr>
                <p:cNvPr id="146" name="Ink 145">
                  <a:extLst>
                    <a:ext uri="{FF2B5EF4-FFF2-40B4-BE49-F238E27FC236}">
                      <a16:creationId xmlns:a16="http://schemas.microsoft.com/office/drawing/2014/main" id="{9EE6784B-4C37-45E2-8000-E1AC6209303A}"/>
                    </a:ext>
                  </a:extLst>
                </p:cNvPr>
                <p:cNvPicPr/>
                <p:nvPr/>
              </p:nvPicPr>
              <p:blipFill>
                <a:blip r:embed="rId238"/>
                <a:stretch>
                  <a:fillRect/>
                </a:stretch>
              </p:blipFill>
              <p:spPr>
                <a:xfrm>
                  <a:off x="8142870" y="2814000"/>
                  <a:ext cx="1098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148" name="Ink 147">
                  <a:extLst>
                    <a:ext uri="{FF2B5EF4-FFF2-40B4-BE49-F238E27FC236}">
                      <a16:creationId xmlns:a16="http://schemas.microsoft.com/office/drawing/2014/main" id="{689339E7-57E3-40C6-9679-1FA6684A6E80}"/>
                    </a:ext>
                  </a:extLst>
                </p14:cNvPr>
                <p14:cNvContentPartPr/>
                <p14:nvPr/>
              </p14:nvContentPartPr>
              <p14:xfrm>
                <a:off x="8252670" y="2913360"/>
                <a:ext cx="93240" cy="117000"/>
              </p14:xfrm>
            </p:contentPart>
          </mc:Choice>
          <mc:Fallback xmlns="">
            <p:pic>
              <p:nvPicPr>
                <p:cNvPr id="148" name="Ink 147">
                  <a:extLst>
                    <a:ext uri="{FF2B5EF4-FFF2-40B4-BE49-F238E27FC236}">
                      <a16:creationId xmlns:a16="http://schemas.microsoft.com/office/drawing/2014/main" id="{689339E7-57E3-40C6-9679-1FA6684A6E80}"/>
                    </a:ext>
                  </a:extLst>
                </p:cNvPr>
                <p:cNvPicPr/>
                <p:nvPr/>
              </p:nvPicPr>
              <p:blipFill>
                <a:blip r:embed="rId240"/>
                <a:stretch>
                  <a:fillRect/>
                </a:stretch>
              </p:blipFill>
              <p:spPr>
                <a:xfrm>
                  <a:off x="8244030" y="2904360"/>
                  <a:ext cx="11088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149" name="Ink 148">
                  <a:extLst>
                    <a:ext uri="{FF2B5EF4-FFF2-40B4-BE49-F238E27FC236}">
                      <a16:creationId xmlns:a16="http://schemas.microsoft.com/office/drawing/2014/main" id="{13E1B969-37F1-4D5A-A1A0-495CE7815ACE}"/>
                    </a:ext>
                  </a:extLst>
                </p14:cNvPr>
                <p14:cNvContentPartPr/>
                <p14:nvPr/>
              </p14:nvContentPartPr>
              <p14:xfrm>
                <a:off x="8362110" y="2911920"/>
                <a:ext cx="113760" cy="57600"/>
              </p14:xfrm>
            </p:contentPart>
          </mc:Choice>
          <mc:Fallback xmlns="">
            <p:pic>
              <p:nvPicPr>
                <p:cNvPr id="149" name="Ink 148">
                  <a:extLst>
                    <a:ext uri="{FF2B5EF4-FFF2-40B4-BE49-F238E27FC236}">
                      <a16:creationId xmlns:a16="http://schemas.microsoft.com/office/drawing/2014/main" id="{13E1B969-37F1-4D5A-A1A0-495CE7815ACE}"/>
                    </a:ext>
                  </a:extLst>
                </p:cNvPr>
                <p:cNvPicPr/>
                <p:nvPr/>
              </p:nvPicPr>
              <p:blipFill>
                <a:blip r:embed="rId242"/>
                <a:stretch>
                  <a:fillRect/>
                </a:stretch>
              </p:blipFill>
              <p:spPr>
                <a:xfrm>
                  <a:off x="8353110" y="2903280"/>
                  <a:ext cx="131400" cy="7524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150" name="Ink 149">
                  <a:extLst>
                    <a:ext uri="{FF2B5EF4-FFF2-40B4-BE49-F238E27FC236}">
                      <a16:creationId xmlns:a16="http://schemas.microsoft.com/office/drawing/2014/main" id="{0CF2FE03-2897-4BBC-9D18-84A39EF9AB29}"/>
                    </a:ext>
                  </a:extLst>
                </p14:cNvPr>
                <p14:cNvContentPartPr/>
                <p14:nvPr/>
              </p14:nvContentPartPr>
              <p14:xfrm>
                <a:off x="8385150" y="2913360"/>
                <a:ext cx="46800" cy="101160"/>
              </p14:xfrm>
            </p:contentPart>
          </mc:Choice>
          <mc:Fallback xmlns="">
            <p:pic>
              <p:nvPicPr>
                <p:cNvPr id="150" name="Ink 149">
                  <a:extLst>
                    <a:ext uri="{FF2B5EF4-FFF2-40B4-BE49-F238E27FC236}">
                      <a16:creationId xmlns:a16="http://schemas.microsoft.com/office/drawing/2014/main" id="{0CF2FE03-2897-4BBC-9D18-84A39EF9AB29}"/>
                    </a:ext>
                  </a:extLst>
                </p:cNvPr>
                <p:cNvPicPr/>
                <p:nvPr/>
              </p:nvPicPr>
              <p:blipFill>
                <a:blip r:embed="rId244"/>
                <a:stretch>
                  <a:fillRect/>
                </a:stretch>
              </p:blipFill>
              <p:spPr>
                <a:xfrm>
                  <a:off x="8376510" y="2904360"/>
                  <a:ext cx="644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151" name="Ink 150">
                  <a:extLst>
                    <a:ext uri="{FF2B5EF4-FFF2-40B4-BE49-F238E27FC236}">
                      <a16:creationId xmlns:a16="http://schemas.microsoft.com/office/drawing/2014/main" id="{D44DD46E-4853-4FB2-8B33-338191AAA122}"/>
                    </a:ext>
                  </a:extLst>
                </p14:cNvPr>
                <p14:cNvContentPartPr/>
                <p14:nvPr/>
              </p14:nvContentPartPr>
              <p14:xfrm>
                <a:off x="8431590" y="2924520"/>
                <a:ext cx="23040" cy="90360"/>
              </p14:xfrm>
            </p:contentPart>
          </mc:Choice>
          <mc:Fallback xmlns="">
            <p:pic>
              <p:nvPicPr>
                <p:cNvPr id="151" name="Ink 150">
                  <a:extLst>
                    <a:ext uri="{FF2B5EF4-FFF2-40B4-BE49-F238E27FC236}">
                      <a16:creationId xmlns:a16="http://schemas.microsoft.com/office/drawing/2014/main" id="{D44DD46E-4853-4FB2-8B33-338191AAA122}"/>
                    </a:ext>
                  </a:extLst>
                </p:cNvPr>
                <p:cNvPicPr/>
                <p:nvPr/>
              </p:nvPicPr>
              <p:blipFill>
                <a:blip r:embed="rId246"/>
                <a:stretch>
                  <a:fillRect/>
                </a:stretch>
              </p:blipFill>
              <p:spPr>
                <a:xfrm>
                  <a:off x="8422950" y="2915880"/>
                  <a:ext cx="4068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152" name="Ink 151">
                  <a:extLst>
                    <a:ext uri="{FF2B5EF4-FFF2-40B4-BE49-F238E27FC236}">
                      <a16:creationId xmlns:a16="http://schemas.microsoft.com/office/drawing/2014/main" id="{35F07953-E091-4901-9ADB-6D51B2F88E0B}"/>
                    </a:ext>
                  </a:extLst>
                </p14:cNvPr>
                <p14:cNvContentPartPr/>
                <p14:nvPr/>
              </p14:nvContentPartPr>
              <p14:xfrm>
                <a:off x="8515110" y="2867280"/>
                <a:ext cx="79560" cy="158760"/>
              </p14:xfrm>
            </p:contentPart>
          </mc:Choice>
          <mc:Fallback xmlns="">
            <p:pic>
              <p:nvPicPr>
                <p:cNvPr id="152" name="Ink 151">
                  <a:extLst>
                    <a:ext uri="{FF2B5EF4-FFF2-40B4-BE49-F238E27FC236}">
                      <a16:creationId xmlns:a16="http://schemas.microsoft.com/office/drawing/2014/main" id="{35F07953-E091-4901-9ADB-6D51B2F88E0B}"/>
                    </a:ext>
                  </a:extLst>
                </p:cNvPr>
                <p:cNvPicPr/>
                <p:nvPr/>
              </p:nvPicPr>
              <p:blipFill>
                <a:blip r:embed="rId248"/>
                <a:stretch>
                  <a:fillRect/>
                </a:stretch>
              </p:blipFill>
              <p:spPr>
                <a:xfrm>
                  <a:off x="8506110" y="2858280"/>
                  <a:ext cx="9720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249">
              <p14:nvContentPartPr>
                <p14:cNvPr id="153" name="Ink 152">
                  <a:extLst>
                    <a:ext uri="{FF2B5EF4-FFF2-40B4-BE49-F238E27FC236}">
                      <a16:creationId xmlns:a16="http://schemas.microsoft.com/office/drawing/2014/main" id="{B013C4C1-1B80-41D7-9D99-DEF326CEEC30}"/>
                    </a:ext>
                  </a:extLst>
                </p14:cNvPr>
                <p14:cNvContentPartPr/>
                <p14:nvPr/>
              </p14:nvContentPartPr>
              <p14:xfrm>
                <a:off x="8500350" y="2955120"/>
                <a:ext cx="74880" cy="28080"/>
              </p14:xfrm>
            </p:contentPart>
          </mc:Choice>
          <mc:Fallback xmlns="">
            <p:pic>
              <p:nvPicPr>
                <p:cNvPr id="153" name="Ink 152">
                  <a:extLst>
                    <a:ext uri="{FF2B5EF4-FFF2-40B4-BE49-F238E27FC236}">
                      <a16:creationId xmlns:a16="http://schemas.microsoft.com/office/drawing/2014/main" id="{B013C4C1-1B80-41D7-9D99-DEF326CEEC30}"/>
                    </a:ext>
                  </a:extLst>
                </p:cNvPr>
                <p:cNvPicPr/>
                <p:nvPr/>
              </p:nvPicPr>
              <p:blipFill>
                <a:blip r:embed="rId250"/>
                <a:stretch>
                  <a:fillRect/>
                </a:stretch>
              </p:blipFill>
              <p:spPr>
                <a:xfrm>
                  <a:off x="8491710" y="2946480"/>
                  <a:ext cx="9252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251">
              <p14:nvContentPartPr>
                <p14:cNvPr id="154" name="Ink 153">
                  <a:extLst>
                    <a:ext uri="{FF2B5EF4-FFF2-40B4-BE49-F238E27FC236}">
                      <a16:creationId xmlns:a16="http://schemas.microsoft.com/office/drawing/2014/main" id="{3BA5456A-5F80-4286-9739-977F8823A07E}"/>
                    </a:ext>
                  </a:extLst>
                </p14:cNvPr>
                <p14:cNvContentPartPr/>
                <p14:nvPr/>
              </p14:nvContentPartPr>
              <p14:xfrm>
                <a:off x="8581710" y="2993280"/>
                <a:ext cx="107640" cy="66600"/>
              </p14:xfrm>
            </p:contentPart>
          </mc:Choice>
          <mc:Fallback xmlns="">
            <p:pic>
              <p:nvPicPr>
                <p:cNvPr id="154" name="Ink 153">
                  <a:extLst>
                    <a:ext uri="{FF2B5EF4-FFF2-40B4-BE49-F238E27FC236}">
                      <a16:creationId xmlns:a16="http://schemas.microsoft.com/office/drawing/2014/main" id="{3BA5456A-5F80-4286-9739-977F8823A07E}"/>
                    </a:ext>
                  </a:extLst>
                </p:cNvPr>
                <p:cNvPicPr/>
                <p:nvPr/>
              </p:nvPicPr>
              <p:blipFill>
                <a:blip r:embed="rId252"/>
                <a:stretch>
                  <a:fillRect/>
                </a:stretch>
              </p:blipFill>
              <p:spPr>
                <a:xfrm>
                  <a:off x="8572710" y="2984280"/>
                  <a:ext cx="12528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253">
              <p14:nvContentPartPr>
                <p14:cNvPr id="155" name="Ink 154">
                  <a:extLst>
                    <a:ext uri="{FF2B5EF4-FFF2-40B4-BE49-F238E27FC236}">
                      <a16:creationId xmlns:a16="http://schemas.microsoft.com/office/drawing/2014/main" id="{A20A0C54-BC00-4878-B034-5FAFD83E08EA}"/>
                    </a:ext>
                  </a:extLst>
                </p14:cNvPr>
                <p14:cNvContentPartPr/>
                <p14:nvPr/>
              </p14:nvContentPartPr>
              <p14:xfrm>
                <a:off x="8763510" y="2883120"/>
                <a:ext cx="69120" cy="133200"/>
              </p14:xfrm>
            </p:contentPart>
          </mc:Choice>
          <mc:Fallback xmlns="">
            <p:pic>
              <p:nvPicPr>
                <p:cNvPr id="155" name="Ink 154">
                  <a:extLst>
                    <a:ext uri="{FF2B5EF4-FFF2-40B4-BE49-F238E27FC236}">
                      <a16:creationId xmlns:a16="http://schemas.microsoft.com/office/drawing/2014/main" id="{A20A0C54-BC00-4878-B034-5FAFD83E08EA}"/>
                    </a:ext>
                  </a:extLst>
                </p:cNvPr>
                <p:cNvPicPr/>
                <p:nvPr/>
              </p:nvPicPr>
              <p:blipFill>
                <a:blip r:embed="rId254"/>
                <a:stretch>
                  <a:fillRect/>
                </a:stretch>
              </p:blipFill>
              <p:spPr>
                <a:xfrm>
                  <a:off x="8754510" y="2874480"/>
                  <a:ext cx="8676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55">
              <p14:nvContentPartPr>
                <p14:cNvPr id="156" name="Ink 155">
                  <a:extLst>
                    <a:ext uri="{FF2B5EF4-FFF2-40B4-BE49-F238E27FC236}">
                      <a16:creationId xmlns:a16="http://schemas.microsoft.com/office/drawing/2014/main" id="{F63F80FE-C857-433E-A28F-A2B76154B33E}"/>
                    </a:ext>
                  </a:extLst>
                </p14:cNvPr>
                <p14:cNvContentPartPr/>
                <p14:nvPr/>
              </p14:nvContentPartPr>
              <p14:xfrm>
                <a:off x="8749470" y="2947200"/>
                <a:ext cx="86040" cy="1800"/>
              </p14:xfrm>
            </p:contentPart>
          </mc:Choice>
          <mc:Fallback xmlns="">
            <p:pic>
              <p:nvPicPr>
                <p:cNvPr id="156" name="Ink 155">
                  <a:extLst>
                    <a:ext uri="{FF2B5EF4-FFF2-40B4-BE49-F238E27FC236}">
                      <a16:creationId xmlns:a16="http://schemas.microsoft.com/office/drawing/2014/main" id="{F63F80FE-C857-433E-A28F-A2B76154B33E}"/>
                    </a:ext>
                  </a:extLst>
                </p:cNvPr>
                <p:cNvPicPr/>
                <p:nvPr/>
              </p:nvPicPr>
              <p:blipFill>
                <a:blip r:embed="rId256"/>
                <a:stretch>
                  <a:fillRect/>
                </a:stretch>
              </p:blipFill>
              <p:spPr>
                <a:xfrm>
                  <a:off x="8740470" y="2938560"/>
                  <a:ext cx="1036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257">
              <p14:nvContentPartPr>
                <p14:cNvPr id="157" name="Ink 156">
                  <a:extLst>
                    <a:ext uri="{FF2B5EF4-FFF2-40B4-BE49-F238E27FC236}">
                      <a16:creationId xmlns:a16="http://schemas.microsoft.com/office/drawing/2014/main" id="{1AB95232-3E80-4967-8D00-A61401A2AD3F}"/>
                    </a:ext>
                  </a:extLst>
                </p14:cNvPr>
                <p14:cNvContentPartPr/>
                <p14:nvPr/>
              </p14:nvContentPartPr>
              <p14:xfrm>
                <a:off x="8837310" y="2828760"/>
                <a:ext cx="70560" cy="239400"/>
              </p14:xfrm>
            </p:contentPart>
          </mc:Choice>
          <mc:Fallback xmlns="">
            <p:pic>
              <p:nvPicPr>
                <p:cNvPr id="157" name="Ink 156">
                  <a:extLst>
                    <a:ext uri="{FF2B5EF4-FFF2-40B4-BE49-F238E27FC236}">
                      <a16:creationId xmlns:a16="http://schemas.microsoft.com/office/drawing/2014/main" id="{1AB95232-3E80-4967-8D00-A61401A2AD3F}"/>
                    </a:ext>
                  </a:extLst>
                </p:cNvPr>
                <p:cNvPicPr/>
                <p:nvPr/>
              </p:nvPicPr>
              <p:blipFill>
                <a:blip r:embed="rId258"/>
                <a:stretch>
                  <a:fillRect/>
                </a:stretch>
              </p:blipFill>
              <p:spPr>
                <a:xfrm>
                  <a:off x="8828670" y="2819760"/>
                  <a:ext cx="88200" cy="257040"/>
                </a:xfrm>
                <a:prstGeom prst="rect">
                  <a:avLst/>
                </a:prstGeom>
              </p:spPr>
            </p:pic>
          </mc:Fallback>
        </mc:AlternateContent>
      </p:grpSp>
      <p:sp>
        <p:nvSpPr>
          <p:cNvPr id="223" name="TextBox 222">
            <a:extLst>
              <a:ext uri="{FF2B5EF4-FFF2-40B4-BE49-F238E27FC236}">
                <a16:creationId xmlns:a16="http://schemas.microsoft.com/office/drawing/2014/main" id="{1641563A-A07E-4D1F-9E15-6716CD7A1665}"/>
              </a:ext>
            </a:extLst>
          </p:cNvPr>
          <p:cNvSpPr txBox="1"/>
          <p:nvPr/>
        </p:nvSpPr>
        <p:spPr>
          <a:xfrm>
            <a:off x="926689" y="3326359"/>
            <a:ext cx="9000284" cy="276999"/>
          </a:xfrm>
          <a:prstGeom prst="rect">
            <a:avLst/>
          </a:prstGeom>
          <a:noFill/>
        </p:spPr>
        <p:txBody>
          <a:bodyPr wrap="none" rtlCol="0">
            <a:spAutoFit/>
          </a:bodyPr>
          <a:lstStyle/>
          <a:p>
            <a:r>
              <a:rPr lang="en-US" dirty="0">
                <a:solidFill>
                  <a:schemeClr val="tx1"/>
                </a:solidFill>
              </a:rPr>
              <a:t>The equation for Double Sideband Amplitude Modulation (</a:t>
            </a:r>
            <a:r>
              <a:rPr lang="en-US" dirty="0" err="1">
                <a:solidFill>
                  <a:schemeClr val="tx1"/>
                </a:solidFill>
              </a:rPr>
              <a:t>DSAM</a:t>
            </a:r>
            <a:r>
              <a:rPr lang="en-US" dirty="0">
                <a:solidFill>
                  <a:schemeClr val="tx1"/>
                </a:solidFill>
              </a:rPr>
              <a:t>) of the carrier signal by the message signal is given by:</a:t>
            </a:r>
          </a:p>
        </p:txBody>
      </p:sp>
      <mc:AlternateContent xmlns:mc="http://schemas.openxmlformats.org/markup-compatibility/2006" xmlns:p14="http://schemas.microsoft.com/office/powerpoint/2010/main">
        <mc:Choice Requires="p14">
          <p:contentPart p14:bwMode="auto" r:id="rId259">
            <p14:nvContentPartPr>
              <p14:cNvPr id="159" name="Ink 158">
                <a:extLst>
                  <a:ext uri="{FF2B5EF4-FFF2-40B4-BE49-F238E27FC236}">
                    <a16:creationId xmlns:a16="http://schemas.microsoft.com/office/drawing/2014/main" id="{76E9B598-4B73-4CB4-86CA-ACCD430C1129}"/>
                  </a:ext>
                </a:extLst>
              </p14:cNvPr>
              <p14:cNvContentPartPr/>
              <p14:nvPr/>
            </p14:nvContentPartPr>
            <p14:xfrm>
              <a:off x="1060920" y="3969780"/>
              <a:ext cx="112680" cy="209880"/>
            </p14:xfrm>
          </p:contentPart>
        </mc:Choice>
        <mc:Fallback xmlns="">
          <p:pic>
            <p:nvPicPr>
              <p:cNvPr id="159" name="Ink 158">
                <a:extLst>
                  <a:ext uri="{FF2B5EF4-FFF2-40B4-BE49-F238E27FC236}">
                    <a16:creationId xmlns:a16="http://schemas.microsoft.com/office/drawing/2014/main" id="{76E9B598-4B73-4CB4-86CA-ACCD430C1129}"/>
                  </a:ext>
                </a:extLst>
              </p:cNvPr>
              <p:cNvPicPr/>
              <p:nvPr/>
            </p:nvPicPr>
            <p:blipFill>
              <a:blip r:embed="rId260"/>
              <a:stretch>
                <a:fillRect/>
              </a:stretch>
            </p:blipFill>
            <p:spPr>
              <a:xfrm>
                <a:off x="1051920" y="3961140"/>
                <a:ext cx="130320" cy="227520"/>
              </a:xfrm>
              <a:prstGeom prst="rect">
                <a:avLst/>
              </a:prstGeom>
            </p:spPr>
          </p:pic>
        </mc:Fallback>
      </mc:AlternateContent>
      <p:grpSp>
        <p:nvGrpSpPr>
          <p:cNvPr id="169" name="Group 168">
            <a:extLst>
              <a:ext uri="{FF2B5EF4-FFF2-40B4-BE49-F238E27FC236}">
                <a16:creationId xmlns:a16="http://schemas.microsoft.com/office/drawing/2014/main" id="{A800CD18-4567-44CC-AACB-2FD202D0963E}"/>
              </a:ext>
            </a:extLst>
          </p:cNvPr>
          <p:cNvGrpSpPr/>
          <p:nvPr/>
        </p:nvGrpSpPr>
        <p:grpSpPr>
          <a:xfrm>
            <a:off x="1248840" y="3872940"/>
            <a:ext cx="782280" cy="482400"/>
            <a:chOff x="1248840" y="3872940"/>
            <a:chExt cx="782280" cy="482400"/>
          </a:xfrm>
        </p:grpSpPr>
        <mc:AlternateContent xmlns:mc="http://schemas.openxmlformats.org/markup-compatibility/2006" xmlns:p14="http://schemas.microsoft.com/office/powerpoint/2010/main">
          <mc:Choice Requires="p14">
            <p:contentPart p14:bwMode="auto" r:id="rId261">
              <p14:nvContentPartPr>
                <p14:cNvPr id="160" name="Ink 159">
                  <a:extLst>
                    <a:ext uri="{FF2B5EF4-FFF2-40B4-BE49-F238E27FC236}">
                      <a16:creationId xmlns:a16="http://schemas.microsoft.com/office/drawing/2014/main" id="{5D8CE64D-C9F2-4E78-B3BE-068D40FF8125}"/>
                    </a:ext>
                  </a:extLst>
                </p14:cNvPr>
                <p14:cNvContentPartPr/>
                <p14:nvPr/>
              </p14:nvContentPartPr>
              <p14:xfrm>
                <a:off x="1248840" y="3959340"/>
                <a:ext cx="42120" cy="239400"/>
              </p14:xfrm>
            </p:contentPart>
          </mc:Choice>
          <mc:Fallback xmlns="">
            <p:pic>
              <p:nvPicPr>
                <p:cNvPr id="160" name="Ink 159">
                  <a:extLst>
                    <a:ext uri="{FF2B5EF4-FFF2-40B4-BE49-F238E27FC236}">
                      <a16:creationId xmlns:a16="http://schemas.microsoft.com/office/drawing/2014/main" id="{5D8CE64D-C9F2-4E78-B3BE-068D40FF8125}"/>
                    </a:ext>
                  </a:extLst>
                </p:cNvPr>
                <p:cNvPicPr/>
                <p:nvPr/>
              </p:nvPicPr>
              <p:blipFill>
                <a:blip r:embed="rId262"/>
                <a:stretch>
                  <a:fillRect/>
                </a:stretch>
              </p:blipFill>
              <p:spPr>
                <a:xfrm>
                  <a:off x="1240200" y="3950340"/>
                  <a:ext cx="59760" cy="257040"/>
                </a:xfrm>
                <a:prstGeom prst="rect">
                  <a:avLst/>
                </a:prstGeom>
              </p:spPr>
            </p:pic>
          </mc:Fallback>
        </mc:AlternateContent>
        <mc:AlternateContent xmlns:mc="http://schemas.openxmlformats.org/markup-compatibility/2006" xmlns:p14="http://schemas.microsoft.com/office/powerpoint/2010/main">
          <mc:Choice Requires="p14">
            <p:contentPart p14:bwMode="auto" r:id="rId263">
              <p14:nvContentPartPr>
                <p14:cNvPr id="161" name="Ink 160">
                  <a:extLst>
                    <a:ext uri="{FF2B5EF4-FFF2-40B4-BE49-F238E27FC236}">
                      <a16:creationId xmlns:a16="http://schemas.microsoft.com/office/drawing/2014/main" id="{62122F27-5078-4A10-A63B-38ACF6CC6162}"/>
                    </a:ext>
                  </a:extLst>
                </p14:cNvPr>
                <p14:cNvContentPartPr/>
                <p14:nvPr/>
              </p14:nvContentPartPr>
              <p14:xfrm>
                <a:off x="1320840" y="4014060"/>
                <a:ext cx="49680" cy="162360"/>
              </p14:xfrm>
            </p:contentPart>
          </mc:Choice>
          <mc:Fallback xmlns="">
            <p:pic>
              <p:nvPicPr>
                <p:cNvPr id="161" name="Ink 160">
                  <a:extLst>
                    <a:ext uri="{FF2B5EF4-FFF2-40B4-BE49-F238E27FC236}">
                      <a16:creationId xmlns:a16="http://schemas.microsoft.com/office/drawing/2014/main" id="{62122F27-5078-4A10-A63B-38ACF6CC6162}"/>
                    </a:ext>
                  </a:extLst>
                </p:cNvPr>
                <p:cNvPicPr/>
                <p:nvPr/>
              </p:nvPicPr>
              <p:blipFill>
                <a:blip r:embed="rId264"/>
                <a:stretch>
                  <a:fillRect/>
                </a:stretch>
              </p:blipFill>
              <p:spPr>
                <a:xfrm>
                  <a:off x="1311840" y="4005420"/>
                  <a:ext cx="6732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65">
              <p14:nvContentPartPr>
                <p14:cNvPr id="162" name="Ink 161">
                  <a:extLst>
                    <a:ext uri="{FF2B5EF4-FFF2-40B4-BE49-F238E27FC236}">
                      <a16:creationId xmlns:a16="http://schemas.microsoft.com/office/drawing/2014/main" id="{F9E95724-A4F3-44CB-BDB8-313909F6D3C9}"/>
                    </a:ext>
                  </a:extLst>
                </p14:cNvPr>
                <p14:cNvContentPartPr/>
                <p14:nvPr/>
              </p14:nvContentPartPr>
              <p14:xfrm>
                <a:off x="1302480" y="4097580"/>
                <a:ext cx="49680" cy="8280"/>
              </p14:xfrm>
            </p:contentPart>
          </mc:Choice>
          <mc:Fallback xmlns="">
            <p:pic>
              <p:nvPicPr>
                <p:cNvPr id="162" name="Ink 161">
                  <a:extLst>
                    <a:ext uri="{FF2B5EF4-FFF2-40B4-BE49-F238E27FC236}">
                      <a16:creationId xmlns:a16="http://schemas.microsoft.com/office/drawing/2014/main" id="{F9E95724-A4F3-44CB-BDB8-313909F6D3C9}"/>
                    </a:ext>
                  </a:extLst>
                </p:cNvPr>
                <p:cNvPicPr/>
                <p:nvPr/>
              </p:nvPicPr>
              <p:blipFill>
                <a:blip r:embed="rId266"/>
                <a:stretch>
                  <a:fillRect/>
                </a:stretch>
              </p:blipFill>
              <p:spPr>
                <a:xfrm>
                  <a:off x="1293840" y="4088940"/>
                  <a:ext cx="67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67">
              <p14:nvContentPartPr>
                <p14:cNvPr id="163" name="Ink 162">
                  <a:extLst>
                    <a:ext uri="{FF2B5EF4-FFF2-40B4-BE49-F238E27FC236}">
                      <a16:creationId xmlns:a16="http://schemas.microsoft.com/office/drawing/2014/main" id="{08A9828B-3C1B-45A7-BD89-F357976441B2}"/>
                    </a:ext>
                  </a:extLst>
                </p14:cNvPr>
                <p14:cNvContentPartPr/>
                <p14:nvPr/>
              </p14:nvContentPartPr>
              <p14:xfrm>
                <a:off x="1369800" y="3961500"/>
                <a:ext cx="74880" cy="269640"/>
              </p14:xfrm>
            </p:contentPart>
          </mc:Choice>
          <mc:Fallback xmlns="">
            <p:pic>
              <p:nvPicPr>
                <p:cNvPr id="163" name="Ink 162">
                  <a:extLst>
                    <a:ext uri="{FF2B5EF4-FFF2-40B4-BE49-F238E27FC236}">
                      <a16:creationId xmlns:a16="http://schemas.microsoft.com/office/drawing/2014/main" id="{08A9828B-3C1B-45A7-BD89-F357976441B2}"/>
                    </a:ext>
                  </a:extLst>
                </p:cNvPr>
                <p:cNvPicPr/>
                <p:nvPr/>
              </p:nvPicPr>
              <p:blipFill>
                <a:blip r:embed="rId268"/>
                <a:stretch>
                  <a:fillRect/>
                </a:stretch>
              </p:blipFill>
              <p:spPr>
                <a:xfrm>
                  <a:off x="1361160" y="3952500"/>
                  <a:ext cx="92520" cy="287280"/>
                </a:xfrm>
                <a:prstGeom prst="rect">
                  <a:avLst/>
                </a:prstGeom>
              </p:spPr>
            </p:pic>
          </mc:Fallback>
        </mc:AlternateContent>
        <mc:AlternateContent xmlns:mc="http://schemas.openxmlformats.org/markup-compatibility/2006" xmlns:p14="http://schemas.microsoft.com/office/powerpoint/2010/main">
          <mc:Choice Requires="p14">
            <p:contentPart p14:bwMode="auto" r:id="rId269">
              <p14:nvContentPartPr>
                <p14:cNvPr id="165" name="Ink 164">
                  <a:extLst>
                    <a:ext uri="{FF2B5EF4-FFF2-40B4-BE49-F238E27FC236}">
                      <a16:creationId xmlns:a16="http://schemas.microsoft.com/office/drawing/2014/main" id="{33955D19-D63A-4D2D-A220-320193F36FF6}"/>
                    </a:ext>
                  </a:extLst>
                </p14:cNvPr>
                <p14:cNvContentPartPr/>
                <p14:nvPr/>
              </p14:nvContentPartPr>
              <p14:xfrm>
                <a:off x="1559160" y="4126380"/>
                <a:ext cx="150120" cy="10440"/>
              </p14:xfrm>
            </p:contentPart>
          </mc:Choice>
          <mc:Fallback xmlns="">
            <p:pic>
              <p:nvPicPr>
                <p:cNvPr id="165" name="Ink 164">
                  <a:extLst>
                    <a:ext uri="{FF2B5EF4-FFF2-40B4-BE49-F238E27FC236}">
                      <a16:creationId xmlns:a16="http://schemas.microsoft.com/office/drawing/2014/main" id="{33955D19-D63A-4D2D-A220-320193F36FF6}"/>
                    </a:ext>
                  </a:extLst>
                </p:cNvPr>
                <p:cNvPicPr/>
                <p:nvPr/>
              </p:nvPicPr>
              <p:blipFill>
                <a:blip r:embed="rId270"/>
                <a:stretch>
                  <a:fillRect/>
                </a:stretch>
              </p:blipFill>
              <p:spPr>
                <a:xfrm>
                  <a:off x="1550520" y="4117380"/>
                  <a:ext cx="16776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271">
              <p14:nvContentPartPr>
                <p14:cNvPr id="166" name="Ink 165">
                  <a:extLst>
                    <a:ext uri="{FF2B5EF4-FFF2-40B4-BE49-F238E27FC236}">
                      <a16:creationId xmlns:a16="http://schemas.microsoft.com/office/drawing/2014/main" id="{6D9F18E2-8A8D-4589-8C4E-BC1DDC206EAE}"/>
                    </a:ext>
                  </a:extLst>
                </p14:cNvPr>
                <p14:cNvContentPartPr/>
                <p14:nvPr/>
              </p14:nvContentPartPr>
              <p14:xfrm>
                <a:off x="1581120" y="4083540"/>
                <a:ext cx="130320" cy="9360"/>
              </p14:xfrm>
            </p:contentPart>
          </mc:Choice>
          <mc:Fallback xmlns="">
            <p:pic>
              <p:nvPicPr>
                <p:cNvPr id="166" name="Ink 165">
                  <a:extLst>
                    <a:ext uri="{FF2B5EF4-FFF2-40B4-BE49-F238E27FC236}">
                      <a16:creationId xmlns:a16="http://schemas.microsoft.com/office/drawing/2014/main" id="{6D9F18E2-8A8D-4589-8C4E-BC1DDC206EAE}"/>
                    </a:ext>
                  </a:extLst>
                </p:cNvPr>
                <p:cNvPicPr/>
                <p:nvPr/>
              </p:nvPicPr>
              <p:blipFill>
                <a:blip r:embed="rId272"/>
                <a:stretch>
                  <a:fillRect/>
                </a:stretch>
              </p:blipFill>
              <p:spPr>
                <a:xfrm>
                  <a:off x="1572120" y="4074540"/>
                  <a:ext cx="1479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273">
              <p14:nvContentPartPr>
                <p14:cNvPr id="168" name="Ink 167">
                  <a:extLst>
                    <a:ext uri="{FF2B5EF4-FFF2-40B4-BE49-F238E27FC236}">
                      <a16:creationId xmlns:a16="http://schemas.microsoft.com/office/drawing/2014/main" id="{A148A221-603B-49BC-9D49-C5B78F34D43D}"/>
                    </a:ext>
                  </a:extLst>
                </p14:cNvPr>
                <p14:cNvContentPartPr/>
                <p14:nvPr/>
              </p14:nvContentPartPr>
              <p14:xfrm>
                <a:off x="1846080" y="3872940"/>
                <a:ext cx="185040" cy="482400"/>
              </p14:xfrm>
            </p:contentPart>
          </mc:Choice>
          <mc:Fallback xmlns="">
            <p:pic>
              <p:nvPicPr>
                <p:cNvPr id="168" name="Ink 167">
                  <a:extLst>
                    <a:ext uri="{FF2B5EF4-FFF2-40B4-BE49-F238E27FC236}">
                      <a16:creationId xmlns:a16="http://schemas.microsoft.com/office/drawing/2014/main" id="{A148A221-603B-49BC-9D49-C5B78F34D43D}"/>
                    </a:ext>
                  </a:extLst>
                </p:cNvPr>
                <p:cNvPicPr/>
                <p:nvPr/>
              </p:nvPicPr>
              <p:blipFill>
                <a:blip r:embed="rId274"/>
                <a:stretch>
                  <a:fillRect/>
                </a:stretch>
              </p:blipFill>
              <p:spPr>
                <a:xfrm>
                  <a:off x="1837440" y="3864300"/>
                  <a:ext cx="202680" cy="500040"/>
                </a:xfrm>
                <a:prstGeom prst="rect">
                  <a:avLst/>
                </a:prstGeom>
              </p:spPr>
            </p:pic>
          </mc:Fallback>
        </mc:AlternateContent>
      </p:grpSp>
      <p:grpSp>
        <p:nvGrpSpPr>
          <p:cNvPr id="173" name="Group 172">
            <a:extLst>
              <a:ext uri="{FF2B5EF4-FFF2-40B4-BE49-F238E27FC236}">
                <a16:creationId xmlns:a16="http://schemas.microsoft.com/office/drawing/2014/main" id="{266B4DF1-C30E-44E5-A7D6-3360DCFD6078}"/>
              </a:ext>
            </a:extLst>
          </p:cNvPr>
          <p:cNvGrpSpPr/>
          <p:nvPr/>
        </p:nvGrpSpPr>
        <p:grpSpPr>
          <a:xfrm>
            <a:off x="1959120" y="4027740"/>
            <a:ext cx="209880" cy="195120"/>
            <a:chOff x="1959120" y="4027740"/>
            <a:chExt cx="209880" cy="195120"/>
          </a:xfrm>
        </p:grpSpPr>
        <mc:AlternateContent xmlns:mc="http://schemas.openxmlformats.org/markup-compatibility/2006" xmlns:p14="http://schemas.microsoft.com/office/powerpoint/2010/main">
          <mc:Choice Requires="p14">
            <p:contentPart p14:bwMode="auto" r:id="rId275">
              <p14:nvContentPartPr>
                <p14:cNvPr id="170" name="Ink 169">
                  <a:extLst>
                    <a:ext uri="{FF2B5EF4-FFF2-40B4-BE49-F238E27FC236}">
                      <a16:creationId xmlns:a16="http://schemas.microsoft.com/office/drawing/2014/main" id="{B909BCC7-63A4-407C-9DDA-32D58CED7D27}"/>
                    </a:ext>
                  </a:extLst>
                </p14:cNvPr>
                <p14:cNvContentPartPr/>
                <p14:nvPr/>
              </p14:nvContentPartPr>
              <p14:xfrm>
                <a:off x="1959120" y="4027740"/>
                <a:ext cx="107640" cy="172800"/>
              </p14:xfrm>
            </p:contentPart>
          </mc:Choice>
          <mc:Fallback xmlns="">
            <p:pic>
              <p:nvPicPr>
                <p:cNvPr id="170" name="Ink 169">
                  <a:extLst>
                    <a:ext uri="{FF2B5EF4-FFF2-40B4-BE49-F238E27FC236}">
                      <a16:creationId xmlns:a16="http://schemas.microsoft.com/office/drawing/2014/main" id="{B909BCC7-63A4-407C-9DDA-32D58CED7D27}"/>
                    </a:ext>
                  </a:extLst>
                </p:cNvPr>
                <p:cNvPicPr/>
                <p:nvPr/>
              </p:nvPicPr>
              <p:blipFill>
                <a:blip r:embed="rId276"/>
                <a:stretch>
                  <a:fillRect/>
                </a:stretch>
              </p:blipFill>
              <p:spPr>
                <a:xfrm>
                  <a:off x="1950120" y="4018740"/>
                  <a:ext cx="12528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277">
              <p14:nvContentPartPr>
                <p14:cNvPr id="171" name="Ink 170">
                  <a:extLst>
                    <a:ext uri="{FF2B5EF4-FFF2-40B4-BE49-F238E27FC236}">
                      <a16:creationId xmlns:a16="http://schemas.microsoft.com/office/drawing/2014/main" id="{885688DF-128B-45AD-852A-A047A200A33D}"/>
                    </a:ext>
                  </a:extLst>
                </p14:cNvPr>
                <p14:cNvContentPartPr/>
                <p14:nvPr/>
              </p14:nvContentPartPr>
              <p14:xfrm>
                <a:off x="2001240" y="4131780"/>
                <a:ext cx="48960" cy="4680"/>
              </p14:xfrm>
            </p:contentPart>
          </mc:Choice>
          <mc:Fallback xmlns="">
            <p:pic>
              <p:nvPicPr>
                <p:cNvPr id="171" name="Ink 170">
                  <a:extLst>
                    <a:ext uri="{FF2B5EF4-FFF2-40B4-BE49-F238E27FC236}">
                      <a16:creationId xmlns:a16="http://schemas.microsoft.com/office/drawing/2014/main" id="{885688DF-128B-45AD-852A-A047A200A33D}"/>
                    </a:ext>
                  </a:extLst>
                </p:cNvPr>
                <p:cNvPicPr/>
                <p:nvPr/>
              </p:nvPicPr>
              <p:blipFill>
                <a:blip r:embed="rId278"/>
                <a:stretch>
                  <a:fillRect/>
                </a:stretch>
              </p:blipFill>
              <p:spPr>
                <a:xfrm>
                  <a:off x="1992600" y="4122780"/>
                  <a:ext cx="666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279">
              <p14:nvContentPartPr>
                <p14:cNvPr id="172" name="Ink 171">
                  <a:extLst>
                    <a:ext uri="{FF2B5EF4-FFF2-40B4-BE49-F238E27FC236}">
                      <a16:creationId xmlns:a16="http://schemas.microsoft.com/office/drawing/2014/main" id="{63AFC9D7-2CFF-43A8-8F20-3B2E1053340A}"/>
                    </a:ext>
                  </a:extLst>
                </p14:cNvPr>
                <p14:cNvContentPartPr/>
                <p14:nvPr/>
              </p14:nvContentPartPr>
              <p14:xfrm>
                <a:off x="2093040" y="4157700"/>
                <a:ext cx="75960" cy="65160"/>
              </p14:xfrm>
            </p:contentPart>
          </mc:Choice>
          <mc:Fallback xmlns="">
            <p:pic>
              <p:nvPicPr>
                <p:cNvPr id="172" name="Ink 171">
                  <a:extLst>
                    <a:ext uri="{FF2B5EF4-FFF2-40B4-BE49-F238E27FC236}">
                      <a16:creationId xmlns:a16="http://schemas.microsoft.com/office/drawing/2014/main" id="{63AFC9D7-2CFF-43A8-8F20-3B2E1053340A}"/>
                    </a:ext>
                  </a:extLst>
                </p:cNvPr>
                <p:cNvPicPr/>
                <p:nvPr/>
              </p:nvPicPr>
              <p:blipFill>
                <a:blip r:embed="rId280"/>
                <a:stretch>
                  <a:fillRect/>
                </a:stretch>
              </p:blipFill>
              <p:spPr>
                <a:xfrm>
                  <a:off x="2084400" y="4149060"/>
                  <a:ext cx="93600" cy="82800"/>
                </a:xfrm>
                <a:prstGeom prst="rect">
                  <a:avLst/>
                </a:prstGeom>
              </p:spPr>
            </p:pic>
          </mc:Fallback>
        </mc:AlternateContent>
      </p:grpSp>
      <p:grpSp>
        <p:nvGrpSpPr>
          <p:cNvPr id="176" name="Group 175">
            <a:extLst>
              <a:ext uri="{FF2B5EF4-FFF2-40B4-BE49-F238E27FC236}">
                <a16:creationId xmlns:a16="http://schemas.microsoft.com/office/drawing/2014/main" id="{905E6DE3-91B1-4888-AC9C-5615AAFB1BD4}"/>
              </a:ext>
            </a:extLst>
          </p:cNvPr>
          <p:cNvGrpSpPr/>
          <p:nvPr/>
        </p:nvGrpSpPr>
        <p:grpSpPr>
          <a:xfrm>
            <a:off x="2326320" y="4053660"/>
            <a:ext cx="82800" cy="107640"/>
            <a:chOff x="2326320" y="4053660"/>
            <a:chExt cx="82800" cy="107640"/>
          </a:xfrm>
        </p:grpSpPr>
        <mc:AlternateContent xmlns:mc="http://schemas.openxmlformats.org/markup-compatibility/2006" xmlns:p14="http://schemas.microsoft.com/office/powerpoint/2010/main">
          <mc:Choice Requires="p14">
            <p:contentPart p14:bwMode="auto" r:id="rId281">
              <p14:nvContentPartPr>
                <p14:cNvPr id="174" name="Ink 173">
                  <a:extLst>
                    <a:ext uri="{FF2B5EF4-FFF2-40B4-BE49-F238E27FC236}">
                      <a16:creationId xmlns:a16="http://schemas.microsoft.com/office/drawing/2014/main" id="{592DC6AB-1078-4B3B-8CA6-C2FC3EFFC0E1}"/>
                    </a:ext>
                  </a:extLst>
                </p14:cNvPr>
                <p14:cNvContentPartPr/>
                <p14:nvPr/>
              </p14:nvContentPartPr>
              <p14:xfrm>
                <a:off x="2355840" y="4053660"/>
                <a:ext cx="10080" cy="107640"/>
              </p14:xfrm>
            </p:contentPart>
          </mc:Choice>
          <mc:Fallback xmlns="">
            <p:pic>
              <p:nvPicPr>
                <p:cNvPr id="174" name="Ink 173">
                  <a:extLst>
                    <a:ext uri="{FF2B5EF4-FFF2-40B4-BE49-F238E27FC236}">
                      <a16:creationId xmlns:a16="http://schemas.microsoft.com/office/drawing/2014/main" id="{592DC6AB-1078-4B3B-8CA6-C2FC3EFFC0E1}"/>
                    </a:ext>
                  </a:extLst>
                </p:cNvPr>
                <p:cNvPicPr/>
                <p:nvPr/>
              </p:nvPicPr>
              <p:blipFill>
                <a:blip r:embed="rId282"/>
                <a:stretch>
                  <a:fillRect/>
                </a:stretch>
              </p:blipFill>
              <p:spPr>
                <a:xfrm>
                  <a:off x="2346840" y="4044660"/>
                  <a:ext cx="277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283">
              <p14:nvContentPartPr>
                <p14:cNvPr id="175" name="Ink 174">
                  <a:extLst>
                    <a:ext uri="{FF2B5EF4-FFF2-40B4-BE49-F238E27FC236}">
                      <a16:creationId xmlns:a16="http://schemas.microsoft.com/office/drawing/2014/main" id="{77BC359C-6AAC-4811-8A68-03C2127B031A}"/>
                    </a:ext>
                  </a:extLst>
                </p14:cNvPr>
                <p14:cNvContentPartPr/>
                <p14:nvPr/>
              </p14:nvContentPartPr>
              <p14:xfrm>
                <a:off x="2326320" y="4105500"/>
                <a:ext cx="82800" cy="6840"/>
              </p14:xfrm>
            </p:contentPart>
          </mc:Choice>
          <mc:Fallback xmlns="">
            <p:pic>
              <p:nvPicPr>
                <p:cNvPr id="175" name="Ink 174">
                  <a:extLst>
                    <a:ext uri="{FF2B5EF4-FFF2-40B4-BE49-F238E27FC236}">
                      <a16:creationId xmlns:a16="http://schemas.microsoft.com/office/drawing/2014/main" id="{77BC359C-6AAC-4811-8A68-03C2127B031A}"/>
                    </a:ext>
                  </a:extLst>
                </p:cNvPr>
                <p:cNvPicPr/>
                <p:nvPr/>
              </p:nvPicPr>
              <p:blipFill>
                <a:blip r:embed="rId284"/>
                <a:stretch>
                  <a:fillRect/>
                </a:stretch>
              </p:blipFill>
              <p:spPr>
                <a:xfrm>
                  <a:off x="2317320" y="4096860"/>
                  <a:ext cx="100440" cy="24480"/>
                </a:xfrm>
                <a:prstGeom prst="rect">
                  <a:avLst/>
                </a:prstGeom>
              </p:spPr>
            </p:pic>
          </mc:Fallback>
        </mc:AlternateContent>
      </p:grpSp>
      <p:grpSp>
        <p:nvGrpSpPr>
          <p:cNvPr id="180" name="Group 179">
            <a:extLst>
              <a:ext uri="{FF2B5EF4-FFF2-40B4-BE49-F238E27FC236}">
                <a16:creationId xmlns:a16="http://schemas.microsoft.com/office/drawing/2014/main" id="{8B13BCD9-DACA-4851-81A7-CC55BB5B6B2B}"/>
              </a:ext>
            </a:extLst>
          </p:cNvPr>
          <p:cNvGrpSpPr/>
          <p:nvPr/>
        </p:nvGrpSpPr>
        <p:grpSpPr>
          <a:xfrm>
            <a:off x="2555640" y="3992100"/>
            <a:ext cx="271440" cy="231480"/>
            <a:chOff x="2555640" y="3992100"/>
            <a:chExt cx="271440" cy="231480"/>
          </a:xfrm>
        </p:grpSpPr>
        <mc:AlternateContent xmlns:mc="http://schemas.openxmlformats.org/markup-compatibility/2006" xmlns:p14="http://schemas.microsoft.com/office/powerpoint/2010/main">
          <mc:Choice Requires="p14">
            <p:contentPart p14:bwMode="auto" r:id="rId285">
              <p14:nvContentPartPr>
                <p14:cNvPr id="177" name="Ink 176">
                  <a:extLst>
                    <a:ext uri="{FF2B5EF4-FFF2-40B4-BE49-F238E27FC236}">
                      <a16:creationId xmlns:a16="http://schemas.microsoft.com/office/drawing/2014/main" id="{8DC4CF73-DFF8-4ED5-8871-67875278E38D}"/>
                    </a:ext>
                  </a:extLst>
                </p14:cNvPr>
                <p14:cNvContentPartPr/>
                <p14:nvPr/>
              </p14:nvContentPartPr>
              <p14:xfrm>
                <a:off x="2555640" y="3992100"/>
                <a:ext cx="104400" cy="194400"/>
              </p14:xfrm>
            </p:contentPart>
          </mc:Choice>
          <mc:Fallback xmlns="">
            <p:pic>
              <p:nvPicPr>
                <p:cNvPr id="177" name="Ink 176">
                  <a:extLst>
                    <a:ext uri="{FF2B5EF4-FFF2-40B4-BE49-F238E27FC236}">
                      <a16:creationId xmlns:a16="http://schemas.microsoft.com/office/drawing/2014/main" id="{8DC4CF73-DFF8-4ED5-8871-67875278E38D}"/>
                    </a:ext>
                  </a:extLst>
                </p:cNvPr>
                <p:cNvPicPr/>
                <p:nvPr/>
              </p:nvPicPr>
              <p:blipFill>
                <a:blip r:embed="rId286"/>
                <a:stretch>
                  <a:fillRect/>
                </a:stretch>
              </p:blipFill>
              <p:spPr>
                <a:xfrm>
                  <a:off x="2546640" y="3983460"/>
                  <a:ext cx="12204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287">
              <p14:nvContentPartPr>
                <p14:cNvPr id="178" name="Ink 177">
                  <a:extLst>
                    <a:ext uri="{FF2B5EF4-FFF2-40B4-BE49-F238E27FC236}">
                      <a16:creationId xmlns:a16="http://schemas.microsoft.com/office/drawing/2014/main" id="{E5E27AA7-5809-452A-BF04-A192B31DE7B1}"/>
                    </a:ext>
                  </a:extLst>
                </p14:cNvPr>
                <p14:cNvContentPartPr/>
                <p14:nvPr/>
              </p14:nvContentPartPr>
              <p14:xfrm>
                <a:off x="2594880" y="4115940"/>
                <a:ext cx="72000" cy="10800"/>
              </p14:xfrm>
            </p:contentPart>
          </mc:Choice>
          <mc:Fallback xmlns="">
            <p:pic>
              <p:nvPicPr>
                <p:cNvPr id="178" name="Ink 177">
                  <a:extLst>
                    <a:ext uri="{FF2B5EF4-FFF2-40B4-BE49-F238E27FC236}">
                      <a16:creationId xmlns:a16="http://schemas.microsoft.com/office/drawing/2014/main" id="{E5E27AA7-5809-452A-BF04-A192B31DE7B1}"/>
                    </a:ext>
                  </a:extLst>
                </p:cNvPr>
                <p:cNvPicPr/>
                <p:nvPr/>
              </p:nvPicPr>
              <p:blipFill>
                <a:blip r:embed="rId288"/>
                <a:stretch>
                  <a:fillRect/>
                </a:stretch>
              </p:blipFill>
              <p:spPr>
                <a:xfrm>
                  <a:off x="2585880" y="4107300"/>
                  <a:ext cx="896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89">
              <p14:nvContentPartPr>
                <p14:cNvPr id="179" name="Ink 178">
                  <a:extLst>
                    <a:ext uri="{FF2B5EF4-FFF2-40B4-BE49-F238E27FC236}">
                      <a16:creationId xmlns:a16="http://schemas.microsoft.com/office/drawing/2014/main" id="{47A65C9B-299B-4CC4-BD37-2BE64FBDDE65}"/>
                    </a:ext>
                  </a:extLst>
                </p14:cNvPr>
                <p14:cNvContentPartPr/>
                <p14:nvPr/>
              </p14:nvContentPartPr>
              <p14:xfrm>
                <a:off x="2712960" y="4142220"/>
                <a:ext cx="114120" cy="81360"/>
              </p14:xfrm>
            </p:contentPart>
          </mc:Choice>
          <mc:Fallback xmlns="">
            <p:pic>
              <p:nvPicPr>
                <p:cNvPr id="179" name="Ink 178">
                  <a:extLst>
                    <a:ext uri="{FF2B5EF4-FFF2-40B4-BE49-F238E27FC236}">
                      <a16:creationId xmlns:a16="http://schemas.microsoft.com/office/drawing/2014/main" id="{47A65C9B-299B-4CC4-BD37-2BE64FBDDE65}"/>
                    </a:ext>
                  </a:extLst>
                </p:cNvPr>
                <p:cNvPicPr/>
                <p:nvPr/>
              </p:nvPicPr>
              <p:blipFill>
                <a:blip r:embed="rId290"/>
                <a:stretch>
                  <a:fillRect/>
                </a:stretch>
              </p:blipFill>
              <p:spPr>
                <a:xfrm>
                  <a:off x="2704320" y="4133220"/>
                  <a:ext cx="131760" cy="99000"/>
                </a:xfrm>
                <a:prstGeom prst="rect">
                  <a:avLst/>
                </a:prstGeom>
              </p:spPr>
            </p:pic>
          </mc:Fallback>
        </mc:AlternateContent>
      </p:grpSp>
      <p:grpSp>
        <p:nvGrpSpPr>
          <p:cNvPr id="184" name="Group 183">
            <a:extLst>
              <a:ext uri="{FF2B5EF4-FFF2-40B4-BE49-F238E27FC236}">
                <a16:creationId xmlns:a16="http://schemas.microsoft.com/office/drawing/2014/main" id="{EC2F9163-458C-4DD3-8410-CD4CBCE28B10}"/>
              </a:ext>
            </a:extLst>
          </p:cNvPr>
          <p:cNvGrpSpPr/>
          <p:nvPr/>
        </p:nvGrpSpPr>
        <p:grpSpPr>
          <a:xfrm>
            <a:off x="2940480" y="4081740"/>
            <a:ext cx="279720" cy="91800"/>
            <a:chOff x="2940480" y="4081740"/>
            <a:chExt cx="279720" cy="91800"/>
          </a:xfrm>
        </p:grpSpPr>
        <mc:AlternateContent xmlns:mc="http://schemas.openxmlformats.org/markup-compatibility/2006" xmlns:p14="http://schemas.microsoft.com/office/powerpoint/2010/main">
          <mc:Choice Requires="p14">
            <p:contentPart p14:bwMode="auto" r:id="rId291">
              <p14:nvContentPartPr>
                <p14:cNvPr id="181" name="Ink 180">
                  <a:extLst>
                    <a:ext uri="{FF2B5EF4-FFF2-40B4-BE49-F238E27FC236}">
                      <a16:creationId xmlns:a16="http://schemas.microsoft.com/office/drawing/2014/main" id="{D0033DCD-CFD4-4BA0-A049-B751D3B24297}"/>
                    </a:ext>
                  </a:extLst>
                </p14:cNvPr>
                <p14:cNvContentPartPr/>
                <p14:nvPr/>
              </p14:nvContentPartPr>
              <p14:xfrm>
                <a:off x="2940480" y="4081740"/>
                <a:ext cx="73080" cy="91800"/>
              </p14:xfrm>
            </p:contentPart>
          </mc:Choice>
          <mc:Fallback xmlns="">
            <p:pic>
              <p:nvPicPr>
                <p:cNvPr id="181" name="Ink 180">
                  <a:extLst>
                    <a:ext uri="{FF2B5EF4-FFF2-40B4-BE49-F238E27FC236}">
                      <a16:creationId xmlns:a16="http://schemas.microsoft.com/office/drawing/2014/main" id="{D0033DCD-CFD4-4BA0-A049-B751D3B24297}"/>
                    </a:ext>
                  </a:extLst>
                </p:cNvPr>
                <p:cNvPicPr/>
                <p:nvPr/>
              </p:nvPicPr>
              <p:blipFill>
                <a:blip r:embed="rId292"/>
                <a:stretch>
                  <a:fillRect/>
                </a:stretch>
              </p:blipFill>
              <p:spPr>
                <a:xfrm>
                  <a:off x="2931480" y="4073100"/>
                  <a:ext cx="9072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293">
              <p14:nvContentPartPr>
                <p14:cNvPr id="182" name="Ink 181">
                  <a:extLst>
                    <a:ext uri="{FF2B5EF4-FFF2-40B4-BE49-F238E27FC236}">
                      <a16:creationId xmlns:a16="http://schemas.microsoft.com/office/drawing/2014/main" id="{655802AA-DDA0-4416-8193-A3740FE3F49D}"/>
                    </a:ext>
                  </a:extLst>
                </p14:cNvPr>
                <p14:cNvContentPartPr/>
                <p14:nvPr/>
              </p14:nvContentPartPr>
              <p14:xfrm>
                <a:off x="3051720" y="4102260"/>
                <a:ext cx="86760" cy="68760"/>
              </p14:xfrm>
            </p:contentPart>
          </mc:Choice>
          <mc:Fallback xmlns="">
            <p:pic>
              <p:nvPicPr>
                <p:cNvPr id="182" name="Ink 181">
                  <a:extLst>
                    <a:ext uri="{FF2B5EF4-FFF2-40B4-BE49-F238E27FC236}">
                      <a16:creationId xmlns:a16="http://schemas.microsoft.com/office/drawing/2014/main" id="{655802AA-DDA0-4416-8193-A3740FE3F49D}"/>
                    </a:ext>
                  </a:extLst>
                </p:cNvPr>
                <p:cNvPicPr/>
                <p:nvPr/>
              </p:nvPicPr>
              <p:blipFill>
                <a:blip r:embed="rId294"/>
                <a:stretch>
                  <a:fillRect/>
                </a:stretch>
              </p:blipFill>
              <p:spPr>
                <a:xfrm>
                  <a:off x="3043080" y="4093260"/>
                  <a:ext cx="10440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95">
              <p14:nvContentPartPr>
                <p14:cNvPr id="183" name="Ink 182">
                  <a:extLst>
                    <a:ext uri="{FF2B5EF4-FFF2-40B4-BE49-F238E27FC236}">
                      <a16:creationId xmlns:a16="http://schemas.microsoft.com/office/drawing/2014/main" id="{ACB7EC58-5F63-4C1A-9931-6912484BCE80}"/>
                    </a:ext>
                  </a:extLst>
                </p14:cNvPr>
                <p14:cNvContentPartPr/>
                <p14:nvPr/>
              </p14:nvContentPartPr>
              <p14:xfrm>
                <a:off x="3154680" y="4096500"/>
                <a:ext cx="65520" cy="65880"/>
              </p14:xfrm>
            </p:contentPart>
          </mc:Choice>
          <mc:Fallback xmlns="">
            <p:pic>
              <p:nvPicPr>
                <p:cNvPr id="183" name="Ink 182">
                  <a:extLst>
                    <a:ext uri="{FF2B5EF4-FFF2-40B4-BE49-F238E27FC236}">
                      <a16:creationId xmlns:a16="http://schemas.microsoft.com/office/drawing/2014/main" id="{ACB7EC58-5F63-4C1A-9931-6912484BCE80}"/>
                    </a:ext>
                  </a:extLst>
                </p:cNvPr>
                <p:cNvPicPr/>
                <p:nvPr/>
              </p:nvPicPr>
              <p:blipFill>
                <a:blip r:embed="rId296"/>
                <a:stretch>
                  <a:fillRect/>
                </a:stretch>
              </p:blipFill>
              <p:spPr>
                <a:xfrm>
                  <a:off x="3145680" y="4087500"/>
                  <a:ext cx="83160" cy="83520"/>
                </a:xfrm>
                <a:prstGeom prst="rect">
                  <a:avLst/>
                </a:prstGeom>
              </p:spPr>
            </p:pic>
          </mc:Fallback>
        </mc:AlternateContent>
      </p:grpSp>
      <p:grpSp>
        <p:nvGrpSpPr>
          <p:cNvPr id="194" name="Group 193">
            <a:extLst>
              <a:ext uri="{FF2B5EF4-FFF2-40B4-BE49-F238E27FC236}">
                <a16:creationId xmlns:a16="http://schemas.microsoft.com/office/drawing/2014/main" id="{8DDBD5AA-2BE3-4738-83C9-1216A6015986}"/>
              </a:ext>
            </a:extLst>
          </p:cNvPr>
          <p:cNvGrpSpPr/>
          <p:nvPr/>
        </p:nvGrpSpPr>
        <p:grpSpPr>
          <a:xfrm>
            <a:off x="3305160" y="3955380"/>
            <a:ext cx="478440" cy="264600"/>
            <a:chOff x="3305160" y="3955380"/>
            <a:chExt cx="478440" cy="264600"/>
          </a:xfrm>
        </p:grpSpPr>
        <mc:AlternateContent xmlns:mc="http://schemas.openxmlformats.org/markup-compatibility/2006" xmlns:p14="http://schemas.microsoft.com/office/powerpoint/2010/main">
          <mc:Choice Requires="p14">
            <p:contentPart p14:bwMode="auto" r:id="rId297">
              <p14:nvContentPartPr>
                <p14:cNvPr id="185" name="Ink 184">
                  <a:extLst>
                    <a:ext uri="{FF2B5EF4-FFF2-40B4-BE49-F238E27FC236}">
                      <a16:creationId xmlns:a16="http://schemas.microsoft.com/office/drawing/2014/main" id="{3AEC78A2-65FF-417F-AF17-0C1FF3F8F1DF}"/>
                    </a:ext>
                  </a:extLst>
                </p14:cNvPr>
                <p14:cNvContentPartPr/>
                <p14:nvPr/>
              </p14:nvContentPartPr>
              <p14:xfrm>
                <a:off x="3305160" y="3955380"/>
                <a:ext cx="60840" cy="264600"/>
              </p14:xfrm>
            </p:contentPart>
          </mc:Choice>
          <mc:Fallback xmlns="">
            <p:pic>
              <p:nvPicPr>
                <p:cNvPr id="185" name="Ink 184">
                  <a:extLst>
                    <a:ext uri="{FF2B5EF4-FFF2-40B4-BE49-F238E27FC236}">
                      <a16:creationId xmlns:a16="http://schemas.microsoft.com/office/drawing/2014/main" id="{3AEC78A2-65FF-417F-AF17-0C1FF3F8F1DF}"/>
                    </a:ext>
                  </a:extLst>
                </p:cNvPr>
                <p:cNvPicPr/>
                <p:nvPr/>
              </p:nvPicPr>
              <p:blipFill>
                <a:blip r:embed="rId298"/>
                <a:stretch>
                  <a:fillRect/>
                </a:stretch>
              </p:blipFill>
              <p:spPr>
                <a:xfrm>
                  <a:off x="3296160" y="3946380"/>
                  <a:ext cx="78480" cy="28224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186" name="Ink 185">
                  <a:extLst>
                    <a:ext uri="{FF2B5EF4-FFF2-40B4-BE49-F238E27FC236}">
                      <a16:creationId xmlns:a16="http://schemas.microsoft.com/office/drawing/2014/main" id="{56515671-D0D4-470F-B426-FC31F26A85B2}"/>
                    </a:ext>
                  </a:extLst>
                </p14:cNvPr>
                <p14:cNvContentPartPr/>
                <p14:nvPr/>
              </p14:nvContentPartPr>
              <p14:xfrm>
                <a:off x="3383640" y="4053300"/>
                <a:ext cx="67680" cy="120960"/>
              </p14:xfrm>
            </p:contentPart>
          </mc:Choice>
          <mc:Fallback xmlns="">
            <p:pic>
              <p:nvPicPr>
                <p:cNvPr id="186" name="Ink 185">
                  <a:extLst>
                    <a:ext uri="{FF2B5EF4-FFF2-40B4-BE49-F238E27FC236}">
                      <a16:creationId xmlns:a16="http://schemas.microsoft.com/office/drawing/2014/main" id="{56515671-D0D4-470F-B426-FC31F26A85B2}"/>
                    </a:ext>
                  </a:extLst>
                </p:cNvPr>
                <p:cNvPicPr/>
                <p:nvPr/>
              </p:nvPicPr>
              <p:blipFill>
                <a:blip r:embed="rId300"/>
                <a:stretch>
                  <a:fillRect/>
                </a:stretch>
              </p:blipFill>
              <p:spPr>
                <a:xfrm>
                  <a:off x="3375000" y="4044660"/>
                  <a:ext cx="85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187" name="Ink 186">
                  <a:extLst>
                    <a:ext uri="{FF2B5EF4-FFF2-40B4-BE49-F238E27FC236}">
                      <a16:creationId xmlns:a16="http://schemas.microsoft.com/office/drawing/2014/main" id="{F291E08A-97E0-4095-BF6D-5BF5A689B04A}"/>
                    </a:ext>
                  </a:extLst>
                </p14:cNvPr>
                <p14:cNvContentPartPr/>
                <p14:nvPr/>
              </p14:nvContentPartPr>
              <p14:xfrm>
                <a:off x="3476160" y="4049700"/>
                <a:ext cx="96840" cy="52560"/>
              </p14:xfrm>
            </p:contentPart>
          </mc:Choice>
          <mc:Fallback xmlns="">
            <p:pic>
              <p:nvPicPr>
                <p:cNvPr id="187" name="Ink 186">
                  <a:extLst>
                    <a:ext uri="{FF2B5EF4-FFF2-40B4-BE49-F238E27FC236}">
                      <a16:creationId xmlns:a16="http://schemas.microsoft.com/office/drawing/2014/main" id="{F291E08A-97E0-4095-BF6D-5BF5A689B04A}"/>
                    </a:ext>
                  </a:extLst>
                </p:cNvPr>
                <p:cNvPicPr/>
                <p:nvPr/>
              </p:nvPicPr>
              <p:blipFill>
                <a:blip r:embed="rId302"/>
                <a:stretch>
                  <a:fillRect/>
                </a:stretch>
              </p:blipFill>
              <p:spPr>
                <a:xfrm>
                  <a:off x="3467520" y="4040700"/>
                  <a:ext cx="1144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188" name="Ink 187">
                  <a:extLst>
                    <a:ext uri="{FF2B5EF4-FFF2-40B4-BE49-F238E27FC236}">
                      <a16:creationId xmlns:a16="http://schemas.microsoft.com/office/drawing/2014/main" id="{4B005B05-9DE9-47BF-A092-7AB3F37CFDEB}"/>
                    </a:ext>
                  </a:extLst>
                </p14:cNvPr>
                <p14:cNvContentPartPr/>
                <p14:nvPr/>
              </p14:nvContentPartPr>
              <p14:xfrm>
                <a:off x="3501720" y="4059780"/>
                <a:ext cx="21600" cy="90360"/>
              </p14:xfrm>
            </p:contentPart>
          </mc:Choice>
          <mc:Fallback xmlns="">
            <p:pic>
              <p:nvPicPr>
                <p:cNvPr id="188" name="Ink 187">
                  <a:extLst>
                    <a:ext uri="{FF2B5EF4-FFF2-40B4-BE49-F238E27FC236}">
                      <a16:creationId xmlns:a16="http://schemas.microsoft.com/office/drawing/2014/main" id="{4B005B05-9DE9-47BF-A092-7AB3F37CFDEB}"/>
                    </a:ext>
                  </a:extLst>
                </p:cNvPr>
                <p:cNvPicPr/>
                <p:nvPr/>
              </p:nvPicPr>
              <p:blipFill>
                <a:blip r:embed="rId304"/>
                <a:stretch>
                  <a:fillRect/>
                </a:stretch>
              </p:blipFill>
              <p:spPr>
                <a:xfrm>
                  <a:off x="3493080" y="4051140"/>
                  <a:ext cx="392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189" name="Ink 188">
                  <a:extLst>
                    <a:ext uri="{FF2B5EF4-FFF2-40B4-BE49-F238E27FC236}">
                      <a16:creationId xmlns:a16="http://schemas.microsoft.com/office/drawing/2014/main" id="{8A04EB7A-8DEB-4FCC-95CC-A17BBE80A567}"/>
                    </a:ext>
                  </a:extLst>
                </p14:cNvPr>
                <p14:cNvContentPartPr/>
                <p14:nvPr/>
              </p14:nvContentPartPr>
              <p14:xfrm>
                <a:off x="3537000" y="4049700"/>
                <a:ext cx="18720" cy="106920"/>
              </p14:xfrm>
            </p:contentPart>
          </mc:Choice>
          <mc:Fallback xmlns="">
            <p:pic>
              <p:nvPicPr>
                <p:cNvPr id="189" name="Ink 188">
                  <a:extLst>
                    <a:ext uri="{FF2B5EF4-FFF2-40B4-BE49-F238E27FC236}">
                      <a16:creationId xmlns:a16="http://schemas.microsoft.com/office/drawing/2014/main" id="{8A04EB7A-8DEB-4FCC-95CC-A17BBE80A567}"/>
                    </a:ext>
                  </a:extLst>
                </p:cNvPr>
                <p:cNvPicPr/>
                <p:nvPr/>
              </p:nvPicPr>
              <p:blipFill>
                <a:blip r:embed="rId306"/>
                <a:stretch>
                  <a:fillRect/>
                </a:stretch>
              </p:blipFill>
              <p:spPr>
                <a:xfrm>
                  <a:off x="3528360" y="4041060"/>
                  <a:ext cx="3636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191" name="Ink 190">
                  <a:extLst>
                    <a:ext uri="{FF2B5EF4-FFF2-40B4-BE49-F238E27FC236}">
                      <a16:creationId xmlns:a16="http://schemas.microsoft.com/office/drawing/2014/main" id="{41A5840D-150A-4C89-8611-2EF10DA5F263}"/>
                    </a:ext>
                  </a:extLst>
                </p14:cNvPr>
                <p14:cNvContentPartPr/>
                <p14:nvPr/>
              </p14:nvContentPartPr>
              <p14:xfrm>
                <a:off x="3629880" y="4023420"/>
                <a:ext cx="72000" cy="143640"/>
              </p14:xfrm>
            </p:contentPart>
          </mc:Choice>
          <mc:Fallback xmlns="">
            <p:pic>
              <p:nvPicPr>
                <p:cNvPr id="191" name="Ink 190">
                  <a:extLst>
                    <a:ext uri="{FF2B5EF4-FFF2-40B4-BE49-F238E27FC236}">
                      <a16:creationId xmlns:a16="http://schemas.microsoft.com/office/drawing/2014/main" id="{41A5840D-150A-4C89-8611-2EF10DA5F263}"/>
                    </a:ext>
                  </a:extLst>
                </p:cNvPr>
                <p:cNvPicPr/>
                <p:nvPr/>
              </p:nvPicPr>
              <p:blipFill>
                <a:blip r:embed="rId308"/>
                <a:stretch>
                  <a:fillRect/>
                </a:stretch>
              </p:blipFill>
              <p:spPr>
                <a:xfrm>
                  <a:off x="3620880" y="4014420"/>
                  <a:ext cx="896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192" name="Ink 191">
                  <a:extLst>
                    <a:ext uri="{FF2B5EF4-FFF2-40B4-BE49-F238E27FC236}">
                      <a16:creationId xmlns:a16="http://schemas.microsoft.com/office/drawing/2014/main" id="{578C7B6E-FA1F-4A30-BC72-FAF513CDB648}"/>
                    </a:ext>
                  </a:extLst>
                </p14:cNvPr>
                <p14:cNvContentPartPr/>
                <p14:nvPr/>
              </p14:nvContentPartPr>
              <p14:xfrm>
                <a:off x="3590280" y="4118460"/>
                <a:ext cx="82080" cy="8280"/>
              </p14:xfrm>
            </p:contentPart>
          </mc:Choice>
          <mc:Fallback xmlns="">
            <p:pic>
              <p:nvPicPr>
                <p:cNvPr id="192" name="Ink 191">
                  <a:extLst>
                    <a:ext uri="{FF2B5EF4-FFF2-40B4-BE49-F238E27FC236}">
                      <a16:creationId xmlns:a16="http://schemas.microsoft.com/office/drawing/2014/main" id="{578C7B6E-FA1F-4A30-BC72-FAF513CDB648}"/>
                    </a:ext>
                  </a:extLst>
                </p:cNvPr>
                <p:cNvPicPr/>
                <p:nvPr/>
              </p:nvPicPr>
              <p:blipFill>
                <a:blip r:embed="rId310"/>
                <a:stretch>
                  <a:fillRect/>
                </a:stretch>
              </p:blipFill>
              <p:spPr>
                <a:xfrm>
                  <a:off x="3581640" y="4109460"/>
                  <a:ext cx="997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193" name="Ink 192">
                  <a:extLst>
                    <a:ext uri="{FF2B5EF4-FFF2-40B4-BE49-F238E27FC236}">
                      <a16:creationId xmlns:a16="http://schemas.microsoft.com/office/drawing/2014/main" id="{4E453BFE-9DE9-4BB2-8629-01335CA6C955}"/>
                    </a:ext>
                  </a:extLst>
                </p14:cNvPr>
                <p14:cNvContentPartPr/>
                <p14:nvPr/>
              </p14:nvContentPartPr>
              <p14:xfrm>
                <a:off x="3680280" y="4144380"/>
                <a:ext cx="103320" cy="64080"/>
              </p14:xfrm>
            </p:contentPart>
          </mc:Choice>
          <mc:Fallback xmlns="">
            <p:pic>
              <p:nvPicPr>
                <p:cNvPr id="193" name="Ink 192">
                  <a:extLst>
                    <a:ext uri="{FF2B5EF4-FFF2-40B4-BE49-F238E27FC236}">
                      <a16:creationId xmlns:a16="http://schemas.microsoft.com/office/drawing/2014/main" id="{4E453BFE-9DE9-4BB2-8629-01335CA6C955}"/>
                    </a:ext>
                  </a:extLst>
                </p:cNvPr>
                <p:cNvPicPr/>
                <p:nvPr/>
              </p:nvPicPr>
              <p:blipFill>
                <a:blip r:embed="rId312"/>
                <a:stretch>
                  <a:fillRect/>
                </a:stretch>
              </p:blipFill>
              <p:spPr>
                <a:xfrm>
                  <a:off x="3671640" y="4135740"/>
                  <a:ext cx="120960" cy="81720"/>
                </a:xfrm>
                <a:prstGeom prst="rect">
                  <a:avLst/>
                </a:prstGeom>
              </p:spPr>
            </p:pic>
          </mc:Fallback>
        </mc:AlternateContent>
      </p:grpSp>
      <p:grpSp>
        <p:nvGrpSpPr>
          <p:cNvPr id="221" name="Group 220">
            <a:extLst>
              <a:ext uri="{FF2B5EF4-FFF2-40B4-BE49-F238E27FC236}">
                <a16:creationId xmlns:a16="http://schemas.microsoft.com/office/drawing/2014/main" id="{B2B7CF70-7D1C-48A9-9C0E-95DB2A085AC9}"/>
              </a:ext>
            </a:extLst>
          </p:cNvPr>
          <p:cNvGrpSpPr/>
          <p:nvPr/>
        </p:nvGrpSpPr>
        <p:grpSpPr>
          <a:xfrm>
            <a:off x="3843720" y="3847020"/>
            <a:ext cx="1390680" cy="476640"/>
            <a:chOff x="3843720" y="3847020"/>
            <a:chExt cx="1390680" cy="476640"/>
          </a:xfrm>
        </p:grpSpPr>
        <mc:AlternateContent xmlns:mc="http://schemas.openxmlformats.org/markup-compatibility/2006" xmlns:p14="http://schemas.microsoft.com/office/powerpoint/2010/main">
          <mc:Choice Requires="p14">
            <p:contentPart p14:bwMode="auto" r:id="rId313">
              <p14:nvContentPartPr>
                <p14:cNvPr id="195" name="Ink 194">
                  <a:extLst>
                    <a:ext uri="{FF2B5EF4-FFF2-40B4-BE49-F238E27FC236}">
                      <a16:creationId xmlns:a16="http://schemas.microsoft.com/office/drawing/2014/main" id="{EC72493A-2EB4-428D-B65E-951CD0E3DEF8}"/>
                    </a:ext>
                  </a:extLst>
                </p14:cNvPr>
                <p14:cNvContentPartPr/>
                <p14:nvPr/>
              </p14:nvContentPartPr>
              <p14:xfrm>
                <a:off x="3854880" y="4011540"/>
                <a:ext cx="65160" cy="159840"/>
              </p14:xfrm>
            </p:contentPart>
          </mc:Choice>
          <mc:Fallback xmlns="">
            <p:pic>
              <p:nvPicPr>
                <p:cNvPr id="195" name="Ink 194">
                  <a:extLst>
                    <a:ext uri="{FF2B5EF4-FFF2-40B4-BE49-F238E27FC236}">
                      <a16:creationId xmlns:a16="http://schemas.microsoft.com/office/drawing/2014/main" id="{EC72493A-2EB4-428D-B65E-951CD0E3DEF8}"/>
                    </a:ext>
                  </a:extLst>
                </p:cNvPr>
                <p:cNvPicPr/>
                <p:nvPr/>
              </p:nvPicPr>
              <p:blipFill>
                <a:blip r:embed="rId314"/>
                <a:stretch>
                  <a:fillRect/>
                </a:stretch>
              </p:blipFill>
              <p:spPr>
                <a:xfrm>
                  <a:off x="3845880" y="4002540"/>
                  <a:ext cx="828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196" name="Ink 195">
                  <a:extLst>
                    <a:ext uri="{FF2B5EF4-FFF2-40B4-BE49-F238E27FC236}">
                      <a16:creationId xmlns:a16="http://schemas.microsoft.com/office/drawing/2014/main" id="{F5D7D532-D6EE-41B4-B6E2-F95C0914418B}"/>
                    </a:ext>
                  </a:extLst>
                </p14:cNvPr>
                <p14:cNvContentPartPr/>
                <p14:nvPr/>
              </p14:nvContentPartPr>
              <p14:xfrm>
                <a:off x="3843720" y="4088220"/>
                <a:ext cx="70920" cy="12240"/>
              </p14:xfrm>
            </p:contentPart>
          </mc:Choice>
          <mc:Fallback xmlns="">
            <p:pic>
              <p:nvPicPr>
                <p:cNvPr id="196" name="Ink 195">
                  <a:extLst>
                    <a:ext uri="{FF2B5EF4-FFF2-40B4-BE49-F238E27FC236}">
                      <a16:creationId xmlns:a16="http://schemas.microsoft.com/office/drawing/2014/main" id="{F5D7D532-D6EE-41B4-B6E2-F95C0914418B}"/>
                    </a:ext>
                  </a:extLst>
                </p:cNvPr>
                <p:cNvPicPr/>
                <p:nvPr/>
              </p:nvPicPr>
              <p:blipFill>
                <a:blip r:embed="rId316"/>
                <a:stretch>
                  <a:fillRect/>
                </a:stretch>
              </p:blipFill>
              <p:spPr>
                <a:xfrm>
                  <a:off x="3834720" y="4079580"/>
                  <a:ext cx="885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198" name="Ink 197">
                  <a:extLst>
                    <a:ext uri="{FF2B5EF4-FFF2-40B4-BE49-F238E27FC236}">
                      <a16:creationId xmlns:a16="http://schemas.microsoft.com/office/drawing/2014/main" id="{185FC3C0-BDF5-47AB-946F-F4B00ECCA155}"/>
                    </a:ext>
                  </a:extLst>
                </p14:cNvPr>
                <p14:cNvContentPartPr/>
                <p14:nvPr/>
              </p14:nvContentPartPr>
              <p14:xfrm>
                <a:off x="3936240" y="3971940"/>
                <a:ext cx="83880" cy="215280"/>
              </p14:xfrm>
            </p:contentPart>
          </mc:Choice>
          <mc:Fallback xmlns="">
            <p:pic>
              <p:nvPicPr>
                <p:cNvPr id="198" name="Ink 197">
                  <a:extLst>
                    <a:ext uri="{FF2B5EF4-FFF2-40B4-BE49-F238E27FC236}">
                      <a16:creationId xmlns:a16="http://schemas.microsoft.com/office/drawing/2014/main" id="{185FC3C0-BDF5-47AB-946F-F4B00ECCA155}"/>
                    </a:ext>
                  </a:extLst>
                </p:cNvPr>
                <p:cNvPicPr/>
                <p:nvPr/>
              </p:nvPicPr>
              <p:blipFill>
                <a:blip r:embed="rId318"/>
                <a:stretch>
                  <a:fillRect/>
                </a:stretch>
              </p:blipFill>
              <p:spPr>
                <a:xfrm>
                  <a:off x="3927600" y="3962940"/>
                  <a:ext cx="10152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200" name="Ink 199">
                  <a:extLst>
                    <a:ext uri="{FF2B5EF4-FFF2-40B4-BE49-F238E27FC236}">
                      <a16:creationId xmlns:a16="http://schemas.microsoft.com/office/drawing/2014/main" id="{F3CA1B8A-8F25-47CB-BD56-2316573608B1}"/>
                    </a:ext>
                  </a:extLst>
                </p14:cNvPr>
                <p14:cNvContentPartPr/>
                <p14:nvPr/>
              </p14:nvContentPartPr>
              <p14:xfrm>
                <a:off x="3940560" y="3847020"/>
                <a:ext cx="151200" cy="476640"/>
              </p14:xfrm>
            </p:contentPart>
          </mc:Choice>
          <mc:Fallback xmlns="">
            <p:pic>
              <p:nvPicPr>
                <p:cNvPr id="200" name="Ink 199">
                  <a:extLst>
                    <a:ext uri="{FF2B5EF4-FFF2-40B4-BE49-F238E27FC236}">
                      <a16:creationId xmlns:a16="http://schemas.microsoft.com/office/drawing/2014/main" id="{F3CA1B8A-8F25-47CB-BD56-2316573608B1}"/>
                    </a:ext>
                  </a:extLst>
                </p:cNvPr>
                <p:cNvPicPr/>
                <p:nvPr/>
              </p:nvPicPr>
              <p:blipFill>
                <a:blip r:embed="rId320"/>
                <a:stretch>
                  <a:fillRect/>
                </a:stretch>
              </p:blipFill>
              <p:spPr>
                <a:xfrm>
                  <a:off x="3931920" y="3838020"/>
                  <a:ext cx="168840" cy="4942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202" name="Ink 201">
                  <a:extLst>
                    <a:ext uri="{FF2B5EF4-FFF2-40B4-BE49-F238E27FC236}">
                      <a16:creationId xmlns:a16="http://schemas.microsoft.com/office/drawing/2014/main" id="{68680409-41B2-49ED-9FA6-248F347C7C74}"/>
                    </a:ext>
                  </a:extLst>
                </p14:cNvPr>
                <p14:cNvContentPartPr/>
                <p14:nvPr/>
              </p14:nvContentPartPr>
              <p14:xfrm>
                <a:off x="4215600" y="4023060"/>
                <a:ext cx="96480" cy="107640"/>
              </p14:xfrm>
            </p:contentPart>
          </mc:Choice>
          <mc:Fallback xmlns="">
            <p:pic>
              <p:nvPicPr>
                <p:cNvPr id="202" name="Ink 201">
                  <a:extLst>
                    <a:ext uri="{FF2B5EF4-FFF2-40B4-BE49-F238E27FC236}">
                      <a16:creationId xmlns:a16="http://schemas.microsoft.com/office/drawing/2014/main" id="{68680409-41B2-49ED-9FA6-248F347C7C74}"/>
                    </a:ext>
                  </a:extLst>
                </p:cNvPr>
                <p:cNvPicPr/>
                <p:nvPr/>
              </p:nvPicPr>
              <p:blipFill>
                <a:blip r:embed="rId322"/>
                <a:stretch>
                  <a:fillRect/>
                </a:stretch>
              </p:blipFill>
              <p:spPr>
                <a:xfrm>
                  <a:off x="4206600" y="4014060"/>
                  <a:ext cx="11412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23">
              <p14:nvContentPartPr>
                <p14:cNvPr id="203" name="Ink 202">
                  <a:extLst>
                    <a:ext uri="{FF2B5EF4-FFF2-40B4-BE49-F238E27FC236}">
                      <a16:creationId xmlns:a16="http://schemas.microsoft.com/office/drawing/2014/main" id="{84A2C4BE-4AC0-4BA2-9AEE-493D1B77F4DE}"/>
                    </a:ext>
                  </a:extLst>
                </p14:cNvPr>
                <p14:cNvContentPartPr/>
                <p14:nvPr/>
              </p14:nvContentPartPr>
              <p14:xfrm>
                <a:off x="4351320" y="4071660"/>
                <a:ext cx="11880" cy="68400"/>
              </p14:xfrm>
            </p:contentPart>
          </mc:Choice>
          <mc:Fallback xmlns="">
            <p:pic>
              <p:nvPicPr>
                <p:cNvPr id="203" name="Ink 202">
                  <a:extLst>
                    <a:ext uri="{FF2B5EF4-FFF2-40B4-BE49-F238E27FC236}">
                      <a16:creationId xmlns:a16="http://schemas.microsoft.com/office/drawing/2014/main" id="{84A2C4BE-4AC0-4BA2-9AEE-493D1B77F4DE}"/>
                    </a:ext>
                  </a:extLst>
                </p:cNvPr>
                <p:cNvPicPr/>
                <p:nvPr/>
              </p:nvPicPr>
              <p:blipFill>
                <a:blip r:embed="rId324"/>
                <a:stretch>
                  <a:fillRect/>
                </a:stretch>
              </p:blipFill>
              <p:spPr>
                <a:xfrm>
                  <a:off x="4342320" y="4062660"/>
                  <a:ext cx="295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25">
              <p14:nvContentPartPr>
                <p14:cNvPr id="204" name="Ink 203">
                  <a:extLst>
                    <a:ext uri="{FF2B5EF4-FFF2-40B4-BE49-F238E27FC236}">
                      <a16:creationId xmlns:a16="http://schemas.microsoft.com/office/drawing/2014/main" id="{325C441A-60AA-465E-BD62-15F5B28E2963}"/>
                    </a:ext>
                  </a:extLst>
                </p14:cNvPr>
                <p14:cNvContentPartPr/>
                <p14:nvPr/>
              </p14:nvContentPartPr>
              <p14:xfrm>
                <a:off x="4339800" y="4001100"/>
                <a:ext cx="7560" cy="12960"/>
              </p14:xfrm>
            </p:contentPart>
          </mc:Choice>
          <mc:Fallback xmlns="">
            <p:pic>
              <p:nvPicPr>
                <p:cNvPr id="204" name="Ink 203">
                  <a:extLst>
                    <a:ext uri="{FF2B5EF4-FFF2-40B4-BE49-F238E27FC236}">
                      <a16:creationId xmlns:a16="http://schemas.microsoft.com/office/drawing/2014/main" id="{325C441A-60AA-465E-BD62-15F5B28E2963}"/>
                    </a:ext>
                  </a:extLst>
                </p:cNvPr>
                <p:cNvPicPr/>
                <p:nvPr/>
              </p:nvPicPr>
              <p:blipFill>
                <a:blip r:embed="rId326"/>
                <a:stretch>
                  <a:fillRect/>
                </a:stretch>
              </p:blipFill>
              <p:spPr>
                <a:xfrm>
                  <a:off x="4331160" y="3992460"/>
                  <a:ext cx="25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27">
              <p14:nvContentPartPr>
                <p14:cNvPr id="205" name="Ink 204">
                  <a:extLst>
                    <a:ext uri="{FF2B5EF4-FFF2-40B4-BE49-F238E27FC236}">
                      <a16:creationId xmlns:a16="http://schemas.microsoft.com/office/drawing/2014/main" id="{F4FC4945-6D8C-4166-B193-6A40AD09D124}"/>
                    </a:ext>
                  </a:extLst>
                </p14:cNvPr>
                <p14:cNvContentPartPr/>
                <p14:nvPr/>
              </p14:nvContentPartPr>
              <p14:xfrm>
                <a:off x="4390560" y="4049340"/>
                <a:ext cx="93960" cy="75240"/>
              </p14:xfrm>
            </p:contentPart>
          </mc:Choice>
          <mc:Fallback xmlns="">
            <p:pic>
              <p:nvPicPr>
                <p:cNvPr id="205" name="Ink 204">
                  <a:extLst>
                    <a:ext uri="{FF2B5EF4-FFF2-40B4-BE49-F238E27FC236}">
                      <a16:creationId xmlns:a16="http://schemas.microsoft.com/office/drawing/2014/main" id="{F4FC4945-6D8C-4166-B193-6A40AD09D124}"/>
                    </a:ext>
                  </a:extLst>
                </p:cNvPr>
                <p:cNvPicPr/>
                <p:nvPr/>
              </p:nvPicPr>
              <p:blipFill>
                <a:blip r:embed="rId328"/>
                <a:stretch>
                  <a:fillRect/>
                </a:stretch>
              </p:blipFill>
              <p:spPr>
                <a:xfrm>
                  <a:off x="4381920" y="4040700"/>
                  <a:ext cx="11160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29">
              <p14:nvContentPartPr>
                <p14:cNvPr id="207" name="Ink 206">
                  <a:extLst>
                    <a:ext uri="{FF2B5EF4-FFF2-40B4-BE49-F238E27FC236}">
                      <a16:creationId xmlns:a16="http://schemas.microsoft.com/office/drawing/2014/main" id="{DCBB600D-26C4-41EE-8AC2-C6B8AB76FD1D}"/>
                    </a:ext>
                  </a:extLst>
                </p14:cNvPr>
                <p14:cNvContentPartPr/>
                <p14:nvPr/>
              </p14:nvContentPartPr>
              <p14:xfrm>
                <a:off x="4522680" y="3933060"/>
                <a:ext cx="82080" cy="253800"/>
              </p14:xfrm>
            </p:contentPart>
          </mc:Choice>
          <mc:Fallback xmlns="">
            <p:pic>
              <p:nvPicPr>
                <p:cNvPr id="207" name="Ink 206">
                  <a:extLst>
                    <a:ext uri="{FF2B5EF4-FFF2-40B4-BE49-F238E27FC236}">
                      <a16:creationId xmlns:a16="http://schemas.microsoft.com/office/drawing/2014/main" id="{DCBB600D-26C4-41EE-8AC2-C6B8AB76FD1D}"/>
                    </a:ext>
                  </a:extLst>
                </p:cNvPr>
                <p:cNvPicPr/>
                <p:nvPr/>
              </p:nvPicPr>
              <p:blipFill>
                <a:blip r:embed="rId330"/>
                <a:stretch>
                  <a:fillRect/>
                </a:stretch>
              </p:blipFill>
              <p:spPr>
                <a:xfrm>
                  <a:off x="4514040" y="3924420"/>
                  <a:ext cx="99720" cy="271440"/>
                </a:xfrm>
                <a:prstGeom prst="rect">
                  <a:avLst/>
                </a:prstGeom>
              </p:spPr>
            </p:pic>
          </mc:Fallback>
        </mc:AlternateContent>
        <mc:AlternateContent xmlns:mc="http://schemas.openxmlformats.org/markup-compatibility/2006" xmlns:p14="http://schemas.microsoft.com/office/powerpoint/2010/main">
          <mc:Choice Requires="p14">
            <p:contentPart p14:bwMode="auto" r:id="rId331">
              <p14:nvContentPartPr>
                <p14:cNvPr id="208" name="Ink 207">
                  <a:extLst>
                    <a:ext uri="{FF2B5EF4-FFF2-40B4-BE49-F238E27FC236}">
                      <a16:creationId xmlns:a16="http://schemas.microsoft.com/office/drawing/2014/main" id="{197DECF2-4C59-433B-9CC4-0949F52D4F13}"/>
                    </a:ext>
                  </a:extLst>
                </p14:cNvPr>
                <p14:cNvContentPartPr/>
                <p14:nvPr/>
              </p14:nvContentPartPr>
              <p14:xfrm>
                <a:off x="4590360" y="4001100"/>
                <a:ext cx="79920" cy="139680"/>
              </p14:xfrm>
            </p:contentPart>
          </mc:Choice>
          <mc:Fallback xmlns="">
            <p:pic>
              <p:nvPicPr>
                <p:cNvPr id="208" name="Ink 207">
                  <a:extLst>
                    <a:ext uri="{FF2B5EF4-FFF2-40B4-BE49-F238E27FC236}">
                      <a16:creationId xmlns:a16="http://schemas.microsoft.com/office/drawing/2014/main" id="{197DECF2-4C59-433B-9CC4-0949F52D4F13}"/>
                    </a:ext>
                  </a:extLst>
                </p:cNvPr>
                <p:cNvPicPr/>
                <p:nvPr/>
              </p:nvPicPr>
              <p:blipFill>
                <a:blip r:embed="rId332"/>
                <a:stretch>
                  <a:fillRect/>
                </a:stretch>
              </p:blipFill>
              <p:spPr>
                <a:xfrm>
                  <a:off x="4581360" y="3992460"/>
                  <a:ext cx="9756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333">
              <p14:nvContentPartPr>
                <p14:cNvPr id="209" name="Ink 208">
                  <a:extLst>
                    <a:ext uri="{FF2B5EF4-FFF2-40B4-BE49-F238E27FC236}">
                      <a16:creationId xmlns:a16="http://schemas.microsoft.com/office/drawing/2014/main" id="{7950A009-1B23-4371-887C-59BB93B5316A}"/>
                    </a:ext>
                  </a:extLst>
                </p14:cNvPr>
                <p14:cNvContentPartPr/>
                <p14:nvPr/>
              </p14:nvContentPartPr>
              <p14:xfrm>
                <a:off x="4697280" y="4018020"/>
                <a:ext cx="137160" cy="48240"/>
              </p14:xfrm>
            </p:contentPart>
          </mc:Choice>
          <mc:Fallback xmlns="">
            <p:pic>
              <p:nvPicPr>
                <p:cNvPr id="209" name="Ink 208">
                  <a:extLst>
                    <a:ext uri="{FF2B5EF4-FFF2-40B4-BE49-F238E27FC236}">
                      <a16:creationId xmlns:a16="http://schemas.microsoft.com/office/drawing/2014/main" id="{7950A009-1B23-4371-887C-59BB93B5316A}"/>
                    </a:ext>
                  </a:extLst>
                </p:cNvPr>
                <p:cNvPicPr/>
                <p:nvPr/>
              </p:nvPicPr>
              <p:blipFill>
                <a:blip r:embed="rId334"/>
                <a:stretch>
                  <a:fillRect/>
                </a:stretch>
              </p:blipFill>
              <p:spPr>
                <a:xfrm>
                  <a:off x="4688280" y="4009380"/>
                  <a:ext cx="1548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335">
              <p14:nvContentPartPr>
                <p14:cNvPr id="210" name="Ink 209">
                  <a:extLst>
                    <a:ext uri="{FF2B5EF4-FFF2-40B4-BE49-F238E27FC236}">
                      <a16:creationId xmlns:a16="http://schemas.microsoft.com/office/drawing/2014/main" id="{8534BDD9-D4EF-4F14-9319-EA12DE4D3AB9}"/>
                    </a:ext>
                  </a:extLst>
                </p14:cNvPr>
                <p14:cNvContentPartPr/>
                <p14:nvPr/>
              </p14:nvContentPartPr>
              <p14:xfrm>
                <a:off x="4729320" y="4041420"/>
                <a:ext cx="28800" cy="82800"/>
              </p14:xfrm>
            </p:contentPart>
          </mc:Choice>
          <mc:Fallback xmlns="">
            <p:pic>
              <p:nvPicPr>
                <p:cNvPr id="210" name="Ink 209">
                  <a:extLst>
                    <a:ext uri="{FF2B5EF4-FFF2-40B4-BE49-F238E27FC236}">
                      <a16:creationId xmlns:a16="http://schemas.microsoft.com/office/drawing/2014/main" id="{8534BDD9-D4EF-4F14-9319-EA12DE4D3AB9}"/>
                    </a:ext>
                  </a:extLst>
                </p:cNvPr>
                <p:cNvPicPr/>
                <p:nvPr/>
              </p:nvPicPr>
              <p:blipFill>
                <a:blip r:embed="rId336"/>
                <a:stretch>
                  <a:fillRect/>
                </a:stretch>
              </p:blipFill>
              <p:spPr>
                <a:xfrm>
                  <a:off x="4720320" y="4032780"/>
                  <a:ext cx="464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37">
              <p14:nvContentPartPr>
                <p14:cNvPr id="211" name="Ink 210">
                  <a:extLst>
                    <a:ext uri="{FF2B5EF4-FFF2-40B4-BE49-F238E27FC236}">
                      <a16:creationId xmlns:a16="http://schemas.microsoft.com/office/drawing/2014/main" id="{CD9D1391-D814-4466-A10A-E457EB55BF87}"/>
                    </a:ext>
                  </a:extLst>
                </p14:cNvPr>
                <p14:cNvContentPartPr/>
                <p14:nvPr/>
              </p14:nvContentPartPr>
              <p14:xfrm>
                <a:off x="4761720" y="4036380"/>
                <a:ext cx="32760" cy="108360"/>
              </p14:xfrm>
            </p:contentPart>
          </mc:Choice>
          <mc:Fallback xmlns="">
            <p:pic>
              <p:nvPicPr>
                <p:cNvPr id="211" name="Ink 210">
                  <a:extLst>
                    <a:ext uri="{FF2B5EF4-FFF2-40B4-BE49-F238E27FC236}">
                      <a16:creationId xmlns:a16="http://schemas.microsoft.com/office/drawing/2014/main" id="{CD9D1391-D814-4466-A10A-E457EB55BF87}"/>
                    </a:ext>
                  </a:extLst>
                </p:cNvPr>
                <p:cNvPicPr/>
                <p:nvPr/>
              </p:nvPicPr>
              <p:blipFill>
                <a:blip r:embed="rId338"/>
                <a:stretch>
                  <a:fillRect/>
                </a:stretch>
              </p:blipFill>
              <p:spPr>
                <a:xfrm>
                  <a:off x="4753080" y="4027380"/>
                  <a:ext cx="5040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39">
              <p14:nvContentPartPr>
                <p14:cNvPr id="213" name="Ink 212">
                  <a:extLst>
                    <a:ext uri="{FF2B5EF4-FFF2-40B4-BE49-F238E27FC236}">
                      <a16:creationId xmlns:a16="http://schemas.microsoft.com/office/drawing/2014/main" id="{A06AC0C3-8033-4C2B-9947-F49B742C9B4B}"/>
                    </a:ext>
                  </a:extLst>
                </p14:cNvPr>
                <p14:cNvContentPartPr/>
                <p14:nvPr/>
              </p14:nvContentPartPr>
              <p14:xfrm>
                <a:off x="4866480" y="3973740"/>
                <a:ext cx="95760" cy="159840"/>
              </p14:xfrm>
            </p:contentPart>
          </mc:Choice>
          <mc:Fallback xmlns="">
            <p:pic>
              <p:nvPicPr>
                <p:cNvPr id="213" name="Ink 212">
                  <a:extLst>
                    <a:ext uri="{FF2B5EF4-FFF2-40B4-BE49-F238E27FC236}">
                      <a16:creationId xmlns:a16="http://schemas.microsoft.com/office/drawing/2014/main" id="{A06AC0C3-8033-4C2B-9947-F49B742C9B4B}"/>
                    </a:ext>
                  </a:extLst>
                </p:cNvPr>
                <p:cNvPicPr/>
                <p:nvPr/>
              </p:nvPicPr>
              <p:blipFill>
                <a:blip r:embed="rId340"/>
                <a:stretch>
                  <a:fillRect/>
                </a:stretch>
              </p:blipFill>
              <p:spPr>
                <a:xfrm>
                  <a:off x="4857480" y="3964740"/>
                  <a:ext cx="11340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41">
              <p14:nvContentPartPr>
                <p14:cNvPr id="214" name="Ink 213">
                  <a:extLst>
                    <a:ext uri="{FF2B5EF4-FFF2-40B4-BE49-F238E27FC236}">
                      <a16:creationId xmlns:a16="http://schemas.microsoft.com/office/drawing/2014/main" id="{A121CFD0-2018-4A73-9E0F-AAB474B44781}"/>
                    </a:ext>
                  </a:extLst>
                </p14:cNvPr>
                <p14:cNvContentPartPr/>
                <p14:nvPr/>
              </p14:nvContentPartPr>
              <p14:xfrm>
                <a:off x="4843440" y="4081740"/>
                <a:ext cx="97560" cy="10800"/>
              </p14:xfrm>
            </p:contentPart>
          </mc:Choice>
          <mc:Fallback xmlns="">
            <p:pic>
              <p:nvPicPr>
                <p:cNvPr id="214" name="Ink 213">
                  <a:extLst>
                    <a:ext uri="{FF2B5EF4-FFF2-40B4-BE49-F238E27FC236}">
                      <a16:creationId xmlns:a16="http://schemas.microsoft.com/office/drawing/2014/main" id="{A121CFD0-2018-4A73-9E0F-AAB474B44781}"/>
                    </a:ext>
                  </a:extLst>
                </p:cNvPr>
                <p:cNvPicPr/>
                <p:nvPr/>
              </p:nvPicPr>
              <p:blipFill>
                <a:blip r:embed="rId342"/>
                <a:stretch>
                  <a:fillRect/>
                </a:stretch>
              </p:blipFill>
              <p:spPr>
                <a:xfrm>
                  <a:off x="4834440" y="4073100"/>
                  <a:ext cx="1152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43">
              <p14:nvContentPartPr>
                <p14:cNvPr id="215" name="Ink 214">
                  <a:extLst>
                    <a:ext uri="{FF2B5EF4-FFF2-40B4-BE49-F238E27FC236}">
                      <a16:creationId xmlns:a16="http://schemas.microsoft.com/office/drawing/2014/main" id="{D7C6F62D-4BB5-4CF2-85F2-62B06DC5DEA8}"/>
                    </a:ext>
                  </a:extLst>
                </p14:cNvPr>
                <p14:cNvContentPartPr/>
                <p14:nvPr/>
              </p14:nvContentPartPr>
              <p14:xfrm>
                <a:off x="4953240" y="4123860"/>
                <a:ext cx="69120" cy="42840"/>
              </p14:xfrm>
            </p:contentPart>
          </mc:Choice>
          <mc:Fallback xmlns="">
            <p:pic>
              <p:nvPicPr>
                <p:cNvPr id="215" name="Ink 214">
                  <a:extLst>
                    <a:ext uri="{FF2B5EF4-FFF2-40B4-BE49-F238E27FC236}">
                      <a16:creationId xmlns:a16="http://schemas.microsoft.com/office/drawing/2014/main" id="{D7C6F62D-4BB5-4CF2-85F2-62B06DC5DEA8}"/>
                    </a:ext>
                  </a:extLst>
                </p:cNvPr>
                <p:cNvPicPr/>
                <p:nvPr/>
              </p:nvPicPr>
              <p:blipFill>
                <a:blip r:embed="rId344"/>
                <a:stretch>
                  <a:fillRect/>
                </a:stretch>
              </p:blipFill>
              <p:spPr>
                <a:xfrm>
                  <a:off x="4944600" y="4115220"/>
                  <a:ext cx="8676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345">
              <p14:nvContentPartPr>
                <p14:cNvPr id="217" name="Ink 216">
                  <a:extLst>
                    <a:ext uri="{FF2B5EF4-FFF2-40B4-BE49-F238E27FC236}">
                      <a16:creationId xmlns:a16="http://schemas.microsoft.com/office/drawing/2014/main" id="{FC0B2D98-F1D2-47FD-8B51-5E8666110367}"/>
                    </a:ext>
                  </a:extLst>
                </p14:cNvPr>
                <p14:cNvContentPartPr/>
                <p14:nvPr/>
              </p14:nvContentPartPr>
              <p14:xfrm>
                <a:off x="5079240" y="3955380"/>
                <a:ext cx="73800" cy="191880"/>
              </p14:xfrm>
            </p:contentPart>
          </mc:Choice>
          <mc:Fallback xmlns="">
            <p:pic>
              <p:nvPicPr>
                <p:cNvPr id="217" name="Ink 216">
                  <a:extLst>
                    <a:ext uri="{FF2B5EF4-FFF2-40B4-BE49-F238E27FC236}">
                      <a16:creationId xmlns:a16="http://schemas.microsoft.com/office/drawing/2014/main" id="{FC0B2D98-F1D2-47FD-8B51-5E8666110367}"/>
                    </a:ext>
                  </a:extLst>
                </p:cNvPr>
                <p:cNvPicPr/>
                <p:nvPr/>
              </p:nvPicPr>
              <p:blipFill>
                <a:blip r:embed="rId346"/>
                <a:stretch>
                  <a:fillRect/>
                </a:stretch>
              </p:blipFill>
              <p:spPr>
                <a:xfrm>
                  <a:off x="5070600" y="3946380"/>
                  <a:ext cx="914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347">
              <p14:nvContentPartPr>
                <p14:cNvPr id="218" name="Ink 217">
                  <a:extLst>
                    <a:ext uri="{FF2B5EF4-FFF2-40B4-BE49-F238E27FC236}">
                      <a16:creationId xmlns:a16="http://schemas.microsoft.com/office/drawing/2014/main" id="{11171E54-3150-4D63-AF1F-3F73F0CEA945}"/>
                    </a:ext>
                  </a:extLst>
                </p14:cNvPr>
                <p14:cNvContentPartPr/>
                <p14:nvPr/>
              </p14:nvContentPartPr>
              <p14:xfrm>
                <a:off x="5059800" y="4065900"/>
                <a:ext cx="83160" cy="6840"/>
              </p14:xfrm>
            </p:contentPart>
          </mc:Choice>
          <mc:Fallback xmlns="">
            <p:pic>
              <p:nvPicPr>
                <p:cNvPr id="218" name="Ink 217">
                  <a:extLst>
                    <a:ext uri="{FF2B5EF4-FFF2-40B4-BE49-F238E27FC236}">
                      <a16:creationId xmlns:a16="http://schemas.microsoft.com/office/drawing/2014/main" id="{11171E54-3150-4D63-AF1F-3F73F0CEA945}"/>
                    </a:ext>
                  </a:extLst>
                </p:cNvPr>
                <p:cNvPicPr/>
                <p:nvPr/>
              </p:nvPicPr>
              <p:blipFill>
                <a:blip r:embed="rId348"/>
                <a:stretch>
                  <a:fillRect/>
                </a:stretch>
              </p:blipFill>
              <p:spPr>
                <a:xfrm>
                  <a:off x="5051160" y="4057260"/>
                  <a:ext cx="100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49">
              <p14:nvContentPartPr>
                <p14:cNvPr id="220" name="Ink 219">
                  <a:extLst>
                    <a:ext uri="{FF2B5EF4-FFF2-40B4-BE49-F238E27FC236}">
                      <a16:creationId xmlns:a16="http://schemas.microsoft.com/office/drawing/2014/main" id="{871345D3-6760-4443-8CD1-1A9A3028211C}"/>
                    </a:ext>
                  </a:extLst>
                </p14:cNvPr>
                <p14:cNvContentPartPr/>
                <p14:nvPr/>
              </p14:nvContentPartPr>
              <p14:xfrm>
                <a:off x="5184000" y="3935580"/>
                <a:ext cx="50400" cy="232920"/>
              </p14:xfrm>
            </p:contentPart>
          </mc:Choice>
          <mc:Fallback xmlns="">
            <p:pic>
              <p:nvPicPr>
                <p:cNvPr id="220" name="Ink 219">
                  <a:extLst>
                    <a:ext uri="{FF2B5EF4-FFF2-40B4-BE49-F238E27FC236}">
                      <a16:creationId xmlns:a16="http://schemas.microsoft.com/office/drawing/2014/main" id="{871345D3-6760-4443-8CD1-1A9A3028211C}"/>
                    </a:ext>
                  </a:extLst>
                </p:cNvPr>
                <p:cNvPicPr/>
                <p:nvPr/>
              </p:nvPicPr>
              <p:blipFill>
                <a:blip r:embed="rId350"/>
                <a:stretch>
                  <a:fillRect/>
                </a:stretch>
              </p:blipFill>
              <p:spPr>
                <a:xfrm>
                  <a:off x="5175360" y="3926940"/>
                  <a:ext cx="68040" cy="250560"/>
                </a:xfrm>
                <a:prstGeom prst="rect">
                  <a:avLst/>
                </a:prstGeom>
              </p:spPr>
            </p:pic>
          </mc:Fallback>
        </mc:AlternateContent>
      </p:grpSp>
      <p:grpSp>
        <p:nvGrpSpPr>
          <p:cNvPr id="7309" name="Group 7308">
            <a:extLst>
              <a:ext uri="{FF2B5EF4-FFF2-40B4-BE49-F238E27FC236}">
                <a16:creationId xmlns:a16="http://schemas.microsoft.com/office/drawing/2014/main" id="{C7ECAF42-1D83-4A27-A8E8-0FE0D00D8C97}"/>
              </a:ext>
            </a:extLst>
          </p:cNvPr>
          <p:cNvGrpSpPr/>
          <p:nvPr/>
        </p:nvGrpSpPr>
        <p:grpSpPr>
          <a:xfrm>
            <a:off x="2293770" y="2797412"/>
            <a:ext cx="1820160" cy="283680"/>
            <a:chOff x="2023920" y="4808940"/>
            <a:chExt cx="1820160" cy="283680"/>
          </a:xfrm>
        </p:grpSpPr>
        <mc:AlternateContent xmlns:mc="http://schemas.openxmlformats.org/markup-compatibility/2006" xmlns:p14="http://schemas.microsoft.com/office/powerpoint/2010/main">
          <mc:Choice Requires="p14">
            <p:contentPart p14:bwMode="auto" r:id="rId351">
              <p14:nvContentPartPr>
                <p14:cNvPr id="245" name="Ink 244">
                  <a:extLst>
                    <a:ext uri="{FF2B5EF4-FFF2-40B4-BE49-F238E27FC236}">
                      <a16:creationId xmlns:a16="http://schemas.microsoft.com/office/drawing/2014/main" id="{154F61CB-8D86-4A2F-B7E9-BCCC0AE5AE21}"/>
                    </a:ext>
                  </a:extLst>
                </p14:cNvPr>
                <p14:cNvContentPartPr/>
                <p14:nvPr/>
              </p14:nvContentPartPr>
              <p14:xfrm>
                <a:off x="2023920" y="4967700"/>
                <a:ext cx="94680" cy="110520"/>
              </p14:xfrm>
            </p:contentPart>
          </mc:Choice>
          <mc:Fallback xmlns="">
            <p:pic>
              <p:nvPicPr>
                <p:cNvPr id="245" name="Ink 244">
                  <a:extLst>
                    <a:ext uri="{FF2B5EF4-FFF2-40B4-BE49-F238E27FC236}">
                      <a16:creationId xmlns:a16="http://schemas.microsoft.com/office/drawing/2014/main" id="{154F61CB-8D86-4A2F-B7E9-BCCC0AE5AE21}"/>
                    </a:ext>
                  </a:extLst>
                </p:cNvPr>
                <p:cNvPicPr/>
                <p:nvPr/>
              </p:nvPicPr>
              <p:blipFill>
                <a:blip r:embed="rId352"/>
                <a:stretch>
                  <a:fillRect/>
                </a:stretch>
              </p:blipFill>
              <p:spPr>
                <a:xfrm>
                  <a:off x="2014920" y="4959060"/>
                  <a:ext cx="11232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53">
              <p14:nvContentPartPr>
                <p14:cNvPr id="246" name="Ink 245">
                  <a:extLst>
                    <a:ext uri="{FF2B5EF4-FFF2-40B4-BE49-F238E27FC236}">
                      <a16:creationId xmlns:a16="http://schemas.microsoft.com/office/drawing/2014/main" id="{3DE64B62-3861-4CE6-890D-11EF23A2D5AD}"/>
                    </a:ext>
                  </a:extLst>
                </p14:cNvPr>
                <p14:cNvContentPartPr/>
                <p14:nvPr/>
              </p14:nvContentPartPr>
              <p14:xfrm>
                <a:off x="2151720" y="4987500"/>
                <a:ext cx="72000" cy="75240"/>
              </p14:xfrm>
            </p:contentPart>
          </mc:Choice>
          <mc:Fallback xmlns="">
            <p:pic>
              <p:nvPicPr>
                <p:cNvPr id="246" name="Ink 245">
                  <a:extLst>
                    <a:ext uri="{FF2B5EF4-FFF2-40B4-BE49-F238E27FC236}">
                      <a16:creationId xmlns:a16="http://schemas.microsoft.com/office/drawing/2014/main" id="{3DE64B62-3861-4CE6-890D-11EF23A2D5AD}"/>
                    </a:ext>
                  </a:extLst>
                </p:cNvPr>
                <p:cNvPicPr/>
                <p:nvPr/>
              </p:nvPicPr>
              <p:blipFill>
                <a:blip r:embed="rId354"/>
                <a:stretch>
                  <a:fillRect/>
                </a:stretch>
              </p:blipFill>
              <p:spPr>
                <a:xfrm>
                  <a:off x="2143080" y="4978860"/>
                  <a:ext cx="89640" cy="92880"/>
                </a:xfrm>
                <a:prstGeom prst="rect">
                  <a:avLst/>
                </a:prstGeom>
              </p:spPr>
            </p:pic>
          </mc:Fallback>
        </mc:AlternateContent>
        <mc:AlternateContent xmlns:mc="http://schemas.openxmlformats.org/markup-compatibility/2006" xmlns:p14="http://schemas.microsoft.com/office/powerpoint/2010/main">
          <mc:Choice Requires="p14">
            <p:contentPart p14:bwMode="auto" r:id="rId355">
              <p14:nvContentPartPr>
                <p14:cNvPr id="248" name="Ink 247">
                  <a:extLst>
                    <a:ext uri="{FF2B5EF4-FFF2-40B4-BE49-F238E27FC236}">
                      <a16:creationId xmlns:a16="http://schemas.microsoft.com/office/drawing/2014/main" id="{D2012142-36BA-42F6-9C94-A49FAB89C683}"/>
                    </a:ext>
                  </a:extLst>
                </p14:cNvPr>
                <p14:cNvContentPartPr/>
                <p14:nvPr/>
              </p14:nvContentPartPr>
              <p14:xfrm>
                <a:off x="2250720" y="4953660"/>
                <a:ext cx="76320" cy="75600"/>
              </p14:xfrm>
            </p:contentPart>
          </mc:Choice>
          <mc:Fallback xmlns="">
            <p:pic>
              <p:nvPicPr>
                <p:cNvPr id="248" name="Ink 247">
                  <a:extLst>
                    <a:ext uri="{FF2B5EF4-FFF2-40B4-BE49-F238E27FC236}">
                      <a16:creationId xmlns:a16="http://schemas.microsoft.com/office/drawing/2014/main" id="{D2012142-36BA-42F6-9C94-A49FAB89C683}"/>
                    </a:ext>
                  </a:extLst>
                </p:cNvPr>
                <p:cNvPicPr/>
                <p:nvPr/>
              </p:nvPicPr>
              <p:blipFill>
                <a:blip r:embed="rId356"/>
                <a:stretch>
                  <a:fillRect/>
                </a:stretch>
              </p:blipFill>
              <p:spPr>
                <a:xfrm>
                  <a:off x="2241720" y="4944660"/>
                  <a:ext cx="9396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357">
              <p14:nvContentPartPr>
                <p14:cNvPr id="250" name="Ink 249">
                  <a:extLst>
                    <a:ext uri="{FF2B5EF4-FFF2-40B4-BE49-F238E27FC236}">
                      <a16:creationId xmlns:a16="http://schemas.microsoft.com/office/drawing/2014/main" id="{92417D52-0B52-4767-94CD-6E24138F65E6}"/>
                    </a:ext>
                  </a:extLst>
                </p14:cNvPr>
                <p14:cNvContentPartPr/>
                <p14:nvPr/>
              </p14:nvContentPartPr>
              <p14:xfrm>
                <a:off x="2405160" y="4865460"/>
                <a:ext cx="71640" cy="227160"/>
              </p14:xfrm>
            </p:contentPart>
          </mc:Choice>
          <mc:Fallback xmlns="">
            <p:pic>
              <p:nvPicPr>
                <p:cNvPr id="250" name="Ink 249">
                  <a:extLst>
                    <a:ext uri="{FF2B5EF4-FFF2-40B4-BE49-F238E27FC236}">
                      <a16:creationId xmlns:a16="http://schemas.microsoft.com/office/drawing/2014/main" id="{92417D52-0B52-4767-94CD-6E24138F65E6}"/>
                    </a:ext>
                  </a:extLst>
                </p:cNvPr>
                <p:cNvPicPr/>
                <p:nvPr/>
              </p:nvPicPr>
              <p:blipFill>
                <a:blip r:embed="rId358"/>
                <a:stretch>
                  <a:fillRect/>
                </a:stretch>
              </p:blipFill>
              <p:spPr>
                <a:xfrm>
                  <a:off x="2396160" y="4856460"/>
                  <a:ext cx="89280" cy="244800"/>
                </a:xfrm>
                <a:prstGeom prst="rect">
                  <a:avLst/>
                </a:prstGeom>
              </p:spPr>
            </p:pic>
          </mc:Fallback>
        </mc:AlternateContent>
        <mc:AlternateContent xmlns:mc="http://schemas.openxmlformats.org/markup-compatibility/2006" xmlns:p14="http://schemas.microsoft.com/office/powerpoint/2010/main">
          <mc:Choice Requires="p14">
            <p:contentPart p14:bwMode="auto" r:id="rId359">
              <p14:nvContentPartPr>
                <p14:cNvPr id="251" name="Ink 250">
                  <a:extLst>
                    <a:ext uri="{FF2B5EF4-FFF2-40B4-BE49-F238E27FC236}">
                      <a16:creationId xmlns:a16="http://schemas.microsoft.com/office/drawing/2014/main" id="{4B9509D6-DF12-4FCD-A9CF-202CC47CD4CC}"/>
                    </a:ext>
                  </a:extLst>
                </p14:cNvPr>
                <p14:cNvContentPartPr/>
                <p14:nvPr/>
              </p14:nvContentPartPr>
              <p14:xfrm>
                <a:off x="2501640" y="4936380"/>
                <a:ext cx="89280" cy="108000"/>
              </p14:xfrm>
            </p:contentPart>
          </mc:Choice>
          <mc:Fallback xmlns="">
            <p:pic>
              <p:nvPicPr>
                <p:cNvPr id="251" name="Ink 250">
                  <a:extLst>
                    <a:ext uri="{FF2B5EF4-FFF2-40B4-BE49-F238E27FC236}">
                      <a16:creationId xmlns:a16="http://schemas.microsoft.com/office/drawing/2014/main" id="{4B9509D6-DF12-4FCD-A9CF-202CC47CD4CC}"/>
                    </a:ext>
                  </a:extLst>
                </p:cNvPr>
                <p:cNvPicPr/>
                <p:nvPr/>
              </p:nvPicPr>
              <p:blipFill>
                <a:blip r:embed="rId360"/>
                <a:stretch>
                  <a:fillRect/>
                </a:stretch>
              </p:blipFill>
              <p:spPr>
                <a:xfrm>
                  <a:off x="2492640" y="4927740"/>
                  <a:ext cx="106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61">
              <p14:nvContentPartPr>
                <p14:cNvPr id="252" name="Ink 251">
                  <a:extLst>
                    <a:ext uri="{FF2B5EF4-FFF2-40B4-BE49-F238E27FC236}">
                      <a16:creationId xmlns:a16="http://schemas.microsoft.com/office/drawing/2014/main" id="{FD1B9975-263A-4A94-A6AE-25DD655D1587}"/>
                    </a:ext>
                  </a:extLst>
                </p14:cNvPr>
                <p14:cNvContentPartPr/>
                <p14:nvPr/>
              </p14:nvContentPartPr>
              <p14:xfrm>
                <a:off x="2608200" y="4916940"/>
                <a:ext cx="145080" cy="60840"/>
              </p14:xfrm>
            </p:contentPart>
          </mc:Choice>
          <mc:Fallback xmlns="">
            <p:pic>
              <p:nvPicPr>
                <p:cNvPr id="252" name="Ink 251">
                  <a:extLst>
                    <a:ext uri="{FF2B5EF4-FFF2-40B4-BE49-F238E27FC236}">
                      <a16:creationId xmlns:a16="http://schemas.microsoft.com/office/drawing/2014/main" id="{FD1B9975-263A-4A94-A6AE-25DD655D1587}"/>
                    </a:ext>
                  </a:extLst>
                </p:cNvPr>
                <p:cNvPicPr/>
                <p:nvPr/>
              </p:nvPicPr>
              <p:blipFill>
                <a:blip r:embed="rId362"/>
                <a:stretch>
                  <a:fillRect/>
                </a:stretch>
              </p:blipFill>
              <p:spPr>
                <a:xfrm>
                  <a:off x="2599560" y="4907940"/>
                  <a:ext cx="16272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363">
              <p14:nvContentPartPr>
                <p14:cNvPr id="253" name="Ink 252">
                  <a:extLst>
                    <a:ext uri="{FF2B5EF4-FFF2-40B4-BE49-F238E27FC236}">
                      <a16:creationId xmlns:a16="http://schemas.microsoft.com/office/drawing/2014/main" id="{3368B9CD-8822-4106-81B1-84490BE13D25}"/>
                    </a:ext>
                  </a:extLst>
                </p14:cNvPr>
                <p14:cNvContentPartPr/>
                <p14:nvPr/>
              </p14:nvContentPartPr>
              <p14:xfrm>
                <a:off x="2655360" y="4937100"/>
                <a:ext cx="32760" cy="90000"/>
              </p14:xfrm>
            </p:contentPart>
          </mc:Choice>
          <mc:Fallback xmlns="">
            <p:pic>
              <p:nvPicPr>
                <p:cNvPr id="253" name="Ink 252">
                  <a:extLst>
                    <a:ext uri="{FF2B5EF4-FFF2-40B4-BE49-F238E27FC236}">
                      <a16:creationId xmlns:a16="http://schemas.microsoft.com/office/drawing/2014/main" id="{3368B9CD-8822-4106-81B1-84490BE13D25}"/>
                    </a:ext>
                  </a:extLst>
                </p:cNvPr>
                <p:cNvPicPr/>
                <p:nvPr/>
              </p:nvPicPr>
              <p:blipFill>
                <a:blip r:embed="rId364"/>
                <a:stretch>
                  <a:fillRect/>
                </a:stretch>
              </p:blipFill>
              <p:spPr>
                <a:xfrm>
                  <a:off x="2646360" y="4928100"/>
                  <a:ext cx="5040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365">
              <p14:nvContentPartPr>
                <p14:cNvPr id="254" name="Ink 253">
                  <a:extLst>
                    <a:ext uri="{FF2B5EF4-FFF2-40B4-BE49-F238E27FC236}">
                      <a16:creationId xmlns:a16="http://schemas.microsoft.com/office/drawing/2014/main" id="{BC58CECB-6E2F-4A5D-9AA8-31925C4ADE37}"/>
                    </a:ext>
                  </a:extLst>
                </p14:cNvPr>
                <p14:cNvContentPartPr/>
                <p14:nvPr/>
              </p14:nvContentPartPr>
              <p14:xfrm>
                <a:off x="2712960" y="4925220"/>
                <a:ext cx="14760" cy="104400"/>
              </p14:xfrm>
            </p:contentPart>
          </mc:Choice>
          <mc:Fallback xmlns="">
            <p:pic>
              <p:nvPicPr>
                <p:cNvPr id="254" name="Ink 253">
                  <a:extLst>
                    <a:ext uri="{FF2B5EF4-FFF2-40B4-BE49-F238E27FC236}">
                      <a16:creationId xmlns:a16="http://schemas.microsoft.com/office/drawing/2014/main" id="{BC58CECB-6E2F-4A5D-9AA8-31925C4ADE37}"/>
                    </a:ext>
                  </a:extLst>
                </p:cNvPr>
                <p:cNvPicPr/>
                <p:nvPr/>
              </p:nvPicPr>
              <p:blipFill>
                <a:blip r:embed="rId366"/>
                <a:stretch>
                  <a:fillRect/>
                </a:stretch>
              </p:blipFill>
              <p:spPr>
                <a:xfrm>
                  <a:off x="2704320" y="4916220"/>
                  <a:ext cx="3240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367">
              <p14:nvContentPartPr>
                <p14:cNvPr id="7296" name="Ink 7295">
                  <a:extLst>
                    <a:ext uri="{FF2B5EF4-FFF2-40B4-BE49-F238E27FC236}">
                      <a16:creationId xmlns:a16="http://schemas.microsoft.com/office/drawing/2014/main" id="{0599BBCC-87AE-40B8-B252-43FE9DFDEE17}"/>
                    </a:ext>
                  </a:extLst>
                </p14:cNvPr>
                <p14:cNvContentPartPr/>
                <p14:nvPr/>
              </p14:nvContentPartPr>
              <p14:xfrm>
                <a:off x="2822400" y="4897860"/>
                <a:ext cx="54000" cy="154080"/>
              </p14:xfrm>
            </p:contentPart>
          </mc:Choice>
          <mc:Fallback xmlns="">
            <p:pic>
              <p:nvPicPr>
                <p:cNvPr id="7296" name="Ink 7295">
                  <a:extLst>
                    <a:ext uri="{FF2B5EF4-FFF2-40B4-BE49-F238E27FC236}">
                      <a16:creationId xmlns:a16="http://schemas.microsoft.com/office/drawing/2014/main" id="{0599BBCC-87AE-40B8-B252-43FE9DFDEE17}"/>
                    </a:ext>
                  </a:extLst>
                </p:cNvPr>
                <p:cNvPicPr/>
                <p:nvPr/>
              </p:nvPicPr>
              <p:blipFill>
                <a:blip r:embed="rId368"/>
                <a:stretch>
                  <a:fillRect/>
                </a:stretch>
              </p:blipFill>
              <p:spPr>
                <a:xfrm>
                  <a:off x="2813760" y="4889220"/>
                  <a:ext cx="7164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369">
              <p14:nvContentPartPr>
                <p14:cNvPr id="7297" name="Ink 7296">
                  <a:extLst>
                    <a:ext uri="{FF2B5EF4-FFF2-40B4-BE49-F238E27FC236}">
                      <a16:creationId xmlns:a16="http://schemas.microsoft.com/office/drawing/2014/main" id="{C12BE031-7523-4F7A-9ACF-1FAE74FB4507}"/>
                    </a:ext>
                  </a:extLst>
                </p14:cNvPr>
                <p14:cNvContentPartPr/>
                <p14:nvPr/>
              </p14:nvContentPartPr>
              <p14:xfrm>
                <a:off x="2794680" y="4987500"/>
                <a:ext cx="84960" cy="22680"/>
              </p14:xfrm>
            </p:contentPart>
          </mc:Choice>
          <mc:Fallback xmlns="">
            <p:pic>
              <p:nvPicPr>
                <p:cNvPr id="7297" name="Ink 7296">
                  <a:extLst>
                    <a:ext uri="{FF2B5EF4-FFF2-40B4-BE49-F238E27FC236}">
                      <a16:creationId xmlns:a16="http://schemas.microsoft.com/office/drawing/2014/main" id="{C12BE031-7523-4F7A-9ACF-1FAE74FB4507}"/>
                    </a:ext>
                  </a:extLst>
                </p:cNvPr>
                <p:cNvPicPr/>
                <p:nvPr/>
              </p:nvPicPr>
              <p:blipFill>
                <a:blip r:embed="rId370"/>
                <a:stretch>
                  <a:fillRect/>
                </a:stretch>
              </p:blipFill>
              <p:spPr>
                <a:xfrm>
                  <a:off x="2785680" y="4978860"/>
                  <a:ext cx="1026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71">
              <p14:nvContentPartPr>
                <p14:cNvPr id="7299" name="Ink 7298">
                  <a:extLst>
                    <a:ext uri="{FF2B5EF4-FFF2-40B4-BE49-F238E27FC236}">
                      <a16:creationId xmlns:a16="http://schemas.microsoft.com/office/drawing/2014/main" id="{E84BA4AA-C238-48D3-83D4-B14AAF7ABDB5}"/>
                    </a:ext>
                  </a:extLst>
                </p14:cNvPr>
                <p14:cNvContentPartPr/>
                <p14:nvPr/>
              </p14:nvContentPartPr>
              <p14:xfrm>
                <a:off x="2891520" y="5017740"/>
                <a:ext cx="128160" cy="68400"/>
              </p14:xfrm>
            </p:contentPart>
          </mc:Choice>
          <mc:Fallback xmlns="">
            <p:pic>
              <p:nvPicPr>
                <p:cNvPr id="7299" name="Ink 7298">
                  <a:extLst>
                    <a:ext uri="{FF2B5EF4-FFF2-40B4-BE49-F238E27FC236}">
                      <a16:creationId xmlns:a16="http://schemas.microsoft.com/office/drawing/2014/main" id="{E84BA4AA-C238-48D3-83D4-B14AAF7ABDB5}"/>
                    </a:ext>
                  </a:extLst>
                </p:cNvPr>
                <p:cNvPicPr/>
                <p:nvPr/>
              </p:nvPicPr>
              <p:blipFill>
                <a:blip r:embed="rId372"/>
                <a:stretch>
                  <a:fillRect/>
                </a:stretch>
              </p:blipFill>
              <p:spPr>
                <a:xfrm>
                  <a:off x="2882880" y="5008740"/>
                  <a:ext cx="1458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73">
              <p14:nvContentPartPr>
                <p14:cNvPr id="7301" name="Ink 7300">
                  <a:extLst>
                    <a:ext uri="{FF2B5EF4-FFF2-40B4-BE49-F238E27FC236}">
                      <a16:creationId xmlns:a16="http://schemas.microsoft.com/office/drawing/2014/main" id="{21E1E08C-6066-4EB7-9E71-5B6FFD581F54}"/>
                    </a:ext>
                  </a:extLst>
                </p14:cNvPr>
                <p14:cNvContentPartPr/>
                <p14:nvPr/>
              </p14:nvContentPartPr>
              <p14:xfrm>
                <a:off x="3098160" y="4879500"/>
                <a:ext cx="72720" cy="161280"/>
              </p14:xfrm>
            </p:contentPart>
          </mc:Choice>
          <mc:Fallback xmlns="">
            <p:pic>
              <p:nvPicPr>
                <p:cNvPr id="7301" name="Ink 7300">
                  <a:extLst>
                    <a:ext uri="{FF2B5EF4-FFF2-40B4-BE49-F238E27FC236}">
                      <a16:creationId xmlns:a16="http://schemas.microsoft.com/office/drawing/2014/main" id="{21E1E08C-6066-4EB7-9E71-5B6FFD581F54}"/>
                    </a:ext>
                  </a:extLst>
                </p:cNvPr>
                <p:cNvPicPr/>
                <p:nvPr/>
              </p:nvPicPr>
              <p:blipFill>
                <a:blip r:embed="rId374"/>
                <a:stretch>
                  <a:fillRect/>
                </a:stretch>
              </p:blipFill>
              <p:spPr>
                <a:xfrm>
                  <a:off x="3089520" y="4870860"/>
                  <a:ext cx="9036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375">
              <p14:nvContentPartPr>
                <p14:cNvPr id="7302" name="Ink 7301">
                  <a:extLst>
                    <a:ext uri="{FF2B5EF4-FFF2-40B4-BE49-F238E27FC236}">
                      <a16:creationId xmlns:a16="http://schemas.microsoft.com/office/drawing/2014/main" id="{76B11EE7-795A-4D83-9E39-00FC25268885}"/>
                    </a:ext>
                  </a:extLst>
                </p14:cNvPr>
                <p14:cNvContentPartPr/>
                <p14:nvPr/>
              </p14:nvContentPartPr>
              <p14:xfrm>
                <a:off x="3058920" y="4963020"/>
                <a:ext cx="112320" cy="23040"/>
              </p14:xfrm>
            </p:contentPart>
          </mc:Choice>
          <mc:Fallback xmlns="">
            <p:pic>
              <p:nvPicPr>
                <p:cNvPr id="7302" name="Ink 7301">
                  <a:extLst>
                    <a:ext uri="{FF2B5EF4-FFF2-40B4-BE49-F238E27FC236}">
                      <a16:creationId xmlns:a16="http://schemas.microsoft.com/office/drawing/2014/main" id="{76B11EE7-795A-4D83-9E39-00FC25268885}"/>
                    </a:ext>
                  </a:extLst>
                </p:cNvPr>
                <p:cNvPicPr/>
                <p:nvPr/>
              </p:nvPicPr>
              <p:blipFill>
                <a:blip r:embed="rId376"/>
                <a:stretch>
                  <a:fillRect/>
                </a:stretch>
              </p:blipFill>
              <p:spPr>
                <a:xfrm>
                  <a:off x="3049920" y="4954380"/>
                  <a:ext cx="129960" cy="40680"/>
                </a:xfrm>
                <a:prstGeom prst="rect">
                  <a:avLst/>
                </a:prstGeom>
              </p:spPr>
            </p:pic>
          </mc:Fallback>
        </mc:AlternateContent>
        <mc:AlternateContent xmlns:mc="http://schemas.openxmlformats.org/markup-compatibility/2006" xmlns:p14="http://schemas.microsoft.com/office/powerpoint/2010/main">
          <mc:Choice Requires="p14">
            <p:contentPart p14:bwMode="auto" r:id="rId377">
              <p14:nvContentPartPr>
                <p14:cNvPr id="7303" name="Ink 7302">
                  <a:extLst>
                    <a:ext uri="{FF2B5EF4-FFF2-40B4-BE49-F238E27FC236}">
                      <a16:creationId xmlns:a16="http://schemas.microsoft.com/office/drawing/2014/main" id="{5AD3AB47-C10B-40DA-B736-E6C2E775B2EC}"/>
                    </a:ext>
                  </a:extLst>
                </p14:cNvPr>
                <p14:cNvContentPartPr/>
                <p14:nvPr/>
              </p14:nvContentPartPr>
              <p14:xfrm>
                <a:off x="3323160" y="4919460"/>
                <a:ext cx="25560" cy="77400"/>
              </p14:xfrm>
            </p:contentPart>
          </mc:Choice>
          <mc:Fallback xmlns="">
            <p:pic>
              <p:nvPicPr>
                <p:cNvPr id="7303" name="Ink 7302">
                  <a:extLst>
                    <a:ext uri="{FF2B5EF4-FFF2-40B4-BE49-F238E27FC236}">
                      <a16:creationId xmlns:a16="http://schemas.microsoft.com/office/drawing/2014/main" id="{5AD3AB47-C10B-40DA-B736-E6C2E775B2EC}"/>
                    </a:ext>
                  </a:extLst>
                </p:cNvPr>
                <p:cNvPicPr/>
                <p:nvPr/>
              </p:nvPicPr>
              <p:blipFill>
                <a:blip r:embed="rId378"/>
                <a:stretch>
                  <a:fillRect/>
                </a:stretch>
              </p:blipFill>
              <p:spPr>
                <a:xfrm>
                  <a:off x="3314520" y="4910820"/>
                  <a:ext cx="4320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379">
              <p14:nvContentPartPr>
                <p14:cNvPr id="7304" name="Ink 7303">
                  <a:extLst>
                    <a:ext uri="{FF2B5EF4-FFF2-40B4-BE49-F238E27FC236}">
                      <a16:creationId xmlns:a16="http://schemas.microsoft.com/office/drawing/2014/main" id="{4A3923A4-CB75-4AE4-9CDB-B1C9AB15BE51}"/>
                    </a:ext>
                  </a:extLst>
                </p14:cNvPr>
                <p14:cNvContentPartPr/>
                <p14:nvPr/>
              </p14:nvContentPartPr>
              <p14:xfrm>
                <a:off x="3309120" y="4951140"/>
                <a:ext cx="73440" cy="14400"/>
              </p14:xfrm>
            </p:contentPart>
          </mc:Choice>
          <mc:Fallback xmlns="">
            <p:pic>
              <p:nvPicPr>
                <p:cNvPr id="7304" name="Ink 7303">
                  <a:extLst>
                    <a:ext uri="{FF2B5EF4-FFF2-40B4-BE49-F238E27FC236}">
                      <a16:creationId xmlns:a16="http://schemas.microsoft.com/office/drawing/2014/main" id="{4A3923A4-CB75-4AE4-9CDB-B1C9AB15BE51}"/>
                    </a:ext>
                  </a:extLst>
                </p:cNvPr>
                <p:cNvPicPr/>
                <p:nvPr/>
              </p:nvPicPr>
              <p:blipFill>
                <a:blip r:embed="rId380"/>
                <a:stretch>
                  <a:fillRect/>
                </a:stretch>
              </p:blipFill>
              <p:spPr>
                <a:xfrm>
                  <a:off x="3300480" y="4942500"/>
                  <a:ext cx="9108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381">
              <p14:nvContentPartPr>
                <p14:cNvPr id="7306" name="Ink 7305">
                  <a:extLst>
                    <a:ext uri="{FF2B5EF4-FFF2-40B4-BE49-F238E27FC236}">
                      <a16:creationId xmlns:a16="http://schemas.microsoft.com/office/drawing/2014/main" id="{0D232638-405F-49ED-BC87-B58222357F4B}"/>
                    </a:ext>
                  </a:extLst>
                </p14:cNvPr>
                <p14:cNvContentPartPr/>
                <p14:nvPr/>
              </p14:nvContentPartPr>
              <p14:xfrm>
                <a:off x="3518640" y="4869060"/>
                <a:ext cx="115920" cy="167040"/>
              </p14:xfrm>
            </p:contentPart>
          </mc:Choice>
          <mc:Fallback xmlns="">
            <p:pic>
              <p:nvPicPr>
                <p:cNvPr id="7306" name="Ink 7305">
                  <a:extLst>
                    <a:ext uri="{FF2B5EF4-FFF2-40B4-BE49-F238E27FC236}">
                      <a16:creationId xmlns:a16="http://schemas.microsoft.com/office/drawing/2014/main" id="{0D232638-405F-49ED-BC87-B58222357F4B}"/>
                    </a:ext>
                  </a:extLst>
                </p:cNvPr>
                <p:cNvPicPr/>
                <p:nvPr/>
              </p:nvPicPr>
              <p:blipFill>
                <a:blip r:embed="rId382"/>
                <a:stretch>
                  <a:fillRect/>
                </a:stretch>
              </p:blipFill>
              <p:spPr>
                <a:xfrm>
                  <a:off x="3510000" y="4860060"/>
                  <a:ext cx="13356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383">
              <p14:nvContentPartPr>
                <p14:cNvPr id="7307" name="Ink 7306">
                  <a:extLst>
                    <a:ext uri="{FF2B5EF4-FFF2-40B4-BE49-F238E27FC236}">
                      <a16:creationId xmlns:a16="http://schemas.microsoft.com/office/drawing/2014/main" id="{D877FAF8-9018-400C-B45A-066E6E94EAAD}"/>
                    </a:ext>
                  </a:extLst>
                </p14:cNvPr>
                <p14:cNvContentPartPr/>
                <p14:nvPr/>
              </p14:nvContentPartPr>
              <p14:xfrm>
                <a:off x="3648240" y="4961580"/>
                <a:ext cx="111600" cy="63360"/>
              </p14:xfrm>
            </p:contentPart>
          </mc:Choice>
          <mc:Fallback xmlns="">
            <p:pic>
              <p:nvPicPr>
                <p:cNvPr id="7307" name="Ink 7306">
                  <a:extLst>
                    <a:ext uri="{FF2B5EF4-FFF2-40B4-BE49-F238E27FC236}">
                      <a16:creationId xmlns:a16="http://schemas.microsoft.com/office/drawing/2014/main" id="{D877FAF8-9018-400C-B45A-066E6E94EAAD}"/>
                    </a:ext>
                  </a:extLst>
                </p:cNvPr>
                <p:cNvPicPr/>
                <p:nvPr/>
              </p:nvPicPr>
              <p:blipFill>
                <a:blip r:embed="rId384"/>
                <a:stretch>
                  <a:fillRect/>
                </a:stretch>
              </p:blipFill>
              <p:spPr>
                <a:xfrm>
                  <a:off x="3639240" y="4952580"/>
                  <a:ext cx="12924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85">
              <p14:nvContentPartPr>
                <p14:cNvPr id="7308" name="Ink 7307">
                  <a:extLst>
                    <a:ext uri="{FF2B5EF4-FFF2-40B4-BE49-F238E27FC236}">
                      <a16:creationId xmlns:a16="http://schemas.microsoft.com/office/drawing/2014/main" id="{1277E9BA-05FC-457B-B628-915BB01B0832}"/>
                    </a:ext>
                  </a:extLst>
                </p14:cNvPr>
                <p14:cNvContentPartPr/>
                <p14:nvPr/>
              </p14:nvContentPartPr>
              <p14:xfrm>
                <a:off x="3766320" y="4808940"/>
                <a:ext cx="77760" cy="250200"/>
              </p14:xfrm>
            </p:contentPart>
          </mc:Choice>
          <mc:Fallback xmlns="">
            <p:pic>
              <p:nvPicPr>
                <p:cNvPr id="7308" name="Ink 7307">
                  <a:extLst>
                    <a:ext uri="{FF2B5EF4-FFF2-40B4-BE49-F238E27FC236}">
                      <a16:creationId xmlns:a16="http://schemas.microsoft.com/office/drawing/2014/main" id="{1277E9BA-05FC-457B-B628-915BB01B0832}"/>
                    </a:ext>
                  </a:extLst>
                </p:cNvPr>
                <p:cNvPicPr/>
                <p:nvPr/>
              </p:nvPicPr>
              <p:blipFill>
                <a:blip r:embed="rId386"/>
                <a:stretch>
                  <a:fillRect/>
                </a:stretch>
              </p:blipFill>
              <p:spPr>
                <a:xfrm>
                  <a:off x="3757320" y="4799940"/>
                  <a:ext cx="95400" cy="267840"/>
                </a:xfrm>
                <a:prstGeom prst="rect">
                  <a:avLst/>
                </a:prstGeom>
              </p:spPr>
            </p:pic>
          </mc:Fallback>
        </mc:AlternateContent>
      </p:grpSp>
      <p:sp>
        <p:nvSpPr>
          <p:cNvPr id="334" name="TextBox 333">
            <a:extLst>
              <a:ext uri="{FF2B5EF4-FFF2-40B4-BE49-F238E27FC236}">
                <a16:creationId xmlns:a16="http://schemas.microsoft.com/office/drawing/2014/main" id="{6D68E426-0830-4720-AF52-B37ADA3814F6}"/>
              </a:ext>
            </a:extLst>
          </p:cNvPr>
          <p:cNvSpPr txBox="1"/>
          <p:nvPr/>
        </p:nvSpPr>
        <p:spPr>
          <a:xfrm>
            <a:off x="5460480" y="3928120"/>
            <a:ext cx="1867819" cy="276999"/>
          </a:xfrm>
          <a:prstGeom prst="rect">
            <a:avLst/>
          </a:prstGeom>
          <a:noFill/>
        </p:spPr>
        <p:txBody>
          <a:bodyPr wrap="none" rtlCol="0">
            <a:spAutoFit/>
          </a:bodyPr>
          <a:lstStyle/>
          <a:p>
            <a:r>
              <a:rPr lang="en-US" dirty="0">
                <a:solidFill>
                  <a:schemeClr val="tx1"/>
                </a:solidFill>
              </a:rPr>
              <a:t>and rearranging terms:</a:t>
            </a:r>
          </a:p>
        </p:txBody>
      </p:sp>
      <mc:AlternateContent xmlns:mc="http://schemas.openxmlformats.org/markup-compatibility/2006" xmlns:p14="http://schemas.microsoft.com/office/powerpoint/2010/main">
        <mc:Choice Requires="p14">
          <p:contentPart p14:bwMode="auto" r:id="rId387">
            <p14:nvContentPartPr>
              <p14:cNvPr id="7311" name="Ink 7310">
                <a:extLst>
                  <a:ext uri="{FF2B5EF4-FFF2-40B4-BE49-F238E27FC236}">
                    <a16:creationId xmlns:a16="http://schemas.microsoft.com/office/drawing/2014/main" id="{26AFD899-6275-45C0-85BF-14380AC21C76}"/>
                  </a:ext>
                </a:extLst>
              </p14:cNvPr>
              <p14:cNvContentPartPr/>
              <p14:nvPr/>
            </p14:nvContentPartPr>
            <p14:xfrm>
              <a:off x="7400820" y="3945600"/>
              <a:ext cx="118080" cy="193320"/>
            </p14:xfrm>
          </p:contentPart>
        </mc:Choice>
        <mc:Fallback xmlns="">
          <p:pic>
            <p:nvPicPr>
              <p:cNvPr id="7311" name="Ink 7310">
                <a:extLst>
                  <a:ext uri="{FF2B5EF4-FFF2-40B4-BE49-F238E27FC236}">
                    <a16:creationId xmlns:a16="http://schemas.microsoft.com/office/drawing/2014/main" id="{26AFD899-6275-45C0-85BF-14380AC21C76}"/>
                  </a:ext>
                </a:extLst>
              </p:cNvPr>
              <p:cNvPicPr/>
              <p:nvPr/>
            </p:nvPicPr>
            <p:blipFill>
              <a:blip r:embed="rId388"/>
              <a:stretch>
                <a:fillRect/>
              </a:stretch>
            </p:blipFill>
            <p:spPr>
              <a:xfrm>
                <a:off x="7391820" y="3936960"/>
                <a:ext cx="135720" cy="210960"/>
              </a:xfrm>
              <a:prstGeom prst="rect">
                <a:avLst/>
              </a:prstGeom>
            </p:spPr>
          </p:pic>
        </mc:Fallback>
      </mc:AlternateContent>
      <p:grpSp>
        <p:nvGrpSpPr>
          <p:cNvPr id="7320" name="Group 7319">
            <a:extLst>
              <a:ext uri="{FF2B5EF4-FFF2-40B4-BE49-F238E27FC236}">
                <a16:creationId xmlns:a16="http://schemas.microsoft.com/office/drawing/2014/main" id="{45489BCC-0A42-429D-A81C-8349743EFE2E}"/>
              </a:ext>
            </a:extLst>
          </p:cNvPr>
          <p:cNvGrpSpPr/>
          <p:nvPr/>
        </p:nvGrpSpPr>
        <p:grpSpPr>
          <a:xfrm>
            <a:off x="7572180" y="3984480"/>
            <a:ext cx="485640" cy="213480"/>
            <a:chOff x="7572180" y="3984480"/>
            <a:chExt cx="485640" cy="213480"/>
          </a:xfrm>
        </p:grpSpPr>
        <mc:AlternateContent xmlns:mc="http://schemas.openxmlformats.org/markup-compatibility/2006" xmlns:p14="http://schemas.microsoft.com/office/powerpoint/2010/main">
          <mc:Choice Requires="p14">
            <p:contentPart p14:bwMode="auto" r:id="rId389">
              <p14:nvContentPartPr>
                <p14:cNvPr id="7312" name="Ink 7311">
                  <a:extLst>
                    <a:ext uri="{FF2B5EF4-FFF2-40B4-BE49-F238E27FC236}">
                      <a16:creationId xmlns:a16="http://schemas.microsoft.com/office/drawing/2014/main" id="{09695D49-5D75-4057-BB01-452F6123D5CC}"/>
                    </a:ext>
                  </a:extLst>
                </p14:cNvPr>
                <p14:cNvContentPartPr/>
                <p14:nvPr/>
              </p14:nvContentPartPr>
              <p14:xfrm>
                <a:off x="7572180" y="3992400"/>
                <a:ext cx="53640" cy="178560"/>
              </p14:xfrm>
            </p:contentPart>
          </mc:Choice>
          <mc:Fallback xmlns="">
            <p:pic>
              <p:nvPicPr>
                <p:cNvPr id="7312" name="Ink 7311">
                  <a:extLst>
                    <a:ext uri="{FF2B5EF4-FFF2-40B4-BE49-F238E27FC236}">
                      <a16:creationId xmlns:a16="http://schemas.microsoft.com/office/drawing/2014/main" id="{09695D49-5D75-4057-BB01-452F6123D5CC}"/>
                    </a:ext>
                  </a:extLst>
                </p:cNvPr>
                <p:cNvPicPr/>
                <p:nvPr/>
              </p:nvPicPr>
              <p:blipFill>
                <a:blip r:embed="rId390"/>
                <a:stretch>
                  <a:fillRect/>
                </a:stretch>
              </p:blipFill>
              <p:spPr>
                <a:xfrm>
                  <a:off x="7563540" y="3983760"/>
                  <a:ext cx="7128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91">
              <p14:nvContentPartPr>
                <p14:cNvPr id="7313" name="Ink 7312">
                  <a:extLst>
                    <a:ext uri="{FF2B5EF4-FFF2-40B4-BE49-F238E27FC236}">
                      <a16:creationId xmlns:a16="http://schemas.microsoft.com/office/drawing/2014/main" id="{F33A3E53-0B78-4CAA-8A4C-68DB32B2027C}"/>
                    </a:ext>
                  </a:extLst>
                </p14:cNvPr>
                <p14:cNvContentPartPr/>
                <p14:nvPr/>
              </p14:nvContentPartPr>
              <p14:xfrm>
                <a:off x="7651020" y="4014720"/>
                <a:ext cx="42480" cy="136440"/>
              </p14:xfrm>
            </p:contentPart>
          </mc:Choice>
          <mc:Fallback xmlns="">
            <p:pic>
              <p:nvPicPr>
                <p:cNvPr id="7313" name="Ink 7312">
                  <a:extLst>
                    <a:ext uri="{FF2B5EF4-FFF2-40B4-BE49-F238E27FC236}">
                      <a16:creationId xmlns:a16="http://schemas.microsoft.com/office/drawing/2014/main" id="{F33A3E53-0B78-4CAA-8A4C-68DB32B2027C}"/>
                    </a:ext>
                  </a:extLst>
                </p:cNvPr>
                <p:cNvPicPr/>
                <p:nvPr/>
              </p:nvPicPr>
              <p:blipFill>
                <a:blip r:embed="rId392"/>
                <a:stretch>
                  <a:fillRect/>
                </a:stretch>
              </p:blipFill>
              <p:spPr>
                <a:xfrm>
                  <a:off x="7642020" y="4005720"/>
                  <a:ext cx="601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393">
              <p14:nvContentPartPr>
                <p14:cNvPr id="7315" name="Ink 7314">
                  <a:extLst>
                    <a:ext uri="{FF2B5EF4-FFF2-40B4-BE49-F238E27FC236}">
                      <a16:creationId xmlns:a16="http://schemas.microsoft.com/office/drawing/2014/main" id="{C0207BC8-22A8-4A7C-A321-57A4263F3096}"/>
                    </a:ext>
                  </a:extLst>
                </p14:cNvPr>
                <p14:cNvContentPartPr/>
                <p14:nvPr/>
              </p14:nvContentPartPr>
              <p14:xfrm>
                <a:off x="7621140" y="4088880"/>
                <a:ext cx="65520" cy="12240"/>
              </p14:xfrm>
            </p:contentPart>
          </mc:Choice>
          <mc:Fallback xmlns="">
            <p:pic>
              <p:nvPicPr>
                <p:cNvPr id="7315" name="Ink 7314">
                  <a:extLst>
                    <a:ext uri="{FF2B5EF4-FFF2-40B4-BE49-F238E27FC236}">
                      <a16:creationId xmlns:a16="http://schemas.microsoft.com/office/drawing/2014/main" id="{C0207BC8-22A8-4A7C-A321-57A4263F3096}"/>
                    </a:ext>
                  </a:extLst>
                </p:cNvPr>
                <p:cNvPicPr/>
                <p:nvPr/>
              </p:nvPicPr>
              <p:blipFill>
                <a:blip r:embed="rId394"/>
                <a:stretch>
                  <a:fillRect/>
                </a:stretch>
              </p:blipFill>
              <p:spPr>
                <a:xfrm>
                  <a:off x="7612140" y="4080240"/>
                  <a:ext cx="831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95">
              <p14:nvContentPartPr>
                <p14:cNvPr id="7316" name="Ink 7315">
                  <a:extLst>
                    <a:ext uri="{FF2B5EF4-FFF2-40B4-BE49-F238E27FC236}">
                      <a16:creationId xmlns:a16="http://schemas.microsoft.com/office/drawing/2014/main" id="{47E8F552-2D9F-4B80-8980-767B45885A6D}"/>
                    </a:ext>
                  </a:extLst>
                </p14:cNvPr>
                <p14:cNvContentPartPr/>
                <p14:nvPr/>
              </p14:nvContentPartPr>
              <p14:xfrm>
                <a:off x="7711140" y="3984480"/>
                <a:ext cx="65520" cy="213480"/>
              </p14:xfrm>
            </p:contentPart>
          </mc:Choice>
          <mc:Fallback xmlns="">
            <p:pic>
              <p:nvPicPr>
                <p:cNvPr id="7316" name="Ink 7315">
                  <a:extLst>
                    <a:ext uri="{FF2B5EF4-FFF2-40B4-BE49-F238E27FC236}">
                      <a16:creationId xmlns:a16="http://schemas.microsoft.com/office/drawing/2014/main" id="{47E8F552-2D9F-4B80-8980-767B45885A6D}"/>
                    </a:ext>
                  </a:extLst>
                </p:cNvPr>
                <p:cNvPicPr/>
                <p:nvPr/>
              </p:nvPicPr>
              <p:blipFill>
                <a:blip r:embed="rId396"/>
                <a:stretch>
                  <a:fillRect/>
                </a:stretch>
              </p:blipFill>
              <p:spPr>
                <a:xfrm>
                  <a:off x="7702500" y="3975840"/>
                  <a:ext cx="83160" cy="231120"/>
                </a:xfrm>
                <a:prstGeom prst="rect">
                  <a:avLst/>
                </a:prstGeom>
              </p:spPr>
            </p:pic>
          </mc:Fallback>
        </mc:AlternateContent>
        <mc:AlternateContent xmlns:mc="http://schemas.openxmlformats.org/markup-compatibility/2006" xmlns:p14="http://schemas.microsoft.com/office/powerpoint/2010/main">
          <mc:Choice Requires="p14">
            <p:contentPart p14:bwMode="auto" r:id="rId397">
              <p14:nvContentPartPr>
                <p14:cNvPr id="7318" name="Ink 7317">
                  <a:extLst>
                    <a:ext uri="{FF2B5EF4-FFF2-40B4-BE49-F238E27FC236}">
                      <a16:creationId xmlns:a16="http://schemas.microsoft.com/office/drawing/2014/main" id="{728160AB-F225-4E52-93E2-2EDBF9E947D7}"/>
                    </a:ext>
                  </a:extLst>
                </p14:cNvPr>
                <p14:cNvContentPartPr/>
                <p14:nvPr/>
              </p14:nvContentPartPr>
              <p14:xfrm>
                <a:off x="7885740" y="4064040"/>
                <a:ext cx="172080" cy="22680"/>
              </p14:xfrm>
            </p:contentPart>
          </mc:Choice>
          <mc:Fallback xmlns="">
            <p:pic>
              <p:nvPicPr>
                <p:cNvPr id="7318" name="Ink 7317">
                  <a:extLst>
                    <a:ext uri="{FF2B5EF4-FFF2-40B4-BE49-F238E27FC236}">
                      <a16:creationId xmlns:a16="http://schemas.microsoft.com/office/drawing/2014/main" id="{728160AB-F225-4E52-93E2-2EDBF9E947D7}"/>
                    </a:ext>
                  </a:extLst>
                </p:cNvPr>
                <p:cNvPicPr/>
                <p:nvPr/>
              </p:nvPicPr>
              <p:blipFill>
                <a:blip r:embed="rId398"/>
                <a:stretch>
                  <a:fillRect/>
                </a:stretch>
              </p:blipFill>
              <p:spPr>
                <a:xfrm>
                  <a:off x="7877100" y="4055040"/>
                  <a:ext cx="18972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99">
              <p14:nvContentPartPr>
                <p14:cNvPr id="7319" name="Ink 7318">
                  <a:extLst>
                    <a:ext uri="{FF2B5EF4-FFF2-40B4-BE49-F238E27FC236}">
                      <a16:creationId xmlns:a16="http://schemas.microsoft.com/office/drawing/2014/main" id="{4A60B9FD-57B4-4328-A5DB-C7A0A4691D0A}"/>
                    </a:ext>
                  </a:extLst>
                </p14:cNvPr>
                <p14:cNvContentPartPr/>
                <p14:nvPr/>
              </p14:nvContentPartPr>
              <p14:xfrm>
                <a:off x="7904100" y="4022640"/>
                <a:ext cx="149400" cy="22680"/>
              </p14:xfrm>
            </p:contentPart>
          </mc:Choice>
          <mc:Fallback xmlns="">
            <p:pic>
              <p:nvPicPr>
                <p:cNvPr id="7319" name="Ink 7318">
                  <a:extLst>
                    <a:ext uri="{FF2B5EF4-FFF2-40B4-BE49-F238E27FC236}">
                      <a16:creationId xmlns:a16="http://schemas.microsoft.com/office/drawing/2014/main" id="{4A60B9FD-57B4-4328-A5DB-C7A0A4691D0A}"/>
                    </a:ext>
                  </a:extLst>
                </p:cNvPr>
                <p:cNvPicPr/>
                <p:nvPr/>
              </p:nvPicPr>
              <p:blipFill>
                <a:blip r:embed="rId400"/>
                <a:stretch>
                  <a:fillRect/>
                </a:stretch>
              </p:blipFill>
              <p:spPr>
                <a:xfrm>
                  <a:off x="7895460" y="4013640"/>
                  <a:ext cx="167040" cy="40320"/>
                </a:xfrm>
                <a:prstGeom prst="rect">
                  <a:avLst/>
                </a:prstGeom>
              </p:spPr>
            </p:pic>
          </mc:Fallback>
        </mc:AlternateContent>
      </p:grpSp>
      <p:grpSp>
        <p:nvGrpSpPr>
          <p:cNvPr id="7324" name="Group 7323">
            <a:extLst>
              <a:ext uri="{FF2B5EF4-FFF2-40B4-BE49-F238E27FC236}">
                <a16:creationId xmlns:a16="http://schemas.microsoft.com/office/drawing/2014/main" id="{D6B1DC7D-D00B-4C36-A658-3AD89FCF600D}"/>
              </a:ext>
            </a:extLst>
          </p:cNvPr>
          <p:cNvGrpSpPr/>
          <p:nvPr/>
        </p:nvGrpSpPr>
        <p:grpSpPr>
          <a:xfrm>
            <a:off x="8247180" y="3931920"/>
            <a:ext cx="230400" cy="232200"/>
            <a:chOff x="8247180" y="3931920"/>
            <a:chExt cx="230400" cy="232200"/>
          </a:xfrm>
        </p:grpSpPr>
        <mc:AlternateContent xmlns:mc="http://schemas.openxmlformats.org/markup-compatibility/2006" xmlns:p14="http://schemas.microsoft.com/office/powerpoint/2010/main">
          <mc:Choice Requires="p14">
            <p:contentPart p14:bwMode="auto" r:id="rId401">
              <p14:nvContentPartPr>
                <p14:cNvPr id="7321" name="Ink 7320">
                  <a:extLst>
                    <a:ext uri="{FF2B5EF4-FFF2-40B4-BE49-F238E27FC236}">
                      <a16:creationId xmlns:a16="http://schemas.microsoft.com/office/drawing/2014/main" id="{AE3A144F-0732-49BE-8928-02E9F62D98E2}"/>
                    </a:ext>
                  </a:extLst>
                </p14:cNvPr>
                <p14:cNvContentPartPr/>
                <p14:nvPr/>
              </p14:nvContentPartPr>
              <p14:xfrm>
                <a:off x="8247180" y="3931920"/>
                <a:ext cx="88560" cy="209880"/>
              </p14:xfrm>
            </p:contentPart>
          </mc:Choice>
          <mc:Fallback xmlns="">
            <p:pic>
              <p:nvPicPr>
                <p:cNvPr id="7321" name="Ink 7320">
                  <a:extLst>
                    <a:ext uri="{FF2B5EF4-FFF2-40B4-BE49-F238E27FC236}">
                      <a16:creationId xmlns:a16="http://schemas.microsoft.com/office/drawing/2014/main" id="{AE3A144F-0732-49BE-8928-02E9F62D98E2}"/>
                    </a:ext>
                  </a:extLst>
                </p:cNvPr>
                <p:cNvPicPr/>
                <p:nvPr/>
              </p:nvPicPr>
              <p:blipFill>
                <a:blip r:embed="rId402"/>
                <a:stretch>
                  <a:fillRect/>
                </a:stretch>
              </p:blipFill>
              <p:spPr>
                <a:xfrm>
                  <a:off x="8238540" y="3922920"/>
                  <a:ext cx="106200" cy="227520"/>
                </a:xfrm>
                <a:prstGeom prst="rect">
                  <a:avLst/>
                </a:prstGeom>
              </p:spPr>
            </p:pic>
          </mc:Fallback>
        </mc:AlternateContent>
        <mc:AlternateContent xmlns:mc="http://schemas.openxmlformats.org/markup-compatibility/2006" xmlns:p14="http://schemas.microsoft.com/office/powerpoint/2010/main">
          <mc:Choice Requires="p14">
            <p:contentPart p14:bwMode="auto" r:id="rId403">
              <p14:nvContentPartPr>
                <p14:cNvPr id="7322" name="Ink 7321">
                  <a:extLst>
                    <a:ext uri="{FF2B5EF4-FFF2-40B4-BE49-F238E27FC236}">
                      <a16:creationId xmlns:a16="http://schemas.microsoft.com/office/drawing/2014/main" id="{D70B8362-F3E7-4EF6-A668-689DC095CF9C}"/>
                    </a:ext>
                  </a:extLst>
                </p14:cNvPr>
                <p14:cNvContentPartPr/>
                <p14:nvPr/>
              </p14:nvContentPartPr>
              <p14:xfrm>
                <a:off x="8272380" y="4086720"/>
                <a:ext cx="48960" cy="16200"/>
              </p14:xfrm>
            </p:contentPart>
          </mc:Choice>
          <mc:Fallback xmlns="">
            <p:pic>
              <p:nvPicPr>
                <p:cNvPr id="7322" name="Ink 7321">
                  <a:extLst>
                    <a:ext uri="{FF2B5EF4-FFF2-40B4-BE49-F238E27FC236}">
                      <a16:creationId xmlns:a16="http://schemas.microsoft.com/office/drawing/2014/main" id="{D70B8362-F3E7-4EF6-A668-689DC095CF9C}"/>
                    </a:ext>
                  </a:extLst>
                </p:cNvPr>
                <p:cNvPicPr/>
                <p:nvPr/>
              </p:nvPicPr>
              <p:blipFill>
                <a:blip r:embed="rId404"/>
                <a:stretch>
                  <a:fillRect/>
                </a:stretch>
              </p:blipFill>
              <p:spPr>
                <a:xfrm>
                  <a:off x="8263740" y="4077720"/>
                  <a:ext cx="666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405">
              <p14:nvContentPartPr>
                <p14:cNvPr id="7323" name="Ink 7322">
                  <a:extLst>
                    <a:ext uri="{FF2B5EF4-FFF2-40B4-BE49-F238E27FC236}">
                      <a16:creationId xmlns:a16="http://schemas.microsoft.com/office/drawing/2014/main" id="{8B3BED98-4C70-469C-A995-ED328CAFDBC5}"/>
                    </a:ext>
                  </a:extLst>
                </p14:cNvPr>
                <p14:cNvContentPartPr/>
                <p14:nvPr/>
              </p14:nvContentPartPr>
              <p14:xfrm>
                <a:off x="8372100" y="4116600"/>
                <a:ext cx="105480" cy="47520"/>
              </p14:xfrm>
            </p:contentPart>
          </mc:Choice>
          <mc:Fallback xmlns="">
            <p:pic>
              <p:nvPicPr>
                <p:cNvPr id="7323" name="Ink 7322">
                  <a:extLst>
                    <a:ext uri="{FF2B5EF4-FFF2-40B4-BE49-F238E27FC236}">
                      <a16:creationId xmlns:a16="http://schemas.microsoft.com/office/drawing/2014/main" id="{8B3BED98-4C70-469C-A995-ED328CAFDBC5}"/>
                    </a:ext>
                  </a:extLst>
                </p:cNvPr>
                <p:cNvPicPr/>
                <p:nvPr/>
              </p:nvPicPr>
              <p:blipFill>
                <a:blip r:embed="rId406"/>
                <a:stretch>
                  <a:fillRect/>
                </a:stretch>
              </p:blipFill>
              <p:spPr>
                <a:xfrm>
                  <a:off x="8363460" y="4107960"/>
                  <a:ext cx="123120" cy="65160"/>
                </a:xfrm>
                <a:prstGeom prst="rect">
                  <a:avLst/>
                </a:prstGeom>
              </p:spPr>
            </p:pic>
          </mc:Fallback>
        </mc:AlternateContent>
      </p:grpSp>
      <p:grpSp>
        <p:nvGrpSpPr>
          <p:cNvPr id="7330" name="Group 7329">
            <a:extLst>
              <a:ext uri="{FF2B5EF4-FFF2-40B4-BE49-F238E27FC236}">
                <a16:creationId xmlns:a16="http://schemas.microsoft.com/office/drawing/2014/main" id="{7E21D48D-16BC-423D-B52C-B4A04595BFCC}"/>
              </a:ext>
            </a:extLst>
          </p:cNvPr>
          <p:cNvGrpSpPr/>
          <p:nvPr/>
        </p:nvGrpSpPr>
        <p:grpSpPr>
          <a:xfrm>
            <a:off x="8531580" y="3807000"/>
            <a:ext cx="314640" cy="454680"/>
            <a:chOff x="8531580" y="3807000"/>
            <a:chExt cx="314640" cy="454680"/>
          </a:xfrm>
        </p:grpSpPr>
        <mc:AlternateContent xmlns:mc="http://schemas.openxmlformats.org/markup-compatibility/2006" xmlns:p14="http://schemas.microsoft.com/office/powerpoint/2010/main">
          <mc:Choice Requires="p14">
            <p:contentPart p14:bwMode="auto" r:id="rId407">
              <p14:nvContentPartPr>
                <p14:cNvPr id="7325" name="Ink 7324">
                  <a:extLst>
                    <a:ext uri="{FF2B5EF4-FFF2-40B4-BE49-F238E27FC236}">
                      <a16:creationId xmlns:a16="http://schemas.microsoft.com/office/drawing/2014/main" id="{73A09487-3ABF-48AF-B7BA-42E2CA7450F0}"/>
                    </a:ext>
                  </a:extLst>
                </p14:cNvPr>
                <p14:cNvContentPartPr/>
                <p14:nvPr/>
              </p14:nvContentPartPr>
              <p14:xfrm>
                <a:off x="8531580" y="3807000"/>
                <a:ext cx="162000" cy="454680"/>
              </p14:xfrm>
            </p:contentPart>
          </mc:Choice>
          <mc:Fallback xmlns="">
            <p:pic>
              <p:nvPicPr>
                <p:cNvPr id="7325" name="Ink 7324">
                  <a:extLst>
                    <a:ext uri="{FF2B5EF4-FFF2-40B4-BE49-F238E27FC236}">
                      <a16:creationId xmlns:a16="http://schemas.microsoft.com/office/drawing/2014/main" id="{73A09487-3ABF-48AF-B7BA-42E2CA7450F0}"/>
                    </a:ext>
                  </a:extLst>
                </p:cNvPr>
                <p:cNvPicPr/>
                <p:nvPr/>
              </p:nvPicPr>
              <p:blipFill>
                <a:blip r:embed="rId408"/>
                <a:stretch>
                  <a:fillRect/>
                </a:stretch>
              </p:blipFill>
              <p:spPr>
                <a:xfrm>
                  <a:off x="8522580" y="3798360"/>
                  <a:ext cx="179640" cy="472320"/>
                </a:xfrm>
                <a:prstGeom prst="rect">
                  <a:avLst/>
                </a:prstGeom>
              </p:spPr>
            </p:pic>
          </mc:Fallback>
        </mc:AlternateContent>
        <mc:AlternateContent xmlns:mc="http://schemas.openxmlformats.org/markup-compatibility/2006" xmlns:p14="http://schemas.microsoft.com/office/powerpoint/2010/main">
          <mc:Choice Requires="p14">
            <p:contentPart p14:bwMode="auto" r:id="rId409">
              <p14:nvContentPartPr>
                <p14:cNvPr id="7326" name="Ink 7325">
                  <a:extLst>
                    <a:ext uri="{FF2B5EF4-FFF2-40B4-BE49-F238E27FC236}">
                      <a16:creationId xmlns:a16="http://schemas.microsoft.com/office/drawing/2014/main" id="{FABB1E6E-4B1F-459C-BCEF-AF3326489B24}"/>
                    </a:ext>
                  </a:extLst>
                </p14:cNvPr>
                <p14:cNvContentPartPr/>
                <p14:nvPr/>
              </p14:nvContentPartPr>
              <p14:xfrm>
                <a:off x="8653620" y="3998160"/>
                <a:ext cx="4680" cy="122040"/>
              </p14:xfrm>
            </p:contentPart>
          </mc:Choice>
          <mc:Fallback xmlns="">
            <p:pic>
              <p:nvPicPr>
                <p:cNvPr id="7326" name="Ink 7325">
                  <a:extLst>
                    <a:ext uri="{FF2B5EF4-FFF2-40B4-BE49-F238E27FC236}">
                      <a16:creationId xmlns:a16="http://schemas.microsoft.com/office/drawing/2014/main" id="{FABB1E6E-4B1F-459C-BCEF-AF3326489B24}"/>
                    </a:ext>
                  </a:extLst>
                </p:cNvPr>
                <p:cNvPicPr/>
                <p:nvPr/>
              </p:nvPicPr>
              <p:blipFill>
                <a:blip r:embed="rId410"/>
                <a:stretch>
                  <a:fillRect/>
                </a:stretch>
              </p:blipFill>
              <p:spPr>
                <a:xfrm>
                  <a:off x="8644620" y="3989160"/>
                  <a:ext cx="223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11">
              <p14:nvContentPartPr>
                <p14:cNvPr id="7328" name="Ink 7327">
                  <a:extLst>
                    <a:ext uri="{FF2B5EF4-FFF2-40B4-BE49-F238E27FC236}">
                      <a16:creationId xmlns:a16="http://schemas.microsoft.com/office/drawing/2014/main" id="{8A75591B-0B26-4023-9FF6-3811AE187484}"/>
                    </a:ext>
                  </a:extLst>
                </p14:cNvPr>
                <p14:cNvContentPartPr/>
                <p14:nvPr/>
              </p14:nvContentPartPr>
              <p14:xfrm>
                <a:off x="8804100" y="4006440"/>
                <a:ext cx="15480" cy="110880"/>
              </p14:xfrm>
            </p:contentPart>
          </mc:Choice>
          <mc:Fallback xmlns="">
            <p:pic>
              <p:nvPicPr>
                <p:cNvPr id="7328" name="Ink 7327">
                  <a:extLst>
                    <a:ext uri="{FF2B5EF4-FFF2-40B4-BE49-F238E27FC236}">
                      <a16:creationId xmlns:a16="http://schemas.microsoft.com/office/drawing/2014/main" id="{8A75591B-0B26-4023-9FF6-3811AE187484}"/>
                    </a:ext>
                  </a:extLst>
                </p:cNvPr>
                <p:cNvPicPr/>
                <p:nvPr/>
              </p:nvPicPr>
              <p:blipFill>
                <a:blip r:embed="rId412"/>
                <a:stretch>
                  <a:fillRect/>
                </a:stretch>
              </p:blipFill>
              <p:spPr>
                <a:xfrm>
                  <a:off x="8795460" y="3997440"/>
                  <a:ext cx="3312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13">
              <p14:nvContentPartPr>
                <p14:cNvPr id="7329" name="Ink 7328">
                  <a:extLst>
                    <a:ext uri="{FF2B5EF4-FFF2-40B4-BE49-F238E27FC236}">
                      <a16:creationId xmlns:a16="http://schemas.microsoft.com/office/drawing/2014/main" id="{C77245EB-72DB-4040-B15B-28A0B264B1C6}"/>
                    </a:ext>
                  </a:extLst>
                </p14:cNvPr>
                <p14:cNvContentPartPr/>
                <p14:nvPr/>
              </p14:nvContentPartPr>
              <p14:xfrm>
                <a:off x="8771700" y="4052520"/>
                <a:ext cx="74520" cy="10800"/>
              </p14:xfrm>
            </p:contentPart>
          </mc:Choice>
          <mc:Fallback xmlns="">
            <p:pic>
              <p:nvPicPr>
                <p:cNvPr id="7329" name="Ink 7328">
                  <a:extLst>
                    <a:ext uri="{FF2B5EF4-FFF2-40B4-BE49-F238E27FC236}">
                      <a16:creationId xmlns:a16="http://schemas.microsoft.com/office/drawing/2014/main" id="{C77245EB-72DB-4040-B15B-28A0B264B1C6}"/>
                    </a:ext>
                  </a:extLst>
                </p:cNvPr>
                <p:cNvPicPr/>
                <p:nvPr/>
              </p:nvPicPr>
              <p:blipFill>
                <a:blip r:embed="rId414"/>
                <a:stretch>
                  <a:fillRect/>
                </a:stretch>
              </p:blipFill>
              <p:spPr>
                <a:xfrm>
                  <a:off x="8763060" y="4043880"/>
                  <a:ext cx="92160" cy="28440"/>
                </a:xfrm>
                <a:prstGeom prst="rect">
                  <a:avLst/>
                </a:prstGeom>
              </p:spPr>
            </p:pic>
          </mc:Fallback>
        </mc:AlternateContent>
      </p:grpSp>
      <p:grpSp>
        <p:nvGrpSpPr>
          <p:cNvPr id="7339" name="Group 7338">
            <a:extLst>
              <a:ext uri="{FF2B5EF4-FFF2-40B4-BE49-F238E27FC236}">
                <a16:creationId xmlns:a16="http://schemas.microsoft.com/office/drawing/2014/main" id="{DADB2862-2179-44FD-BFB1-EAD82866DB17}"/>
              </a:ext>
            </a:extLst>
          </p:cNvPr>
          <p:cNvGrpSpPr/>
          <p:nvPr/>
        </p:nvGrpSpPr>
        <p:grpSpPr>
          <a:xfrm>
            <a:off x="9014340" y="3904560"/>
            <a:ext cx="275040" cy="372600"/>
            <a:chOff x="9014340" y="3904560"/>
            <a:chExt cx="275040" cy="372600"/>
          </a:xfrm>
        </p:grpSpPr>
        <mc:AlternateContent xmlns:mc="http://schemas.openxmlformats.org/markup-compatibility/2006" xmlns:p14="http://schemas.microsoft.com/office/powerpoint/2010/main">
          <mc:Choice Requires="p14">
            <p:contentPart p14:bwMode="auto" r:id="rId415">
              <p14:nvContentPartPr>
                <p14:cNvPr id="7331" name="Ink 7330">
                  <a:extLst>
                    <a:ext uri="{FF2B5EF4-FFF2-40B4-BE49-F238E27FC236}">
                      <a16:creationId xmlns:a16="http://schemas.microsoft.com/office/drawing/2014/main" id="{F4AF518A-313C-4632-A8DF-83A65B439F0B}"/>
                    </a:ext>
                  </a:extLst>
                </p14:cNvPr>
                <p14:cNvContentPartPr/>
                <p14:nvPr/>
              </p14:nvContentPartPr>
              <p14:xfrm>
                <a:off x="9015060" y="3904560"/>
                <a:ext cx="114120" cy="133920"/>
              </p14:xfrm>
            </p:contentPart>
          </mc:Choice>
          <mc:Fallback xmlns="">
            <p:pic>
              <p:nvPicPr>
                <p:cNvPr id="7331" name="Ink 7330">
                  <a:extLst>
                    <a:ext uri="{FF2B5EF4-FFF2-40B4-BE49-F238E27FC236}">
                      <a16:creationId xmlns:a16="http://schemas.microsoft.com/office/drawing/2014/main" id="{F4AF518A-313C-4632-A8DF-83A65B439F0B}"/>
                    </a:ext>
                  </a:extLst>
                </p:cNvPr>
                <p:cNvPicPr/>
                <p:nvPr/>
              </p:nvPicPr>
              <p:blipFill>
                <a:blip r:embed="rId416"/>
                <a:stretch>
                  <a:fillRect/>
                </a:stretch>
              </p:blipFill>
              <p:spPr>
                <a:xfrm>
                  <a:off x="9006060" y="3895560"/>
                  <a:ext cx="13176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417">
              <p14:nvContentPartPr>
                <p14:cNvPr id="7332" name="Ink 7331">
                  <a:extLst>
                    <a:ext uri="{FF2B5EF4-FFF2-40B4-BE49-F238E27FC236}">
                      <a16:creationId xmlns:a16="http://schemas.microsoft.com/office/drawing/2014/main" id="{C35A2411-FA20-4EA1-9CC2-0D65A5704711}"/>
                    </a:ext>
                  </a:extLst>
                </p14:cNvPr>
                <p14:cNvContentPartPr/>
                <p14:nvPr/>
              </p14:nvContentPartPr>
              <p14:xfrm>
                <a:off x="9054300" y="3990240"/>
                <a:ext cx="46800" cy="7560"/>
              </p14:xfrm>
            </p:contentPart>
          </mc:Choice>
          <mc:Fallback xmlns="">
            <p:pic>
              <p:nvPicPr>
                <p:cNvPr id="7332" name="Ink 7331">
                  <a:extLst>
                    <a:ext uri="{FF2B5EF4-FFF2-40B4-BE49-F238E27FC236}">
                      <a16:creationId xmlns:a16="http://schemas.microsoft.com/office/drawing/2014/main" id="{C35A2411-FA20-4EA1-9CC2-0D65A5704711}"/>
                    </a:ext>
                  </a:extLst>
                </p:cNvPr>
                <p:cNvPicPr/>
                <p:nvPr/>
              </p:nvPicPr>
              <p:blipFill>
                <a:blip r:embed="rId418"/>
                <a:stretch>
                  <a:fillRect/>
                </a:stretch>
              </p:blipFill>
              <p:spPr>
                <a:xfrm>
                  <a:off x="9045660" y="3981240"/>
                  <a:ext cx="6444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19">
              <p14:nvContentPartPr>
                <p14:cNvPr id="7333" name="Ink 7332">
                  <a:extLst>
                    <a:ext uri="{FF2B5EF4-FFF2-40B4-BE49-F238E27FC236}">
                      <a16:creationId xmlns:a16="http://schemas.microsoft.com/office/drawing/2014/main" id="{113F700F-4EDC-43C3-AA29-3976F153B26F}"/>
                    </a:ext>
                  </a:extLst>
                </p14:cNvPr>
                <p14:cNvContentPartPr/>
                <p14:nvPr/>
              </p14:nvContentPartPr>
              <p14:xfrm>
                <a:off x="9164100" y="4006440"/>
                <a:ext cx="97920" cy="55440"/>
              </p14:xfrm>
            </p:contentPart>
          </mc:Choice>
          <mc:Fallback xmlns="">
            <p:pic>
              <p:nvPicPr>
                <p:cNvPr id="7333" name="Ink 7332">
                  <a:extLst>
                    <a:ext uri="{FF2B5EF4-FFF2-40B4-BE49-F238E27FC236}">
                      <a16:creationId xmlns:a16="http://schemas.microsoft.com/office/drawing/2014/main" id="{113F700F-4EDC-43C3-AA29-3976F153B26F}"/>
                    </a:ext>
                  </a:extLst>
                </p:cNvPr>
                <p:cNvPicPr/>
                <p:nvPr/>
              </p:nvPicPr>
              <p:blipFill>
                <a:blip r:embed="rId420"/>
                <a:stretch>
                  <a:fillRect/>
                </a:stretch>
              </p:blipFill>
              <p:spPr>
                <a:xfrm>
                  <a:off x="9155460" y="3997440"/>
                  <a:ext cx="11556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421">
              <p14:nvContentPartPr>
                <p14:cNvPr id="7334" name="Ink 7333">
                  <a:extLst>
                    <a:ext uri="{FF2B5EF4-FFF2-40B4-BE49-F238E27FC236}">
                      <a16:creationId xmlns:a16="http://schemas.microsoft.com/office/drawing/2014/main" id="{9DE9017D-EACC-4E59-9665-635F76E6E7A4}"/>
                    </a:ext>
                  </a:extLst>
                </p14:cNvPr>
                <p14:cNvContentPartPr/>
                <p14:nvPr/>
              </p14:nvContentPartPr>
              <p14:xfrm>
                <a:off x="9014340" y="4096800"/>
                <a:ext cx="275040" cy="14760"/>
              </p14:xfrm>
            </p:contentPart>
          </mc:Choice>
          <mc:Fallback xmlns="">
            <p:pic>
              <p:nvPicPr>
                <p:cNvPr id="7334" name="Ink 7333">
                  <a:extLst>
                    <a:ext uri="{FF2B5EF4-FFF2-40B4-BE49-F238E27FC236}">
                      <a16:creationId xmlns:a16="http://schemas.microsoft.com/office/drawing/2014/main" id="{9DE9017D-EACC-4E59-9665-635F76E6E7A4}"/>
                    </a:ext>
                  </a:extLst>
                </p:cNvPr>
                <p:cNvPicPr/>
                <p:nvPr/>
              </p:nvPicPr>
              <p:blipFill>
                <a:blip r:embed="rId422"/>
                <a:stretch>
                  <a:fillRect/>
                </a:stretch>
              </p:blipFill>
              <p:spPr>
                <a:xfrm>
                  <a:off x="9005700" y="4088160"/>
                  <a:ext cx="292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23">
              <p14:nvContentPartPr>
                <p14:cNvPr id="7336" name="Ink 7335">
                  <a:extLst>
                    <a:ext uri="{FF2B5EF4-FFF2-40B4-BE49-F238E27FC236}">
                      <a16:creationId xmlns:a16="http://schemas.microsoft.com/office/drawing/2014/main" id="{E8B99A1B-50A9-469D-A4A0-72A3F0C106D5}"/>
                    </a:ext>
                  </a:extLst>
                </p14:cNvPr>
                <p14:cNvContentPartPr/>
                <p14:nvPr/>
              </p14:nvContentPartPr>
              <p14:xfrm>
                <a:off x="9046020" y="4139640"/>
                <a:ext cx="93240" cy="117360"/>
              </p14:xfrm>
            </p:contentPart>
          </mc:Choice>
          <mc:Fallback xmlns="">
            <p:pic>
              <p:nvPicPr>
                <p:cNvPr id="7336" name="Ink 7335">
                  <a:extLst>
                    <a:ext uri="{FF2B5EF4-FFF2-40B4-BE49-F238E27FC236}">
                      <a16:creationId xmlns:a16="http://schemas.microsoft.com/office/drawing/2014/main" id="{E8B99A1B-50A9-469D-A4A0-72A3F0C106D5}"/>
                    </a:ext>
                  </a:extLst>
                </p:cNvPr>
                <p:cNvPicPr/>
                <p:nvPr/>
              </p:nvPicPr>
              <p:blipFill>
                <a:blip r:embed="rId424"/>
                <a:stretch>
                  <a:fillRect/>
                </a:stretch>
              </p:blipFill>
              <p:spPr>
                <a:xfrm>
                  <a:off x="9037020" y="4131000"/>
                  <a:ext cx="11088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425">
              <p14:nvContentPartPr>
                <p14:cNvPr id="7337" name="Ink 7336">
                  <a:extLst>
                    <a:ext uri="{FF2B5EF4-FFF2-40B4-BE49-F238E27FC236}">
                      <a16:creationId xmlns:a16="http://schemas.microsoft.com/office/drawing/2014/main" id="{268B3BBE-064E-4FA0-B3C3-CE8B90D5F737}"/>
                    </a:ext>
                  </a:extLst>
                </p14:cNvPr>
                <p14:cNvContentPartPr/>
                <p14:nvPr/>
              </p14:nvContentPartPr>
              <p14:xfrm>
                <a:off x="9082380" y="4215600"/>
                <a:ext cx="48600" cy="6480"/>
              </p14:xfrm>
            </p:contentPart>
          </mc:Choice>
          <mc:Fallback xmlns="">
            <p:pic>
              <p:nvPicPr>
                <p:cNvPr id="7337" name="Ink 7336">
                  <a:extLst>
                    <a:ext uri="{FF2B5EF4-FFF2-40B4-BE49-F238E27FC236}">
                      <a16:creationId xmlns:a16="http://schemas.microsoft.com/office/drawing/2014/main" id="{268B3BBE-064E-4FA0-B3C3-CE8B90D5F737}"/>
                    </a:ext>
                  </a:extLst>
                </p:cNvPr>
                <p:cNvPicPr/>
                <p:nvPr/>
              </p:nvPicPr>
              <p:blipFill>
                <a:blip r:embed="rId426"/>
                <a:stretch>
                  <a:fillRect/>
                </a:stretch>
              </p:blipFill>
              <p:spPr>
                <a:xfrm>
                  <a:off x="9073740" y="4206600"/>
                  <a:ext cx="662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27">
              <p14:nvContentPartPr>
                <p14:cNvPr id="7338" name="Ink 7337">
                  <a:extLst>
                    <a:ext uri="{FF2B5EF4-FFF2-40B4-BE49-F238E27FC236}">
                      <a16:creationId xmlns:a16="http://schemas.microsoft.com/office/drawing/2014/main" id="{9E9CDD31-C63C-41CA-AA20-E1A94FB57DA1}"/>
                    </a:ext>
                  </a:extLst>
                </p14:cNvPr>
                <p14:cNvContentPartPr/>
                <p14:nvPr/>
              </p14:nvContentPartPr>
              <p14:xfrm>
                <a:off x="9178500" y="4229280"/>
                <a:ext cx="74520" cy="47880"/>
              </p14:xfrm>
            </p:contentPart>
          </mc:Choice>
          <mc:Fallback xmlns="">
            <p:pic>
              <p:nvPicPr>
                <p:cNvPr id="7338" name="Ink 7337">
                  <a:extLst>
                    <a:ext uri="{FF2B5EF4-FFF2-40B4-BE49-F238E27FC236}">
                      <a16:creationId xmlns:a16="http://schemas.microsoft.com/office/drawing/2014/main" id="{9E9CDD31-C63C-41CA-AA20-E1A94FB57DA1}"/>
                    </a:ext>
                  </a:extLst>
                </p:cNvPr>
                <p:cNvPicPr/>
                <p:nvPr/>
              </p:nvPicPr>
              <p:blipFill>
                <a:blip r:embed="rId428"/>
                <a:stretch>
                  <a:fillRect/>
                </a:stretch>
              </p:blipFill>
              <p:spPr>
                <a:xfrm>
                  <a:off x="9169500" y="4220640"/>
                  <a:ext cx="92160" cy="65520"/>
                </a:xfrm>
                <a:prstGeom prst="rect">
                  <a:avLst/>
                </a:prstGeom>
              </p:spPr>
            </p:pic>
          </mc:Fallback>
        </mc:AlternateContent>
      </p:grpSp>
      <p:grpSp>
        <p:nvGrpSpPr>
          <p:cNvPr id="338" name="Group 337">
            <a:extLst>
              <a:ext uri="{FF2B5EF4-FFF2-40B4-BE49-F238E27FC236}">
                <a16:creationId xmlns:a16="http://schemas.microsoft.com/office/drawing/2014/main" id="{56968A1B-86B4-4977-8E5E-4241F9EC963E}"/>
              </a:ext>
            </a:extLst>
          </p:cNvPr>
          <p:cNvGrpSpPr/>
          <p:nvPr/>
        </p:nvGrpSpPr>
        <p:grpSpPr>
          <a:xfrm>
            <a:off x="9421140" y="3805920"/>
            <a:ext cx="2167920" cy="496080"/>
            <a:chOff x="9421140" y="3805920"/>
            <a:chExt cx="2167920" cy="496080"/>
          </a:xfrm>
        </p:grpSpPr>
        <mc:AlternateContent xmlns:mc="http://schemas.openxmlformats.org/markup-compatibility/2006" xmlns:p14="http://schemas.microsoft.com/office/powerpoint/2010/main">
          <mc:Choice Requires="p14">
            <p:contentPart p14:bwMode="auto" r:id="rId429">
              <p14:nvContentPartPr>
                <p14:cNvPr id="7340" name="Ink 7339">
                  <a:extLst>
                    <a:ext uri="{FF2B5EF4-FFF2-40B4-BE49-F238E27FC236}">
                      <a16:creationId xmlns:a16="http://schemas.microsoft.com/office/drawing/2014/main" id="{2DC148EF-F425-4085-941F-8A8F65BF9995}"/>
                    </a:ext>
                  </a:extLst>
                </p14:cNvPr>
                <p14:cNvContentPartPr/>
                <p14:nvPr/>
              </p14:nvContentPartPr>
              <p14:xfrm>
                <a:off x="9421140" y="4038480"/>
                <a:ext cx="70560" cy="89280"/>
              </p14:xfrm>
            </p:contentPart>
          </mc:Choice>
          <mc:Fallback xmlns="">
            <p:pic>
              <p:nvPicPr>
                <p:cNvPr id="7340" name="Ink 7339">
                  <a:extLst>
                    <a:ext uri="{FF2B5EF4-FFF2-40B4-BE49-F238E27FC236}">
                      <a16:creationId xmlns:a16="http://schemas.microsoft.com/office/drawing/2014/main" id="{2DC148EF-F425-4085-941F-8A8F65BF9995}"/>
                    </a:ext>
                  </a:extLst>
                </p:cNvPr>
                <p:cNvPicPr/>
                <p:nvPr/>
              </p:nvPicPr>
              <p:blipFill>
                <a:blip r:embed="rId430"/>
                <a:stretch>
                  <a:fillRect/>
                </a:stretch>
              </p:blipFill>
              <p:spPr>
                <a:xfrm>
                  <a:off x="9412500" y="4029480"/>
                  <a:ext cx="8820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431">
              <p14:nvContentPartPr>
                <p14:cNvPr id="7341" name="Ink 7340">
                  <a:extLst>
                    <a:ext uri="{FF2B5EF4-FFF2-40B4-BE49-F238E27FC236}">
                      <a16:creationId xmlns:a16="http://schemas.microsoft.com/office/drawing/2014/main" id="{9ED64A7B-51F8-4B30-9CAB-FB9CC2B23A8B}"/>
                    </a:ext>
                  </a:extLst>
                </p14:cNvPr>
                <p14:cNvContentPartPr/>
                <p14:nvPr/>
              </p14:nvContentPartPr>
              <p14:xfrm>
                <a:off x="9539580" y="4052520"/>
                <a:ext cx="65520" cy="66960"/>
              </p14:xfrm>
            </p:contentPart>
          </mc:Choice>
          <mc:Fallback xmlns="">
            <p:pic>
              <p:nvPicPr>
                <p:cNvPr id="7341" name="Ink 7340">
                  <a:extLst>
                    <a:ext uri="{FF2B5EF4-FFF2-40B4-BE49-F238E27FC236}">
                      <a16:creationId xmlns:a16="http://schemas.microsoft.com/office/drawing/2014/main" id="{9ED64A7B-51F8-4B30-9CAB-FB9CC2B23A8B}"/>
                    </a:ext>
                  </a:extLst>
                </p:cNvPr>
                <p:cNvPicPr/>
                <p:nvPr/>
              </p:nvPicPr>
              <p:blipFill>
                <a:blip r:embed="rId432"/>
                <a:stretch>
                  <a:fillRect/>
                </a:stretch>
              </p:blipFill>
              <p:spPr>
                <a:xfrm>
                  <a:off x="9530580" y="4043880"/>
                  <a:ext cx="8316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433">
              <p14:nvContentPartPr>
                <p14:cNvPr id="7342" name="Ink 7341">
                  <a:extLst>
                    <a:ext uri="{FF2B5EF4-FFF2-40B4-BE49-F238E27FC236}">
                      <a16:creationId xmlns:a16="http://schemas.microsoft.com/office/drawing/2014/main" id="{8846A15D-6167-4537-BB9A-366E50D808CC}"/>
                    </a:ext>
                  </a:extLst>
                </p14:cNvPr>
                <p14:cNvContentPartPr/>
                <p14:nvPr/>
              </p14:nvContentPartPr>
              <p14:xfrm>
                <a:off x="9628140" y="4038480"/>
                <a:ext cx="79920" cy="77760"/>
              </p14:xfrm>
            </p:contentPart>
          </mc:Choice>
          <mc:Fallback xmlns="">
            <p:pic>
              <p:nvPicPr>
                <p:cNvPr id="7342" name="Ink 7341">
                  <a:extLst>
                    <a:ext uri="{FF2B5EF4-FFF2-40B4-BE49-F238E27FC236}">
                      <a16:creationId xmlns:a16="http://schemas.microsoft.com/office/drawing/2014/main" id="{8846A15D-6167-4537-BB9A-366E50D808CC}"/>
                    </a:ext>
                  </a:extLst>
                </p:cNvPr>
                <p:cNvPicPr/>
                <p:nvPr/>
              </p:nvPicPr>
              <p:blipFill>
                <a:blip r:embed="rId434"/>
                <a:stretch>
                  <a:fillRect/>
                </a:stretch>
              </p:blipFill>
              <p:spPr>
                <a:xfrm>
                  <a:off x="9619500" y="4029480"/>
                  <a:ext cx="9756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435">
              <p14:nvContentPartPr>
                <p14:cNvPr id="7344" name="Ink 7343">
                  <a:extLst>
                    <a:ext uri="{FF2B5EF4-FFF2-40B4-BE49-F238E27FC236}">
                      <a16:creationId xmlns:a16="http://schemas.microsoft.com/office/drawing/2014/main" id="{9DE95F2F-DD69-43B9-BAA2-03A3249E1DFB}"/>
                    </a:ext>
                  </a:extLst>
                </p14:cNvPr>
                <p14:cNvContentPartPr/>
                <p14:nvPr/>
              </p14:nvContentPartPr>
              <p14:xfrm>
                <a:off x="9742260" y="3932280"/>
                <a:ext cx="71280" cy="239040"/>
              </p14:xfrm>
            </p:contentPart>
          </mc:Choice>
          <mc:Fallback xmlns="">
            <p:pic>
              <p:nvPicPr>
                <p:cNvPr id="7344" name="Ink 7343">
                  <a:extLst>
                    <a:ext uri="{FF2B5EF4-FFF2-40B4-BE49-F238E27FC236}">
                      <a16:creationId xmlns:a16="http://schemas.microsoft.com/office/drawing/2014/main" id="{9DE95F2F-DD69-43B9-BAA2-03A3249E1DFB}"/>
                    </a:ext>
                  </a:extLst>
                </p:cNvPr>
                <p:cNvPicPr/>
                <p:nvPr/>
              </p:nvPicPr>
              <p:blipFill>
                <a:blip r:embed="rId436"/>
                <a:stretch>
                  <a:fillRect/>
                </a:stretch>
              </p:blipFill>
              <p:spPr>
                <a:xfrm>
                  <a:off x="9733620" y="3923640"/>
                  <a:ext cx="88920" cy="256680"/>
                </a:xfrm>
                <a:prstGeom prst="rect">
                  <a:avLst/>
                </a:prstGeom>
              </p:spPr>
            </p:pic>
          </mc:Fallback>
        </mc:AlternateContent>
        <mc:AlternateContent xmlns:mc="http://schemas.openxmlformats.org/markup-compatibility/2006" xmlns:p14="http://schemas.microsoft.com/office/powerpoint/2010/main">
          <mc:Choice Requires="p14">
            <p:contentPart p14:bwMode="auto" r:id="rId437">
              <p14:nvContentPartPr>
                <p14:cNvPr id="7346" name="Ink 7345">
                  <a:extLst>
                    <a:ext uri="{FF2B5EF4-FFF2-40B4-BE49-F238E27FC236}">
                      <a16:creationId xmlns:a16="http://schemas.microsoft.com/office/drawing/2014/main" id="{B88C3360-FFA5-43B6-94DE-831B18F6654D}"/>
                    </a:ext>
                  </a:extLst>
                </p14:cNvPr>
                <p14:cNvContentPartPr/>
                <p14:nvPr/>
              </p14:nvContentPartPr>
              <p14:xfrm>
                <a:off x="9817860" y="4001760"/>
                <a:ext cx="91800" cy="116280"/>
              </p14:xfrm>
            </p:contentPart>
          </mc:Choice>
          <mc:Fallback xmlns="">
            <p:pic>
              <p:nvPicPr>
                <p:cNvPr id="7346" name="Ink 7345">
                  <a:extLst>
                    <a:ext uri="{FF2B5EF4-FFF2-40B4-BE49-F238E27FC236}">
                      <a16:creationId xmlns:a16="http://schemas.microsoft.com/office/drawing/2014/main" id="{B88C3360-FFA5-43B6-94DE-831B18F6654D}"/>
                    </a:ext>
                  </a:extLst>
                </p:cNvPr>
                <p:cNvPicPr/>
                <p:nvPr/>
              </p:nvPicPr>
              <p:blipFill>
                <a:blip r:embed="rId438"/>
                <a:stretch>
                  <a:fillRect/>
                </a:stretch>
              </p:blipFill>
              <p:spPr>
                <a:xfrm>
                  <a:off x="9809220" y="3992760"/>
                  <a:ext cx="10944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439">
              <p14:nvContentPartPr>
                <p14:cNvPr id="7347" name="Ink 7346">
                  <a:extLst>
                    <a:ext uri="{FF2B5EF4-FFF2-40B4-BE49-F238E27FC236}">
                      <a16:creationId xmlns:a16="http://schemas.microsoft.com/office/drawing/2014/main" id="{18AE5F41-46CA-4E39-8E02-21443038554E}"/>
                    </a:ext>
                  </a:extLst>
                </p14:cNvPr>
                <p14:cNvContentPartPr/>
                <p14:nvPr/>
              </p14:nvContentPartPr>
              <p14:xfrm>
                <a:off x="9957180" y="4000320"/>
                <a:ext cx="103320" cy="56520"/>
              </p14:xfrm>
            </p:contentPart>
          </mc:Choice>
          <mc:Fallback xmlns="">
            <p:pic>
              <p:nvPicPr>
                <p:cNvPr id="7347" name="Ink 7346">
                  <a:extLst>
                    <a:ext uri="{FF2B5EF4-FFF2-40B4-BE49-F238E27FC236}">
                      <a16:creationId xmlns:a16="http://schemas.microsoft.com/office/drawing/2014/main" id="{18AE5F41-46CA-4E39-8E02-21443038554E}"/>
                    </a:ext>
                  </a:extLst>
                </p:cNvPr>
                <p:cNvPicPr/>
                <p:nvPr/>
              </p:nvPicPr>
              <p:blipFill>
                <a:blip r:embed="rId440"/>
                <a:stretch>
                  <a:fillRect/>
                </a:stretch>
              </p:blipFill>
              <p:spPr>
                <a:xfrm>
                  <a:off x="9948540" y="3991680"/>
                  <a:ext cx="1209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441">
              <p14:nvContentPartPr>
                <p14:cNvPr id="7348" name="Ink 7347">
                  <a:extLst>
                    <a:ext uri="{FF2B5EF4-FFF2-40B4-BE49-F238E27FC236}">
                      <a16:creationId xmlns:a16="http://schemas.microsoft.com/office/drawing/2014/main" id="{8B3384DE-167F-4494-8DDD-D923FC8E2520}"/>
                    </a:ext>
                  </a:extLst>
                </p14:cNvPr>
                <p14:cNvContentPartPr/>
                <p14:nvPr/>
              </p14:nvContentPartPr>
              <p14:xfrm>
                <a:off x="9971220" y="4006080"/>
                <a:ext cx="50760" cy="93960"/>
              </p14:xfrm>
            </p:contentPart>
          </mc:Choice>
          <mc:Fallback xmlns="">
            <p:pic>
              <p:nvPicPr>
                <p:cNvPr id="7348" name="Ink 7347">
                  <a:extLst>
                    <a:ext uri="{FF2B5EF4-FFF2-40B4-BE49-F238E27FC236}">
                      <a16:creationId xmlns:a16="http://schemas.microsoft.com/office/drawing/2014/main" id="{8B3384DE-167F-4494-8DDD-D923FC8E2520}"/>
                    </a:ext>
                  </a:extLst>
                </p:cNvPr>
                <p:cNvPicPr/>
                <p:nvPr/>
              </p:nvPicPr>
              <p:blipFill>
                <a:blip r:embed="rId442"/>
                <a:stretch>
                  <a:fillRect/>
                </a:stretch>
              </p:blipFill>
              <p:spPr>
                <a:xfrm>
                  <a:off x="9962580" y="3997080"/>
                  <a:ext cx="684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443">
              <p14:nvContentPartPr>
                <p14:cNvPr id="7349" name="Ink 7348">
                  <a:extLst>
                    <a:ext uri="{FF2B5EF4-FFF2-40B4-BE49-F238E27FC236}">
                      <a16:creationId xmlns:a16="http://schemas.microsoft.com/office/drawing/2014/main" id="{693570D2-6732-441A-B716-09AB358322EA}"/>
                    </a:ext>
                  </a:extLst>
                </p14:cNvPr>
                <p14:cNvContentPartPr/>
                <p14:nvPr/>
              </p14:nvContentPartPr>
              <p14:xfrm>
                <a:off x="10010820" y="4018680"/>
                <a:ext cx="25920" cy="96840"/>
              </p14:xfrm>
            </p:contentPart>
          </mc:Choice>
          <mc:Fallback xmlns="">
            <p:pic>
              <p:nvPicPr>
                <p:cNvPr id="7349" name="Ink 7348">
                  <a:extLst>
                    <a:ext uri="{FF2B5EF4-FFF2-40B4-BE49-F238E27FC236}">
                      <a16:creationId xmlns:a16="http://schemas.microsoft.com/office/drawing/2014/main" id="{693570D2-6732-441A-B716-09AB358322EA}"/>
                    </a:ext>
                  </a:extLst>
                </p:cNvPr>
                <p:cNvPicPr/>
                <p:nvPr/>
              </p:nvPicPr>
              <p:blipFill>
                <a:blip r:embed="rId444"/>
                <a:stretch>
                  <a:fillRect/>
                </a:stretch>
              </p:blipFill>
              <p:spPr>
                <a:xfrm>
                  <a:off x="10001820" y="4009680"/>
                  <a:ext cx="4356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45">
              <p14:nvContentPartPr>
                <p14:cNvPr id="7350" name="Ink 7349">
                  <a:extLst>
                    <a:ext uri="{FF2B5EF4-FFF2-40B4-BE49-F238E27FC236}">
                      <a16:creationId xmlns:a16="http://schemas.microsoft.com/office/drawing/2014/main" id="{50B05656-DF29-4AA4-A5C2-9497600ABF18}"/>
                    </a:ext>
                  </a:extLst>
                </p14:cNvPr>
                <p14:cNvContentPartPr/>
                <p14:nvPr/>
              </p14:nvContentPartPr>
              <p14:xfrm>
                <a:off x="10103340" y="3980520"/>
                <a:ext cx="79200" cy="133560"/>
              </p14:xfrm>
            </p:contentPart>
          </mc:Choice>
          <mc:Fallback xmlns="">
            <p:pic>
              <p:nvPicPr>
                <p:cNvPr id="7350" name="Ink 7349">
                  <a:extLst>
                    <a:ext uri="{FF2B5EF4-FFF2-40B4-BE49-F238E27FC236}">
                      <a16:creationId xmlns:a16="http://schemas.microsoft.com/office/drawing/2014/main" id="{50B05656-DF29-4AA4-A5C2-9497600ABF18}"/>
                    </a:ext>
                  </a:extLst>
                </p:cNvPr>
                <p:cNvPicPr/>
                <p:nvPr/>
              </p:nvPicPr>
              <p:blipFill>
                <a:blip r:embed="rId446"/>
                <a:stretch>
                  <a:fillRect/>
                </a:stretch>
              </p:blipFill>
              <p:spPr>
                <a:xfrm>
                  <a:off x="10094700" y="3971520"/>
                  <a:ext cx="968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447">
              <p14:nvContentPartPr>
                <p14:cNvPr id="7351" name="Ink 7350">
                  <a:extLst>
                    <a:ext uri="{FF2B5EF4-FFF2-40B4-BE49-F238E27FC236}">
                      <a16:creationId xmlns:a16="http://schemas.microsoft.com/office/drawing/2014/main" id="{93554C7B-7D61-46DB-92BF-794877F49181}"/>
                    </a:ext>
                  </a:extLst>
                </p14:cNvPr>
                <p14:cNvContentPartPr/>
                <p14:nvPr/>
              </p14:nvContentPartPr>
              <p14:xfrm>
                <a:off x="10070940" y="4060440"/>
                <a:ext cx="79200" cy="8280"/>
              </p14:xfrm>
            </p:contentPart>
          </mc:Choice>
          <mc:Fallback xmlns="">
            <p:pic>
              <p:nvPicPr>
                <p:cNvPr id="7351" name="Ink 7350">
                  <a:extLst>
                    <a:ext uri="{FF2B5EF4-FFF2-40B4-BE49-F238E27FC236}">
                      <a16:creationId xmlns:a16="http://schemas.microsoft.com/office/drawing/2014/main" id="{93554C7B-7D61-46DB-92BF-794877F49181}"/>
                    </a:ext>
                  </a:extLst>
                </p:cNvPr>
                <p:cNvPicPr/>
                <p:nvPr/>
              </p:nvPicPr>
              <p:blipFill>
                <a:blip r:embed="rId448"/>
                <a:stretch>
                  <a:fillRect/>
                </a:stretch>
              </p:blipFill>
              <p:spPr>
                <a:xfrm>
                  <a:off x="10062300" y="4051800"/>
                  <a:ext cx="968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49">
              <p14:nvContentPartPr>
                <p14:cNvPr id="7352" name="Ink 7351">
                  <a:extLst>
                    <a:ext uri="{FF2B5EF4-FFF2-40B4-BE49-F238E27FC236}">
                      <a16:creationId xmlns:a16="http://schemas.microsoft.com/office/drawing/2014/main" id="{CA4809AD-F1F5-4E7C-ACC2-84AD4016372C}"/>
                    </a:ext>
                  </a:extLst>
                </p14:cNvPr>
                <p14:cNvContentPartPr/>
                <p14:nvPr/>
              </p14:nvContentPartPr>
              <p14:xfrm>
                <a:off x="10156980" y="4102560"/>
                <a:ext cx="97560" cy="48960"/>
              </p14:xfrm>
            </p:contentPart>
          </mc:Choice>
          <mc:Fallback xmlns="">
            <p:pic>
              <p:nvPicPr>
                <p:cNvPr id="7352" name="Ink 7351">
                  <a:extLst>
                    <a:ext uri="{FF2B5EF4-FFF2-40B4-BE49-F238E27FC236}">
                      <a16:creationId xmlns:a16="http://schemas.microsoft.com/office/drawing/2014/main" id="{CA4809AD-F1F5-4E7C-ACC2-84AD4016372C}"/>
                    </a:ext>
                  </a:extLst>
                </p:cNvPr>
                <p:cNvPicPr/>
                <p:nvPr/>
              </p:nvPicPr>
              <p:blipFill>
                <a:blip r:embed="rId450"/>
                <a:stretch>
                  <a:fillRect/>
                </a:stretch>
              </p:blipFill>
              <p:spPr>
                <a:xfrm>
                  <a:off x="10147980" y="4093560"/>
                  <a:ext cx="11520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451">
              <p14:nvContentPartPr>
                <p14:cNvPr id="7354" name="Ink 7353">
                  <a:extLst>
                    <a:ext uri="{FF2B5EF4-FFF2-40B4-BE49-F238E27FC236}">
                      <a16:creationId xmlns:a16="http://schemas.microsoft.com/office/drawing/2014/main" id="{6AE9AE08-2F1A-4104-AE52-3901FC3EE42F}"/>
                    </a:ext>
                  </a:extLst>
                </p14:cNvPr>
                <p14:cNvContentPartPr/>
                <p14:nvPr/>
              </p14:nvContentPartPr>
              <p14:xfrm>
                <a:off x="10314300" y="3984480"/>
                <a:ext cx="59760" cy="117000"/>
              </p14:xfrm>
            </p:contentPart>
          </mc:Choice>
          <mc:Fallback xmlns="">
            <p:pic>
              <p:nvPicPr>
                <p:cNvPr id="7354" name="Ink 7353">
                  <a:extLst>
                    <a:ext uri="{FF2B5EF4-FFF2-40B4-BE49-F238E27FC236}">
                      <a16:creationId xmlns:a16="http://schemas.microsoft.com/office/drawing/2014/main" id="{6AE9AE08-2F1A-4104-AE52-3901FC3EE42F}"/>
                    </a:ext>
                  </a:extLst>
                </p:cNvPr>
                <p:cNvPicPr/>
                <p:nvPr/>
              </p:nvPicPr>
              <p:blipFill>
                <a:blip r:embed="rId452"/>
                <a:stretch>
                  <a:fillRect/>
                </a:stretch>
              </p:blipFill>
              <p:spPr>
                <a:xfrm>
                  <a:off x="10305660" y="3975840"/>
                  <a:ext cx="774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453">
              <p14:nvContentPartPr>
                <p14:cNvPr id="7355" name="Ink 7354">
                  <a:extLst>
                    <a:ext uri="{FF2B5EF4-FFF2-40B4-BE49-F238E27FC236}">
                      <a16:creationId xmlns:a16="http://schemas.microsoft.com/office/drawing/2014/main" id="{D6DB19DA-5089-45F1-85AF-0E91BEBAAC3F}"/>
                    </a:ext>
                  </a:extLst>
                </p14:cNvPr>
                <p14:cNvContentPartPr/>
                <p14:nvPr/>
              </p14:nvContentPartPr>
              <p14:xfrm>
                <a:off x="10295940" y="4033800"/>
                <a:ext cx="71280" cy="7560"/>
              </p14:xfrm>
            </p:contentPart>
          </mc:Choice>
          <mc:Fallback xmlns="">
            <p:pic>
              <p:nvPicPr>
                <p:cNvPr id="7355" name="Ink 7354">
                  <a:extLst>
                    <a:ext uri="{FF2B5EF4-FFF2-40B4-BE49-F238E27FC236}">
                      <a16:creationId xmlns:a16="http://schemas.microsoft.com/office/drawing/2014/main" id="{D6DB19DA-5089-45F1-85AF-0E91BEBAAC3F}"/>
                    </a:ext>
                  </a:extLst>
                </p:cNvPr>
                <p:cNvPicPr/>
                <p:nvPr/>
              </p:nvPicPr>
              <p:blipFill>
                <a:blip r:embed="rId454"/>
                <a:stretch>
                  <a:fillRect/>
                </a:stretch>
              </p:blipFill>
              <p:spPr>
                <a:xfrm>
                  <a:off x="10287300" y="4024800"/>
                  <a:ext cx="8892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455">
              <p14:nvContentPartPr>
                <p14:cNvPr id="7356" name="Ink 7355">
                  <a:extLst>
                    <a:ext uri="{FF2B5EF4-FFF2-40B4-BE49-F238E27FC236}">
                      <a16:creationId xmlns:a16="http://schemas.microsoft.com/office/drawing/2014/main" id="{F2469FE0-7A4C-467E-A458-A9F2E33A4AB6}"/>
                    </a:ext>
                  </a:extLst>
                </p14:cNvPr>
                <p14:cNvContentPartPr/>
                <p14:nvPr/>
              </p14:nvContentPartPr>
              <p14:xfrm>
                <a:off x="10407180" y="3926160"/>
                <a:ext cx="60840" cy="213120"/>
              </p14:xfrm>
            </p:contentPart>
          </mc:Choice>
          <mc:Fallback xmlns="">
            <p:pic>
              <p:nvPicPr>
                <p:cNvPr id="7356" name="Ink 7355">
                  <a:extLst>
                    <a:ext uri="{FF2B5EF4-FFF2-40B4-BE49-F238E27FC236}">
                      <a16:creationId xmlns:a16="http://schemas.microsoft.com/office/drawing/2014/main" id="{F2469FE0-7A4C-467E-A458-A9F2E33A4AB6}"/>
                    </a:ext>
                  </a:extLst>
                </p:cNvPr>
                <p:cNvPicPr/>
                <p:nvPr/>
              </p:nvPicPr>
              <p:blipFill>
                <a:blip r:embed="rId456"/>
                <a:stretch>
                  <a:fillRect/>
                </a:stretch>
              </p:blipFill>
              <p:spPr>
                <a:xfrm>
                  <a:off x="10398540" y="3917160"/>
                  <a:ext cx="78480" cy="230760"/>
                </a:xfrm>
                <a:prstGeom prst="rect">
                  <a:avLst/>
                </a:prstGeom>
              </p:spPr>
            </p:pic>
          </mc:Fallback>
        </mc:AlternateContent>
        <mc:AlternateContent xmlns:mc="http://schemas.openxmlformats.org/markup-compatibility/2006" xmlns:p14="http://schemas.microsoft.com/office/powerpoint/2010/main">
          <mc:Choice Requires="p14">
            <p:contentPart p14:bwMode="auto" r:id="rId457">
              <p14:nvContentPartPr>
                <p14:cNvPr id="7358" name="Ink 7357">
                  <a:extLst>
                    <a:ext uri="{FF2B5EF4-FFF2-40B4-BE49-F238E27FC236}">
                      <a16:creationId xmlns:a16="http://schemas.microsoft.com/office/drawing/2014/main" id="{10386EF3-0A98-4871-9281-E8A86BC0E6B1}"/>
                    </a:ext>
                  </a:extLst>
                </p14:cNvPr>
                <p14:cNvContentPartPr/>
                <p14:nvPr/>
              </p14:nvContentPartPr>
              <p14:xfrm>
                <a:off x="10370820" y="3805920"/>
                <a:ext cx="155520" cy="496080"/>
              </p14:xfrm>
            </p:contentPart>
          </mc:Choice>
          <mc:Fallback xmlns="">
            <p:pic>
              <p:nvPicPr>
                <p:cNvPr id="7358" name="Ink 7357">
                  <a:extLst>
                    <a:ext uri="{FF2B5EF4-FFF2-40B4-BE49-F238E27FC236}">
                      <a16:creationId xmlns:a16="http://schemas.microsoft.com/office/drawing/2014/main" id="{10386EF3-0A98-4871-9281-E8A86BC0E6B1}"/>
                    </a:ext>
                  </a:extLst>
                </p:cNvPr>
                <p:cNvPicPr/>
                <p:nvPr/>
              </p:nvPicPr>
              <p:blipFill>
                <a:blip r:embed="rId458"/>
                <a:stretch>
                  <a:fillRect/>
                </a:stretch>
              </p:blipFill>
              <p:spPr>
                <a:xfrm>
                  <a:off x="10361820" y="3796920"/>
                  <a:ext cx="173160" cy="513720"/>
                </a:xfrm>
                <a:prstGeom prst="rect">
                  <a:avLst/>
                </a:prstGeom>
              </p:spPr>
            </p:pic>
          </mc:Fallback>
        </mc:AlternateContent>
        <mc:AlternateContent xmlns:mc="http://schemas.openxmlformats.org/markup-compatibility/2006" xmlns:p14="http://schemas.microsoft.com/office/powerpoint/2010/main">
          <mc:Choice Requires="p14">
            <p:contentPart p14:bwMode="auto" r:id="rId459">
              <p14:nvContentPartPr>
                <p14:cNvPr id="320" name="Ink 319">
                  <a:extLst>
                    <a:ext uri="{FF2B5EF4-FFF2-40B4-BE49-F238E27FC236}">
                      <a16:creationId xmlns:a16="http://schemas.microsoft.com/office/drawing/2014/main" id="{F130BD59-8D05-41CC-9154-A967C1FF9979}"/>
                    </a:ext>
                  </a:extLst>
                </p14:cNvPr>
                <p14:cNvContentPartPr/>
                <p14:nvPr/>
              </p14:nvContentPartPr>
              <p14:xfrm>
                <a:off x="10645860" y="3997080"/>
                <a:ext cx="73440" cy="101880"/>
              </p14:xfrm>
            </p:contentPart>
          </mc:Choice>
          <mc:Fallback xmlns="">
            <p:pic>
              <p:nvPicPr>
                <p:cNvPr id="320" name="Ink 319">
                  <a:extLst>
                    <a:ext uri="{FF2B5EF4-FFF2-40B4-BE49-F238E27FC236}">
                      <a16:creationId xmlns:a16="http://schemas.microsoft.com/office/drawing/2014/main" id="{F130BD59-8D05-41CC-9154-A967C1FF9979}"/>
                    </a:ext>
                  </a:extLst>
                </p:cNvPr>
                <p:cNvPicPr/>
                <p:nvPr/>
              </p:nvPicPr>
              <p:blipFill>
                <a:blip r:embed="rId460"/>
                <a:stretch>
                  <a:fillRect/>
                </a:stretch>
              </p:blipFill>
              <p:spPr>
                <a:xfrm>
                  <a:off x="10637220" y="3988080"/>
                  <a:ext cx="910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61">
              <p14:nvContentPartPr>
                <p14:cNvPr id="321" name="Ink 320">
                  <a:extLst>
                    <a:ext uri="{FF2B5EF4-FFF2-40B4-BE49-F238E27FC236}">
                      <a16:creationId xmlns:a16="http://schemas.microsoft.com/office/drawing/2014/main" id="{20A4738F-9FC1-4B09-BE00-7A8DFCD97FC4}"/>
                    </a:ext>
                  </a:extLst>
                </p14:cNvPr>
                <p14:cNvContentPartPr/>
                <p14:nvPr/>
              </p14:nvContentPartPr>
              <p14:xfrm>
                <a:off x="10753140" y="4041000"/>
                <a:ext cx="14400" cy="71640"/>
              </p14:xfrm>
            </p:contentPart>
          </mc:Choice>
          <mc:Fallback xmlns="">
            <p:pic>
              <p:nvPicPr>
                <p:cNvPr id="321" name="Ink 320">
                  <a:extLst>
                    <a:ext uri="{FF2B5EF4-FFF2-40B4-BE49-F238E27FC236}">
                      <a16:creationId xmlns:a16="http://schemas.microsoft.com/office/drawing/2014/main" id="{20A4738F-9FC1-4B09-BE00-7A8DFCD97FC4}"/>
                    </a:ext>
                  </a:extLst>
                </p:cNvPr>
                <p:cNvPicPr/>
                <p:nvPr/>
              </p:nvPicPr>
              <p:blipFill>
                <a:blip r:embed="rId462"/>
                <a:stretch>
                  <a:fillRect/>
                </a:stretch>
              </p:blipFill>
              <p:spPr>
                <a:xfrm>
                  <a:off x="10744140" y="4032360"/>
                  <a:ext cx="320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463">
              <p14:nvContentPartPr>
                <p14:cNvPr id="322" name="Ink 321">
                  <a:extLst>
                    <a:ext uri="{FF2B5EF4-FFF2-40B4-BE49-F238E27FC236}">
                      <a16:creationId xmlns:a16="http://schemas.microsoft.com/office/drawing/2014/main" id="{A4D21095-644B-4025-8112-B1BBBB680648}"/>
                    </a:ext>
                  </a:extLst>
                </p14:cNvPr>
                <p14:cNvContentPartPr/>
                <p14:nvPr/>
              </p14:nvContentPartPr>
              <p14:xfrm>
                <a:off x="10754220" y="3972240"/>
                <a:ext cx="6120" cy="3600"/>
              </p14:xfrm>
            </p:contentPart>
          </mc:Choice>
          <mc:Fallback xmlns="">
            <p:pic>
              <p:nvPicPr>
                <p:cNvPr id="322" name="Ink 321">
                  <a:extLst>
                    <a:ext uri="{FF2B5EF4-FFF2-40B4-BE49-F238E27FC236}">
                      <a16:creationId xmlns:a16="http://schemas.microsoft.com/office/drawing/2014/main" id="{A4D21095-644B-4025-8112-B1BBBB680648}"/>
                    </a:ext>
                  </a:extLst>
                </p:cNvPr>
                <p:cNvPicPr/>
                <p:nvPr/>
              </p:nvPicPr>
              <p:blipFill>
                <a:blip r:embed="rId30"/>
                <a:stretch>
                  <a:fillRect/>
                </a:stretch>
              </p:blipFill>
              <p:spPr>
                <a:xfrm>
                  <a:off x="10745580" y="3963600"/>
                  <a:ext cx="2376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323" name="Ink 322">
                  <a:extLst>
                    <a:ext uri="{FF2B5EF4-FFF2-40B4-BE49-F238E27FC236}">
                      <a16:creationId xmlns:a16="http://schemas.microsoft.com/office/drawing/2014/main" id="{703CD78C-7DC9-4058-B275-011D40242A8C}"/>
                    </a:ext>
                  </a:extLst>
                </p14:cNvPr>
                <p14:cNvContentPartPr/>
                <p14:nvPr/>
              </p14:nvContentPartPr>
              <p14:xfrm>
                <a:off x="10795260" y="4024080"/>
                <a:ext cx="87480" cy="95400"/>
              </p14:xfrm>
            </p:contentPart>
          </mc:Choice>
          <mc:Fallback xmlns="">
            <p:pic>
              <p:nvPicPr>
                <p:cNvPr id="323" name="Ink 322">
                  <a:extLst>
                    <a:ext uri="{FF2B5EF4-FFF2-40B4-BE49-F238E27FC236}">
                      <a16:creationId xmlns:a16="http://schemas.microsoft.com/office/drawing/2014/main" id="{703CD78C-7DC9-4058-B275-011D40242A8C}"/>
                    </a:ext>
                  </a:extLst>
                </p:cNvPr>
                <p:cNvPicPr/>
                <p:nvPr/>
              </p:nvPicPr>
              <p:blipFill>
                <a:blip r:embed="rId465"/>
                <a:stretch>
                  <a:fillRect/>
                </a:stretch>
              </p:blipFill>
              <p:spPr>
                <a:xfrm>
                  <a:off x="10786260" y="4015440"/>
                  <a:ext cx="1051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325" name="Ink 324">
                  <a:extLst>
                    <a:ext uri="{FF2B5EF4-FFF2-40B4-BE49-F238E27FC236}">
                      <a16:creationId xmlns:a16="http://schemas.microsoft.com/office/drawing/2014/main" id="{6939F332-53F5-4413-83A1-B6F26D8771E1}"/>
                    </a:ext>
                  </a:extLst>
                </p14:cNvPr>
                <p14:cNvContentPartPr/>
                <p14:nvPr/>
              </p14:nvContentPartPr>
              <p14:xfrm>
                <a:off x="10903260" y="3891960"/>
                <a:ext cx="100440" cy="308520"/>
              </p14:xfrm>
            </p:contentPart>
          </mc:Choice>
          <mc:Fallback xmlns="">
            <p:pic>
              <p:nvPicPr>
                <p:cNvPr id="325" name="Ink 324">
                  <a:extLst>
                    <a:ext uri="{FF2B5EF4-FFF2-40B4-BE49-F238E27FC236}">
                      <a16:creationId xmlns:a16="http://schemas.microsoft.com/office/drawing/2014/main" id="{6939F332-53F5-4413-83A1-B6F26D8771E1}"/>
                    </a:ext>
                  </a:extLst>
                </p:cNvPr>
                <p:cNvPicPr/>
                <p:nvPr/>
              </p:nvPicPr>
              <p:blipFill>
                <a:blip r:embed="rId467"/>
                <a:stretch>
                  <a:fillRect/>
                </a:stretch>
              </p:blipFill>
              <p:spPr>
                <a:xfrm>
                  <a:off x="10894620" y="3883320"/>
                  <a:ext cx="118080" cy="32616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326" name="Ink 325">
                  <a:extLst>
                    <a:ext uri="{FF2B5EF4-FFF2-40B4-BE49-F238E27FC236}">
                      <a16:creationId xmlns:a16="http://schemas.microsoft.com/office/drawing/2014/main" id="{2F78C20A-8909-4779-B322-C70325DB09D9}"/>
                    </a:ext>
                  </a:extLst>
                </p14:cNvPr>
                <p14:cNvContentPartPr/>
                <p14:nvPr/>
              </p14:nvContentPartPr>
              <p14:xfrm>
                <a:off x="10999020" y="3984480"/>
                <a:ext cx="74520" cy="128880"/>
              </p14:xfrm>
            </p:contentPart>
          </mc:Choice>
          <mc:Fallback xmlns="">
            <p:pic>
              <p:nvPicPr>
                <p:cNvPr id="326" name="Ink 325">
                  <a:extLst>
                    <a:ext uri="{FF2B5EF4-FFF2-40B4-BE49-F238E27FC236}">
                      <a16:creationId xmlns:a16="http://schemas.microsoft.com/office/drawing/2014/main" id="{2F78C20A-8909-4779-B322-C70325DB09D9}"/>
                    </a:ext>
                  </a:extLst>
                </p:cNvPr>
                <p:cNvPicPr/>
                <p:nvPr/>
              </p:nvPicPr>
              <p:blipFill>
                <a:blip r:embed="rId469"/>
                <a:stretch>
                  <a:fillRect/>
                </a:stretch>
              </p:blipFill>
              <p:spPr>
                <a:xfrm>
                  <a:off x="10990020" y="3975480"/>
                  <a:ext cx="921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327" name="Ink 326">
                  <a:extLst>
                    <a:ext uri="{FF2B5EF4-FFF2-40B4-BE49-F238E27FC236}">
                      <a16:creationId xmlns:a16="http://schemas.microsoft.com/office/drawing/2014/main" id="{CBFDCF22-478D-4C79-A25B-72B9328E910A}"/>
                    </a:ext>
                  </a:extLst>
                </p14:cNvPr>
                <p14:cNvContentPartPr/>
                <p14:nvPr/>
              </p14:nvContentPartPr>
              <p14:xfrm>
                <a:off x="11103420" y="3974400"/>
                <a:ext cx="112320" cy="58680"/>
              </p14:xfrm>
            </p:contentPart>
          </mc:Choice>
          <mc:Fallback xmlns="">
            <p:pic>
              <p:nvPicPr>
                <p:cNvPr id="327" name="Ink 326">
                  <a:extLst>
                    <a:ext uri="{FF2B5EF4-FFF2-40B4-BE49-F238E27FC236}">
                      <a16:creationId xmlns:a16="http://schemas.microsoft.com/office/drawing/2014/main" id="{CBFDCF22-478D-4C79-A25B-72B9328E910A}"/>
                    </a:ext>
                  </a:extLst>
                </p:cNvPr>
                <p:cNvPicPr/>
                <p:nvPr/>
              </p:nvPicPr>
              <p:blipFill>
                <a:blip r:embed="rId471"/>
                <a:stretch>
                  <a:fillRect/>
                </a:stretch>
              </p:blipFill>
              <p:spPr>
                <a:xfrm>
                  <a:off x="11094420" y="3965400"/>
                  <a:ext cx="12996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328" name="Ink 327">
                  <a:extLst>
                    <a:ext uri="{FF2B5EF4-FFF2-40B4-BE49-F238E27FC236}">
                      <a16:creationId xmlns:a16="http://schemas.microsoft.com/office/drawing/2014/main" id="{35C18A1B-B4D4-4B5F-A3F5-F5F05E9D49D7}"/>
                    </a:ext>
                  </a:extLst>
                </p14:cNvPr>
                <p14:cNvContentPartPr/>
                <p14:nvPr/>
              </p14:nvContentPartPr>
              <p14:xfrm>
                <a:off x="11124300" y="3988440"/>
                <a:ext cx="39600" cy="97560"/>
              </p14:xfrm>
            </p:contentPart>
          </mc:Choice>
          <mc:Fallback xmlns="">
            <p:pic>
              <p:nvPicPr>
                <p:cNvPr id="328" name="Ink 327">
                  <a:extLst>
                    <a:ext uri="{FF2B5EF4-FFF2-40B4-BE49-F238E27FC236}">
                      <a16:creationId xmlns:a16="http://schemas.microsoft.com/office/drawing/2014/main" id="{35C18A1B-B4D4-4B5F-A3F5-F5F05E9D49D7}"/>
                    </a:ext>
                  </a:extLst>
                </p:cNvPr>
                <p:cNvPicPr/>
                <p:nvPr/>
              </p:nvPicPr>
              <p:blipFill>
                <a:blip r:embed="rId473"/>
                <a:stretch>
                  <a:fillRect/>
                </a:stretch>
              </p:blipFill>
              <p:spPr>
                <a:xfrm>
                  <a:off x="11115660" y="3979800"/>
                  <a:ext cx="57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329" name="Ink 328">
                  <a:extLst>
                    <a:ext uri="{FF2B5EF4-FFF2-40B4-BE49-F238E27FC236}">
                      <a16:creationId xmlns:a16="http://schemas.microsoft.com/office/drawing/2014/main" id="{B604AA70-9050-4D9A-AC18-445B36DE9DE9}"/>
                    </a:ext>
                  </a:extLst>
                </p14:cNvPr>
                <p14:cNvContentPartPr/>
                <p14:nvPr/>
              </p14:nvContentPartPr>
              <p14:xfrm>
                <a:off x="11167500" y="4002120"/>
                <a:ext cx="31680" cy="120960"/>
              </p14:xfrm>
            </p:contentPart>
          </mc:Choice>
          <mc:Fallback xmlns="">
            <p:pic>
              <p:nvPicPr>
                <p:cNvPr id="329" name="Ink 328">
                  <a:extLst>
                    <a:ext uri="{FF2B5EF4-FFF2-40B4-BE49-F238E27FC236}">
                      <a16:creationId xmlns:a16="http://schemas.microsoft.com/office/drawing/2014/main" id="{B604AA70-9050-4D9A-AC18-445B36DE9DE9}"/>
                    </a:ext>
                  </a:extLst>
                </p:cNvPr>
                <p:cNvPicPr/>
                <p:nvPr/>
              </p:nvPicPr>
              <p:blipFill>
                <a:blip r:embed="rId475"/>
                <a:stretch>
                  <a:fillRect/>
                </a:stretch>
              </p:blipFill>
              <p:spPr>
                <a:xfrm>
                  <a:off x="11158860" y="3993120"/>
                  <a:ext cx="4932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331" name="Ink 330">
                  <a:extLst>
                    <a:ext uri="{FF2B5EF4-FFF2-40B4-BE49-F238E27FC236}">
                      <a16:creationId xmlns:a16="http://schemas.microsoft.com/office/drawing/2014/main" id="{152BE056-36E5-47C6-8EE4-91BB69F969E9}"/>
                    </a:ext>
                  </a:extLst>
                </p14:cNvPr>
                <p14:cNvContentPartPr/>
                <p14:nvPr/>
              </p14:nvContentPartPr>
              <p14:xfrm>
                <a:off x="11277660" y="3967560"/>
                <a:ext cx="100440" cy="147240"/>
              </p14:xfrm>
            </p:contentPart>
          </mc:Choice>
          <mc:Fallback xmlns="">
            <p:pic>
              <p:nvPicPr>
                <p:cNvPr id="331" name="Ink 330">
                  <a:extLst>
                    <a:ext uri="{FF2B5EF4-FFF2-40B4-BE49-F238E27FC236}">
                      <a16:creationId xmlns:a16="http://schemas.microsoft.com/office/drawing/2014/main" id="{152BE056-36E5-47C6-8EE4-91BB69F969E9}"/>
                    </a:ext>
                  </a:extLst>
                </p:cNvPr>
                <p:cNvPicPr/>
                <p:nvPr/>
              </p:nvPicPr>
              <p:blipFill>
                <a:blip r:embed="rId477"/>
                <a:stretch>
                  <a:fillRect/>
                </a:stretch>
              </p:blipFill>
              <p:spPr>
                <a:xfrm>
                  <a:off x="11269020" y="3958560"/>
                  <a:ext cx="11808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332" name="Ink 331">
                  <a:extLst>
                    <a:ext uri="{FF2B5EF4-FFF2-40B4-BE49-F238E27FC236}">
                      <a16:creationId xmlns:a16="http://schemas.microsoft.com/office/drawing/2014/main" id="{85C6765F-A453-41BF-9945-8731092B60B8}"/>
                    </a:ext>
                  </a:extLst>
                </p14:cNvPr>
                <p14:cNvContentPartPr/>
                <p14:nvPr/>
              </p14:nvContentPartPr>
              <p14:xfrm>
                <a:off x="11245260" y="4062960"/>
                <a:ext cx="76320" cy="13680"/>
              </p14:xfrm>
            </p:contentPart>
          </mc:Choice>
          <mc:Fallback xmlns="">
            <p:pic>
              <p:nvPicPr>
                <p:cNvPr id="332" name="Ink 331">
                  <a:extLst>
                    <a:ext uri="{FF2B5EF4-FFF2-40B4-BE49-F238E27FC236}">
                      <a16:creationId xmlns:a16="http://schemas.microsoft.com/office/drawing/2014/main" id="{85C6765F-A453-41BF-9945-8731092B60B8}"/>
                    </a:ext>
                  </a:extLst>
                </p:cNvPr>
                <p:cNvPicPr/>
                <p:nvPr/>
              </p:nvPicPr>
              <p:blipFill>
                <a:blip r:embed="rId479"/>
                <a:stretch>
                  <a:fillRect/>
                </a:stretch>
              </p:blipFill>
              <p:spPr>
                <a:xfrm>
                  <a:off x="11236620" y="4053960"/>
                  <a:ext cx="9396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333" name="Ink 332">
                  <a:extLst>
                    <a:ext uri="{FF2B5EF4-FFF2-40B4-BE49-F238E27FC236}">
                      <a16:creationId xmlns:a16="http://schemas.microsoft.com/office/drawing/2014/main" id="{AB5E16A5-F923-4A55-8435-E1AE90CA744D}"/>
                    </a:ext>
                  </a:extLst>
                </p14:cNvPr>
                <p14:cNvContentPartPr/>
                <p14:nvPr/>
              </p14:nvContentPartPr>
              <p14:xfrm>
                <a:off x="11321940" y="4118760"/>
                <a:ext cx="62640" cy="46440"/>
              </p14:xfrm>
            </p:contentPart>
          </mc:Choice>
          <mc:Fallback xmlns="">
            <p:pic>
              <p:nvPicPr>
                <p:cNvPr id="333" name="Ink 332">
                  <a:extLst>
                    <a:ext uri="{FF2B5EF4-FFF2-40B4-BE49-F238E27FC236}">
                      <a16:creationId xmlns:a16="http://schemas.microsoft.com/office/drawing/2014/main" id="{AB5E16A5-F923-4A55-8435-E1AE90CA744D}"/>
                    </a:ext>
                  </a:extLst>
                </p:cNvPr>
                <p:cNvPicPr/>
                <p:nvPr/>
              </p:nvPicPr>
              <p:blipFill>
                <a:blip r:embed="rId481"/>
                <a:stretch>
                  <a:fillRect/>
                </a:stretch>
              </p:blipFill>
              <p:spPr>
                <a:xfrm>
                  <a:off x="11313300" y="4110120"/>
                  <a:ext cx="80280" cy="6408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335" name="Ink 334">
                  <a:extLst>
                    <a:ext uri="{FF2B5EF4-FFF2-40B4-BE49-F238E27FC236}">
                      <a16:creationId xmlns:a16="http://schemas.microsoft.com/office/drawing/2014/main" id="{B03672E5-2F0D-4F42-8DEF-C34037BAF59A}"/>
                    </a:ext>
                  </a:extLst>
                </p14:cNvPr>
                <p14:cNvContentPartPr/>
                <p14:nvPr/>
              </p14:nvContentPartPr>
              <p14:xfrm>
                <a:off x="11437860" y="3960360"/>
                <a:ext cx="54360" cy="185760"/>
              </p14:xfrm>
            </p:contentPart>
          </mc:Choice>
          <mc:Fallback xmlns="">
            <p:pic>
              <p:nvPicPr>
                <p:cNvPr id="335" name="Ink 334">
                  <a:extLst>
                    <a:ext uri="{FF2B5EF4-FFF2-40B4-BE49-F238E27FC236}">
                      <a16:creationId xmlns:a16="http://schemas.microsoft.com/office/drawing/2014/main" id="{B03672E5-2F0D-4F42-8DEF-C34037BAF59A}"/>
                    </a:ext>
                  </a:extLst>
                </p:cNvPr>
                <p:cNvPicPr/>
                <p:nvPr/>
              </p:nvPicPr>
              <p:blipFill>
                <a:blip r:embed="rId483"/>
                <a:stretch>
                  <a:fillRect/>
                </a:stretch>
              </p:blipFill>
              <p:spPr>
                <a:xfrm>
                  <a:off x="11429220" y="3951720"/>
                  <a:ext cx="7200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336" name="Ink 335">
                  <a:extLst>
                    <a:ext uri="{FF2B5EF4-FFF2-40B4-BE49-F238E27FC236}">
                      <a16:creationId xmlns:a16="http://schemas.microsoft.com/office/drawing/2014/main" id="{E6FC270A-2434-46F6-974B-FEA0C411DAF9}"/>
                    </a:ext>
                  </a:extLst>
                </p14:cNvPr>
                <p14:cNvContentPartPr/>
                <p14:nvPr/>
              </p14:nvContentPartPr>
              <p14:xfrm>
                <a:off x="11420940" y="4048560"/>
                <a:ext cx="72000" cy="15120"/>
              </p14:xfrm>
            </p:contentPart>
          </mc:Choice>
          <mc:Fallback xmlns="">
            <p:pic>
              <p:nvPicPr>
                <p:cNvPr id="336" name="Ink 335">
                  <a:extLst>
                    <a:ext uri="{FF2B5EF4-FFF2-40B4-BE49-F238E27FC236}">
                      <a16:creationId xmlns:a16="http://schemas.microsoft.com/office/drawing/2014/main" id="{E6FC270A-2434-46F6-974B-FEA0C411DAF9}"/>
                    </a:ext>
                  </a:extLst>
                </p:cNvPr>
                <p:cNvPicPr/>
                <p:nvPr/>
              </p:nvPicPr>
              <p:blipFill>
                <a:blip r:embed="rId485"/>
                <a:stretch>
                  <a:fillRect/>
                </a:stretch>
              </p:blipFill>
              <p:spPr>
                <a:xfrm>
                  <a:off x="11412300" y="4039920"/>
                  <a:ext cx="896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337" name="Ink 336">
                  <a:extLst>
                    <a:ext uri="{FF2B5EF4-FFF2-40B4-BE49-F238E27FC236}">
                      <a16:creationId xmlns:a16="http://schemas.microsoft.com/office/drawing/2014/main" id="{A6512CE2-DCE4-45E2-8A7E-2D1C877361FE}"/>
                    </a:ext>
                  </a:extLst>
                </p14:cNvPr>
                <p14:cNvContentPartPr/>
                <p14:nvPr/>
              </p14:nvContentPartPr>
              <p14:xfrm>
                <a:off x="11506980" y="3902040"/>
                <a:ext cx="82080" cy="271440"/>
              </p14:xfrm>
            </p:contentPart>
          </mc:Choice>
          <mc:Fallback xmlns="">
            <p:pic>
              <p:nvPicPr>
                <p:cNvPr id="337" name="Ink 336">
                  <a:extLst>
                    <a:ext uri="{FF2B5EF4-FFF2-40B4-BE49-F238E27FC236}">
                      <a16:creationId xmlns:a16="http://schemas.microsoft.com/office/drawing/2014/main" id="{A6512CE2-DCE4-45E2-8A7E-2D1C877361FE}"/>
                    </a:ext>
                  </a:extLst>
                </p:cNvPr>
                <p:cNvPicPr/>
                <p:nvPr/>
              </p:nvPicPr>
              <p:blipFill>
                <a:blip r:embed="rId487"/>
                <a:stretch>
                  <a:fillRect/>
                </a:stretch>
              </p:blipFill>
              <p:spPr>
                <a:xfrm>
                  <a:off x="11497980" y="3893040"/>
                  <a:ext cx="99720" cy="289080"/>
                </a:xfrm>
                <a:prstGeom prst="rect">
                  <a:avLst/>
                </a:prstGeom>
              </p:spPr>
            </p:pic>
          </mc:Fallback>
        </mc:AlternateContent>
      </p:grpSp>
      <p:sp>
        <p:nvSpPr>
          <p:cNvPr id="403" name="TextBox 402">
            <a:extLst>
              <a:ext uri="{FF2B5EF4-FFF2-40B4-BE49-F238E27FC236}">
                <a16:creationId xmlns:a16="http://schemas.microsoft.com/office/drawing/2014/main" id="{7722B720-A8B8-49B0-9894-D3F7FC21779D}"/>
              </a:ext>
            </a:extLst>
          </p:cNvPr>
          <p:cNvSpPr txBox="1"/>
          <p:nvPr/>
        </p:nvSpPr>
        <p:spPr>
          <a:xfrm>
            <a:off x="947958" y="4729517"/>
            <a:ext cx="1034963" cy="276999"/>
          </a:xfrm>
          <a:prstGeom prst="rect">
            <a:avLst/>
          </a:prstGeom>
          <a:noFill/>
        </p:spPr>
        <p:txBody>
          <a:bodyPr wrap="none" rtlCol="0">
            <a:spAutoFit/>
          </a:bodyPr>
          <a:lstStyle/>
          <a:p>
            <a:r>
              <a:rPr lang="en-US" dirty="0">
                <a:solidFill>
                  <a:schemeClr val="tx1"/>
                </a:solidFill>
              </a:rPr>
              <a:t>Let’s define</a:t>
            </a:r>
          </a:p>
        </p:txBody>
      </p:sp>
      <p:grpSp>
        <p:nvGrpSpPr>
          <p:cNvPr id="351" name="Group 350">
            <a:extLst>
              <a:ext uri="{FF2B5EF4-FFF2-40B4-BE49-F238E27FC236}">
                <a16:creationId xmlns:a16="http://schemas.microsoft.com/office/drawing/2014/main" id="{74AB0009-3A3F-4E2B-9500-D1CDBB0B9305}"/>
              </a:ext>
            </a:extLst>
          </p:cNvPr>
          <p:cNvGrpSpPr/>
          <p:nvPr/>
        </p:nvGrpSpPr>
        <p:grpSpPr>
          <a:xfrm>
            <a:off x="2202840" y="4680510"/>
            <a:ext cx="781560" cy="426960"/>
            <a:chOff x="2202840" y="4680510"/>
            <a:chExt cx="781560" cy="426960"/>
          </a:xfrm>
        </p:grpSpPr>
        <mc:AlternateContent xmlns:mc="http://schemas.openxmlformats.org/markup-compatibility/2006" xmlns:p14="http://schemas.microsoft.com/office/powerpoint/2010/main">
          <mc:Choice Requires="p14">
            <p:contentPart p14:bwMode="auto" r:id="rId488">
              <p14:nvContentPartPr>
                <p14:cNvPr id="339" name="Ink 338">
                  <a:extLst>
                    <a:ext uri="{FF2B5EF4-FFF2-40B4-BE49-F238E27FC236}">
                      <a16:creationId xmlns:a16="http://schemas.microsoft.com/office/drawing/2014/main" id="{6771749F-6B88-43EB-884A-2BF2005B8B2E}"/>
                    </a:ext>
                  </a:extLst>
                </p14:cNvPr>
                <p14:cNvContentPartPr/>
                <p14:nvPr/>
              </p14:nvContentPartPr>
              <p14:xfrm>
                <a:off x="2202840" y="4710390"/>
                <a:ext cx="206640" cy="217800"/>
              </p14:xfrm>
            </p:contentPart>
          </mc:Choice>
          <mc:Fallback xmlns="">
            <p:pic>
              <p:nvPicPr>
                <p:cNvPr id="339" name="Ink 338">
                  <a:extLst>
                    <a:ext uri="{FF2B5EF4-FFF2-40B4-BE49-F238E27FC236}">
                      <a16:creationId xmlns:a16="http://schemas.microsoft.com/office/drawing/2014/main" id="{6771749F-6B88-43EB-884A-2BF2005B8B2E}"/>
                    </a:ext>
                  </a:extLst>
                </p:cNvPr>
                <p:cNvPicPr/>
                <p:nvPr/>
              </p:nvPicPr>
              <p:blipFill>
                <a:blip r:embed="rId489"/>
                <a:stretch>
                  <a:fillRect/>
                </a:stretch>
              </p:blipFill>
              <p:spPr>
                <a:xfrm>
                  <a:off x="2194200" y="4701390"/>
                  <a:ext cx="22428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340" name="Ink 339">
                  <a:extLst>
                    <a:ext uri="{FF2B5EF4-FFF2-40B4-BE49-F238E27FC236}">
                      <a16:creationId xmlns:a16="http://schemas.microsoft.com/office/drawing/2014/main" id="{4070042C-9E85-4884-B99F-A6F0AF569D93}"/>
                    </a:ext>
                  </a:extLst>
                </p14:cNvPr>
                <p14:cNvContentPartPr/>
                <p14:nvPr/>
              </p14:nvContentPartPr>
              <p14:xfrm>
                <a:off x="2463840" y="4803270"/>
                <a:ext cx="108360" cy="28440"/>
              </p14:xfrm>
            </p:contentPart>
          </mc:Choice>
          <mc:Fallback xmlns="">
            <p:pic>
              <p:nvPicPr>
                <p:cNvPr id="340" name="Ink 339">
                  <a:extLst>
                    <a:ext uri="{FF2B5EF4-FFF2-40B4-BE49-F238E27FC236}">
                      <a16:creationId xmlns:a16="http://schemas.microsoft.com/office/drawing/2014/main" id="{4070042C-9E85-4884-B99F-A6F0AF569D93}"/>
                    </a:ext>
                  </a:extLst>
                </p:cNvPr>
                <p:cNvPicPr/>
                <p:nvPr/>
              </p:nvPicPr>
              <p:blipFill>
                <a:blip r:embed="rId491"/>
                <a:stretch>
                  <a:fillRect/>
                </a:stretch>
              </p:blipFill>
              <p:spPr>
                <a:xfrm>
                  <a:off x="2454840" y="4794270"/>
                  <a:ext cx="1260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341" name="Ink 340">
                  <a:extLst>
                    <a:ext uri="{FF2B5EF4-FFF2-40B4-BE49-F238E27FC236}">
                      <a16:creationId xmlns:a16="http://schemas.microsoft.com/office/drawing/2014/main" id="{FDE7FE59-7E3B-4969-9547-51B0B7FED3E3}"/>
                    </a:ext>
                  </a:extLst>
                </p14:cNvPr>
                <p14:cNvContentPartPr/>
                <p14:nvPr/>
              </p14:nvContentPartPr>
              <p14:xfrm>
                <a:off x="2451240" y="4764750"/>
                <a:ext cx="115560" cy="12240"/>
              </p14:xfrm>
            </p:contentPart>
          </mc:Choice>
          <mc:Fallback xmlns="">
            <p:pic>
              <p:nvPicPr>
                <p:cNvPr id="341" name="Ink 340">
                  <a:extLst>
                    <a:ext uri="{FF2B5EF4-FFF2-40B4-BE49-F238E27FC236}">
                      <a16:creationId xmlns:a16="http://schemas.microsoft.com/office/drawing/2014/main" id="{FDE7FE59-7E3B-4969-9547-51B0B7FED3E3}"/>
                    </a:ext>
                  </a:extLst>
                </p:cNvPr>
                <p:cNvPicPr/>
                <p:nvPr/>
              </p:nvPicPr>
              <p:blipFill>
                <a:blip r:embed="rId493"/>
                <a:stretch>
                  <a:fillRect/>
                </a:stretch>
              </p:blipFill>
              <p:spPr>
                <a:xfrm>
                  <a:off x="2442600" y="4756110"/>
                  <a:ext cx="133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94">
              <p14:nvContentPartPr>
                <p14:cNvPr id="343" name="Ink 342">
                  <a:extLst>
                    <a:ext uri="{FF2B5EF4-FFF2-40B4-BE49-F238E27FC236}">
                      <a16:creationId xmlns:a16="http://schemas.microsoft.com/office/drawing/2014/main" id="{3ABEFD0B-A61D-4103-9BE7-3F5B6A713CCE}"/>
                    </a:ext>
                  </a:extLst>
                </p14:cNvPr>
                <p14:cNvContentPartPr/>
                <p14:nvPr/>
              </p14:nvContentPartPr>
              <p14:xfrm>
                <a:off x="2694600" y="4680510"/>
                <a:ext cx="118800" cy="171000"/>
              </p14:xfrm>
            </p:contentPart>
          </mc:Choice>
          <mc:Fallback xmlns="">
            <p:pic>
              <p:nvPicPr>
                <p:cNvPr id="343" name="Ink 342">
                  <a:extLst>
                    <a:ext uri="{FF2B5EF4-FFF2-40B4-BE49-F238E27FC236}">
                      <a16:creationId xmlns:a16="http://schemas.microsoft.com/office/drawing/2014/main" id="{3ABEFD0B-A61D-4103-9BE7-3F5B6A713CCE}"/>
                    </a:ext>
                  </a:extLst>
                </p:cNvPr>
                <p:cNvPicPr/>
                <p:nvPr/>
              </p:nvPicPr>
              <p:blipFill>
                <a:blip r:embed="rId495"/>
                <a:stretch>
                  <a:fillRect/>
                </a:stretch>
              </p:blipFill>
              <p:spPr>
                <a:xfrm>
                  <a:off x="2685960" y="4671510"/>
                  <a:ext cx="13644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344" name="Ink 343">
                  <a:extLst>
                    <a:ext uri="{FF2B5EF4-FFF2-40B4-BE49-F238E27FC236}">
                      <a16:creationId xmlns:a16="http://schemas.microsoft.com/office/drawing/2014/main" id="{EEF1F41A-CF27-432E-9317-6FA1E00AA47B}"/>
                    </a:ext>
                  </a:extLst>
                </p14:cNvPr>
                <p14:cNvContentPartPr/>
                <p14:nvPr/>
              </p14:nvContentPartPr>
              <p14:xfrm>
                <a:off x="2712960" y="4788510"/>
                <a:ext cx="96120" cy="9000"/>
              </p14:xfrm>
            </p:contentPart>
          </mc:Choice>
          <mc:Fallback xmlns="">
            <p:pic>
              <p:nvPicPr>
                <p:cNvPr id="344" name="Ink 343">
                  <a:extLst>
                    <a:ext uri="{FF2B5EF4-FFF2-40B4-BE49-F238E27FC236}">
                      <a16:creationId xmlns:a16="http://schemas.microsoft.com/office/drawing/2014/main" id="{EEF1F41A-CF27-432E-9317-6FA1E00AA47B}"/>
                    </a:ext>
                  </a:extLst>
                </p:cNvPr>
                <p:cNvPicPr/>
                <p:nvPr/>
              </p:nvPicPr>
              <p:blipFill>
                <a:blip r:embed="rId497"/>
                <a:stretch>
                  <a:fillRect/>
                </a:stretch>
              </p:blipFill>
              <p:spPr>
                <a:xfrm>
                  <a:off x="2704320" y="4779870"/>
                  <a:ext cx="1137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346" name="Ink 345">
                  <a:extLst>
                    <a:ext uri="{FF2B5EF4-FFF2-40B4-BE49-F238E27FC236}">
                      <a16:creationId xmlns:a16="http://schemas.microsoft.com/office/drawing/2014/main" id="{8039BFD3-F899-4999-935D-8A73BB514E5C}"/>
                    </a:ext>
                  </a:extLst>
                </p14:cNvPr>
                <p14:cNvContentPartPr/>
                <p14:nvPr/>
              </p14:nvContentPartPr>
              <p14:xfrm>
                <a:off x="2845080" y="4780590"/>
                <a:ext cx="121320" cy="65880"/>
              </p14:xfrm>
            </p:contentPart>
          </mc:Choice>
          <mc:Fallback xmlns="">
            <p:pic>
              <p:nvPicPr>
                <p:cNvPr id="346" name="Ink 345">
                  <a:extLst>
                    <a:ext uri="{FF2B5EF4-FFF2-40B4-BE49-F238E27FC236}">
                      <a16:creationId xmlns:a16="http://schemas.microsoft.com/office/drawing/2014/main" id="{8039BFD3-F899-4999-935D-8A73BB514E5C}"/>
                    </a:ext>
                  </a:extLst>
                </p:cNvPr>
                <p:cNvPicPr/>
                <p:nvPr/>
              </p:nvPicPr>
              <p:blipFill>
                <a:blip r:embed="rId499"/>
                <a:stretch>
                  <a:fillRect/>
                </a:stretch>
              </p:blipFill>
              <p:spPr>
                <a:xfrm>
                  <a:off x="2836440" y="4771950"/>
                  <a:ext cx="138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500">
              <p14:nvContentPartPr>
                <p14:cNvPr id="347" name="Ink 346">
                  <a:extLst>
                    <a:ext uri="{FF2B5EF4-FFF2-40B4-BE49-F238E27FC236}">
                      <a16:creationId xmlns:a16="http://schemas.microsoft.com/office/drawing/2014/main" id="{84D8E77C-ECE2-47FD-AA07-7385EF735236}"/>
                    </a:ext>
                  </a:extLst>
                </p14:cNvPr>
                <p14:cNvContentPartPr/>
                <p14:nvPr/>
              </p14:nvContentPartPr>
              <p14:xfrm>
                <a:off x="2677680" y="4871670"/>
                <a:ext cx="306720" cy="40680"/>
              </p14:xfrm>
            </p:contentPart>
          </mc:Choice>
          <mc:Fallback xmlns="">
            <p:pic>
              <p:nvPicPr>
                <p:cNvPr id="347" name="Ink 346">
                  <a:extLst>
                    <a:ext uri="{FF2B5EF4-FFF2-40B4-BE49-F238E27FC236}">
                      <a16:creationId xmlns:a16="http://schemas.microsoft.com/office/drawing/2014/main" id="{84D8E77C-ECE2-47FD-AA07-7385EF735236}"/>
                    </a:ext>
                  </a:extLst>
                </p:cNvPr>
                <p:cNvPicPr/>
                <p:nvPr/>
              </p:nvPicPr>
              <p:blipFill>
                <a:blip r:embed="rId501"/>
                <a:stretch>
                  <a:fillRect/>
                </a:stretch>
              </p:blipFill>
              <p:spPr>
                <a:xfrm>
                  <a:off x="2669040" y="4862670"/>
                  <a:ext cx="3243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502">
              <p14:nvContentPartPr>
                <p14:cNvPr id="348" name="Ink 347">
                  <a:extLst>
                    <a:ext uri="{FF2B5EF4-FFF2-40B4-BE49-F238E27FC236}">
                      <a16:creationId xmlns:a16="http://schemas.microsoft.com/office/drawing/2014/main" id="{22859934-D22D-4733-9844-8F1968C9EF83}"/>
                    </a:ext>
                  </a:extLst>
                </p14:cNvPr>
                <p14:cNvContentPartPr/>
                <p14:nvPr/>
              </p14:nvContentPartPr>
              <p14:xfrm>
                <a:off x="2755080" y="4963470"/>
                <a:ext cx="93960" cy="137160"/>
              </p14:xfrm>
            </p:contentPart>
          </mc:Choice>
          <mc:Fallback xmlns="">
            <p:pic>
              <p:nvPicPr>
                <p:cNvPr id="348" name="Ink 347">
                  <a:extLst>
                    <a:ext uri="{FF2B5EF4-FFF2-40B4-BE49-F238E27FC236}">
                      <a16:creationId xmlns:a16="http://schemas.microsoft.com/office/drawing/2014/main" id="{22859934-D22D-4733-9844-8F1968C9EF83}"/>
                    </a:ext>
                  </a:extLst>
                </p:cNvPr>
                <p:cNvPicPr/>
                <p:nvPr/>
              </p:nvPicPr>
              <p:blipFill>
                <a:blip r:embed="rId503"/>
                <a:stretch>
                  <a:fillRect/>
                </a:stretch>
              </p:blipFill>
              <p:spPr>
                <a:xfrm>
                  <a:off x="2746440" y="4954470"/>
                  <a:ext cx="11160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349" name="Ink 348">
                  <a:extLst>
                    <a:ext uri="{FF2B5EF4-FFF2-40B4-BE49-F238E27FC236}">
                      <a16:creationId xmlns:a16="http://schemas.microsoft.com/office/drawing/2014/main" id="{1C57DA62-9339-47A1-93E8-9EF4AB92BD35}"/>
                    </a:ext>
                  </a:extLst>
                </p14:cNvPr>
                <p14:cNvContentPartPr/>
                <p14:nvPr/>
              </p14:nvContentPartPr>
              <p14:xfrm>
                <a:off x="2794680" y="5029710"/>
                <a:ext cx="60480" cy="14760"/>
              </p14:xfrm>
            </p:contentPart>
          </mc:Choice>
          <mc:Fallback xmlns="">
            <p:pic>
              <p:nvPicPr>
                <p:cNvPr id="349" name="Ink 348">
                  <a:extLst>
                    <a:ext uri="{FF2B5EF4-FFF2-40B4-BE49-F238E27FC236}">
                      <a16:creationId xmlns:a16="http://schemas.microsoft.com/office/drawing/2014/main" id="{1C57DA62-9339-47A1-93E8-9EF4AB92BD35}"/>
                    </a:ext>
                  </a:extLst>
                </p:cNvPr>
                <p:cNvPicPr/>
                <p:nvPr/>
              </p:nvPicPr>
              <p:blipFill>
                <a:blip r:embed="rId505"/>
                <a:stretch>
                  <a:fillRect/>
                </a:stretch>
              </p:blipFill>
              <p:spPr>
                <a:xfrm>
                  <a:off x="2785680" y="5021070"/>
                  <a:ext cx="78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506">
              <p14:nvContentPartPr>
                <p14:cNvPr id="350" name="Ink 349">
                  <a:extLst>
                    <a:ext uri="{FF2B5EF4-FFF2-40B4-BE49-F238E27FC236}">
                      <a16:creationId xmlns:a16="http://schemas.microsoft.com/office/drawing/2014/main" id="{1EF9B7E6-C5ED-4D9C-A8E9-8CF4AE998DA6}"/>
                    </a:ext>
                  </a:extLst>
                </p14:cNvPr>
                <p14:cNvContentPartPr/>
                <p14:nvPr/>
              </p14:nvContentPartPr>
              <p14:xfrm>
                <a:off x="2891520" y="5037630"/>
                <a:ext cx="85320" cy="69840"/>
              </p14:xfrm>
            </p:contentPart>
          </mc:Choice>
          <mc:Fallback xmlns="">
            <p:pic>
              <p:nvPicPr>
                <p:cNvPr id="350" name="Ink 349">
                  <a:extLst>
                    <a:ext uri="{FF2B5EF4-FFF2-40B4-BE49-F238E27FC236}">
                      <a16:creationId xmlns:a16="http://schemas.microsoft.com/office/drawing/2014/main" id="{1EF9B7E6-C5ED-4D9C-A8E9-8CF4AE998DA6}"/>
                    </a:ext>
                  </a:extLst>
                </p:cNvPr>
                <p:cNvPicPr/>
                <p:nvPr/>
              </p:nvPicPr>
              <p:blipFill>
                <a:blip r:embed="rId507"/>
                <a:stretch>
                  <a:fillRect/>
                </a:stretch>
              </p:blipFill>
              <p:spPr>
                <a:xfrm>
                  <a:off x="2882880" y="5028990"/>
                  <a:ext cx="102960" cy="87480"/>
                </a:xfrm>
                <a:prstGeom prst="rect">
                  <a:avLst/>
                </a:prstGeom>
              </p:spPr>
            </p:pic>
          </mc:Fallback>
        </mc:AlternateContent>
      </p:grpSp>
      <p:sp>
        <p:nvSpPr>
          <p:cNvPr id="417" name="TextBox 416">
            <a:extLst>
              <a:ext uri="{FF2B5EF4-FFF2-40B4-BE49-F238E27FC236}">
                <a16:creationId xmlns:a16="http://schemas.microsoft.com/office/drawing/2014/main" id="{2C078AB4-FBAE-455A-A931-A4E17D3279B6}"/>
              </a:ext>
            </a:extLst>
          </p:cNvPr>
          <p:cNvSpPr txBox="1"/>
          <p:nvPr/>
        </p:nvSpPr>
        <p:spPr>
          <a:xfrm>
            <a:off x="3289038" y="4683606"/>
            <a:ext cx="1846980" cy="276999"/>
          </a:xfrm>
          <a:prstGeom prst="rect">
            <a:avLst/>
          </a:prstGeom>
          <a:noFill/>
        </p:spPr>
        <p:txBody>
          <a:bodyPr wrap="none" rtlCol="0">
            <a:spAutoFit/>
          </a:bodyPr>
          <a:lstStyle/>
          <a:p>
            <a:r>
              <a:rPr lang="en-US" dirty="0">
                <a:solidFill>
                  <a:schemeClr val="tx1"/>
                </a:solidFill>
              </a:rPr>
              <a:t>as the Mod Index, thus</a:t>
            </a:r>
          </a:p>
        </p:txBody>
      </p:sp>
      <p:grpSp>
        <p:nvGrpSpPr>
          <p:cNvPr id="360" name="Group 359">
            <a:extLst>
              <a:ext uri="{FF2B5EF4-FFF2-40B4-BE49-F238E27FC236}">
                <a16:creationId xmlns:a16="http://schemas.microsoft.com/office/drawing/2014/main" id="{EA0D9974-2E0E-4E84-AB4C-7E47D6CE0E21}"/>
              </a:ext>
            </a:extLst>
          </p:cNvPr>
          <p:cNvGrpSpPr/>
          <p:nvPr/>
        </p:nvGrpSpPr>
        <p:grpSpPr>
          <a:xfrm>
            <a:off x="5310090" y="4706790"/>
            <a:ext cx="788040" cy="261720"/>
            <a:chOff x="5310090" y="4706790"/>
            <a:chExt cx="788040" cy="261720"/>
          </a:xfrm>
        </p:grpSpPr>
        <mc:AlternateContent xmlns:mc="http://schemas.openxmlformats.org/markup-compatibility/2006" xmlns:p14="http://schemas.microsoft.com/office/powerpoint/2010/main">
          <mc:Choice Requires="p14">
            <p:contentPart p14:bwMode="auto" r:id="rId508">
              <p14:nvContentPartPr>
                <p14:cNvPr id="352" name="Ink 351">
                  <a:extLst>
                    <a:ext uri="{FF2B5EF4-FFF2-40B4-BE49-F238E27FC236}">
                      <a16:creationId xmlns:a16="http://schemas.microsoft.com/office/drawing/2014/main" id="{9A88C6A3-5835-4EF0-8C0B-972B443E9059}"/>
                    </a:ext>
                  </a:extLst>
                </p14:cNvPr>
                <p14:cNvContentPartPr/>
                <p14:nvPr/>
              </p14:nvContentPartPr>
              <p14:xfrm>
                <a:off x="5310090" y="4715790"/>
                <a:ext cx="133200" cy="216000"/>
              </p14:xfrm>
            </p:contentPart>
          </mc:Choice>
          <mc:Fallback xmlns="">
            <p:pic>
              <p:nvPicPr>
                <p:cNvPr id="352" name="Ink 351">
                  <a:extLst>
                    <a:ext uri="{FF2B5EF4-FFF2-40B4-BE49-F238E27FC236}">
                      <a16:creationId xmlns:a16="http://schemas.microsoft.com/office/drawing/2014/main" id="{9A88C6A3-5835-4EF0-8C0B-972B443E9059}"/>
                    </a:ext>
                  </a:extLst>
                </p:cNvPr>
                <p:cNvPicPr/>
                <p:nvPr/>
              </p:nvPicPr>
              <p:blipFill>
                <a:blip r:embed="rId509"/>
                <a:stretch>
                  <a:fillRect/>
                </a:stretch>
              </p:blipFill>
              <p:spPr>
                <a:xfrm>
                  <a:off x="5301450" y="4707150"/>
                  <a:ext cx="1508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353" name="Ink 352">
                  <a:extLst>
                    <a:ext uri="{FF2B5EF4-FFF2-40B4-BE49-F238E27FC236}">
                      <a16:creationId xmlns:a16="http://schemas.microsoft.com/office/drawing/2014/main" id="{374621C6-A37D-4CBD-AD4C-DDDC70FC94F1}"/>
                    </a:ext>
                  </a:extLst>
                </p14:cNvPr>
                <p14:cNvContentPartPr/>
                <p14:nvPr/>
              </p14:nvContentPartPr>
              <p14:xfrm>
                <a:off x="5546610" y="4709310"/>
                <a:ext cx="48240" cy="251280"/>
              </p14:xfrm>
            </p:contentPart>
          </mc:Choice>
          <mc:Fallback xmlns="">
            <p:pic>
              <p:nvPicPr>
                <p:cNvPr id="353" name="Ink 352">
                  <a:extLst>
                    <a:ext uri="{FF2B5EF4-FFF2-40B4-BE49-F238E27FC236}">
                      <a16:creationId xmlns:a16="http://schemas.microsoft.com/office/drawing/2014/main" id="{374621C6-A37D-4CBD-AD4C-DDDC70FC94F1}"/>
                    </a:ext>
                  </a:extLst>
                </p:cNvPr>
                <p:cNvPicPr/>
                <p:nvPr/>
              </p:nvPicPr>
              <p:blipFill>
                <a:blip r:embed="rId511"/>
                <a:stretch>
                  <a:fillRect/>
                </a:stretch>
              </p:blipFill>
              <p:spPr>
                <a:xfrm>
                  <a:off x="5537610" y="4700310"/>
                  <a:ext cx="658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354" name="Ink 353">
                  <a:extLst>
                    <a:ext uri="{FF2B5EF4-FFF2-40B4-BE49-F238E27FC236}">
                      <a16:creationId xmlns:a16="http://schemas.microsoft.com/office/drawing/2014/main" id="{801E7779-5407-4C50-AB3D-431005F0E72C}"/>
                    </a:ext>
                  </a:extLst>
                </p14:cNvPr>
                <p14:cNvContentPartPr/>
                <p14:nvPr/>
              </p14:nvContentPartPr>
              <p14:xfrm>
                <a:off x="5613930" y="4751070"/>
                <a:ext cx="74880" cy="169560"/>
              </p14:xfrm>
            </p:contentPart>
          </mc:Choice>
          <mc:Fallback xmlns="">
            <p:pic>
              <p:nvPicPr>
                <p:cNvPr id="354" name="Ink 353">
                  <a:extLst>
                    <a:ext uri="{FF2B5EF4-FFF2-40B4-BE49-F238E27FC236}">
                      <a16:creationId xmlns:a16="http://schemas.microsoft.com/office/drawing/2014/main" id="{801E7779-5407-4C50-AB3D-431005F0E72C}"/>
                    </a:ext>
                  </a:extLst>
                </p:cNvPr>
                <p:cNvPicPr/>
                <p:nvPr/>
              </p:nvPicPr>
              <p:blipFill>
                <a:blip r:embed="rId513"/>
                <a:stretch>
                  <a:fillRect/>
                </a:stretch>
              </p:blipFill>
              <p:spPr>
                <a:xfrm>
                  <a:off x="5605290" y="4742430"/>
                  <a:ext cx="92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355" name="Ink 354">
                  <a:extLst>
                    <a:ext uri="{FF2B5EF4-FFF2-40B4-BE49-F238E27FC236}">
                      <a16:creationId xmlns:a16="http://schemas.microsoft.com/office/drawing/2014/main" id="{A943F317-DE73-4EA5-A705-D2297B1CE017}"/>
                    </a:ext>
                  </a:extLst>
                </p14:cNvPr>
                <p14:cNvContentPartPr/>
                <p14:nvPr/>
              </p14:nvContentPartPr>
              <p14:xfrm>
                <a:off x="5593050" y="4836030"/>
                <a:ext cx="82080" cy="20160"/>
              </p14:xfrm>
            </p:contentPart>
          </mc:Choice>
          <mc:Fallback xmlns="">
            <p:pic>
              <p:nvPicPr>
                <p:cNvPr id="355" name="Ink 354">
                  <a:extLst>
                    <a:ext uri="{FF2B5EF4-FFF2-40B4-BE49-F238E27FC236}">
                      <a16:creationId xmlns:a16="http://schemas.microsoft.com/office/drawing/2014/main" id="{A943F317-DE73-4EA5-A705-D2297B1CE017}"/>
                    </a:ext>
                  </a:extLst>
                </p:cNvPr>
                <p:cNvPicPr/>
                <p:nvPr/>
              </p:nvPicPr>
              <p:blipFill>
                <a:blip r:embed="rId515"/>
                <a:stretch>
                  <a:fillRect/>
                </a:stretch>
              </p:blipFill>
              <p:spPr>
                <a:xfrm>
                  <a:off x="5584050" y="4827390"/>
                  <a:ext cx="99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356" name="Ink 355">
                  <a:extLst>
                    <a:ext uri="{FF2B5EF4-FFF2-40B4-BE49-F238E27FC236}">
                      <a16:creationId xmlns:a16="http://schemas.microsoft.com/office/drawing/2014/main" id="{D6513B0F-ED46-4F94-9CE7-C11AAB396AFD}"/>
                    </a:ext>
                  </a:extLst>
                </p14:cNvPr>
                <p14:cNvContentPartPr/>
                <p14:nvPr/>
              </p14:nvContentPartPr>
              <p14:xfrm>
                <a:off x="5678730" y="4706790"/>
                <a:ext cx="135360" cy="261720"/>
              </p14:xfrm>
            </p:contentPart>
          </mc:Choice>
          <mc:Fallback xmlns="">
            <p:pic>
              <p:nvPicPr>
                <p:cNvPr id="356" name="Ink 355">
                  <a:extLst>
                    <a:ext uri="{FF2B5EF4-FFF2-40B4-BE49-F238E27FC236}">
                      <a16:creationId xmlns:a16="http://schemas.microsoft.com/office/drawing/2014/main" id="{D6513B0F-ED46-4F94-9CE7-C11AAB396AFD}"/>
                    </a:ext>
                  </a:extLst>
                </p:cNvPr>
                <p:cNvPicPr/>
                <p:nvPr/>
              </p:nvPicPr>
              <p:blipFill>
                <a:blip r:embed="rId517"/>
                <a:stretch>
                  <a:fillRect/>
                </a:stretch>
              </p:blipFill>
              <p:spPr>
                <a:xfrm>
                  <a:off x="5669730" y="4698150"/>
                  <a:ext cx="153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358" name="Ink 357">
                  <a:extLst>
                    <a:ext uri="{FF2B5EF4-FFF2-40B4-BE49-F238E27FC236}">
                      <a16:creationId xmlns:a16="http://schemas.microsoft.com/office/drawing/2014/main" id="{CC84BE20-EA6C-41F4-A745-2A30F1A3D40E}"/>
                    </a:ext>
                  </a:extLst>
                </p14:cNvPr>
                <p14:cNvContentPartPr/>
                <p14:nvPr/>
              </p14:nvContentPartPr>
              <p14:xfrm>
                <a:off x="5942970" y="4855830"/>
                <a:ext cx="153720" cy="9000"/>
              </p14:xfrm>
            </p:contentPart>
          </mc:Choice>
          <mc:Fallback xmlns="">
            <p:pic>
              <p:nvPicPr>
                <p:cNvPr id="358" name="Ink 357">
                  <a:extLst>
                    <a:ext uri="{FF2B5EF4-FFF2-40B4-BE49-F238E27FC236}">
                      <a16:creationId xmlns:a16="http://schemas.microsoft.com/office/drawing/2014/main" id="{CC84BE20-EA6C-41F4-A745-2A30F1A3D40E}"/>
                    </a:ext>
                  </a:extLst>
                </p:cNvPr>
                <p:cNvPicPr/>
                <p:nvPr/>
              </p:nvPicPr>
              <p:blipFill>
                <a:blip r:embed="rId519"/>
                <a:stretch>
                  <a:fillRect/>
                </a:stretch>
              </p:blipFill>
              <p:spPr>
                <a:xfrm>
                  <a:off x="5934330" y="4846830"/>
                  <a:ext cx="171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359" name="Ink 358">
                  <a:extLst>
                    <a:ext uri="{FF2B5EF4-FFF2-40B4-BE49-F238E27FC236}">
                      <a16:creationId xmlns:a16="http://schemas.microsoft.com/office/drawing/2014/main" id="{071C9EBE-FD50-4A59-B70A-4B8589519B49}"/>
                    </a:ext>
                  </a:extLst>
                </p14:cNvPr>
                <p14:cNvContentPartPr/>
                <p14:nvPr/>
              </p14:nvContentPartPr>
              <p14:xfrm>
                <a:off x="5959890" y="4791750"/>
                <a:ext cx="138240" cy="15120"/>
              </p14:xfrm>
            </p:contentPart>
          </mc:Choice>
          <mc:Fallback xmlns="">
            <p:pic>
              <p:nvPicPr>
                <p:cNvPr id="359" name="Ink 358">
                  <a:extLst>
                    <a:ext uri="{FF2B5EF4-FFF2-40B4-BE49-F238E27FC236}">
                      <a16:creationId xmlns:a16="http://schemas.microsoft.com/office/drawing/2014/main" id="{071C9EBE-FD50-4A59-B70A-4B8589519B49}"/>
                    </a:ext>
                  </a:extLst>
                </p:cNvPr>
                <p:cNvPicPr/>
                <p:nvPr/>
              </p:nvPicPr>
              <p:blipFill>
                <a:blip r:embed="rId521"/>
                <a:stretch>
                  <a:fillRect/>
                </a:stretch>
              </p:blipFill>
              <p:spPr>
                <a:xfrm>
                  <a:off x="5951250" y="4782750"/>
                  <a:ext cx="155880" cy="32760"/>
                </a:xfrm>
                <a:prstGeom prst="rect">
                  <a:avLst/>
                </a:prstGeom>
              </p:spPr>
            </p:pic>
          </mc:Fallback>
        </mc:AlternateContent>
      </p:grpSp>
      <p:grpSp>
        <p:nvGrpSpPr>
          <p:cNvPr id="364" name="Group 363">
            <a:extLst>
              <a:ext uri="{FF2B5EF4-FFF2-40B4-BE49-F238E27FC236}">
                <a16:creationId xmlns:a16="http://schemas.microsoft.com/office/drawing/2014/main" id="{46032721-9CA1-4D74-ACC2-23989B81E550}"/>
              </a:ext>
            </a:extLst>
          </p:cNvPr>
          <p:cNvGrpSpPr/>
          <p:nvPr/>
        </p:nvGrpSpPr>
        <p:grpSpPr>
          <a:xfrm>
            <a:off x="6274530" y="4713270"/>
            <a:ext cx="248040" cy="252000"/>
            <a:chOff x="6274530" y="4713270"/>
            <a:chExt cx="248040" cy="252000"/>
          </a:xfrm>
        </p:grpSpPr>
        <mc:AlternateContent xmlns:mc="http://schemas.openxmlformats.org/markup-compatibility/2006" xmlns:p14="http://schemas.microsoft.com/office/powerpoint/2010/main">
          <mc:Choice Requires="p14">
            <p:contentPart p14:bwMode="auto" r:id="rId522">
              <p14:nvContentPartPr>
                <p14:cNvPr id="361" name="Ink 360">
                  <a:extLst>
                    <a:ext uri="{FF2B5EF4-FFF2-40B4-BE49-F238E27FC236}">
                      <a16:creationId xmlns:a16="http://schemas.microsoft.com/office/drawing/2014/main" id="{A881EA0F-E412-476E-94F8-85B9820C7F6D}"/>
                    </a:ext>
                  </a:extLst>
                </p14:cNvPr>
                <p14:cNvContentPartPr/>
                <p14:nvPr/>
              </p14:nvContentPartPr>
              <p14:xfrm>
                <a:off x="6274530" y="4713270"/>
                <a:ext cx="108000" cy="252000"/>
              </p14:xfrm>
            </p:contentPart>
          </mc:Choice>
          <mc:Fallback xmlns="">
            <p:pic>
              <p:nvPicPr>
                <p:cNvPr id="361" name="Ink 360">
                  <a:extLst>
                    <a:ext uri="{FF2B5EF4-FFF2-40B4-BE49-F238E27FC236}">
                      <a16:creationId xmlns:a16="http://schemas.microsoft.com/office/drawing/2014/main" id="{A881EA0F-E412-476E-94F8-85B9820C7F6D}"/>
                    </a:ext>
                  </a:extLst>
                </p:cNvPr>
                <p:cNvPicPr/>
                <p:nvPr/>
              </p:nvPicPr>
              <p:blipFill>
                <a:blip r:embed="rId523"/>
                <a:stretch>
                  <a:fillRect/>
                </a:stretch>
              </p:blipFill>
              <p:spPr>
                <a:xfrm>
                  <a:off x="6265530" y="4704630"/>
                  <a:ext cx="1256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362" name="Ink 361">
                  <a:extLst>
                    <a:ext uri="{FF2B5EF4-FFF2-40B4-BE49-F238E27FC236}">
                      <a16:creationId xmlns:a16="http://schemas.microsoft.com/office/drawing/2014/main" id="{2FB7D9E0-65EF-4886-BBAC-B523A3BA82E3}"/>
                    </a:ext>
                  </a:extLst>
                </p14:cNvPr>
                <p14:cNvContentPartPr/>
                <p14:nvPr/>
              </p14:nvContentPartPr>
              <p14:xfrm>
                <a:off x="6300090" y="4870230"/>
                <a:ext cx="63720" cy="4320"/>
              </p14:xfrm>
            </p:contentPart>
          </mc:Choice>
          <mc:Fallback xmlns="">
            <p:pic>
              <p:nvPicPr>
                <p:cNvPr id="362" name="Ink 361">
                  <a:extLst>
                    <a:ext uri="{FF2B5EF4-FFF2-40B4-BE49-F238E27FC236}">
                      <a16:creationId xmlns:a16="http://schemas.microsoft.com/office/drawing/2014/main" id="{2FB7D9E0-65EF-4886-BBAC-B523A3BA82E3}"/>
                    </a:ext>
                  </a:extLst>
                </p:cNvPr>
                <p:cNvPicPr/>
                <p:nvPr/>
              </p:nvPicPr>
              <p:blipFill>
                <a:blip r:embed="rId525"/>
                <a:stretch>
                  <a:fillRect/>
                </a:stretch>
              </p:blipFill>
              <p:spPr>
                <a:xfrm>
                  <a:off x="6291450" y="4861230"/>
                  <a:ext cx="81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363" name="Ink 362">
                  <a:extLst>
                    <a:ext uri="{FF2B5EF4-FFF2-40B4-BE49-F238E27FC236}">
                      <a16:creationId xmlns:a16="http://schemas.microsoft.com/office/drawing/2014/main" id="{01AA062A-23B8-4A65-81EC-FA42C9768707}"/>
                    </a:ext>
                  </a:extLst>
                </p14:cNvPr>
                <p14:cNvContentPartPr/>
                <p14:nvPr/>
              </p14:nvContentPartPr>
              <p14:xfrm>
                <a:off x="6440130" y="4886790"/>
                <a:ext cx="82440" cy="56880"/>
              </p14:xfrm>
            </p:contentPart>
          </mc:Choice>
          <mc:Fallback xmlns="">
            <p:pic>
              <p:nvPicPr>
                <p:cNvPr id="363" name="Ink 362">
                  <a:extLst>
                    <a:ext uri="{FF2B5EF4-FFF2-40B4-BE49-F238E27FC236}">
                      <a16:creationId xmlns:a16="http://schemas.microsoft.com/office/drawing/2014/main" id="{01AA062A-23B8-4A65-81EC-FA42C9768707}"/>
                    </a:ext>
                  </a:extLst>
                </p:cNvPr>
                <p:cNvPicPr/>
                <p:nvPr/>
              </p:nvPicPr>
              <p:blipFill>
                <a:blip r:embed="rId527"/>
                <a:stretch>
                  <a:fillRect/>
                </a:stretch>
              </p:blipFill>
              <p:spPr>
                <a:xfrm>
                  <a:off x="6431130" y="4877790"/>
                  <a:ext cx="100080" cy="74520"/>
                </a:xfrm>
                <a:prstGeom prst="rect">
                  <a:avLst/>
                </a:prstGeom>
              </p:spPr>
            </p:pic>
          </mc:Fallback>
        </mc:AlternateContent>
      </p:grpSp>
      <p:grpSp>
        <p:nvGrpSpPr>
          <p:cNvPr id="375" name="Group 374">
            <a:extLst>
              <a:ext uri="{FF2B5EF4-FFF2-40B4-BE49-F238E27FC236}">
                <a16:creationId xmlns:a16="http://schemas.microsoft.com/office/drawing/2014/main" id="{8CE9EF7D-1372-4263-AE0C-878586A60875}"/>
              </a:ext>
            </a:extLst>
          </p:cNvPr>
          <p:cNvGrpSpPr/>
          <p:nvPr/>
        </p:nvGrpSpPr>
        <p:grpSpPr>
          <a:xfrm>
            <a:off x="6617970" y="4593030"/>
            <a:ext cx="1017720" cy="522360"/>
            <a:chOff x="6617970" y="4593030"/>
            <a:chExt cx="1017720" cy="522360"/>
          </a:xfrm>
        </p:grpSpPr>
        <mc:AlternateContent xmlns:mc="http://schemas.openxmlformats.org/markup-compatibility/2006" xmlns:p14="http://schemas.microsoft.com/office/powerpoint/2010/main">
          <mc:Choice Requires="p14">
            <p:contentPart p14:bwMode="auto" r:id="rId528">
              <p14:nvContentPartPr>
                <p14:cNvPr id="365" name="Ink 364">
                  <a:extLst>
                    <a:ext uri="{FF2B5EF4-FFF2-40B4-BE49-F238E27FC236}">
                      <a16:creationId xmlns:a16="http://schemas.microsoft.com/office/drawing/2014/main" id="{104BD215-1C40-4C35-BC2B-F2FEACC3CC37}"/>
                    </a:ext>
                  </a:extLst>
                </p14:cNvPr>
                <p14:cNvContentPartPr/>
                <p14:nvPr/>
              </p14:nvContentPartPr>
              <p14:xfrm>
                <a:off x="6617970" y="4593030"/>
                <a:ext cx="135000" cy="522360"/>
              </p14:xfrm>
            </p:contentPart>
          </mc:Choice>
          <mc:Fallback xmlns="">
            <p:pic>
              <p:nvPicPr>
                <p:cNvPr id="365" name="Ink 364">
                  <a:extLst>
                    <a:ext uri="{FF2B5EF4-FFF2-40B4-BE49-F238E27FC236}">
                      <a16:creationId xmlns:a16="http://schemas.microsoft.com/office/drawing/2014/main" id="{104BD215-1C40-4C35-BC2B-F2FEACC3CC37}"/>
                    </a:ext>
                  </a:extLst>
                </p:cNvPr>
                <p:cNvPicPr/>
                <p:nvPr/>
              </p:nvPicPr>
              <p:blipFill>
                <a:blip r:embed="rId529"/>
                <a:stretch>
                  <a:fillRect/>
                </a:stretch>
              </p:blipFill>
              <p:spPr>
                <a:xfrm>
                  <a:off x="6609330" y="4584390"/>
                  <a:ext cx="15264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366" name="Ink 365">
                  <a:extLst>
                    <a:ext uri="{FF2B5EF4-FFF2-40B4-BE49-F238E27FC236}">
                      <a16:creationId xmlns:a16="http://schemas.microsoft.com/office/drawing/2014/main" id="{C4BCE3F6-FE8C-44AA-8678-9F66FCAD400A}"/>
                    </a:ext>
                  </a:extLst>
                </p14:cNvPr>
                <p14:cNvContentPartPr/>
                <p14:nvPr/>
              </p14:nvContentPartPr>
              <p14:xfrm>
                <a:off x="6756930" y="4753950"/>
                <a:ext cx="11520" cy="163080"/>
              </p14:xfrm>
            </p:contentPart>
          </mc:Choice>
          <mc:Fallback xmlns="">
            <p:pic>
              <p:nvPicPr>
                <p:cNvPr id="366" name="Ink 365">
                  <a:extLst>
                    <a:ext uri="{FF2B5EF4-FFF2-40B4-BE49-F238E27FC236}">
                      <a16:creationId xmlns:a16="http://schemas.microsoft.com/office/drawing/2014/main" id="{C4BCE3F6-FE8C-44AA-8678-9F66FCAD400A}"/>
                    </a:ext>
                  </a:extLst>
                </p:cNvPr>
                <p:cNvPicPr/>
                <p:nvPr/>
              </p:nvPicPr>
              <p:blipFill>
                <a:blip r:embed="rId531"/>
                <a:stretch>
                  <a:fillRect/>
                </a:stretch>
              </p:blipFill>
              <p:spPr>
                <a:xfrm>
                  <a:off x="6747930" y="4744950"/>
                  <a:ext cx="29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367" name="Ink 366">
                  <a:extLst>
                    <a:ext uri="{FF2B5EF4-FFF2-40B4-BE49-F238E27FC236}">
                      <a16:creationId xmlns:a16="http://schemas.microsoft.com/office/drawing/2014/main" id="{AF701019-71F8-4756-B044-899F58A87221}"/>
                    </a:ext>
                  </a:extLst>
                </p14:cNvPr>
                <p14:cNvContentPartPr/>
                <p14:nvPr/>
              </p14:nvContentPartPr>
              <p14:xfrm>
                <a:off x="6913170" y="4771950"/>
                <a:ext cx="14400" cy="123120"/>
              </p14:xfrm>
            </p:contentPart>
          </mc:Choice>
          <mc:Fallback xmlns="">
            <p:pic>
              <p:nvPicPr>
                <p:cNvPr id="367" name="Ink 366">
                  <a:extLst>
                    <a:ext uri="{FF2B5EF4-FFF2-40B4-BE49-F238E27FC236}">
                      <a16:creationId xmlns:a16="http://schemas.microsoft.com/office/drawing/2014/main" id="{AF701019-71F8-4756-B044-899F58A87221}"/>
                    </a:ext>
                  </a:extLst>
                </p:cNvPr>
                <p:cNvPicPr/>
                <p:nvPr/>
              </p:nvPicPr>
              <p:blipFill>
                <a:blip r:embed="rId533"/>
                <a:stretch>
                  <a:fillRect/>
                </a:stretch>
              </p:blipFill>
              <p:spPr>
                <a:xfrm>
                  <a:off x="6904530" y="4763310"/>
                  <a:ext cx="32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368" name="Ink 367">
                  <a:extLst>
                    <a:ext uri="{FF2B5EF4-FFF2-40B4-BE49-F238E27FC236}">
                      <a16:creationId xmlns:a16="http://schemas.microsoft.com/office/drawing/2014/main" id="{17FB8425-DAC9-4C97-93A7-F65277ECFC03}"/>
                    </a:ext>
                  </a:extLst>
                </p14:cNvPr>
                <p14:cNvContentPartPr/>
                <p14:nvPr/>
              </p14:nvContentPartPr>
              <p14:xfrm>
                <a:off x="6885090" y="4824150"/>
                <a:ext cx="78840" cy="17640"/>
              </p14:xfrm>
            </p:contentPart>
          </mc:Choice>
          <mc:Fallback xmlns="">
            <p:pic>
              <p:nvPicPr>
                <p:cNvPr id="368" name="Ink 367">
                  <a:extLst>
                    <a:ext uri="{FF2B5EF4-FFF2-40B4-BE49-F238E27FC236}">
                      <a16:creationId xmlns:a16="http://schemas.microsoft.com/office/drawing/2014/main" id="{17FB8425-DAC9-4C97-93A7-F65277ECFC03}"/>
                    </a:ext>
                  </a:extLst>
                </p:cNvPr>
                <p:cNvPicPr/>
                <p:nvPr/>
              </p:nvPicPr>
              <p:blipFill>
                <a:blip r:embed="rId535"/>
                <a:stretch>
                  <a:fillRect/>
                </a:stretch>
              </p:blipFill>
              <p:spPr>
                <a:xfrm>
                  <a:off x="6876450" y="4815510"/>
                  <a:ext cx="96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370" name="Ink 369">
                  <a:extLst>
                    <a:ext uri="{FF2B5EF4-FFF2-40B4-BE49-F238E27FC236}">
                      <a16:creationId xmlns:a16="http://schemas.microsoft.com/office/drawing/2014/main" id="{342B3D4C-9366-4E90-8621-1113AE10C0FC}"/>
                    </a:ext>
                  </a:extLst>
                </p14:cNvPr>
                <p14:cNvContentPartPr/>
                <p14:nvPr/>
              </p14:nvContentPartPr>
              <p14:xfrm>
                <a:off x="7084890" y="4738830"/>
                <a:ext cx="161640" cy="152280"/>
              </p14:xfrm>
            </p:contentPart>
          </mc:Choice>
          <mc:Fallback xmlns="">
            <p:pic>
              <p:nvPicPr>
                <p:cNvPr id="370" name="Ink 369">
                  <a:extLst>
                    <a:ext uri="{FF2B5EF4-FFF2-40B4-BE49-F238E27FC236}">
                      <a16:creationId xmlns:a16="http://schemas.microsoft.com/office/drawing/2014/main" id="{342B3D4C-9366-4E90-8621-1113AE10C0FC}"/>
                    </a:ext>
                  </a:extLst>
                </p:cNvPr>
                <p:cNvPicPr/>
                <p:nvPr/>
              </p:nvPicPr>
              <p:blipFill>
                <a:blip r:embed="rId537"/>
                <a:stretch>
                  <a:fillRect/>
                </a:stretch>
              </p:blipFill>
              <p:spPr>
                <a:xfrm>
                  <a:off x="7076250" y="4730190"/>
                  <a:ext cx="179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372" name="Ink 371">
                  <a:extLst>
                    <a:ext uri="{FF2B5EF4-FFF2-40B4-BE49-F238E27FC236}">
                      <a16:creationId xmlns:a16="http://schemas.microsoft.com/office/drawing/2014/main" id="{B5894DCA-EB39-47B4-A743-63EA1C879AEE}"/>
                    </a:ext>
                  </a:extLst>
                </p14:cNvPr>
                <p14:cNvContentPartPr/>
                <p14:nvPr/>
              </p14:nvContentPartPr>
              <p14:xfrm>
                <a:off x="7373970" y="4782390"/>
                <a:ext cx="75600" cy="82800"/>
              </p14:xfrm>
            </p:contentPart>
          </mc:Choice>
          <mc:Fallback xmlns="">
            <p:pic>
              <p:nvPicPr>
                <p:cNvPr id="372" name="Ink 371">
                  <a:extLst>
                    <a:ext uri="{FF2B5EF4-FFF2-40B4-BE49-F238E27FC236}">
                      <a16:creationId xmlns:a16="http://schemas.microsoft.com/office/drawing/2014/main" id="{B5894DCA-EB39-47B4-A743-63EA1C879AEE}"/>
                    </a:ext>
                  </a:extLst>
                </p:cNvPr>
                <p:cNvPicPr/>
                <p:nvPr/>
              </p:nvPicPr>
              <p:blipFill>
                <a:blip r:embed="rId539"/>
                <a:stretch>
                  <a:fillRect/>
                </a:stretch>
              </p:blipFill>
              <p:spPr>
                <a:xfrm>
                  <a:off x="7364970" y="4773390"/>
                  <a:ext cx="93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373" name="Ink 372">
                  <a:extLst>
                    <a:ext uri="{FF2B5EF4-FFF2-40B4-BE49-F238E27FC236}">
                      <a16:creationId xmlns:a16="http://schemas.microsoft.com/office/drawing/2014/main" id="{CFD6DF5F-F738-4589-A029-9C8FF6D691D6}"/>
                    </a:ext>
                  </a:extLst>
                </p14:cNvPr>
                <p14:cNvContentPartPr/>
                <p14:nvPr/>
              </p14:nvContentPartPr>
              <p14:xfrm>
                <a:off x="7474410" y="4793190"/>
                <a:ext cx="56520" cy="59040"/>
              </p14:xfrm>
            </p:contentPart>
          </mc:Choice>
          <mc:Fallback xmlns="">
            <p:pic>
              <p:nvPicPr>
                <p:cNvPr id="373" name="Ink 372">
                  <a:extLst>
                    <a:ext uri="{FF2B5EF4-FFF2-40B4-BE49-F238E27FC236}">
                      <a16:creationId xmlns:a16="http://schemas.microsoft.com/office/drawing/2014/main" id="{CFD6DF5F-F738-4589-A029-9C8FF6D691D6}"/>
                    </a:ext>
                  </a:extLst>
                </p:cNvPr>
                <p:cNvPicPr/>
                <p:nvPr/>
              </p:nvPicPr>
              <p:blipFill>
                <a:blip r:embed="rId541"/>
                <a:stretch>
                  <a:fillRect/>
                </a:stretch>
              </p:blipFill>
              <p:spPr>
                <a:xfrm>
                  <a:off x="7465410" y="4784190"/>
                  <a:ext cx="74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374" name="Ink 373">
                  <a:extLst>
                    <a:ext uri="{FF2B5EF4-FFF2-40B4-BE49-F238E27FC236}">
                      <a16:creationId xmlns:a16="http://schemas.microsoft.com/office/drawing/2014/main" id="{360D7D40-F203-4EF0-AC52-6F98D932528E}"/>
                    </a:ext>
                  </a:extLst>
                </p14:cNvPr>
                <p14:cNvContentPartPr/>
                <p14:nvPr/>
              </p14:nvContentPartPr>
              <p14:xfrm>
                <a:off x="7571250" y="4773390"/>
                <a:ext cx="64440" cy="69840"/>
              </p14:xfrm>
            </p:contentPart>
          </mc:Choice>
          <mc:Fallback xmlns="">
            <p:pic>
              <p:nvPicPr>
                <p:cNvPr id="374" name="Ink 373">
                  <a:extLst>
                    <a:ext uri="{FF2B5EF4-FFF2-40B4-BE49-F238E27FC236}">
                      <a16:creationId xmlns:a16="http://schemas.microsoft.com/office/drawing/2014/main" id="{360D7D40-F203-4EF0-AC52-6F98D932528E}"/>
                    </a:ext>
                  </a:extLst>
                </p:cNvPr>
                <p:cNvPicPr/>
                <p:nvPr/>
              </p:nvPicPr>
              <p:blipFill>
                <a:blip r:embed="rId543"/>
                <a:stretch>
                  <a:fillRect/>
                </a:stretch>
              </p:blipFill>
              <p:spPr>
                <a:xfrm>
                  <a:off x="7562250" y="4764390"/>
                  <a:ext cx="82080" cy="87480"/>
                </a:xfrm>
                <a:prstGeom prst="rect">
                  <a:avLst/>
                </a:prstGeom>
              </p:spPr>
            </p:pic>
          </mc:Fallback>
        </mc:AlternateContent>
      </p:grpSp>
      <p:grpSp>
        <p:nvGrpSpPr>
          <p:cNvPr id="393" name="Group 392">
            <a:extLst>
              <a:ext uri="{FF2B5EF4-FFF2-40B4-BE49-F238E27FC236}">
                <a16:creationId xmlns:a16="http://schemas.microsoft.com/office/drawing/2014/main" id="{391224A2-88B2-4552-93EB-268244365056}"/>
              </a:ext>
            </a:extLst>
          </p:cNvPr>
          <p:cNvGrpSpPr/>
          <p:nvPr/>
        </p:nvGrpSpPr>
        <p:grpSpPr>
          <a:xfrm>
            <a:off x="7688250" y="4556670"/>
            <a:ext cx="864360" cy="532800"/>
            <a:chOff x="7688250" y="4556670"/>
            <a:chExt cx="864360" cy="532800"/>
          </a:xfrm>
        </p:grpSpPr>
        <mc:AlternateContent xmlns:mc="http://schemas.openxmlformats.org/markup-compatibility/2006" xmlns:p14="http://schemas.microsoft.com/office/powerpoint/2010/main">
          <mc:Choice Requires="p14">
            <p:contentPart p14:bwMode="auto" r:id="rId544">
              <p14:nvContentPartPr>
                <p14:cNvPr id="376" name="Ink 375">
                  <a:extLst>
                    <a:ext uri="{FF2B5EF4-FFF2-40B4-BE49-F238E27FC236}">
                      <a16:creationId xmlns:a16="http://schemas.microsoft.com/office/drawing/2014/main" id="{3A7BFC94-DD53-43F9-9841-0E93C000A068}"/>
                    </a:ext>
                  </a:extLst>
                </p14:cNvPr>
                <p14:cNvContentPartPr/>
                <p14:nvPr/>
              </p14:nvContentPartPr>
              <p14:xfrm>
                <a:off x="7688250" y="4663590"/>
                <a:ext cx="65160" cy="243360"/>
              </p14:xfrm>
            </p:contentPart>
          </mc:Choice>
          <mc:Fallback xmlns="">
            <p:pic>
              <p:nvPicPr>
                <p:cNvPr id="376" name="Ink 375">
                  <a:extLst>
                    <a:ext uri="{FF2B5EF4-FFF2-40B4-BE49-F238E27FC236}">
                      <a16:creationId xmlns:a16="http://schemas.microsoft.com/office/drawing/2014/main" id="{3A7BFC94-DD53-43F9-9841-0E93C000A068}"/>
                    </a:ext>
                  </a:extLst>
                </p:cNvPr>
                <p:cNvPicPr/>
                <p:nvPr/>
              </p:nvPicPr>
              <p:blipFill>
                <a:blip r:embed="rId545"/>
                <a:stretch>
                  <a:fillRect/>
                </a:stretch>
              </p:blipFill>
              <p:spPr>
                <a:xfrm>
                  <a:off x="7679250" y="4654950"/>
                  <a:ext cx="828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377" name="Ink 376">
                  <a:extLst>
                    <a:ext uri="{FF2B5EF4-FFF2-40B4-BE49-F238E27FC236}">
                      <a16:creationId xmlns:a16="http://schemas.microsoft.com/office/drawing/2014/main" id="{D6749F28-FC20-4CA3-BCAC-1FB3C8ED3E19}"/>
                    </a:ext>
                  </a:extLst>
                </p14:cNvPr>
                <p14:cNvContentPartPr/>
                <p14:nvPr/>
              </p14:nvContentPartPr>
              <p14:xfrm>
                <a:off x="7770690" y="4753950"/>
                <a:ext cx="78120" cy="104760"/>
              </p14:xfrm>
            </p:contentPart>
          </mc:Choice>
          <mc:Fallback xmlns="">
            <p:pic>
              <p:nvPicPr>
                <p:cNvPr id="377" name="Ink 376">
                  <a:extLst>
                    <a:ext uri="{FF2B5EF4-FFF2-40B4-BE49-F238E27FC236}">
                      <a16:creationId xmlns:a16="http://schemas.microsoft.com/office/drawing/2014/main" id="{D6749F28-FC20-4CA3-BCAC-1FB3C8ED3E19}"/>
                    </a:ext>
                  </a:extLst>
                </p:cNvPr>
                <p:cNvPicPr/>
                <p:nvPr/>
              </p:nvPicPr>
              <p:blipFill>
                <a:blip r:embed="rId547"/>
                <a:stretch>
                  <a:fillRect/>
                </a:stretch>
              </p:blipFill>
              <p:spPr>
                <a:xfrm>
                  <a:off x="7762050" y="4744950"/>
                  <a:ext cx="95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378" name="Ink 377">
                  <a:extLst>
                    <a:ext uri="{FF2B5EF4-FFF2-40B4-BE49-F238E27FC236}">
                      <a16:creationId xmlns:a16="http://schemas.microsoft.com/office/drawing/2014/main" id="{08EB58E8-E3F3-492C-8F94-3E27A1130FEE}"/>
                    </a:ext>
                  </a:extLst>
                </p14:cNvPr>
                <p14:cNvContentPartPr/>
                <p14:nvPr/>
              </p14:nvContentPartPr>
              <p14:xfrm>
                <a:off x="7866810" y="4739550"/>
                <a:ext cx="110520" cy="51120"/>
              </p14:xfrm>
            </p:contentPart>
          </mc:Choice>
          <mc:Fallback xmlns="">
            <p:pic>
              <p:nvPicPr>
                <p:cNvPr id="378" name="Ink 377">
                  <a:extLst>
                    <a:ext uri="{FF2B5EF4-FFF2-40B4-BE49-F238E27FC236}">
                      <a16:creationId xmlns:a16="http://schemas.microsoft.com/office/drawing/2014/main" id="{08EB58E8-E3F3-492C-8F94-3E27A1130FEE}"/>
                    </a:ext>
                  </a:extLst>
                </p:cNvPr>
                <p:cNvPicPr/>
                <p:nvPr/>
              </p:nvPicPr>
              <p:blipFill>
                <a:blip r:embed="rId549"/>
                <a:stretch>
                  <a:fillRect/>
                </a:stretch>
              </p:blipFill>
              <p:spPr>
                <a:xfrm>
                  <a:off x="7857810" y="4730550"/>
                  <a:ext cx="128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379" name="Ink 378">
                  <a:extLst>
                    <a:ext uri="{FF2B5EF4-FFF2-40B4-BE49-F238E27FC236}">
                      <a16:creationId xmlns:a16="http://schemas.microsoft.com/office/drawing/2014/main" id="{317285BC-483E-4BD0-98B5-4DCC76E137CD}"/>
                    </a:ext>
                  </a:extLst>
                </p14:cNvPr>
                <p14:cNvContentPartPr/>
                <p14:nvPr/>
              </p14:nvContentPartPr>
              <p14:xfrm>
                <a:off x="7899210" y="4753950"/>
                <a:ext cx="32760" cy="95040"/>
              </p14:xfrm>
            </p:contentPart>
          </mc:Choice>
          <mc:Fallback xmlns="">
            <p:pic>
              <p:nvPicPr>
                <p:cNvPr id="379" name="Ink 378">
                  <a:extLst>
                    <a:ext uri="{FF2B5EF4-FFF2-40B4-BE49-F238E27FC236}">
                      <a16:creationId xmlns:a16="http://schemas.microsoft.com/office/drawing/2014/main" id="{317285BC-483E-4BD0-98B5-4DCC76E137CD}"/>
                    </a:ext>
                  </a:extLst>
                </p:cNvPr>
                <p:cNvPicPr/>
                <p:nvPr/>
              </p:nvPicPr>
              <p:blipFill>
                <a:blip r:embed="rId551"/>
                <a:stretch>
                  <a:fillRect/>
                </a:stretch>
              </p:blipFill>
              <p:spPr>
                <a:xfrm>
                  <a:off x="7890210" y="4744950"/>
                  <a:ext cx="50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380" name="Ink 379">
                  <a:extLst>
                    <a:ext uri="{FF2B5EF4-FFF2-40B4-BE49-F238E27FC236}">
                      <a16:creationId xmlns:a16="http://schemas.microsoft.com/office/drawing/2014/main" id="{D34CCA0A-7E78-4730-A5A2-7FB6F0B45825}"/>
                    </a:ext>
                  </a:extLst>
                </p14:cNvPr>
                <p14:cNvContentPartPr/>
                <p14:nvPr/>
              </p14:nvContentPartPr>
              <p14:xfrm>
                <a:off x="7952490" y="4757910"/>
                <a:ext cx="19080" cy="105480"/>
              </p14:xfrm>
            </p:contentPart>
          </mc:Choice>
          <mc:Fallback xmlns="">
            <p:pic>
              <p:nvPicPr>
                <p:cNvPr id="380" name="Ink 379">
                  <a:extLst>
                    <a:ext uri="{FF2B5EF4-FFF2-40B4-BE49-F238E27FC236}">
                      <a16:creationId xmlns:a16="http://schemas.microsoft.com/office/drawing/2014/main" id="{D34CCA0A-7E78-4730-A5A2-7FB6F0B45825}"/>
                    </a:ext>
                  </a:extLst>
                </p:cNvPr>
                <p:cNvPicPr/>
                <p:nvPr/>
              </p:nvPicPr>
              <p:blipFill>
                <a:blip r:embed="rId553"/>
                <a:stretch>
                  <a:fillRect/>
                </a:stretch>
              </p:blipFill>
              <p:spPr>
                <a:xfrm>
                  <a:off x="7943850" y="4748910"/>
                  <a:ext cx="36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82" name="Ink 381">
                  <a:extLst>
                    <a:ext uri="{FF2B5EF4-FFF2-40B4-BE49-F238E27FC236}">
                      <a16:creationId xmlns:a16="http://schemas.microsoft.com/office/drawing/2014/main" id="{D1A881E5-7CFE-4711-BBDD-D482054032DA}"/>
                    </a:ext>
                  </a:extLst>
                </p14:cNvPr>
                <p14:cNvContentPartPr/>
                <p14:nvPr/>
              </p14:nvContentPartPr>
              <p14:xfrm>
                <a:off x="8073810" y="4702830"/>
                <a:ext cx="85680" cy="163440"/>
              </p14:xfrm>
            </p:contentPart>
          </mc:Choice>
          <mc:Fallback xmlns="">
            <p:pic>
              <p:nvPicPr>
                <p:cNvPr id="382" name="Ink 381">
                  <a:extLst>
                    <a:ext uri="{FF2B5EF4-FFF2-40B4-BE49-F238E27FC236}">
                      <a16:creationId xmlns:a16="http://schemas.microsoft.com/office/drawing/2014/main" id="{D1A881E5-7CFE-4711-BBDD-D482054032DA}"/>
                    </a:ext>
                  </a:extLst>
                </p:cNvPr>
                <p:cNvPicPr/>
                <p:nvPr/>
              </p:nvPicPr>
              <p:blipFill>
                <a:blip r:embed="rId555"/>
                <a:stretch>
                  <a:fillRect/>
                </a:stretch>
              </p:blipFill>
              <p:spPr>
                <a:xfrm>
                  <a:off x="8065170" y="4693830"/>
                  <a:ext cx="103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83" name="Ink 382">
                  <a:extLst>
                    <a:ext uri="{FF2B5EF4-FFF2-40B4-BE49-F238E27FC236}">
                      <a16:creationId xmlns:a16="http://schemas.microsoft.com/office/drawing/2014/main" id="{A9C62E68-13F6-44D2-A6E7-FA35521D4DF4}"/>
                    </a:ext>
                  </a:extLst>
                </p14:cNvPr>
                <p14:cNvContentPartPr/>
                <p14:nvPr/>
              </p14:nvContentPartPr>
              <p14:xfrm>
                <a:off x="8034210" y="4803630"/>
                <a:ext cx="100080" cy="18720"/>
              </p14:xfrm>
            </p:contentPart>
          </mc:Choice>
          <mc:Fallback xmlns="">
            <p:pic>
              <p:nvPicPr>
                <p:cNvPr id="383" name="Ink 382">
                  <a:extLst>
                    <a:ext uri="{FF2B5EF4-FFF2-40B4-BE49-F238E27FC236}">
                      <a16:creationId xmlns:a16="http://schemas.microsoft.com/office/drawing/2014/main" id="{A9C62E68-13F6-44D2-A6E7-FA35521D4DF4}"/>
                    </a:ext>
                  </a:extLst>
                </p:cNvPr>
                <p:cNvPicPr/>
                <p:nvPr/>
              </p:nvPicPr>
              <p:blipFill>
                <a:blip r:embed="rId557"/>
                <a:stretch>
                  <a:fillRect/>
                </a:stretch>
              </p:blipFill>
              <p:spPr>
                <a:xfrm>
                  <a:off x="8025210" y="4794630"/>
                  <a:ext cx="117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84" name="Ink 383">
                  <a:extLst>
                    <a:ext uri="{FF2B5EF4-FFF2-40B4-BE49-F238E27FC236}">
                      <a16:creationId xmlns:a16="http://schemas.microsoft.com/office/drawing/2014/main" id="{12489AA9-6A4C-4D3B-A94E-CFC724FCDAAB}"/>
                    </a:ext>
                  </a:extLst>
                </p14:cNvPr>
                <p14:cNvContentPartPr/>
                <p14:nvPr/>
              </p14:nvContentPartPr>
              <p14:xfrm>
                <a:off x="8152290" y="4839630"/>
                <a:ext cx="97560" cy="55800"/>
              </p14:xfrm>
            </p:contentPart>
          </mc:Choice>
          <mc:Fallback xmlns="">
            <p:pic>
              <p:nvPicPr>
                <p:cNvPr id="384" name="Ink 383">
                  <a:extLst>
                    <a:ext uri="{FF2B5EF4-FFF2-40B4-BE49-F238E27FC236}">
                      <a16:creationId xmlns:a16="http://schemas.microsoft.com/office/drawing/2014/main" id="{12489AA9-6A4C-4D3B-A94E-CFC724FCDAAB}"/>
                    </a:ext>
                  </a:extLst>
                </p:cNvPr>
                <p:cNvPicPr/>
                <p:nvPr/>
              </p:nvPicPr>
              <p:blipFill>
                <a:blip r:embed="rId559"/>
                <a:stretch>
                  <a:fillRect/>
                </a:stretch>
              </p:blipFill>
              <p:spPr>
                <a:xfrm>
                  <a:off x="8143290" y="4830630"/>
                  <a:ext cx="115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86" name="Ink 385">
                  <a:extLst>
                    <a:ext uri="{FF2B5EF4-FFF2-40B4-BE49-F238E27FC236}">
                      <a16:creationId xmlns:a16="http://schemas.microsoft.com/office/drawing/2014/main" id="{14BDA0DF-30E1-4DF9-848A-FBB288458D8F}"/>
                    </a:ext>
                  </a:extLst>
                </p14:cNvPr>
                <p14:cNvContentPartPr/>
                <p14:nvPr/>
              </p14:nvContentPartPr>
              <p14:xfrm>
                <a:off x="8237970" y="4852230"/>
                <a:ext cx="34200" cy="58320"/>
              </p14:xfrm>
            </p:contentPart>
          </mc:Choice>
          <mc:Fallback xmlns="">
            <p:pic>
              <p:nvPicPr>
                <p:cNvPr id="386" name="Ink 385">
                  <a:extLst>
                    <a:ext uri="{FF2B5EF4-FFF2-40B4-BE49-F238E27FC236}">
                      <a16:creationId xmlns:a16="http://schemas.microsoft.com/office/drawing/2014/main" id="{14BDA0DF-30E1-4DF9-848A-FBB288458D8F}"/>
                    </a:ext>
                  </a:extLst>
                </p:cNvPr>
                <p:cNvPicPr/>
                <p:nvPr/>
              </p:nvPicPr>
              <p:blipFill>
                <a:blip r:embed="rId561"/>
                <a:stretch>
                  <a:fillRect/>
                </a:stretch>
              </p:blipFill>
              <p:spPr>
                <a:xfrm>
                  <a:off x="8229330" y="4843590"/>
                  <a:ext cx="51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88" name="Ink 387">
                  <a:extLst>
                    <a:ext uri="{FF2B5EF4-FFF2-40B4-BE49-F238E27FC236}">
                      <a16:creationId xmlns:a16="http://schemas.microsoft.com/office/drawing/2014/main" id="{BFB2C60E-ABBA-42AC-A356-DB10BE785437}"/>
                    </a:ext>
                  </a:extLst>
                </p14:cNvPr>
                <p14:cNvContentPartPr/>
                <p14:nvPr/>
              </p14:nvContentPartPr>
              <p14:xfrm>
                <a:off x="8349210" y="4709310"/>
                <a:ext cx="54720" cy="167400"/>
              </p14:xfrm>
            </p:contentPart>
          </mc:Choice>
          <mc:Fallback xmlns="">
            <p:pic>
              <p:nvPicPr>
                <p:cNvPr id="388" name="Ink 387">
                  <a:extLst>
                    <a:ext uri="{FF2B5EF4-FFF2-40B4-BE49-F238E27FC236}">
                      <a16:creationId xmlns:a16="http://schemas.microsoft.com/office/drawing/2014/main" id="{BFB2C60E-ABBA-42AC-A356-DB10BE785437}"/>
                    </a:ext>
                  </a:extLst>
                </p:cNvPr>
                <p:cNvPicPr/>
                <p:nvPr/>
              </p:nvPicPr>
              <p:blipFill>
                <a:blip r:embed="rId563"/>
                <a:stretch>
                  <a:fillRect/>
                </a:stretch>
              </p:blipFill>
              <p:spPr>
                <a:xfrm>
                  <a:off x="8340210" y="4700670"/>
                  <a:ext cx="72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89" name="Ink 388">
                  <a:extLst>
                    <a:ext uri="{FF2B5EF4-FFF2-40B4-BE49-F238E27FC236}">
                      <a16:creationId xmlns:a16="http://schemas.microsoft.com/office/drawing/2014/main" id="{D66B80BD-41F7-4183-A091-FDD3D43D6958}"/>
                    </a:ext>
                  </a:extLst>
                </p14:cNvPr>
                <p14:cNvContentPartPr/>
                <p14:nvPr/>
              </p14:nvContentPartPr>
              <p14:xfrm>
                <a:off x="8316810" y="4801830"/>
                <a:ext cx="85680" cy="12600"/>
              </p14:xfrm>
            </p:contentPart>
          </mc:Choice>
          <mc:Fallback xmlns="">
            <p:pic>
              <p:nvPicPr>
                <p:cNvPr id="389" name="Ink 388">
                  <a:extLst>
                    <a:ext uri="{FF2B5EF4-FFF2-40B4-BE49-F238E27FC236}">
                      <a16:creationId xmlns:a16="http://schemas.microsoft.com/office/drawing/2014/main" id="{D66B80BD-41F7-4183-A091-FDD3D43D6958}"/>
                    </a:ext>
                  </a:extLst>
                </p:cNvPr>
                <p:cNvPicPr/>
                <p:nvPr/>
              </p:nvPicPr>
              <p:blipFill>
                <a:blip r:embed="rId565"/>
                <a:stretch>
                  <a:fillRect/>
                </a:stretch>
              </p:blipFill>
              <p:spPr>
                <a:xfrm>
                  <a:off x="8307810" y="4793190"/>
                  <a:ext cx="103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90" name="Ink 389">
                  <a:extLst>
                    <a:ext uri="{FF2B5EF4-FFF2-40B4-BE49-F238E27FC236}">
                      <a16:creationId xmlns:a16="http://schemas.microsoft.com/office/drawing/2014/main" id="{85A0C369-0158-4ACC-A451-01757675A4BE}"/>
                    </a:ext>
                  </a:extLst>
                </p14:cNvPr>
                <p14:cNvContentPartPr/>
                <p14:nvPr/>
              </p14:nvContentPartPr>
              <p14:xfrm>
                <a:off x="8395650" y="4668990"/>
                <a:ext cx="79200" cy="296280"/>
              </p14:xfrm>
            </p:contentPart>
          </mc:Choice>
          <mc:Fallback xmlns="">
            <p:pic>
              <p:nvPicPr>
                <p:cNvPr id="390" name="Ink 389">
                  <a:extLst>
                    <a:ext uri="{FF2B5EF4-FFF2-40B4-BE49-F238E27FC236}">
                      <a16:creationId xmlns:a16="http://schemas.microsoft.com/office/drawing/2014/main" id="{85A0C369-0158-4ACC-A451-01757675A4BE}"/>
                    </a:ext>
                  </a:extLst>
                </p:cNvPr>
                <p:cNvPicPr/>
                <p:nvPr/>
              </p:nvPicPr>
              <p:blipFill>
                <a:blip r:embed="rId567"/>
                <a:stretch>
                  <a:fillRect/>
                </a:stretch>
              </p:blipFill>
              <p:spPr>
                <a:xfrm>
                  <a:off x="8386650" y="4660350"/>
                  <a:ext cx="968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92" name="Ink 391">
                  <a:extLst>
                    <a:ext uri="{FF2B5EF4-FFF2-40B4-BE49-F238E27FC236}">
                      <a16:creationId xmlns:a16="http://schemas.microsoft.com/office/drawing/2014/main" id="{ED7D31B0-2B8D-405A-84CE-1DFAA532F975}"/>
                    </a:ext>
                  </a:extLst>
                </p14:cNvPr>
                <p14:cNvContentPartPr/>
                <p14:nvPr/>
              </p14:nvContentPartPr>
              <p14:xfrm>
                <a:off x="8428770" y="4556670"/>
                <a:ext cx="123840" cy="532800"/>
              </p14:xfrm>
            </p:contentPart>
          </mc:Choice>
          <mc:Fallback xmlns="">
            <p:pic>
              <p:nvPicPr>
                <p:cNvPr id="392" name="Ink 391">
                  <a:extLst>
                    <a:ext uri="{FF2B5EF4-FFF2-40B4-BE49-F238E27FC236}">
                      <a16:creationId xmlns:a16="http://schemas.microsoft.com/office/drawing/2014/main" id="{ED7D31B0-2B8D-405A-84CE-1DFAA532F975}"/>
                    </a:ext>
                  </a:extLst>
                </p:cNvPr>
                <p:cNvPicPr/>
                <p:nvPr/>
              </p:nvPicPr>
              <p:blipFill>
                <a:blip r:embed="rId569"/>
                <a:stretch>
                  <a:fillRect/>
                </a:stretch>
              </p:blipFill>
              <p:spPr>
                <a:xfrm>
                  <a:off x="8419770" y="4548030"/>
                  <a:ext cx="141480" cy="550440"/>
                </a:xfrm>
                <a:prstGeom prst="rect">
                  <a:avLst/>
                </a:prstGeom>
              </p:spPr>
            </p:pic>
          </mc:Fallback>
        </mc:AlternateContent>
      </p:grpSp>
      <p:grpSp>
        <p:nvGrpSpPr>
          <p:cNvPr id="398" name="Group 397">
            <a:extLst>
              <a:ext uri="{FF2B5EF4-FFF2-40B4-BE49-F238E27FC236}">
                <a16:creationId xmlns:a16="http://schemas.microsoft.com/office/drawing/2014/main" id="{E60FDDA8-4031-412D-8E34-97189573E560}"/>
              </a:ext>
            </a:extLst>
          </p:cNvPr>
          <p:cNvGrpSpPr/>
          <p:nvPr/>
        </p:nvGrpSpPr>
        <p:grpSpPr>
          <a:xfrm>
            <a:off x="8623170" y="4729830"/>
            <a:ext cx="229680" cy="132480"/>
            <a:chOff x="8623170" y="4729830"/>
            <a:chExt cx="229680" cy="132480"/>
          </a:xfrm>
        </p:grpSpPr>
        <mc:AlternateContent xmlns:mc="http://schemas.openxmlformats.org/markup-compatibility/2006" xmlns:p14="http://schemas.microsoft.com/office/powerpoint/2010/main">
          <mc:Choice Requires="p14">
            <p:contentPart p14:bwMode="auto" r:id="rId570">
              <p14:nvContentPartPr>
                <p14:cNvPr id="394" name="Ink 393">
                  <a:extLst>
                    <a:ext uri="{FF2B5EF4-FFF2-40B4-BE49-F238E27FC236}">
                      <a16:creationId xmlns:a16="http://schemas.microsoft.com/office/drawing/2014/main" id="{8C7E6C84-D48C-4765-BC91-7BE7C9BD52CB}"/>
                    </a:ext>
                  </a:extLst>
                </p14:cNvPr>
                <p14:cNvContentPartPr/>
                <p14:nvPr/>
              </p14:nvContentPartPr>
              <p14:xfrm>
                <a:off x="8623170" y="4738470"/>
                <a:ext cx="76680" cy="120600"/>
              </p14:xfrm>
            </p:contentPart>
          </mc:Choice>
          <mc:Fallback xmlns="">
            <p:pic>
              <p:nvPicPr>
                <p:cNvPr id="394" name="Ink 393">
                  <a:extLst>
                    <a:ext uri="{FF2B5EF4-FFF2-40B4-BE49-F238E27FC236}">
                      <a16:creationId xmlns:a16="http://schemas.microsoft.com/office/drawing/2014/main" id="{8C7E6C84-D48C-4765-BC91-7BE7C9BD52CB}"/>
                    </a:ext>
                  </a:extLst>
                </p:cNvPr>
                <p:cNvPicPr/>
                <p:nvPr/>
              </p:nvPicPr>
              <p:blipFill>
                <a:blip r:embed="rId571"/>
                <a:stretch>
                  <a:fillRect/>
                </a:stretch>
              </p:blipFill>
              <p:spPr>
                <a:xfrm>
                  <a:off x="8614530" y="4729830"/>
                  <a:ext cx="94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395" name="Ink 394">
                  <a:extLst>
                    <a:ext uri="{FF2B5EF4-FFF2-40B4-BE49-F238E27FC236}">
                      <a16:creationId xmlns:a16="http://schemas.microsoft.com/office/drawing/2014/main" id="{7BE94B61-D00B-4292-8BE4-12594AE603EE}"/>
                    </a:ext>
                  </a:extLst>
                </p14:cNvPr>
                <p14:cNvContentPartPr/>
                <p14:nvPr/>
              </p14:nvContentPartPr>
              <p14:xfrm>
                <a:off x="8739090" y="4790310"/>
                <a:ext cx="9720" cy="69120"/>
              </p14:xfrm>
            </p:contentPart>
          </mc:Choice>
          <mc:Fallback xmlns="">
            <p:pic>
              <p:nvPicPr>
                <p:cNvPr id="395" name="Ink 394">
                  <a:extLst>
                    <a:ext uri="{FF2B5EF4-FFF2-40B4-BE49-F238E27FC236}">
                      <a16:creationId xmlns:a16="http://schemas.microsoft.com/office/drawing/2014/main" id="{7BE94B61-D00B-4292-8BE4-12594AE603EE}"/>
                    </a:ext>
                  </a:extLst>
                </p:cNvPr>
                <p:cNvPicPr/>
                <p:nvPr/>
              </p:nvPicPr>
              <p:blipFill>
                <a:blip r:embed="rId324"/>
                <a:stretch>
                  <a:fillRect/>
                </a:stretch>
              </p:blipFill>
              <p:spPr>
                <a:xfrm>
                  <a:off x="8730090" y="4781310"/>
                  <a:ext cx="27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396" name="Ink 395">
                  <a:extLst>
                    <a:ext uri="{FF2B5EF4-FFF2-40B4-BE49-F238E27FC236}">
                      <a16:creationId xmlns:a16="http://schemas.microsoft.com/office/drawing/2014/main" id="{717EFC15-F3F9-44AB-85C2-FF197891AE24}"/>
                    </a:ext>
                  </a:extLst>
                </p14:cNvPr>
                <p14:cNvContentPartPr/>
                <p14:nvPr/>
              </p14:nvContentPartPr>
              <p14:xfrm>
                <a:off x="8729370" y="4729830"/>
                <a:ext cx="19440" cy="6120"/>
              </p14:xfrm>
            </p:contentPart>
          </mc:Choice>
          <mc:Fallback xmlns="">
            <p:pic>
              <p:nvPicPr>
                <p:cNvPr id="396" name="Ink 395">
                  <a:extLst>
                    <a:ext uri="{FF2B5EF4-FFF2-40B4-BE49-F238E27FC236}">
                      <a16:creationId xmlns:a16="http://schemas.microsoft.com/office/drawing/2014/main" id="{717EFC15-F3F9-44AB-85C2-FF197891AE24}"/>
                    </a:ext>
                  </a:extLst>
                </p:cNvPr>
                <p:cNvPicPr/>
                <p:nvPr/>
              </p:nvPicPr>
              <p:blipFill>
                <a:blip r:embed="rId574"/>
                <a:stretch>
                  <a:fillRect/>
                </a:stretch>
              </p:blipFill>
              <p:spPr>
                <a:xfrm>
                  <a:off x="8720370" y="4721190"/>
                  <a:ext cx="37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397" name="Ink 396">
                  <a:extLst>
                    <a:ext uri="{FF2B5EF4-FFF2-40B4-BE49-F238E27FC236}">
                      <a16:creationId xmlns:a16="http://schemas.microsoft.com/office/drawing/2014/main" id="{B0BEFBBA-09AC-4118-9906-9E7AECA95A9A}"/>
                    </a:ext>
                  </a:extLst>
                </p14:cNvPr>
                <p14:cNvContentPartPr/>
                <p14:nvPr/>
              </p14:nvContentPartPr>
              <p14:xfrm>
                <a:off x="8762490" y="4765470"/>
                <a:ext cx="90360" cy="96840"/>
              </p14:xfrm>
            </p:contentPart>
          </mc:Choice>
          <mc:Fallback xmlns="">
            <p:pic>
              <p:nvPicPr>
                <p:cNvPr id="397" name="Ink 396">
                  <a:extLst>
                    <a:ext uri="{FF2B5EF4-FFF2-40B4-BE49-F238E27FC236}">
                      <a16:creationId xmlns:a16="http://schemas.microsoft.com/office/drawing/2014/main" id="{B0BEFBBA-09AC-4118-9906-9E7AECA95A9A}"/>
                    </a:ext>
                  </a:extLst>
                </p:cNvPr>
                <p:cNvPicPr/>
                <p:nvPr/>
              </p:nvPicPr>
              <p:blipFill>
                <a:blip r:embed="rId576"/>
                <a:stretch>
                  <a:fillRect/>
                </a:stretch>
              </p:blipFill>
              <p:spPr>
                <a:xfrm>
                  <a:off x="8753850" y="4756830"/>
                  <a:ext cx="108000" cy="114480"/>
                </a:xfrm>
                <a:prstGeom prst="rect">
                  <a:avLst/>
                </a:prstGeom>
              </p:spPr>
            </p:pic>
          </mc:Fallback>
        </mc:AlternateContent>
      </p:grpSp>
      <p:grpSp>
        <p:nvGrpSpPr>
          <p:cNvPr id="412" name="Group 411">
            <a:extLst>
              <a:ext uri="{FF2B5EF4-FFF2-40B4-BE49-F238E27FC236}">
                <a16:creationId xmlns:a16="http://schemas.microsoft.com/office/drawing/2014/main" id="{C97EA292-EBE9-46A2-AF12-0CE84F89C4DA}"/>
              </a:ext>
            </a:extLst>
          </p:cNvPr>
          <p:cNvGrpSpPr/>
          <p:nvPr/>
        </p:nvGrpSpPr>
        <p:grpSpPr>
          <a:xfrm>
            <a:off x="8906130" y="4651350"/>
            <a:ext cx="710280" cy="270720"/>
            <a:chOff x="8906130" y="4651350"/>
            <a:chExt cx="710280" cy="270720"/>
          </a:xfrm>
        </p:grpSpPr>
        <mc:AlternateContent xmlns:mc="http://schemas.openxmlformats.org/markup-compatibility/2006" xmlns:p14="http://schemas.microsoft.com/office/powerpoint/2010/main">
          <mc:Choice Requires="p14">
            <p:contentPart p14:bwMode="auto" r:id="rId577">
              <p14:nvContentPartPr>
                <p14:cNvPr id="399" name="Ink 398">
                  <a:extLst>
                    <a:ext uri="{FF2B5EF4-FFF2-40B4-BE49-F238E27FC236}">
                      <a16:creationId xmlns:a16="http://schemas.microsoft.com/office/drawing/2014/main" id="{F54CCC09-8D99-4EAB-8F31-FDA066B11DFA}"/>
                    </a:ext>
                  </a:extLst>
                </p14:cNvPr>
                <p14:cNvContentPartPr/>
                <p14:nvPr/>
              </p14:nvContentPartPr>
              <p14:xfrm>
                <a:off x="8906130" y="4651350"/>
                <a:ext cx="93240" cy="267120"/>
              </p14:xfrm>
            </p:contentPart>
          </mc:Choice>
          <mc:Fallback xmlns="">
            <p:pic>
              <p:nvPicPr>
                <p:cNvPr id="399" name="Ink 398">
                  <a:extLst>
                    <a:ext uri="{FF2B5EF4-FFF2-40B4-BE49-F238E27FC236}">
                      <a16:creationId xmlns:a16="http://schemas.microsoft.com/office/drawing/2014/main" id="{F54CCC09-8D99-4EAB-8F31-FDA066B11DFA}"/>
                    </a:ext>
                  </a:extLst>
                </p:cNvPr>
                <p:cNvPicPr/>
                <p:nvPr/>
              </p:nvPicPr>
              <p:blipFill>
                <a:blip r:embed="rId578"/>
                <a:stretch>
                  <a:fillRect/>
                </a:stretch>
              </p:blipFill>
              <p:spPr>
                <a:xfrm>
                  <a:off x="8897130" y="4642350"/>
                  <a:ext cx="1108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00" name="Ink 399">
                  <a:extLst>
                    <a:ext uri="{FF2B5EF4-FFF2-40B4-BE49-F238E27FC236}">
                      <a16:creationId xmlns:a16="http://schemas.microsoft.com/office/drawing/2014/main" id="{B5688720-6A9E-480A-8577-F2E8EB846650}"/>
                    </a:ext>
                  </a:extLst>
                </p14:cNvPr>
                <p14:cNvContentPartPr/>
                <p14:nvPr/>
              </p14:nvContentPartPr>
              <p14:xfrm>
                <a:off x="8994690" y="4743510"/>
                <a:ext cx="93240" cy="127440"/>
              </p14:xfrm>
            </p:contentPart>
          </mc:Choice>
          <mc:Fallback xmlns="">
            <p:pic>
              <p:nvPicPr>
                <p:cNvPr id="400" name="Ink 399">
                  <a:extLst>
                    <a:ext uri="{FF2B5EF4-FFF2-40B4-BE49-F238E27FC236}">
                      <a16:creationId xmlns:a16="http://schemas.microsoft.com/office/drawing/2014/main" id="{B5688720-6A9E-480A-8577-F2E8EB846650}"/>
                    </a:ext>
                  </a:extLst>
                </p:cNvPr>
                <p:cNvPicPr/>
                <p:nvPr/>
              </p:nvPicPr>
              <p:blipFill>
                <a:blip r:embed="rId580"/>
                <a:stretch>
                  <a:fillRect/>
                </a:stretch>
              </p:blipFill>
              <p:spPr>
                <a:xfrm>
                  <a:off x="8985690" y="4734870"/>
                  <a:ext cx="110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01" name="Ink 400">
                  <a:extLst>
                    <a:ext uri="{FF2B5EF4-FFF2-40B4-BE49-F238E27FC236}">
                      <a16:creationId xmlns:a16="http://schemas.microsoft.com/office/drawing/2014/main" id="{02AA325A-05F5-43C3-9B0D-7B6EF266ADCD}"/>
                    </a:ext>
                  </a:extLst>
                </p14:cNvPr>
                <p14:cNvContentPartPr/>
                <p14:nvPr/>
              </p14:nvContentPartPr>
              <p14:xfrm>
                <a:off x="9116730" y="4739550"/>
                <a:ext cx="110160" cy="56520"/>
              </p14:xfrm>
            </p:contentPart>
          </mc:Choice>
          <mc:Fallback xmlns="">
            <p:pic>
              <p:nvPicPr>
                <p:cNvPr id="401" name="Ink 400">
                  <a:extLst>
                    <a:ext uri="{FF2B5EF4-FFF2-40B4-BE49-F238E27FC236}">
                      <a16:creationId xmlns:a16="http://schemas.microsoft.com/office/drawing/2014/main" id="{02AA325A-05F5-43C3-9B0D-7B6EF266ADCD}"/>
                    </a:ext>
                  </a:extLst>
                </p:cNvPr>
                <p:cNvPicPr/>
                <p:nvPr/>
              </p:nvPicPr>
              <p:blipFill>
                <a:blip r:embed="rId582"/>
                <a:stretch>
                  <a:fillRect/>
                </a:stretch>
              </p:blipFill>
              <p:spPr>
                <a:xfrm>
                  <a:off x="9107730" y="4730550"/>
                  <a:ext cx="127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02" name="Ink 401">
                  <a:extLst>
                    <a:ext uri="{FF2B5EF4-FFF2-40B4-BE49-F238E27FC236}">
                      <a16:creationId xmlns:a16="http://schemas.microsoft.com/office/drawing/2014/main" id="{61519597-0F62-4BB6-A1BD-C2EDA84A1362}"/>
                    </a:ext>
                  </a:extLst>
                </p14:cNvPr>
                <p14:cNvContentPartPr/>
                <p14:nvPr/>
              </p14:nvContentPartPr>
              <p14:xfrm>
                <a:off x="9126810" y="4747470"/>
                <a:ext cx="51120" cy="111240"/>
              </p14:xfrm>
            </p:contentPart>
          </mc:Choice>
          <mc:Fallback xmlns="">
            <p:pic>
              <p:nvPicPr>
                <p:cNvPr id="402" name="Ink 401">
                  <a:extLst>
                    <a:ext uri="{FF2B5EF4-FFF2-40B4-BE49-F238E27FC236}">
                      <a16:creationId xmlns:a16="http://schemas.microsoft.com/office/drawing/2014/main" id="{61519597-0F62-4BB6-A1BD-C2EDA84A1362}"/>
                    </a:ext>
                  </a:extLst>
                </p:cNvPr>
                <p:cNvPicPr/>
                <p:nvPr/>
              </p:nvPicPr>
              <p:blipFill>
                <a:blip r:embed="rId584"/>
                <a:stretch>
                  <a:fillRect/>
                </a:stretch>
              </p:blipFill>
              <p:spPr>
                <a:xfrm>
                  <a:off x="9117810" y="4738470"/>
                  <a:ext cx="68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04" name="Ink 403">
                  <a:extLst>
                    <a:ext uri="{FF2B5EF4-FFF2-40B4-BE49-F238E27FC236}">
                      <a16:creationId xmlns:a16="http://schemas.microsoft.com/office/drawing/2014/main" id="{27B805B8-A962-48E2-8453-F2CF9CA52CC9}"/>
                    </a:ext>
                  </a:extLst>
                </p14:cNvPr>
                <p14:cNvContentPartPr/>
                <p14:nvPr/>
              </p14:nvContentPartPr>
              <p14:xfrm>
                <a:off x="9177210" y="4751430"/>
                <a:ext cx="42840" cy="111600"/>
              </p14:xfrm>
            </p:contentPart>
          </mc:Choice>
          <mc:Fallback xmlns="">
            <p:pic>
              <p:nvPicPr>
                <p:cNvPr id="404" name="Ink 403">
                  <a:extLst>
                    <a:ext uri="{FF2B5EF4-FFF2-40B4-BE49-F238E27FC236}">
                      <a16:creationId xmlns:a16="http://schemas.microsoft.com/office/drawing/2014/main" id="{27B805B8-A962-48E2-8453-F2CF9CA52CC9}"/>
                    </a:ext>
                  </a:extLst>
                </p:cNvPr>
                <p:cNvPicPr/>
                <p:nvPr/>
              </p:nvPicPr>
              <p:blipFill>
                <a:blip r:embed="rId586"/>
                <a:stretch>
                  <a:fillRect/>
                </a:stretch>
              </p:blipFill>
              <p:spPr>
                <a:xfrm>
                  <a:off x="9168570" y="4742790"/>
                  <a:ext cx="60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06" name="Ink 405">
                  <a:extLst>
                    <a:ext uri="{FF2B5EF4-FFF2-40B4-BE49-F238E27FC236}">
                      <a16:creationId xmlns:a16="http://schemas.microsoft.com/office/drawing/2014/main" id="{0D3FD312-4605-4674-B1C2-647BF25963DE}"/>
                    </a:ext>
                  </a:extLst>
                </p14:cNvPr>
                <p14:cNvContentPartPr/>
                <p14:nvPr/>
              </p14:nvContentPartPr>
              <p14:xfrm>
                <a:off x="9263250" y="4701390"/>
                <a:ext cx="86400" cy="174600"/>
              </p14:xfrm>
            </p:contentPart>
          </mc:Choice>
          <mc:Fallback xmlns="">
            <p:pic>
              <p:nvPicPr>
                <p:cNvPr id="406" name="Ink 405">
                  <a:extLst>
                    <a:ext uri="{FF2B5EF4-FFF2-40B4-BE49-F238E27FC236}">
                      <a16:creationId xmlns:a16="http://schemas.microsoft.com/office/drawing/2014/main" id="{0D3FD312-4605-4674-B1C2-647BF25963DE}"/>
                    </a:ext>
                  </a:extLst>
                </p:cNvPr>
                <p:cNvPicPr/>
                <p:nvPr/>
              </p:nvPicPr>
              <p:blipFill>
                <a:blip r:embed="rId588"/>
                <a:stretch>
                  <a:fillRect/>
                </a:stretch>
              </p:blipFill>
              <p:spPr>
                <a:xfrm>
                  <a:off x="9254250" y="4692750"/>
                  <a:ext cx="104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407" name="Ink 406">
                  <a:extLst>
                    <a:ext uri="{FF2B5EF4-FFF2-40B4-BE49-F238E27FC236}">
                      <a16:creationId xmlns:a16="http://schemas.microsoft.com/office/drawing/2014/main" id="{DFB57E2A-EF87-499F-B879-1B65B8967CB4}"/>
                    </a:ext>
                  </a:extLst>
                </p14:cNvPr>
                <p14:cNvContentPartPr/>
                <p14:nvPr/>
              </p14:nvContentPartPr>
              <p14:xfrm>
                <a:off x="9251730" y="4810110"/>
                <a:ext cx="60480" cy="8280"/>
              </p14:xfrm>
            </p:contentPart>
          </mc:Choice>
          <mc:Fallback xmlns="">
            <p:pic>
              <p:nvPicPr>
                <p:cNvPr id="407" name="Ink 406">
                  <a:extLst>
                    <a:ext uri="{FF2B5EF4-FFF2-40B4-BE49-F238E27FC236}">
                      <a16:creationId xmlns:a16="http://schemas.microsoft.com/office/drawing/2014/main" id="{DFB57E2A-EF87-499F-B879-1B65B8967CB4}"/>
                    </a:ext>
                  </a:extLst>
                </p:cNvPr>
                <p:cNvPicPr/>
                <p:nvPr/>
              </p:nvPicPr>
              <p:blipFill>
                <a:blip r:embed="rId590"/>
                <a:stretch>
                  <a:fillRect/>
                </a:stretch>
              </p:blipFill>
              <p:spPr>
                <a:xfrm>
                  <a:off x="9243090" y="4801110"/>
                  <a:ext cx="78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408" name="Ink 407">
                  <a:extLst>
                    <a:ext uri="{FF2B5EF4-FFF2-40B4-BE49-F238E27FC236}">
                      <a16:creationId xmlns:a16="http://schemas.microsoft.com/office/drawing/2014/main" id="{7000757C-05FC-4E1D-B960-6EC3CDBE9704}"/>
                    </a:ext>
                  </a:extLst>
                </p14:cNvPr>
                <p14:cNvContentPartPr/>
                <p14:nvPr/>
              </p14:nvContentPartPr>
              <p14:xfrm>
                <a:off x="9337770" y="4850430"/>
                <a:ext cx="60840" cy="38160"/>
              </p14:xfrm>
            </p:contentPart>
          </mc:Choice>
          <mc:Fallback xmlns="">
            <p:pic>
              <p:nvPicPr>
                <p:cNvPr id="408" name="Ink 407">
                  <a:extLst>
                    <a:ext uri="{FF2B5EF4-FFF2-40B4-BE49-F238E27FC236}">
                      <a16:creationId xmlns:a16="http://schemas.microsoft.com/office/drawing/2014/main" id="{7000757C-05FC-4E1D-B960-6EC3CDBE9704}"/>
                    </a:ext>
                  </a:extLst>
                </p:cNvPr>
                <p:cNvPicPr/>
                <p:nvPr/>
              </p:nvPicPr>
              <p:blipFill>
                <a:blip r:embed="rId592"/>
                <a:stretch>
                  <a:fillRect/>
                </a:stretch>
              </p:blipFill>
              <p:spPr>
                <a:xfrm>
                  <a:off x="9328770" y="4841790"/>
                  <a:ext cx="78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409" name="Ink 408">
                  <a:extLst>
                    <a:ext uri="{FF2B5EF4-FFF2-40B4-BE49-F238E27FC236}">
                      <a16:creationId xmlns:a16="http://schemas.microsoft.com/office/drawing/2014/main" id="{18F5ABDF-1CE3-4D60-81D4-3A555BD15DA4}"/>
                    </a:ext>
                  </a:extLst>
                </p14:cNvPr>
                <p14:cNvContentPartPr/>
                <p14:nvPr/>
              </p14:nvContentPartPr>
              <p14:xfrm>
                <a:off x="9472770" y="4711470"/>
                <a:ext cx="55080" cy="161280"/>
              </p14:xfrm>
            </p:contentPart>
          </mc:Choice>
          <mc:Fallback xmlns="">
            <p:pic>
              <p:nvPicPr>
                <p:cNvPr id="409" name="Ink 408">
                  <a:extLst>
                    <a:ext uri="{FF2B5EF4-FFF2-40B4-BE49-F238E27FC236}">
                      <a16:creationId xmlns:a16="http://schemas.microsoft.com/office/drawing/2014/main" id="{18F5ABDF-1CE3-4D60-81D4-3A555BD15DA4}"/>
                    </a:ext>
                  </a:extLst>
                </p:cNvPr>
                <p:cNvPicPr/>
                <p:nvPr/>
              </p:nvPicPr>
              <p:blipFill>
                <a:blip r:embed="rId594"/>
                <a:stretch>
                  <a:fillRect/>
                </a:stretch>
              </p:blipFill>
              <p:spPr>
                <a:xfrm>
                  <a:off x="9464130" y="4702830"/>
                  <a:ext cx="72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410" name="Ink 409">
                  <a:extLst>
                    <a:ext uri="{FF2B5EF4-FFF2-40B4-BE49-F238E27FC236}">
                      <a16:creationId xmlns:a16="http://schemas.microsoft.com/office/drawing/2014/main" id="{0D47B127-99FB-4170-984C-CA872CE0C761}"/>
                    </a:ext>
                  </a:extLst>
                </p14:cNvPr>
                <p14:cNvContentPartPr/>
                <p14:nvPr/>
              </p14:nvContentPartPr>
              <p14:xfrm>
                <a:off x="9448650" y="4803270"/>
                <a:ext cx="74880" cy="5400"/>
              </p14:xfrm>
            </p:contentPart>
          </mc:Choice>
          <mc:Fallback xmlns="">
            <p:pic>
              <p:nvPicPr>
                <p:cNvPr id="410" name="Ink 409">
                  <a:extLst>
                    <a:ext uri="{FF2B5EF4-FFF2-40B4-BE49-F238E27FC236}">
                      <a16:creationId xmlns:a16="http://schemas.microsoft.com/office/drawing/2014/main" id="{0D47B127-99FB-4170-984C-CA872CE0C761}"/>
                    </a:ext>
                  </a:extLst>
                </p:cNvPr>
                <p:cNvPicPr/>
                <p:nvPr/>
              </p:nvPicPr>
              <p:blipFill>
                <a:blip r:embed="rId596"/>
                <a:stretch>
                  <a:fillRect/>
                </a:stretch>
              </p:blipFill>
              <p:spPr>
                <a:xfrm>
                  <a:off x="9440010" y="4794630"/>
                  <a:ext cx="92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411" name="Ink 410">
                  <a:extLst>
                    <a:ext uri="{FF2B5EF4-FFF2-40B4-BE49-F238E27FC236}">
                      <a16:creationId xmlns:a16="http://schemas.microsoft.com/office/drawing/2014/main" id="{04076058-10FA-4FDC-B8C9-1E6A2D08853E}"/>
                    </a:ext>
                  </a:extLst>
                </p14:cNvPr>
                <p14:cNvContentPartPr/>
                <p14:nvPr/>
              </p14:nvContentPartPr>
              <p14:xfrm>
                <a:off x="9530370" y="4655310"/>
                <a:ext cx="86040" cy="266760"/>
              </p14:xfrm>
            </p:contentPart>
          </mc:Choice>
          <mc:Fallback xmlns="">
            <p:pic>
              <p:nvPicPr>
                <p:cNvPr id="411" name="Ink 410">
                  <a:extLst>
                    <a:ext uri="{FF2B5EF4-FFF2-40B4-BE49-F238E27FC236}">
                      <a16:creationId xmlns:a16="http://schemas.microsoft.com/office/drawing/2014/main" id="{04076058-10FA-4FDC-B8C9-1E6A2D08853E}"/>
                    </a:ext>
                  </a:extLst>
                </p:cNvPr>
                <p:cNvPicPr/>
                <p:nvPr/>
              </p:nvPicPr>
              <p:blipFill>
                <a:blip r:embed="rId598"/>
                <a:stretch>
                  <a:fillRect/>
                </a:stretch>
              </p:blipFill>
              <p:spPr>
                <a:xfrm>
                  <a:off x="9521370" y="4646310"/>
                  <a:ext cx="103680" cy="284400"/>
                </a:xfrm>
                <a:prstGeom prst="rect">
                  <a:avLst/>
                </a:prstGeom>
              </p:spPr>
            </p:pic>
          </mc:Fallback>
        </mc:AlternateContent>
      </p:grpSp>
      <p:sp>
        <p:nvSpPr>
          <p:cNvPr id="478" name="TextBox 477">
            <a:extLst>
              <a:ext uri="{FF2B5EF4-FFF2-40B4-BE49-F238E27FC236}">
                <a16:creationId xmlns:a16="http://schemas.microsoft.com/office/drawing/2014/main" id="{0E07643E-099E-426B-A091-36A91FF43840}"/>
              </a:ext>
            </a:extLst>
          </p:cNvPr>
          <p:cNvSpPr txBox="1"/>
          <p:nvPr/>
        </p:nvSpPr>
        <p:spPr>
          <a:xfrm>
            <a:off x="947958" y="5460713"/>
            <a:ext cx="9833654" cy="276999"/>
          </a:xfrm>
          <a:prstGeom prst="rect">
            <a:avLst/>
          </a:prstGeom>
          <a:noFill/>
        </p:spPr>
        <p:txBody>
          <a:bodyPr wrap="none" rtlCol="0">
            <a:spAutoFit/>
          </a:bodyPr>
          <a:lstStyle/>
          <a:p>
            <a:r>
              <a:rPr lang="en-US" dirty="0">
                <a:solidFill>
                  <a:schemeClr val="tx1"/>
                </a:solidFill>
              </a:rPr>
              <a:t>At this point, we could take the V(t) equation and plot it in Excel.  But before we do that, let’s expand the terms and use a trig identity.</a:t>
            </a:r>
          </a:p>
        </p:txBody>
      </p:sp>
      <p:grpSp>
        <p:nvGrpSpPr>
          <p:cNvPr id="10" name="Group 9">
            <a:extLst>
              <a:ext uri="{FF2B5EF4-FFF2-40B4-BE49-F238E27FC236}">
                <a16:creationId xmlns:a16="http://schemas.microsoft.com/office/drawing/2014/main" id="{000D312C-38C7-4173-8087-F55C5964AD7E}"/>
              </a:ext>
            </a:extLst>
          </p:cNvPr>
          <p:cNvGrpSpPr/>
          <p:nvPr/>
        </p:nvGrpSpPr>
        <p:grpSpPr>
          <a:xfrm>
            <a:off x="1020300" y="2057280"/>
            <a:ext cx="522000" cy="235080"/>
            <a:chOff x="4746240" y="1460040"/>
            <a:chExt cx="522000" cy="235080"/>
          </a:xfrm>
        </p:grpSpPr>
        <mc:AlternateContent xmlns:mc="http://schemas.openxmlformats.org/markup-compatibility/2006" xmlns:p14="http://schemas.microsoft.com/office/powerpoint/2010/main">
          <mc:Choice Requires="p14">
            <p:contentPart p14:bwMode="auto" r:id="rId599">
              <p14:nvContentPartPr>
                <p14:cNvPr id="2" name="Ink 1">
                  <a:extLst>
                    <a:ext uri="{FF2B5EF4-FFF2-40B4-BE49-F238E27FC236}">
                      <a16:creationId xmlns:a16="http://schemas.microsoft.com/office/drawing/2014/main" id="{D81228C2-F8C2-4E0F-BBEF-1D28C2328DC4}"/>
                    </a:ext>
                  </a:extLst>
                </p14:cNvPr>
                <p14:cNvContentPartPr/>
                <p14:nvPr/>
              </p14:nvContentPartPr>
              <p14:xfrm>
                <a:off x="4746240" y="1463640"/>
                <a:ext cx="118440" cy="199440"/>
              </p14:xfrm>
            </p:contentPart>
          </mc:Choice>
          <mc:Fallback xmlns="">
            <p:pic>
              <p:nvPicPr>
                <p:cNvPr id="2" name="Ink 1">
                  <a:extLst>
                    <a:ext uri="{FF2B5EF4-FFF2-40B4-BE49-F238E27FC236}">
                      <a16:creationId xmlns:a16="http://schemas.microsoft.com/office/drawing/2014/main" id="{D81228C2-F8C2-4E0F-BBEF-1D28C2328DC4}"/>
                    </a:ext>
                  </a:extLst>
                </p:cNvPr>
                <p:cNvPicPr/>
                <p:nvPr/>
              </p:nvPicPr>
              <p:blipFill>
                <a:blip r:embed="rId600"/>
                <a:stretch>
                  <a:fillRect/>
                </a:stretch>
              </p:blipFill>
              <p:spPr>
                <a:xfrm>
                  <a:off x="4737240" y="1454640"/>
                  <a:ext cx="136080" cy="21708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4" name="Ink 3">
                  <a:extLst>
                    <a:ext uri="{FF2B5EF4-FFF2-40B4-BE49-F238E27FC236}">
                      <a16:creationId xmlns:a16="http://schemas.microsoft.com/office/drawing/2014/main" id="{F14E51B1-9703-4611-B501-F6C84CDC3725}"/>
                    </a:ext>
                  </a:extLst>
                </p14:cNvPr>
                <p14:cNvContentPartPr/>
                <p14:nvPr/>
              </p14:nvContentPartPr>
              <p14:xfrm>
                <a:off x="4902840" y="1624200"/>
                <a:ext cx="68760" cy="60840"/>
              </p14:xfrm>
            </p:contentPart>
          </mc:Choice>
          <mc:Fallback xmlns="">
            <p:pic>
              <p:nvPicPr>
                <p:cNvPr id="4" name="Ink 3">
                  <a:extLst>
                    <a:ext uri="{FF2B5EF4-FFF2-40B4-BE49-F238E27FC236}">
                      <a16:creationId xmlns:a16="http://schemas.microsoft.com/office/drawing/2014/main" id="{F14E51B1-9703-4611-B501-F6C84CDC3725}"/>
                    </a:ext>
                  </a:extLst>
                </p:cNvPr>
                <p:cNvPicPr/>
                <p:nvPr/>
              </p:nvPicPr>
              <p:blipFill>
                <a:blip r:embed="rId602"/>
                <a:stretch>
                  <a:fillRect/>
                </a:stretch>
              </p:blipFill>
              <p:spPr>
                <a:xfrm>
                  <a:off x="4893840" y="1615200"/>
                  <a:ext cx="86400" cy="7848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6" name="Ink 5">
                  <a:extLst>
                    <a:ext uri="{FF2B5EF4-FFF2-40B4-BE49-F238E27FC236}">
                      <a16:creationId xmlns:a16="http://schemas.microsoft.com/office/drawing/2014/main" id="{79649547-62E7-4067-8C17-42494BADD8A7}"/>
                    </a:ext>
                  </a:extLst>
                </p14:cNvPr>
                <p14:cNvContentPartPr/>
                <p14:nvPr/>
              </p14:nvContentPartPr>
              <p14:xfrm>
                <a:off x="5128560" y="1483800"/>
                <a:ext cx="71280" cy="163080"/>
              </p14:xfrm>
            </p:contentPart>
          </mc:Choice>
          <mc:Fallback xmlns="">
            <p:pic>
              <p:nvPicPr>
                <p:cNvPr id="6" name="Ink 5">
                  <a:extLst>
                    <a:ext uri="{FF2B5EF4-FFF2-40B4-BE49-F238E27FC236}">
                      <a16:creationId xmlns:a16="http://schemas.microsoft.com/office/drawing/2014/main" id="{79649547-62E7-4067-8C17-42494BADD8A7}"/>
                    </a:ext>
                  </a:extLst>
                </p:cNvPr>
                <p:cNvPicPr/>
                <p:nvPr/>
              </p:nvPicPr>
              <p:blipFill>
                <a:blip r:embed="rId604"/>
                <a:stretch>
                  <a:fillRect/>
                </a:stretch>
              </p:blipFill>
              <p:spPr>
                <a:xfrm>
                  <a:off x="5119920" y="1475160"/>
                  <a:ext cx="8892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7" name="Ink 6">
                  <a:extLst>
                    <a:ext uri="{FF2B5EF4-FFF2-40B4-BE49-F238E27FC236}">
                      <a16:creationId xmlns:a16="http://schemas.microsoft.com/office/drawing/2014/main" id="{3D9AFA28-2218-4A10-A6A4-55612B6F6E0D}"/>
                    </a:ext>
                  </a:extLst>
                </p14:cNvPr>
                <p14:cNvContentPartPr/>
                <p14:nvPr/>
              </p14:nvContentPartPr>
              <p14:xfrm>
                <a:off x="5108040" y="1562640"/>
                <a:ext cx="81360" cy="20160"/>
              </p14:xfrm>
            </p:contentPart>
          </mc:Choice>
          <mc:Fallback xmlns="">
            <p:pic>
              <p:nvPicPr>
                <p:cNvPr id="7" name="Ink 6">
                  <a:extLst>
                    <a:ext uri="{FF2B5EF4-FFF2-40B4-BE49-F238E27FC236}">
                      <a16:creationId xmlns:a16="http://schemas.microsoft.com/office/drawing/2014/main" id="{3D9AFA28-2218-4A10-A6A4-55612B6F6E0D}"/>
                    </a:ext>
                  </a:extLst>
                </p:cNvPr>
                <p:cNvPicPr/>
                <p:nvPr/>
              </p:nvPicPr>
              <p:blipFill>
                <a:blip r:embed="rId606"/>
                <a:stretch>
                  <a:fillRect/>
                </a:stretch>
              </p:blipFill>
              <p:spPr>
                <a:xfrm>
                  <a:off x="5099040" y="1553640"/>
                  <a:ext cx="990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8" name="Ink 7">
                  <a:extLst>
                    <a:ext uri="{FF2B5EF4-FFF2-40B4-BE49-F238E27FC236}">
                      <a16:creationId xmlns:a16="http://schemas.microsoft.com/office/drawing/2014/main" id="{21115E2F-6B3F-4C02-AD3D-493D02838A8A}"/>
                    </a:ext>
                  </a:extLst>
                </p14:cNvPr>
                <p14:cNvContentPartPr/>
                <p14:nvPr/>
              </p14:nvContentPartPr>
              <p14:xfrm>
                <a:off x="5189760" y="1460040"/>
                <a:ext cx="78480" cy="218880"/>
              </p14:xfrm>
            </p:contentPart>
          </mc:Choice>
          <mc:Fallback xmlns="">
            <p:pic>
              <p:nvPicPr>
                <p:cNvPr id="8" name="Ink 7">
                  <a:extLst>
                    <a:ext uri="{FF2B5EF4-FFF2-40B4-BE49-F238E27FC236}">
                      <a16:creationId xmlns:a16="http://schemas.microsoft.com/office/drawing/2014/main" id="{21115E2F-6B3F-4C02-AD3D-493D02838A8A}"/>
                    </a:ext>
                  </a:extLst>
                </p:cNvPr>
                <p:cNvPicPr/>
                <p:nvPr/>
              </p:nvPicPr>
              <p:blipFill>
                <a:blip r:embed="rId608"/>
                <a:stretch>
                  <a:fillRect/>
                </a:stretch>
              </p:blipFill>
              <p:spPr>
                <a:xfrm>
                  <a:off x="5181120" y="1451400"/>
                  <a:ext cx="96120" cy="236520"/>
                </a:xfrm>
                <a:prstGeom prst="rect">
                  <a:avLst/>
                </a:prstGeom>
              </p:spPr>
            </p:pic>
          </mc:Fallback>
        </mc:AlternateContent>
        <mc:AlternateContent xmlns:mc="http://schemas.openxmlformats.org/markup-compatibility/2006" xmlns:p14="http://schemas.microsoft.com/office/powerpoint/2010/main">
          <mc:Choice Requires="p14">
            <p:contentPart p14:bwMode="auto" r:id="rId609">
              <p14:nvContentPartPr>
                <p14:cNvPr id="9" name="Ink 8">
                  <a:extLst>
                    <a:ext uri="{FF2B5EF4-FFF2-40B4-BE49-F238E27FC236}">
                      <a16:creationId xmlns:a16="http://schemas.microsoft.com/office/drawing/2014/main" id="{3531447B-51C3-48D5-A129-A00B630F708C}"/>
                    </a:ext>
                  </a:extLst>
                </p14:cNvPr>
                <p14:cNvContentPartPr/>
                <p14:nvPr/>
              </p14:nvContentPartPr>
              <p14:xfrm>
                <a:off x="5066640" y="1462200"/>
                <a:ext cx="60840" cy="232920"/>
              </p14:xfrm>
            </p:contentPart>
          </mc:Choice>
          <mc:Fallback xmlns="">
            <p:pic>
              <p:nvPicPr>
                <p:cNvPr id="9" name="Ink 8">
                  <a:extLst>
                    <a:ext uri="{FF2B5EF4-FFF2-40B4-BE49-F238E27FC236}">
                      <a16:creationId xmlns:a16="http://schemas.microsoft.com/office/drawing/2014/main" id="{3531447B-51C3-48D5-A129-A00B630F708C}"/>
                    </a:ext>
                  </a:extLst>
                </p:cNvPr>
                <p:cNvPicPr/>
                <p:nvPr/>
              </p:nvPicPr>
              <p:blipFill>
                <a:blip r:embed="rId610"/>
                <a:stretch>
                  <a:fillRect/>
                </a:stretch>
              </p:blipFill>
              <p:spPr>
                <a:xfrm>
                  <a:off x="5057640" y="1453200"/>
                  <a:ext cx="78480" cy="250560"/>
                </a:xfrm>
                <a:prstGeom prst="rect">
                  <a:avLst/>
                </a:prstGeom>
              </p:spPr>
            </p:pic>
          </mc:Fallback>
        </mc:AlternateContent>
      </p:grpSp>
      <p:grpSp>
        <p:nvGrpSpPr>
          <p:cNvPr id="35" name="Group 34">
            <a:extLst>
              <a:ext uri="{FF2B5EF4-FFF2-40B4-BE49-F238E27FC236}">
                <a16:creationId xmlns:a16="http://schemas.microsoft.com/office/drawing/2014/main" id="{78A632E2-2553-4469-B301-8EC5C1AB5C11}"/>
              </a:ext>
            </a:extLst>
          </p:cNvPr>
          <p:cNvGrpSpPr/>
          <p:nvPr/>
        </p:nvGrpSpPr>
        <p:grpSpPr>
          <a:xfrm>
            <a:off x="1676940" y="2008680"/>
            <a:ext cx="1711800" cy="257760"/>
            <a:chOff x="5402880" y="1411440"/>
            <a:chExt cx="1711800" cy="257760"/>
          </a:xfrm>
        </p:grpSpPr>
        <mc:AlternateContent xmlns:mc="http://schemas.openxmlformats.org/markup-compatibility/2006" xmlns:p14="http://schemas.microsoft.com/office/powerpoint/2010/main">
          <mc:Choice Requires="p14">
            <p:contentPart p14:bwMode="auto" r:id="rId611">
              <p14:nvContentPartPr>
                <p14:cNvPr id="11" name="Ink 10">
                  <a:extLst>
                    <a:ext uri="{FF2B5EF4-FFF2-40B4-BE49-F238E27FC236}">
                      <a16:creationId xmlns:a16="http://schemas.microsoft.com/office/drawing/2014/main" id="{0EE4CA03-C804-49C3-B26C-06BA9E94BDC7}"/>
                    </a:ext>
                  </a:extLst>
                </p14:cNvPr>
                <p14:cNvContentPartPr/>
                <p14:nvPr/>
              </p14:nvContentPartPr>
              <p14:xfrm>
                <a:off x="5402880" y="1606920"/>
                <a:ext cx="85680" cy="4320"/>
              </p14:xfrm>
            </p:contentPart>
          </mc:Choice>
          <mc:Fallback xmlns="">
            <p:pic>
              <p:nvPicPr>
                <p:cNvPr id="11" name="Ink 10">
                  <a:extLst>
                    <a:ext uri="{FF2B5EF4-FFF2-40B4-BE49-F238E27FC236}">
                      <a16:creationId xmlns:a16="http://schemas.microsoft.com/office/drawing/2014/main" id="{0EE4CA03-C804-49C3-B26C-06BA9E94BDC7}"/>
                    </a:ext>
                  </a:extLst>
                </p:cNvPr>
                <p:cNvPicPr/>
                <p:nvPr/>
              </p:nvPicPr>
              <p:blipFill>
                <a:blip r:embed="rId612"/>
                <a:stretch>
                  <a:fillRect/>
                </a:stretch>
              </p:blipFill>
              <p:spPr>
                <a:xfrm>
                  <a:off x="5393880" y="1597920"/>
                  <a:ext cx="10332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13">
              <p14:nvContentPartPr>
                <p14:cNvPr id="12" name="Ink 11">
                  <a:extLst>
                    <a:ext uri="{FF2B5EF4-FFF2-40B4-BE49-F238E27FC236}">
                      <a16:creationId xmlns:a16="http://schemas.microsoft.com/office/drawing/2014/main" id="{36CFB42B-CEDC-42BD-90D4-ECF99D82068E}"/>
                    </a:ext>
                  </a:extLst>
                </p14:cNvPr>
                <p14:cNvContentPartPr/>
                <p14:nvPr/>
              </p14:nvContentPartPr>
              <p14:xfrm>
                <a:off x="5411160" y="1556160"/>
                <a:ext cx="88560" cy="9000"/>
              </p14:xfrm>
            </p:contentPart>
          </mc:Choice>
          <mc:Fallback xmlns="">
            <p:pic>
              <p:nvPicPr>
                <p:cNvPr id="12" name="Ink 11">
                  <a:extLst>
                    <a:ext uri="{FF2B5EF4-FFF2-40B4-BE49-F238E27FC236}">
                      <a16:creationId xmlns:a16="http://schemas.microsoft.com/office/drawing/2014/main" id="{36CFB42B-CEDC-42BD-90D4-ECF99D82068E}"/>
                    </a:ext>
                  </a:extLst>
                </p:cNvPr>
                <p:cNvPicPr/>
                <p:nvPr/>
              </p:nvPicPr>
              <p:blipFill>
                <a:blip r:embed="rId614"/>
                <a:stretch>
                  <a:fillRect/>
                </a:stretch>
              </p:blipFill>
              <p:spPr>
                <a:xfrm>
                  <a:off x="5402520" y="1547520"/>
                  <a:ext cx="1062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14" name="Ink 13">
                  <a:extLst>
                    <a:ext uri="{FF2B5EF4-FFF2-40B4-BE49-F238E27FC236}">
                      <a16:creationId xmlns:a16="http://schemas.microsoft.com/office/drawing/2014/main" id="{026C85B8-8C2D-4322-ADDB-1A4ADF3BA0B5}"/>
                    </a:ext>
                  </a:extLst>
                </p14:cNvPr>
                <p14:cNvContentPartPr/>
                <p14:nvPr/>
              </p14:nvContentPartPr>
              <p14:xfrm>
                <a:off x="5620680" y="1428360"/>
                <a:ext cx="136800" cy="214560"/>
              </p14:xfrm>
            </p:contentPart>
          </mc:Choice>
          <mc:Fallback xmlns="">
            <p:pic>
              <p:nvPicPr>
                <p:cNvPr id="14" name="Ink 13">
                  <a:extLst>
                    <a:ext uri="{FF2B5EF4-FFF2-40B4-BE49-F238E27FC236}">
                      <a16:creationId xmlns:a16="http://schemas.microsoft.com/office/drawing/2014/main" id="{026C85B8-8C2D-4322-ADDB-1A4ADF3BA0B5}"/>
                    </a:ext>
                  </a:extLst>
                </p:cNvPr>
                <p:cNvPicPr/>
                <p:nvPr/>
              </p:nvPicPr>
              <p:blipFill>
                <a:blip r:embed="rId616"/>
                <a:stretch>
                  <a:fillRect/>
                </a:stretch>
              </p:blipFill>
              <p:spPr>
                <a:xfrm>
                  <a:off x="5612040" y="1419360"/>
                  <a:ext cx="154440" cy="23220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15" name="Ink 14">
                  <a:extLst>
                    <a:ext uri="{FF2B5EF4-FFF2-40B4-BE49-F238E27FC236}">
                      <a16:creationId xmlns:a16="http://schemas.microsoft.com/office/drawing/2014/main" id="{2973F014-62C5-4011-A2C9-4CDCEAA48C9E}"/>
                    </a:ext>
                  </a:extLst>
                </p14:cNvPr>
                <p14:cNvContentPartPr/>
                <p14:nvPr/>
              </p14:nvContentPartPr>
              <p14:xfrm>
                <a:off x="5657760" y="1574520"/>
                <a:ext cx="80280" cy="8280"/>
              </p14:xfrm>
            </p:contentPart>
          </mc:Choice>
          <mc:Fallback xmlns="">
            <p:pic>
              <p:nvPicPr>
                <p:cNvPr id="15" name="Ink 14">
                  <a:extLst>
                    <a:ext uri="{FF2B5EF4-FFF2-40B4-BE49-F238E27FC236}">
                      <a16:creationId xmlns:a16="http://schemas.microsoft.com/office/drawing/2014/main" id="{2973F014-62C5-4011-A2C9-4CDCEAA48C9E}"/>
                    </a:ext>
                  </a:extLst>
                </p:cNvPr>
                <p:cNvPicPr/>
                <p:nvPr/>
              </p:nvPicPr>
              <p:blipFill>
                <a:blip r:embed="rId618"/>
                <a:stretch>
                  <a:fillRect/>
                </a:stretch>
              </p:blipFill>
              <p:spPr>
                <a:xfrm>
                  <a:off x="5649120" y="1565520"/>
                  <a:ext cx="97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19">
              <p14:nvContentPartPr>
                <p14:cNvPr id="16" name="Ink 15">
                  <a:extLst>
                    <a:ext uri="{FF2B5EF4-FFF2-40B4-BE49-F238E27FC236}">
                      <a16:creationId xmlns:a16="http://schemas.microsoft.com/office/drawing/2014/main" id="{289736ED-467D-4BD7-8B04-761BB106350F}"/>
                    </a:ext>
                  </a:extLst>
                </p14:cNvPr>
                <p14:cNvContentPartPr/>
                <p14:nvPr/>
              </p14:nvContentPartPr>
              <p14:xfrm>
                <a:off x="5822640" y="1596480"/>
                <a:ext cx="74160" cy="72720"/>
              </p14:xfrm>
            </p:contentPart>
          </mc:Choice>
          <mc:Fallback xmlns="">
            <p:pic>
              <p:nvPicPr>
                <p:cNvPr id="16" name="Ink 15">
                  <a:extLst>
                    <a:ext uri="{FF2B5EF4-FFF2-40B4-BE49-F238E27FC236}">
                      <a16:creationId xmlns:a16="http://schemas.microsoft.com/office/drawing/2014/main" id="{289736ED-467D-4BD7-8B04-761BB106350F}"/>
                    </a:ext>
                  </a:extLst>
                </p:cNvPr>
                <p:cNvPicPr/>
                <p:nvPr/>
              </p:nvPicPr>
              <p:blipFill>
                <a:blip r:embed="rId620"/>
                <a:stretch>
                  <a:fillRect/>
                </a:stretch>
              </p:blipFill>
              <p:spPr>
                <a:xfrm>
                  <a:off x="5814000" y="1587840"/>
                  <a:ext cx="918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18" name="Ink 17">
                  <a:extLst>
                    <a:ext uri="{FF2B5EF4-FFF2-40B4-BE49-F238E27FC236}">
                      <a16:creationId xmlns:a16="http://schemas.microsoft.com/office/drawing/2014/main" id="{75A5065D-DA7E-48D6-BD54-B9FDCD97B711}"/>
                    </a:ext>
                  </a:extLst>
                </p14:cNvPr>
                <p14:cNvContentPartPr/>
                <p14:nvPr/>
              </p14:nvContentPartPr>
              <p14:xfrm>
                <a:off x="6002640" y="1488120"/>
                <a:ext cx="75960" cy="109440"/>
              </p14:xfrm>
            </p:contentPart>
          </mc:Choice>
          <mc:Fallback xmlns="">
            <p:pic>
              <p:nvPicPr>
                <p:cNvPr id="18" name="Ink 17">
                  <a:extLst>
                    <a:ext uri="{FF2B5EF4-FFF2-40B4-BE49-F238E27FC236}">
                      <a16:creationId xmlns:a16="http://schemas.microsoft.com/office/drawing/2014/main" id="{75A5065D-DA7E-48D6-BD54-B9FDCD97B711}"/>
                    </a:ext>
                  </a:extLst>
                </p:cNvPr>
                <p:cNvPicPr/>
                <p:nvPr/>
              </p:nvPicPr>
              <p:blipFill>
                <a:blip r:embed="rId622"/>
                <a:stretch>
                  <a:fillRect/>
                </a:stretch>
              </p:blipFill>
              <p:spPr>
                <a:xfrm>
                  <a:off x="5994000" y="1479480"/>
                  <a:ext cx="93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19" name="Ink 18">
                  <a:extLst>
                    <a:ext uri="{FF2B5EF4-FFF2-40B4-BE49-F238E27FC236}">
                      <a16:creationId xmlns:a16="http://schemas.microsoft.com/office/drawing/2014/main" id="{3A035458-CF76-4815-ACB7-884334D060E7}"/>
                    </a:ext>
                  </a:extLst>
                </p14:cNvPr>
                <p14:cNvContentPartPr/>
                <p14:nvPr/>
              </p14:nvContentPartPr>
              <p14:xfrm>
                <a:off x="6156720" y="1519800"/>
                <a:ext cx="7560" cy="66960"/>
              </p14:xfrm>
            </p:contentPart>
          </mc:Choice>
          <mc:Fallback xmlns="">
            <p:pic>
              <p:nvPicPr>
                <p:cNvPr id="19" name="Ink 18">
                  <a:extLst>
                    <a:ext uri="{FF2B5EF4-FFF2-40B4-BE49-F238E27FC236}">
                      <a16:creationId xmlns:a16="http://schemas.microsoft.com/office/drawing/2014/main" id="{3A035458-CF76-4815-ACB7-884334D060E7}"/>
                    </a:ext>
                  </a:extLst>
                </p:cNvPr>
                <p:cNvPicPr/>
                <p:nvPr/>
              </p:nvPicPr>
              <p:blipFill>
                <a:blip r:embed="rId624"/>
                <a:stretch>
                  <a:fillRect/>
                </a:stretch>
              </p:blipFill>
              <p:spPr>
                <a:xfrm>
                  <a:off x="6147720" y="1511160"/>
                  <a:ext cx="252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20" name="Ink 19">
                  <a:extLst>
                    <a:ext uri="{FF2B5EF4-FFF2-40B4-BE49-F238E27FC236}">
                      <a16:creationId xmlns:a16="http://schemas.microsoft.com/office/drawing/2014/main" id="{A2297D05-27D5-429A-9B4D-F7FC44FA2CC4}"/>
                    </a:ext>
                  </a:extLst>
                </p14:cNvPr>
                <p14:cNvContentPartPr/>
                <p14:nvPr/>
              </p14:nvContentPartPr>
              <p14:xfrm>
                <a:off x="6139080" y="1458600"/>
                <a:ext cx="7920" cy="9360"/>
              </p14:xfrm>
            </p:contentPart>
          </mc:Choice>
          <mc:Fallback xmlns="">
            <p:pic>
              <p:nvPicPr>
                <p:cNvPr id="20" name="Ink 19">
                  <a:extLst>
                    <a:ext uri="{FF2B5EF4-FFF2-40B4-BE49-F238E27FC236}">
                      <a16:creationId xmlns:a16="http://schemas.microsoft.com/office/drawing/2014/main" id="{A2297D05-27D5-429A-9B4D-F7FC44FA2CC4}"/>
                    </a:ext>
                  </a:extLst>
                </p:cNvPr>
                <p:cNvPicPr/>
                <p:nvPr/>
              </p:nvPicPr>
              <p:blipFill>
                <a:blip r:embed="rId626"/>
                <a:stretch>
                  <a:fillRect/>
                </a:stretch>
              </p:blipFill>
              <p:spPr>
                <a:xfrm>
                  <a:off x="6130080" y="1449600"/>
                  <a:ext cx="2556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21" name="Ink 20">
                  <a:extLst>
                    <a:ext uri="{FF2B5EF4-FFF2-40B4-BE49-F238E27FC236}">
                      <a16:creationId xmlns:a16="http://schemas.microsoft.com/office/drawing/2014/main" id="{B342129F-17CB-4B7A-9F2C-04248B2CCC72}"/>
                    </a:ext>
                  </a:extLst>
                </p14:cNvPr>
                <p14:cNvContentPartPr/>
                <p14:nvPr/>
              </p14:nvContentPartPr>
              <p14:xfrm>
                <a:off x="6210000" y="1519080"/>
                <a:ext cx="97560" cy="74880"/>
              </p14:xfrm>
            </p:contentPart>
          </mc:Choice>
          <mc:Fallback xmlns="">
            <p:pic>
              <p:nvPicPr>
                <p:cNvPr id="21" name="Ink 20">
                  <a:extLst>
                    <a:ext uri="{FF2B5EF4-FFF2-40B4-BE49-F238E27FC236}">
                      <a16:creationId xmlns:a16="http://schemas.microsoft.com/office/drawing/2014/main" id="{B342129F-17CB-4B7A-9F2C-04248B2CCC72}"/>
                    </a:ext>
                  </a:extLst>
                </p:cNvPr>
                <p:cNvPicPr/>
                <p:nvPr/>
              </p:nvPicPr>
              <p:blipFill>
                <a:blip r:embed="rId628"/>
                <a:stretch>
                  <a:fillRect/>
                </a:stretch>
              </p:blipFill>
              <p:spPr>
                <a:xfrm>
                  <a:off x="6201360" y="1510440"/>
                  <a:ext cx="11520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23" name="Ink 22">
                  <a:extLst>
                    <a:ext uri="{FF2B5EF4-FFF2-40B4-BE49-F238E27FC236}">
                      <a16:creationId xmlns:a16="http://schemas.microsoft.com/office/drawing/2014/main" id="{E126BB40-CDCA-4FF1-9A79-A6D17D13F701}"/>
                    </a:ext>
                  </a:extLst>
                </p14:cNvPr>
                <p14:cNvContentPartPr/>
                <p14:nvPr/>
              </p14:nvContentPartPr>
              <p14:xfrm>
                <a:off x="6392160" y="1411440"/>
                <a:ext cx="82440" cy="240480"/>
              </p14:xfrm>
            </p:contentPart>
          </mc:Choice>
          <mc:Fallback xmlns="">
            <p:pic>
              <p:nvPicPr>
                <p:cNvPr id="23" name="Ink 22">
                  <a:extLst>
                    <a:ext uri="{FF2B5EF4-FFF2-40B4-BE49-F238E27FC236}">
                      <a16:creationId xmlns:a16="http://schemas.microsoft.com/office/drawing/2014/main" id="{E126BB40-CDCA-4FF1-9A79-A6D17D13F701}"/>
                    </a:ext>
                  </a:extLst>
                </p:cNvPr>
                <p:cNvPicPr/>
                <p:nvPr/>
              </p:nvPicPr>
              <p:blipFill>
                <a:blip r:embed="rId630"/>
                <a:stretch>
                  <a:fillRect/>
                </a:stretch>
              </p:blipFill>
              <p:spPr>
                <a:xfrm>
                  <a:off x="6383160" y="1402440"/>
                  <a:ext cx="100080" cy="2581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25" name="Ink 24">
                  <a:extLst>
                    <a:ext uri="{FF2B5EF4-FFF2-40B4-BE49-F238E27FC236}">
                      <a16:creationId xmlns:a16="http://schemas.microsoft.com/office/drawing/2014/main" id="{3C728F8F-CC25-4404-832C-7711CDBFE71E}"/>
                    </a:ext>
                  </a:extLst>
                </p14:cNvPr>
                <p14:cNvContentPartPr/>
                <p14:nvPr/>
              </p14:nvContentPartPr>
              <p14:xfrm>
                <a:off x="6495480" y="1470120"/>
                <a:ext cx="82800" cy="132840"/>
              </p14:xfrm>
            </p:contentPart>
          </mc:Choice>
          <mc:Fallback xmlns="">
            <p:pic>
              <p:nvPicPr>
                <p:cNvPr id="25" name="Ink 24">
                  <a:extLst>
                    <a:ext uri="{FF2B5EF4-FFF2-40B4-BE49-F238E27FC236}">
                      <a16:creationId xmlns:a16="http://schemas.microsoft.com/office/drawing/2014/main" id="{3C728F8F-CC25-4404-832C-7711CDBFE71E}"/>
                    </a:ext>
                  </a:extLst>
                </p:cNvPr>
                <p:cNvPicPr/>
                <p:nvPr/>
              </p:nvPicPr>
              <p:blipFill>
                <a:blip r:embed="rId632"/>
                <a:stretch>
                  <a:fillRect/>
                </a:stretch>
              </p:blipFill>
              <p:spPr>
                <a:xfrm>
                  <a:off x="6486480" y="1461480"/>
                  <a:ext cx="10044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26" name="Ink 25">
                  <a:extLst>
                    <a:ext uri="{FF2B5EF4-FFF2-40B4-BE49-F238E27FC236}">
                      <a16:creationId xmlns:a16="http://schemas.microsoft.com/office/drawing/2014/main" id="{B0F602D7-48F1-47A8-934A-2FD9D2121357}"/>
                    </a:ext>
                  </a:extLst>
                </p14:cNvPr>
                <p14:cNvContentPartPr/>
                <p14:nvPr/>
              </p14:nvContentPartPr>
              <p14:xfrm>
                <a:off x="6617880" y="1459680"/>
                <a:ext cx="142560" cy="55080"/>
              </p14:xfrm>
            </p:contentPart>
          </mc:Choice>
          <mc:Fallback xmlns="">
            <p:pic>
              <p:nvPicPr>
                <p:cNvPr id="26" name="Ink 25">
                  <a:extLst>
                    <a:ext uri="{FF2B5EF4-FFF2-40B4-BE49-F238E27FC236}">
                      <a16:creationId xmlns:a16="http://schemas.microsoft.com/office/drawing/2014/main" id="{B0F602D7-48F1-47A8-934A-2FD9D2121357}"/>
                    </a:ext>
                  </a:extLst>
                </p:cNvPr>
                <p:cNvPicPr/>
                <p:nvPr/>
              </p:nvPicPr>
              <p:blipFill>
                <a:blip r:embed="rId634"/>
                <a:stretch>
                  <a:fillRect/>
                </a:stretch>
              </p:blipFill>
              <p:spPr>
                <a:xfrm>
                  <a:off x="6608880" y="1451040"/>
                  <a:ext cx="1602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27" name="Ink 26">
                  <a:extLst>
                    <a:ext uri="{FF2B5EF4-FFF2-40B4-BE49-F238E27FC236}">
                      <a16:creationId xmlns:a16="http://schemas.microsoft.com/office/drawing/2014/main" id="{3A81BB16-D802-4425-BA45-221E395F152E}"/>
                    </a:ext>
                  </a:extLst>
                </p14:cNvPr>
                <p14:cNvContentPartPr/>
                <p14:nvPr/>
              </p14:nvContentPartPr>
              <p14:xfrm>
                <a:off x="6653160" y="1474440"/>
                <a:ext cx="43920" cy="109440"/>
              </p14:xfrm>
            </p:contentPart>
          </mc:Choice>
          <mc:Fallback xmlns="">
            <p:pic>
              <p:nvPicPr>
                <p:cNvPr id="27" name="Ink 26">
                  <a:extLst>
                    <a:ext uri="{FF2B5EF4-FFF2-40B4-BE49-F238E27FC236}">
                      <a16:creationId xmlns:a16="http://schemas.microsoft.com/office/drawing/2014/main" id="{3A81BB16-D802-4425-BA45-221E395F152E}"/>
                    </a:ext>
                  </a:extLst>
                </p:cNvPr>
                <p:cNvPicPr/>
                <p:nvPr/>
              </p:nvPicPr>
              <p:blipFill>
                <a:blip r:embed="rId636"/>
                <a:stretch>
                  <a:fillRect/>
                </a:stretch>
              </p:blipFill>
              <p:spPr>
                <a:xfrm>
                  <a:off x="6644160" y="1465440"/>
                  <a:ext cx="615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28" name="Ink 27">
                  <a:extLst>
                    <a:ext uri="{FF2B5EF4-FFF2-40B4-BE49-F238E27FC236}">
                      <a16:creationId xmlns:a16="http://schemas.microsoft.com/office/drawing/2014/main" id="{B5BC2803-767D-4396-A09C-892BAB8F438C}"/>
                    </a:ext>
                  </a:extLst>
                </p14:cNvPr>
                <p14:cNvContentPartPr/>
                <p14:nvPr/>
              </p14:nvContentPartPr>
              <p14:xfrm>
                <a:off x="6699240" y="1482360"/>
                <a:ext cx="35640" cy="118440"/>
              </p14:xfrm>
            </p:contentPart>
          </mc:Choice>
          <mc:Fallback xmlns="">
            <p:pic>
              <p:nvPicPr>
                <p:cNvPr id="28" name="Ink 27">
                  <a:extLst>
                    <a:ext uri="{FF2B5EF4-FFF2-40B4-BE49-F238E27FC236}">
                      <a16:creationId xmlns:a16="http://schemas.microsoft.com/office/drawing/2014/main" id="{B5BC2803-767D-4396-A09C-892BAB8F438C}"/>
                    </a:ext>
                  </a:extLst>
                </p:cNvPr>
                <p:cNvPicPr/>
                <p:nvPr/>
              </p:nvPicPr>
              <p:blipFill>
                <a:blip r:embed="rId638"/>
                <a:stretch>
                  <a:fillRect/>
                </a:stretch>
              </p:blipFill>
              <p:spPr>
                <a:xfrm>
                  <a:off x="6690600" y="1473360"/>
                  <a:ext cx="532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30" name="Ink 29">
                  <a:extLst>
                    <a:ext uri="{FF2B5EF4-FFF2-40B4-BE49-F238E27FC236}">
                      <a16:creationId xmlns:a16="http://schemas.microsoft.com/office/drawing/2014/main" id="{C7298A64-F771-4C2D-92E2-2D110F0DCAD3}"/>
                    </a:ext>
                  </a:extLst>
                </p14:cNvPr>
                <p14:cNvContentPartPr/>
                <p14:nvPr/>
              </p14:nvContentPartPr>
              <p14:xfrm>
                <a:off x="6849360" y="1437360"/>
                <a:ext cx="64080" cy="167400"/>
              </p14:xfrm>
            </p:contentPart>
          </mc:Choice>
          <mc:Fallback xmlns="">
            <p:pic>
              <p:nvPicPr>
                <p:cNvPr id="30" name="Ink 29">
                  <a:extLst>
                    <a:ext uri="{FF2B5EF4-FFF2-40B4-BE49-F238E27FC236}">
                      <a16:creationId xmlns:a16="http://schemas.microsoft.com/office/drawing/2014/main" id="{C7298A64-F771-4C2D-92E2-2D110F0DCAD3}"/>
                    </a:ext>
                  </a:extLst>
                </p:cNvPr>
                <p:cNvPicPr/>
                <p:nvPr/>
              </p:nvPicPr>
              <p:blipFill>
                <a:blip r:embed="rId640"/>
                <a:stretch>
                  <a:fillRect/>
                </a:stretch>
              </p:blipFill>
              <p:spPr>
                <a:xfrm>
                  <a:off x="6840720" y="1428720"/>
                  <a:ext cx="8172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31" name="Ink 30">
                  <a:extLst>
                    <a:ext uri="{FF2B5EF4-FFF2-40B4-BE49-F238E27FC236}">
                      <a16:creationId xmlns:a16="http://schemas.microsoft.com/office/drawing/2014/main" id="{82EDBEAC-4F47-44F1-BD16-17C51A56BDF7}"/>
                    </a:ext>
                  </a:extLst>
                </p14:cNvPr>
                <p14:cNvContentPartPr/>
                <p14:nvPr/>
              </p14:nvContentPartPr>
              <p14:xfrm>
                <a:off x="6813360" y="1538520"/>
                <a:ext cx="89640" cy="10080"/>
              </p14:xfrm>
            </p:contentPart>
          </mc:Choice>
          <mc:Fallback xmlns="">
            <p:pic>
              <p:nvPicPr>
                <p:cNvPr id="31" name="Ink 30">
                  <a:extLst>
                    <a:ext uri="{FF2B5EF4-FFF2-40B4-BE49-F238E27FC236}">
                      <a16:creationId xmlns:a16="http://schemas.microsoft.com/office/drawing/2014/main" id="{82EDBEAC-4F47-44F1-BD16-17C51A56BDF7}"/>
                    </a:ext>
                  </a:extLst>
                </p:cNvPr>
                <p:cNvPicPr/>
                <p:nvPr/>
              </p:nvPicPr>
              <p:blipFill>
                <a:blip r:embed="rId642"/>
                <a:stretch>
                  <a:fillRect/>
                </a:stretch>
              </p:blipFill>
              <p:spPr>
                <a:xfrm>
                  <a:off x="6804360" y="1529520"/>
                  <a:ext cx="107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32" name="Ink 31">
                  <a:extLst>
                    <a:ext uri="{FF2B5EF4-FFF2-40B4-BE49-F238E27FC236}">
                      <a16:creationId xmlns:a16="http://schemas.microsoft.com/office/drawing/2014/main" id="{EE07B8EE-C4A9-4FF0-9D3B-BAB8148990E9}"/>
                    </a:ext>
                  </a:extLst>
                </p14:cNvPr>
                <p14:cNvContentPartPr/>
                <p14:nvPr/>
              </p14:nvContentPartPr>
              <p14:xfrm>
                <a:off x="6917400" y="1598280"/>
                <a:ext cx="53280" cy="40320"/>
              </p14:xfrm>
            </p:contentPart>
          </mc:Choice>
          <mc:Fallback xmlns="">
            <p:pic>
              <p:nvPicPr>
                <p:cNvPr id="32" name="Ink 31">
                  <a:extLst>
                    <a:ext uri="{FF2B5EF4-FFF2-40B4-BE49-F238E27FC236}">
                      <a16:creationId xmlns:a16="http://schemas.microsoft.com/office/drawing/2014/main" id="{EE07B8EE-C4A9-4FF0-9D3B-BAB8148990E9}"/>
                    </a:ext>
                  </a:extLst>
                </p:cNvPr>
                <p:cNvPicPr/>
                <p:nvPr/>
              </p:nvPicPr>
              <p:blipFill>
                <a:blip r:embed="rId644"/>
                <a:stretch>
                  <a:fillRect/>
                </a:stretch>
              </p:blipFill>
              <p:spPr>
                <a:xfrm>
                  <a:off x="6908400" y="1589280"/>
                  <a:ext cx="70920" cy="5796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33" name="Ink 32">
                  <a:extLst>
                    <a:ext uri="{FF2B5EF4-FFF2-40B4-BE49-F238E27FC236}">
                      <a16:creationId xmlns:a16="http://schemas.microsoft.com/office/drawing/2014/main" id="{8FFF2DF6-1F11-4E87-B145-A80724A38E47}"/>
                    </a:ext>
                  </a:extLst>
                </p14:cNvPr>
                <p14:cNvContentPartPr/>
                <p14:nvPr/>
              </p14:nvContentPartPr>
              <p14:xfrm>
                <a:off x="7051680" y="1453920"/>
                <a:ext cx="58320" cy="149400"/>
              </p14:xfrm>
            </p:contentPart>
          </mc:Choice>
          <mc:Fallback xmlns="">
            <p:pic>
              <p:nvPicPr>
                <p:cNvPr id="33" name="Ink 32">
                  <a:extLst>
                    <a:ext uri="{FF2B5EF4-FFF2-40B4-BE49-F238E27FC236}">
                      <a16:creationId xmlns:a16="http://schemas.microsoft.com/office/drawing/2014/main" id="{8FFF2DF6-1F11-4E87-B145-A80724A38E47}"/>
                    </a:ext>
                  </a:extLst>
                </p:cNvPr>
                <p:cNvPicPr/>
                <p:nvPr/>
              </p:nvPicPr>
              <p:blipFill>
                <a:blip r:embed="rId646"/>
                <a:stretch>
                  <a:fillRect/>
                </a:stretch>
              </p:blipFill>
              <p:spPr>
                <a:xfrm>
                  <a:off x="7042680" y="1444920"/>
                  <a:ext cx="759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34" name="Ink 33">
                  <a:extLst>
                    <a:ext uri="{FF2B5EF4-FFF2-40B4-BE49-F238E27FC236}">
                      <a16:creationId xmlns:a16="http://schemas.microsoft.com/office/drawing/2014/main" id="{9A47D4D4-34DC-41EA-8A9B-6D25BF897170}"/>
                    </a:ext>
                  </a:extLst>
                </p14:cNvPr>
                <p14:cNvContentPartPr/>
                <p14:nvPr/>
              </p14:nvContentPartPr>
              <p14:xfrm>
                <a:off x="7013160" y="1515840"/>
                <a:ext cx="101520" cy="14400"/>
              </p14:xfrm>
            </p:contentPart>
          </mc:Choice>
          <mc:Fallback xmlns="">
            <p:pic>
              <p:nvPicPr>
                <p:cNvPr id="34" name="Ink 33">
                  <a:extLst>
                    <a:ext uri="{FF2B5EF4-FFF2-40B4-BE49-F238E27FC236}">
                      <a16:creationId xmlns:a16="http://schemas.microsoft.com/office/drawing/2014/main" id="{9A47D4D4-34DC-41EA-8A9B-6D25BF897170}"/>
                    </a:ext>
                  </a:extLst>
                </p:cNvPr>
                <p:cNvPicPr/>
                <p:nvPr/>
              </p:nvPicPr>
              <p:blipFill>
                <a:blip r:embed="rId648"/>
                <a:stretch>
                  <a:fillRect/>
                </a:stretch>
              </p:blipFill>
              <p:spPr>
                <a:xfrm>
                  <a:off x="7004160" y="1507200"/>
                  <a:ext cx="119160" cy="32040"/>
                </a:xfrm>
                <a:prstGeom prst="rect">
                  <a:avLst/>
                </a:prstGeom>
              </p:spPr>
            </p:pic>
          </mc:Fallback>
        </mc:AlternateContent>
      </p:grpSp>
      <p:grpSp>
        <p:nvGrpSpPr>
          <p:cNvPr id="43" name="Group 42">
            <a:extLst>
              <a:ext uri="{FF2B5EF4-FFF2-40B4-BE49-F238E27FC236}">
                <a16:creationId xmlns:a16="http://schemas.microsoft.com/office/drawing/2014/main" id="{CA4DC83D-AF78-444D-B163-FC799A69809C}"/>
              </a:ext>
            </a:extLst>
          </p:cNvPr>
          <p:cNvGrpSpPr/>
          <p:nvPr/>
        </p:nvGrpSpPr>
        <p:grpSpPr>
          <a:xfrm>
            <a:off x="3530220" y="1986360"/>
            <a:ext cx="482760" cy="289440"/>
            <a:chOff x="7256160" y="1389120"/>
            <a:chExt cx="482760" cy="289440"/>
          </a:xfrm>
        </p:grpSpPr>
        <mc:AlternateContent xmlns:mc="http://schemas.openxmlformats.org/markup-compatibility/2006" xmlns:p14="http://schemas.microsoft.com/office/powerpoint/2010/main">
          <mc:Choice Requires="p14">
            <p:contentPart p14:bwMode="auto" r:id="rId649">
              <p14:nvContentPartPr>
                <p14:cNvPr id="36" name="Ink 35">
                  <a:extLst>
                    <a:ext uri="{FF2B5EF4-FFF2-40B4-BE49-F238E27FC236}">
                      <a16:creationId xmlns:a16="http://schemas.microsoft.com/office/drawing/2014/main" id="{2FCD0A1F-82A4-4FCF-B555-09A4CFE1F845}"/>
                    </a:ext>
                  </a:extLst>
                </p14:cNvPr>
                <p14:cNvContentPartPr/>
                <p14:nvPr/>
              </p14:nvContentPartPr>
              <p14:xfrm>
                <a:off x="7284240" y="1486320"/>
                <a:ext cx="15840" cy="92880"/>
              </p14:xfrm>
            </p:contentPart>
          </mc:Choice>
          <mc:Fallback xmlns="">
            <p:pic>
              <p:nvPicPr>
                <p:cNvPr id="36" name="Ink 35">
                  <a:extLst>
                    <a:ext uri="{FF2B5EF4-FFF2-40B4-BE49-F238E27FC236}">
                      <a16:creationId xmlns:a16="http://schemas.microsoft.com/office/drawing/2014/main" id="{2FCD0A1F-82A4-4FCF-B555-09A4CFE1F845}"/>
                    </a:ext>
                  </a:extLst>
                </p:cNvPr>
                <p:cNvPicPr/>
                <p:nvPr/>
              </p:nvPicPr>
              <p:blipFill>
                <a:blip r:embed="rId650"/>
                <a:stretch>
                  <a:fillRect/>
                </a:stretch>
              </p:blipFill>
              <p:spPr>
                <a:xfrm>
                  <a:off x="7275600" y="1477320"/>
                  <a:ext cx="33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37" name="Ink 36">
                  <a:extLst>
                    <a:ext uri="{FF2B5EF4-FFF2-40B4-BE49-F238E27FC236}">
                      <a16:creationId xmlns:a16="http://schemas.microsoft.com/office/drawing/2014/main" id="{C2F66B3B-4578-4168-BA7E-65E0AD516A1B}"/>
                    </a:ext>
                  </a:extLst>
                </p14:cNvPr>
                <p14:cNvContentPartPr/>
                <p14:nvPr/>
              </p14:nvContentPartPr>
              <p14:xfrm>
                <a:off x="7256160" y="1528440"/>
                <a:ext cx="86040" cy="8280"/>
              </p14:xfrm>
            </p:contentPart>
          </mc:Choice>
          <mc:Fallback xmlns="">
            <p:pic>
              <p:nvPicPr>
                <p:cNvPr id="37" name="Ink 36">
                  <a:extLst>
                    <a:ext uri="{FF2B5EF4-FFF2-40B4-BE49-F238E27FC236}">
                      <a16:creationId xmlns:a16="http://schemas.microsoft.com/office/drawing/2014/main" id="{C2F66B3B-4578-4168-BA7E-65E0AD516A1B}"/>
                    </a:ext>
                  </a:extLst>
                </p:cNvPr>
                <p:cNvPicPr/>
                <p:nvPr/>
              </p:nvPicPr>
              <p:blipFill>
                <a:blip r:embed="rId652"/>
                <a:stretch>
                  <a:fillRect/>
                </a:stretch>
              </p:blipFill>
              <p:spPr>
                <a:xfrm>
                  <a:off x="7247520" y="1519800"/>
                  <a:ext cx="1036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53">
              <p14:nvContentPartPr>
                <p14:cNvPr id="38" name="Ink 37">
                  <a:extLst>
                    <a:ext uri="{FF2B5EF4-FFF2-40B4-BE49-F238E27FC236}">
                      <a16:creationId xmlns:a16="http://schemas.microsoft.com/office/drawing/2014/main" id="{EB73965B-92E7-4903-BBD8-F05515C96241}"/>
                    </a:ext>
                  </a:extLst>
                </p14:cNvPr>
                <p14:cNvContentPartPr/>
                <p14:nvPr/>
              </p14:nvContentPartPr>
              <p14:xfrm>
                <a:off x="7439040" y="1458240"/>
                <a:ext cx="135360" cy="208440"/>
              </p14:xfrm>
            </p:contentPart>
          </mc:Choice>
          <mc:Fallback xmlns="">
            <p:pic>
              <p:nvPicPr>
                <p:cNvPr id="38" name="Ink 37">
                  <a:extLst>
                    <a:ext uri="{FF2B5EF4-FFF2-40B4-BE49-F238E27FC236}">
                      <a16:creationId xmlns:a16="http://schemas.microsoft.com/office/drawing/2014/main" id="{EB73965B-92E7-4903-BBD8-F05515C96241}"/>
                    </a:ext>
                  </a:extLst>
                </p:cNvPr>
                <p:cNvPicPr/>
                <p:nvPr/>
              </p:nvPicPr>
              <p:blipFill>
                <a:blip r:embed="rId654"/>
                <a:stretch>
                  <a:fillRect/>
                </a:stretch>
              </p:blipFill>
              <p:spPr>
                <a:xfrm>
                  <a:off x="7430400" y="1449240"/>
                  <a:ext cx="153000" cy="2260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40" name="Ink 39">
                  <a:extLst>
                    <a:ext uri="{FF2B5EF4-FFF2-40B4-BE49-F238E27FC236}">
                      <a16:creationId xmlns:a16="http://schemas.microsoft.com/office/drawing/2014/main" id="{F9E41003-2385-4C52-9868-5E6CC20E690C}"/>
                    </a:ext>
                  </a:extLst>
                </p14:cNvPr>
                <p14:cNvContentPartPr/>
                <p14:nvPr/>
              </p14:nvContentPartPr>
              <p14:xfrm>
                <a:off x="7599240" y="1556160"/>
                <a:ext cx="56160" cy="63000"/>
              </p14:xfrm>
            </p:contentPart>
          </mc:Choice>
          <mc:Fallback xmlns="">
            <p:pic>
              <p:nvPicPr>
                <p:cNvPr id="40" name="Ink 39">
                  <a:extLst>
                    <a:ext uri="{FF2B5EF4-FFF2-40B4-BE49-F238E27FC236}">
                      <a16:creationId xmlns:a16="http://schemas.microsoft.com/office/drawing/2014/main" id="{F9E41003-2385-4C52-9868-5E6CC20E690C}"/>
                    </a:ext>
                  </a:extLst>
                </p:cNvPr>
                <p:cNvPicPr/>
                <p:nvPr/>
              </p:nvPicPr>
              <p:blipFill>
                <a:blip r:embed="rId656"/>
                <a:stretch>
                  <a:fillRect/>
                </a:stretch>
              </p:blipFill>
              <p:spPr>
                <a:xfrm>
                  <a:off x="7590600" y="1547520"/>
                  <a:ext cx="7380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42" name="Ink 41">
                  <a:extLst>
                    <a:ext uri="{FF2B5EF4-FFF2-40B4-BE49-F238E27FC236}">
                      <a16:creationId xmlns:a16="http://schemas.microsoft.com/office/drawing/2014/main" id="{58F6149F-C7B1-407B-8CA2-1CC868B32179}"/>
                    </a:ext>
                  </a:extLst>
                </p14:cNvPr>
                <p14:cNvContentPartPr/>
                <p14:nvPr/>
              </p14:nvContentPartPr>
              <p14:xfrm>
                <a:off x="7648560" y="1389120"/>
                <a:ext cx="90360" cy="289440"/>
              </p14:xfrm>
            </p:contentPart>
          </mc:Choice>
          <mc:Fallback xmlns="">
            <p:pic>
              <p:nvPicPr>
                <p:cNvPr id="42" name="Ink 41">
                  <a:extLst>
                    <a:ext uri="{FF2B5EF4-FFF2-40B4-BE49-F238E27FC236}">
                      <a16:creationId xmlns:a16="http://schemas.microsoft.com/office/drawing/2014/main" id="{58F6149F-C7B1-407B-8CA2-1CC868B32179}"/>
                    </a:ext>
                  </a:extLst>
                </p:cNvPr>
                <p:cNvPicPr/>
                <p:nvPr/>
              </p:nvPicPr>
              <p:blipFill>
                <a:blip r:embed="rId658"/>
                <a:stretch>
                  <a:fillRect/>
                </a:stretch>
              </p:blipFill>
              <p:spPr>
                <a:xfrm>
                  <a:off x="7639920" y="1380480"/>
                  <a:ext cx="108000" cy="307080"/>
                </a:xfrm>
                <a:prstGeom prst="rect">
                  <a:avLst/>
                </a:prstGeom>
              </p:spPr>
            </p:pic>
          </mc:Fallback>
        </mc:AlternateContent>
      </p:grpSp>
      <p:grpSp>
        <p:nvGrpSpPr>
          <p:cNvPr id="451" name="Group 450">
            <a:extLst>
              <a:ext uri="{FF2B5EF4-FFF2-40B4-BE49-F238E27FC236}">
                <a16:creationId xmlns:a16="http://schemas.microsoft.com/office/drawing/2014/main" id="{C5F9FF7F-5969-43CD-8FB5-658934E51C02}"/>
              </a:ext>
            </a:extLst>
          </p:cNvPr>
          <p:cNvGrpSpPr/>
          <p:nvPr/>
        </p:nvGrpSpPr>
        <p:grpSpPr>
          <a:xfrm>
            <a:off x="4590360" y="1984474"/>
            <a:ext cx="515520" cy="243000"/>
            <a:chOff x="4962420" y="1399200"/>
            <a:chExt cx="515520" cy="243000"/>
          </a:xfrm>
        </p:grpSpPr>
        <mc:AlternateContent xmlns:mc="http://schemas.openxmlformats.org/markup-compatibility/2006" xmlns:p14="http://schemas.microsoft.com/office/powerpoint/2010/main">
          <mc:Choice Requires="p14">
            <p:contentPart p14:bwMode="auto" r:id="rId659">
              <p14:nvContentPartPr>
                <p14:cNvPr id="44" name="Ink 43">
                  <a:extLst>
                    <a:ext uri="{FF2B5EF4-FFF2-40B4-BE49-F238E27FC236}">
                      <a16:creationId xmlns:a16="http://schemas.microsoft.com/office/drawing/2014/main" id="{E4E24DEA-1C9D-4F71-A386-BB20F491C003}"/>
                    </a:ext>
                  </a:extLst>
                </p14:cNvPr>
                <p14:cNvContentPartPr/>
                <p14:nvPr/>
              </p14:nvContentPartPr>
              <p14:xfrm>
                <a:off x="4962420" y="1451400"/>
                <a:ext cx="105480" cy="190800"/>
              </p14:xfrm>
            </p:contentPart>
          </mc:Choice>
          <mc:Fallback xmlns="">
            <p:pic>
              <p:nvPicPr>
                <p:cNvPr id="44" name="Ink 43">
                  <a:extLst>
                    <a:ext uri="{FF2B5EF4-FFF2-40B4-BE49-F238E27FC236}">
                      <a16:creationId xmlns:a16="http://schemas.microsoft.com/office/drawing/2014/main" id="{E4E24DEA-1C9D-4F71-A386-BB20F491C003}"/>
                    </a:ext>
                  </a:extLst>
                </p:cNvPr>
                <p:cNvPicPr/>
                <p:nvPr/>
              </p:nvPicPr>
              <p:blipFill>
                <a:blip r:embed="rId660"/>
                <a:stretch>
                  <a:fillRect/>
                </a:stretch>
              </p:blipFill>
              <p:spPr>
                <a:xfrm>
                  <a:off x="4953420" y="1442760"/>
                  <a:ext cx="1231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661">
              <p14:nvContentPartPr>
                <p14:cNvPr id="45" name="Ink 44">
                  <a:extLst>
                    <a:ext uri="{FF2B5EF4-FFF2-40B4-BE49-F238E27FC236}">
                      <a16:creationId xmlns:a16="http://schemas.microsoft.com/office/drawing/2014/main" id="{69E95EF6-D9FF-4A4F-ABDC-201E17EB13C8}"/>
                    </a:ext>
                  </a:extLst>
                </p14:cNvPr>
                <p14:cNvContentPartPr/>
                <p14:nvPr/>
              </p14:nvContentPartPr>
              <p14:xfrm>
                <a:off x="5098860" y="1548240"/>
                <a:ext cx="91080" cy="81720"/>
              </p14:xfrm>
            </p:contentPart>
          </mc:Choice>
          <mc:Fallback xmlns="">
            <p:pic>
              <p:nvPicPr>
                <p:cNvPr id="45" name="Ink 44">
                  <a:extLst>
                    <a:ext uri="{FF2B5EF4-FFF2-40B4-BE49-F238E27FC236}">
                      <a16:creationId xmlns:a16="http://schemas.microsoft.com/office/drawing/2014/main" id="{69E95EF6-D9FF-4A4F-ABDC-201E17EB13C8}"/>
                    </a:ext>
                  </a:extLst>
                </p:cNvPr>
                <p:cNvPicPr/>
                <p:nvPr/>
              </p:nvPicPr>
              <p:blipFill>
                <a:blip r:embed="rId662"/>
                <a:stretch>
                  <a:fillRect/>
                </a:stretch>
              </p:blipFill>
              <p:spPr>
                <a:xfrm>
                  <a:off x="5089860" y="1539600"/>
                  <a:ext cx="108720" cy="9936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46" name="Ink 45">
                  <a:extLst>
                    <a:ext uri="{FF2B5EF4-FFF2-40B4-BE49-F238E27FC236}">
                      <a16:creationId xmlns:a16="http://schemas.microsoft.com/office/drawing/2014/main" id="{32B1BAC8-23AA-4DB9-ACA2-C730FC2507CA}"/>
                    </a:ext>
                  </a:extLst>
                </p14:cNvPr>
                <p14:cNvContentPartPr/>
                <p14:nvPr/>
              </p14:nvContentPartPr>
              <p14:xfrm>
                <a:off x="5115420" y="1552200"/>
                <a:ext cx="61560" cy="51120"/>
              </p14:xfrm>
            </p:contentPart>
          </mc:Choice>
          <mc:Fallback xmlns="">
            <p:pic>
              <p:nvPicPr>
                <p:cNvPr id="46" name="Ink 45">
                  <a:extLst>
                    <a:ext uri="{FF2B5EF4-FFF2-40B4-BE49-F238E27FC236}">
                      <a16:creationId xmlns:a16="http://schemas.microsoft.com/office/drawing/2014/main" id="{32B1BAC8-23AA-4DB9-ACA2-C730FC2507CA}"/>
                    </a:ext>
                  </a:extLst>
                </p:cNvPr>
                <p:cNvPicPr/>
                <p:nvPr/>
              </p:nvPicPr>
              <p:blipFill>
                <a:blip r:embed="rId664"/>
                <a:stretch>
                  <a:fillRect/>
                </a:stretch>
              </p:blipFill>
              <p:spPr>
                <a:xfrm>
                  <a:off x="5106420" y="1543200"/>
                  <a:ext cx="79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55" name="Ink 54">
                  <a:extLst>
                    <a:ext uri="{FF2B5EF4-FFF2-40B4-BE49-F238E27FC236}">
                      <a16:creationId xmlns:a16="http://schemas.microsoft.com/office/drawing/2014/main" id="{396A1EE7-C7A0-414F-840A-A52D6FF18341}"/>
                    </a:ext>
                  </a:extLst>
                </p14:cNvPr>
                <p14:cNvContentPartPr/>
                <p14:nvPr/>
              </p14:nvContentPartPr>
              <p14:xfrm>
                <a:off x="5247540" y="1399200"/>
                <a:ext cx="74880" cy="231120"/>
              </p14:xfrm>
            </p:contentPart>
          </mc:Choice>
          <mc:Fallback xmlns="">
            <p:pic>
              <p:nvPicPr>
                <p:cNvPr id="55" name="Ink 54">
                  <a:extLst>
                    <a:ext uri="{FF2B5EF4-FFF2-40B4-BE49-F238E27FC236}">
                      <a16:creationId xmlns:a16="http://schemas.microsoft.com/office/drawing/2014/main" id="{396A1EE7-C7A0-414F-840A-A52D6FF18341}"/>
                    </a:ext>
                  </a:extLst>
                </p:cNvPr>
                <p:cNvPicPr/>
                <p:nvPr/>
              </p:nvPicPr>
              <p:blipFill>
                <a:blip r:embed="rId666"/>
                <a:stretch>
                  <a:fillRect/>
                </a:stretch>
              </p:blipFill>
              <p:spPr>
                <a:xfrm>
                  <a:off x="5238900" y="1390560"/>
                  <a:ext cx="9252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448" name="Ink 447">
                  <a:extLst>
                    <a:ext uri="{FF2B5EF4-FFF2-40B4-BE49-F238E27FC236}">
                      <a16:creationId xmlns:a16="http://schemas.microsoft.com/office/drawing/2014/main" id="{35EE35DD-3D6B-4C06-A27D-E8CAB475B342}"/>
                    </a:ext>
                  </a:extLst>
                </p14:cNvPr>
                <p14:cNvContentPartPr/>
                <p14:nvPr/>
              </p14:nvContentPartPr>
              <p14:xfrm>
                <a:off x="5229540" y="1568040"/>
                <a:ext cx="55800" cy="9360"/>
              </p14:xfrm>
            </p:contentPart>
          </mc:Choice>
          <mc:Fallback xmlns="">
            <p:pic>
              <p:nvPicPr>
                <p:cNvPr id="448" name="Ink 447">
                  <a:extLst>
                    <a:ext uri="{FF2B5EF4-FFF2-40B4-BE49-F238E27FC236}">
                      <a16:creationId xmlns:a16="http://schemas.microsoft.com/office/drawing/2014/main" id="{35EE35DD-3D6B-4C06-A27D-E8CAB475B342}"/>
                    </a:ext>
                  </a:extLst>
                </p:cNvPr>
                <p:cNvPicPr/>
                <p:nvPr/>
              </p:nvPicPr>
              <p:blipFill>
                <a:blip r:embed="rId668"/>
                <a:stretch>
                  <a:fillRect/>
                </a:stretch>
              </p:blipFill>
              <p:spPr>
                <a:xfrm>
                  <a:off x="5220540" y="1559040"/>
                  <a:ext cx="734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449" name="Ink 448">
                  <a:extLst>
                    <a:ext uri="{FF2B5EF4-FFF2-40B4-BE49-F238E27FC236}">
                      <a16:creationId xmlns:a16="http://schemas.microsoft.com/office/drawing/2014/main" id="{0840C8F2-F578-4FA9-91F0-22A3E5EAB9AC}"/>
                    </a:ext>
                  </a:extLst>
                </p14:cNvPr>
                <p14:cNvContentPartPr/>
                <p14:nvPr/>
              </p14:nvContentPartPr>
              <p14:xfrm>
                <a:off x="5344740" y="1423680"/>
                <a:ext cx="33480" cy="77040"/>
              </p14:xfrm>
            </p:contentPart>
          </mc:Choice>
          <mc:Fallback xmlns="">
            <p:pic>
              <p:nvPicPr>
                <p:cNvPr id="449" name="Ink 448">
                  <a:extLst>
                    <a:ext uri="{FF2B5EF4-FFF2-40B4-BE49-F238E27FC236}">
                      <a16:creationId xmlns:a16="http://schemas.microsoft.com/office/drawing/2014/main" id="{0840C8F2-F578-4FA9-91F0-22A3E5EAB9AC}"/>
                    </a:ext>
                  </a:extLst>
                </p:cNvPr>
                <p:cNvPicPr/>
                <p:nvPr/>
              </p:nvPicPr>
              <p:blipFill>
                <a:blip r:embed="rId670"/>
                <a:stretch>
                  <a:fillRect/>
                </a:stretch>
              </p:blipFill>
              <p:spPr>
                <a:xfrm>
                  <a:off x="5336100" y="1415040"/>
                  <a:ext cx="511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450" name="Ink 449">
                  <a:extLst>
                    <a:ext uri="{FF2B5EF4-FFF2-40B4-BE49-F238E27FC236}">
                      <a16:creationId xmlns:a16="http://schemas.microsoft.com/office/drawing/2014/main" id="{9364D524-2154-4A3F-A951-7A2E412B5215}"/>
                    </a:ext>
                  </a:extLst>
                </p14:cNvPr>
                <p14:cNvContentPartPr/>
                <p14:nvPr/>
              </p14:nvContentPartPr>
              <p14:xfrm>
                <a:off x="5414940" y="1516200"/>
                <a:ext cx="63000" cy="96480"/>
              </p14:xfrm>
            </p:contentPart>
          </mc:Choice>
          <mc:Fallback xmlns="">
            <p:pic>
              <p:nvPicPr>
                <p:cNvPr id="450" name="Ink 449">
                  <a:extLst>
                    <a:ext uri="{FF2B5EF4-FFF2-40B4-BE49-F238E27FC236}">
                      <a16:creationId xmlns:a16="http://schemas.microsoft.com/office/drawing/2014/main" id="{9364D524-2154-4A3F-A951-7A2E412B5215}"/>
                    </a:ext>
                  </a:extLst>
                </p:cNvPr>
                <p:cNvPicPr/>
                <p:nvPr/>
              </p:nvPicPr>
              <p:blipFill>
                <a:blip r:embed="rId672"/>
                <a:stretch>
                  <a:fillRect/>
                </a:stretch>
              </p:blipFill>
              <p:spPr>
                <a:xfrm>
                  <a:off x="5406300" y="1507560"/>
                  <a:ext cx="80640" cy="114120"/>
                </a:xfrm>
                <a:prstGeom prst="rect">
                  <a:avLst/>
                </a:prstGeom>
              </p:spPr>
            </p:pic>
          </mc:Fallback>
        </mc:AlternateContent>
      </p:grpSp>
      <p:grpSp>
        <p:nvGrpSpPr>
          <p:cNvPr id="456" name="Group 455">
            <a:extLst>
              <a:ext uri="{FF2B5EF4-FFF2-40B4-BE49-F238E27FC236}">
                <a16:creationId xmlns:a16="http://schemas.microsoft.com/office/drawing/2014/main" id="{D9223CAE-4DC6-4A71-A02C-AA72914AF96B}"/>
              </a:ext>
            </a:extLst>
          </p:cNvPr>
          <p:cNvGrpSpPr/>
          <p:nvPr/>
        </p:nvGrpSpPr>
        <p:grpSpPr>
          <a:xfrm>
            <a:off x="5276520" y="2023354"/>
            <a:ext cx="283320" cy="182160"/>
            <a:chOff x="5648580" y="1438080"/>
            <a:chExt cx="283320" cy="182160"/>
          </a:xfrm>
        </p:grpSpPr>
        <mc:AlternateContent xmlns:mc="http://schemas.openxmlformats.org/markup-compatibility/2006" xmlns:p14="http://schemas.microsoft.com/office/powerpoint/2010/main">
          <mc:Choice Requires="p14">
            <p:contentPart p14:bwMode="auto" r:id="rId673">
              <p14:nvContentPartPr>
                <p14:cNvPr id="452" name="Ink 451">
                  <a:extLst>
                    <a:ext uri="{FF2B5EF4-FFF2-40B4-BE49-F238E27FC236}">
                      <a16:creationId xmlns:a16="http://schemas.microsoft.com/office/drawing/2014/main" id="{52BD1051-0609-4CE4-AE88-7A7120032D11}"/>
                    </a:ext>
                  </a:extLst>
                </p14:cNvPr>
                <p14:cNvContentPartPr/>
                <p14:nvPr/>
              </p14:nvContentPartPr>
              <p14:xfrm>
                <a:off x="5648580" y="1522320"/>
                <a:ext cx="83880" cy="97920"/>
              </p14:xfrm>
            </p:contentPart>
          </mc:Choice>
          <mc:Fallback xmlns="">
            <p:pic>
              <p:nvPicPr>
                <p:cNvPr id="452" name="Ink 451">
                  <a:extLst>
                    <a:ext uri="{FF2B5EF4-FFF2-40B4-BE49-F238E27FC236}">
                      <a16:creationId xmlns:a16="http://schemas.microsoft.com/office/drawing/2014/main" id="{52BD1051-0609-4CE4-AE88-7A7120032D11}"/>
                    </a:ext>
                  </a:extLst>
                </p:cNvPr>
                <p:cNvPicPr/>
                <p:nvPr/>
              </p:nvPicPr>
              <p:blipFill>
                <a:blip r:embed="rId674"/>
                <a:stretch>
                  <a:fillRect/>
                </a:stretch>
              </p:blipFill>
              <p:spPr>
                <a:xfrm>
                  <a:off x="5639580" y="1513320"/>
                  <a:ext cx="10152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453" name="Ink 452">
                  <a:extLst>
                    <a:ext uri="{FF2B5EF4-FFF2-40B4-BE49-F238E27FC236}">
                      <a16:creationId xmlns:a16="http://schemas.microsoft.com/office/drawing/2014/main" id="{8E4B3404-6319-4D4C-81F0-845C65EBEB6A}"/>
                    </a:ext>
                  </a:extLst>
                </p14:cNvPr>
                <p14:cNvContentPartPr/>
                <p14:nvPr/>
              </p14:nvContentPartPr>
              <p14:xfrm>
                <a:off x="5762340" y="1557600"/>
                <a:ext cx="74880" cy="57960"/>
              </p14:xfrm>
            </p:contentPart>
          </mc:Choice>
          <mc:Fallback xmlns="">
            <p:pic>
              <p:nvPicPr>
                <p:cNvPr id="453" name="Ink 452">
                  <a:extLst>
                    <a:ext uri="{FF2B5EF4-FFF2-40B4-BE49-F238E27FC236}">
                      <a16:creationId xmlns:a16="http://schemas.microsoft.com/office/drawing/2014/main" id="{8E4B3404-6319-4D4C-81F0-845C65EBEB6A}"/>
                    </a:ext>
                  </a:extLst>
                </p:cNvPr>
                <p:cNvPicPr/>
                <p:nvPr/>
              </p:nvPicPr>
              <p:blipFill>
                <a:blip r:embed="rId676"/>
                <a:stretch>
                  <a:fillRect/>
                </a:stretch>
              </p:blipFill>
              <p:spPr>
                <a:xfrm>
                  <a:off x="5753340" y="1548600"/>
                  <a:ext cx="92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454" name="Ink 453">
                  <a:extLst>
                    <a:ext uri="{FF2B5EF4-FFF2-40B4-BE49-F238E27FC236}">
                      <a16:creationId xmlns:a16="http://schemas.microsoft.com/office/drawing/2014/main" id="{9706D9EE-EC00-4D0D-AB77-958DA9D6D0ED}"/>
                    </a:ext>
                  </a:extLst>
                </p14:cNvPr>
                <p14:cNvContentPartPr/>
                <p14:nvPr/>
              </p14:nvContentPartPr>
              <p14:xfrm>
                <a:off x="5862420" y="1438080"/>
                <a:ext cx="39960" cy="157680"/>
              </p14:xfrm>
            </p:contentPart>
          </mc:Choice>
          <mc:Fallback xmlns="">
            <p:pic>
              <p:nvPicPr>
                <p:cNvPr id="454" name="Ink 453">
                  <a:extLst>
                    <a:ext uri="{FF2B5EF4-FFF2-40B4-BE49-F238E27FC236}">
                      <a16:creationId xmlns:a16="http://schemas.microsoft.com/office/drawing/2014/main" id="{9706D9EE-EC00-4D0D-AB77-958DA9D6D0ED}"/>
                    </a:ext>
                  </a:extLst>
                </p:cNvPr>
                <p:cNvPicPr/>
                <p:nvPr/>
              </p:nvPicPr>
              <p:blipFill>
                <a:blip r:embed="rId678"/>
                <a:stretch>
                  <a:fillRect/>
                </a:stretch>
              </p:blipFill>
              <p:spPr>
                <a:xfrm>
                  <a:off x="5853420" y="1429080"/>
                  <a:ext cx="57600" cy="17532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455" name="Ink 454">
                  <a:extLst>
                    <a:ext uri="{FF2B5EF4-FFF2-40B4-BE49-F238E27FC236}">
                      <a16:creationId xmlns:a16="http://schemas.microsoft.com/office/drawing/2014/main" id="{FDD5C59B-7D02-4000-A2E6-FFE081E4AB44}"/>
                    </a:ext>
                  </a:extLst>
                </p14:cNvPr>
                <p14:cNvContentPartPr/>
                <p14:nvPr/>
              </p14:nvContentPartPr>
              <p14:xfrm>
                <a:off x="5844060" y="1528440"/>
                <a:ext cx="87840" cy="8640"/>
              </p14:xfrm>
            </p:contentPart>
          </mc:Choice>
          <mc:Fallback xmlns="">
            <p:pic>
              <p:nvPicPr>
                <p:cNvPr id="455" name="Ink 454">
                  <a:extLst>
                    <a:ext uri="{FF2B5EF4-FFF2-40B4-BE49-F238E27FC236}">
                      <a16:creationId xmlns:a16="http://schemas.microsoft.com/office/drawing/2014/main" id="{FDD5C59B-7D02-4000-A2E6-FFE081E4AB44}"/>
                    </a:ext>
                  </a:extLst>
                </p:cNvPr>
                <p:cNvPicPr/>
                <p:nvPr/>
              </p:nvPicPr>
              <p:blipFill>
                <a:blip r:embed="rId680"/>
                <a:stretch>
                  <a:fillRect/>
                </a:stretch>
              </p:blipFill>
              <p:spPr>
                <a:xfrm>
                  <a:off x="5835060" y="1519800"/>
                  <a:ext cx="105480" cy="26280"/>
                </a:xfrm>
                <a:prstGeom prst="rect">
                  <a:avLst/>
                </a:prstGeom>
              </p:spPr>
            </p:pic>
          </mc:Fallback>
        </mc:AlternateContent>
      </p:grpSp>
      <p:grpSp>
        <p:nvGrpSpPr>
          <p:cNvPr id="463" name="Group 462">
            <a:extLst>
              <a:ext uri="{FF2B5EF4-FFF2-40B4-BE49-F238E27FC236}">
                <a16:creationId xmlns:a16="http://schemas.microsoft.com/office/drawing/2014/main" id="{2B088D2E-858A-485C-89E6-09D9254206F6}"/>
              </a:ext>
            </a:extLst>
          </p:cNvPr>
          <p:cNvGrpSpPr/>
          <p:nvPr/>
        </p:nvGrpSpPr>
        <p:grpSpPr>
          <a:xfrm>
            <a:off x="5747400" y="1987354"/>
            <a:ext cx="621000" cy="282240"/>
            <a:chOff x="6119460" y="1402080"/>
            <a:chExt cx="621000" cy="282240"/>
          </a:xfrm>
        </p:grpSpPr>
        <mc:AlternateContent xmlns:mc="http://schemas.openxmlformats.org/markup-compatibility/2006" xmlns:p14="http://schemas.microsoft.com/office/powerpoint/2010/main">
          <mc:Choice Requires="p14">
            <p:contentPart p14:bwMode="auto" r:id="rId681">
              <p14:nvContentPartPr>
                <p14:cNvPr id="457" name="Ink 456">
                  <a:extLst>
                    <a:ext uri="{FF2B5EF4-FFF2-40B4-BE49-F238E27FC236}">
                      <a16:creationId xmlns:a16="http://schemas.microsoft.com/office/drawing/2014/main" id="{A4A8628D-5110-42A0-A0B9-79A0D5E3DA7D}"/>
                    </a:ext>
                  </a:extLst>
                </p14:cNvPr>
                <p14:cNvContentPartPr/>
                <p14:nvPr/>
              </p14:nvContentPartPr>
              <p14:xfrm>
                <a:off x="6119460" y="1455360"/>
                <a:ext cx="121320" cy="228960"/>
              </p14:xfrm>
            </p:contentPart>
          </mc:Choice>
          <mc:Fallback xmlns="">
            <p:pic>
              <p:nvPicPr>
                <p:cNvPr id="457" name="Ink 456">
                  <a:extLst>
                    <a:ext uri="{FF2B5EF4-FFF2-40B4-BE49-F238E27FC236}">
                      <a16:creationId xmlns:a16="http://schemas.microsoft.com/office/drawing/2014/main" id="{A4A8628D-5110-42A0-A0B9-79A0D5E3DA7D}"/>
                    </a:ext>
                  </a:extLst>
                </p:cNvPr>
                <p:cNvPicPr/>
                <p:nvPr/>
              </p:nvPicPr>
              <p:blipFill>
                <a:blip r:embed="rId682"/>
                <a:stretch>
                  <a:fillRect/>
                </a:stretch>
              </p:blipFill>
              <p:spPr>
                <a:xfrm>
                  <a:off x="6110820" y="1446720"/>
                  <a:ext cx="13896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458" name="Ink 457">
                  <a:extLst>
                    <a:ext uri="{FF2B5EF4-FFF2-40B4-BE49-F238E27FC236}">
                      <a16:creationId xmlns:a16="http://schemas.microsoft.com/office/drawing/2014/main" id="{F30B63ED-B181-4553-9177-AFFBD72D1998}"/>
                    </a:ext>
                  </a:extLst>
                </p14:cNvPr>
                <p14:cNvContentPartPr/>
                <p14:nvPr/>
              </p14:nvContentPartPr>
              <p14:xfrm>
                <a:off x="6254460" y="1586040"/>
                <a:ext cx="59760" cy="58320"/>
              </p14:xfrm>
            </p:contentPart>
          </mc:Choice>
          <mc:Fallback xmlns="">
            <p:pic>
              <p:nvPicPr>
                <p:cNvPr id="458" name="Ink 457">
                  <a:extLst>
                    <a:ext uri="{FF2B5EF4-FFF2-40B4-BE49-F238E27FC236}">
                      <a16:creationId xmlns:a16="http://schemas.microsoft.com/office/drawing/2014/main" id="{F30B63ED-B181-4553-9177-AFFBD72D1998}"/>
                    </a:ext>
                  </a:extLst>
                </p:cNvPr>
                <p:cNvPicPr/>
                <p:nvPr/>
              </p:nvPicPr>
              <p:blipFill>
                <a:blip r:embed="rId684"/>
                <a:stretch>
                  <a:fillRect/>
                </a:stretch>
              </p:blipFill>
              <p:spPr>
                <a:xfrm>
                  <a:off x="6245820" y="1577400"/>
                  <a:ext cx="7740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459" name="Ink 458">
                  <a:extLst>
                    <a:ext uri="{FF2B5EF4-FFF2-40B4-BE49-F238E27FC236}">
                      <a16:creationId xmlns:a16="http://schemas.microsoft.com/office/drawing/2014/main" id="{CB86B2AA-8894-4094-AD99-DE86F6CF94ED}"/>
                    </a:ext>
                  </a:extLst>
                </p14:cNvPr>
                <p14:cNvContentPartPr/>
                <p14:nvPr/>
              </p14:nvContentPartPr>
              <p14:xfrm>
                <a:off x="6398100" y="1532400"/>
                <a:ext cx="67320" cy="12240"/>
              </p14:xfrm>
            </p:contentPart>
          </mc:Choice>
          <mc:Fallback xmlns="">
            <p:pic>
              <p:nvPicPr>
                <p:cNvPr id="459" name="Ink 458">
                  <a:extLst>
                    <a:ext uri="{FF2B5EF4-FFF2-40B4-BE49-F238E27FC236}">
                      <a16:creationId xmlns:a16="http://schemas.microsoft.com/office/drawing/2014/main" id="{CB86B2AA-8894-4094-AD99-DE86F6CF94ED}"/>
                    </a:ext>
                  </a:extLst>
                </p:cNvPr>
                <p:cNvPicPr/>
                <p:nvPr/>
              </p:nvPicPr>
              <p:blipFill>
                <a:blip r:embed="rId686"/>
                <a:stretch>
                  <a:fillRect/>
                </a:stretch>
              </p:blipFill>
              <p:spPr>
                <a:xfrm>
                  <a:off x="6389100" y="1523760"/>
                  <a:ext cx="8496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460" name="Ink 459">
                  <a:extLst>
                    <a:ext uri="{FF2B5EF4-FFF2-40B4-BE49-F238E27FC236}">
                      <a16:creationId xmlns:a16="http://schemas.microsoft.com/office/drawing/2014/main" id="{70D0BED9-82A5-4E42-96C1-8EB944CCFD40}"/>
                    </a:ext>
                  </a:extLst>
                </p14:cNvPr>
                <p14:cNvContentPartPr/>
                <p14:nvPr/>
              </p14:nvContentPartPr>
              <p14:xfrm>
                <a:off x="6384420" y="1496040"/>
                <a:ext cx="81360" cy="4320"/>
              </p14:xfrm>
            </p:contentPart>
          </mc:Choice>
          <mc:Fallback xmlns="">
            <p:pic>
              <p:nvPicPr>
                <p:cNvPr id="460" name="Ink 459">
                  <a:extLst>
                    <a:ext uri="{FF2B5EF4-FFF2-40B4-BE49-F238E27FC236}">
                      <a16:creationId xmlns:a16="http://schemas.microsoft.com/office/drawing/2014/main" id="{70D0BED9-82A5-4E42-96C1-8EB944CCFD40}"/>
                    </a:ext>
                  </a:extLst>
                </p:cNvPr>
                <p:cNvPicPr/>
                <p:nvPr/>
              </p:nvPicPr>
              <p:blipFill>
                <a:blip r:embed="rId688"/>
                <a:stretch>
                  <a:fillRect/>
                </a:stretch>
              </p:blipFill>
              <p:spPr>
                <a:xfrm>
                  <a:off x="6375780" y="1487400"/>
                  <a:ext cx="990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461" name="Ink 460">
                  <a:extLst>
                    <a:ext uri="{FF2B5EF4-FFF2-40B4-BE49-F238E27FC236}">
                      <a16:creationId xmlns:a16="http://schemas.microsoft.com/office/drawing/2014/main" id="{87DC6F88-940D-490B-B9E5-5483F94CDACF}"/>
                    </a:ext>
                  </a:extLst>
                </p14:cNvPr>
                <p14:cNvContentPartPr/>
                <p14:nvPr/>
              </p14:nvContentPartPr>
              <p14:xfrm>
                <a:off x="6553980" y="1480200"/>
                <a:ext cx="111600" cy="106200"/>
              </p14:xfrm>
            </p:contentPart>
          </mc:Choice>
          <mc:Fallback xmlns="">
            <p:pic>
              <p:nvPicPr>
                <p:cNvPr id="461" name="Ink 460">
                  <a:extLst>
                    <a:ext uri="{FF2B5EF4-FFF2-40B4-BE49-F238E27FC236}">
                      <a16:creationId xmlns:a16="http://schemas.microsoft.com/office/drawing/2014/main" id="{87DC6F88-940D-490B-B9E5-5483F94CDACF}"/>
                    </a:ext>
                  </a:extLst>
                </p:cNvPr>
                <p:cNvPicPr/>
                <p:nvPr/>
              </p:nvPicPr>
              <p:blipFill>
                <a:blip r:embed="rId690"/>
                <a:stretch>
                  <a:fillRect/>
                </a:stretch>
              </p:blipFill>
              <p:spPr>
                <a:xfrm>
                  <a:off x="6545340" y="1471200"/>
                  <a:ext cx="1292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462" name="Ink 461">
                  <a:extLst>
                    <a:ext uri="{FF2B5EF4-FFF2-40B4-BE49-F238E27FC236}">
                      <a16:creationId xmlns:a16="http://schemas.microsoft.com/office/drawing/2014/main" id="{EB5E0FB8-C8B8-4ABC-8C2E-F4ECBFA1A118}"/>
                    </a:ext>
                  </a:extLst>
                </p14:cNvPr>
                <p14:cNvContentPartPr/>
                <p14:nvPr/>
              </p14:nvContentPartPr>
              <p14:xfrm>
                <a:off x="6677100" y="1402080"/>
                <a:ext cx="63360" cy="47160"/>
              </p14:xfrm>
            </p:contentPart>
          </mc:Choice>
          <mc:Fallback xmlns="">
            <p:pic>
              <p:nvPicPr>
                <p:cNvPr id="462" name="Ink 461">
                  <a:extLst>
                    <a:ext uri="{FF2B5EF4-FFF2-40B4-BE49-F238E27FC236}">
                      <a16:creationId xmlns:a16="http://schemas.microsoft.com/office/drawing/2014/main" id="{EB5E0FB8-C8B8-4ABC-8C2E-F4ECBFA1A118}"/>
                    </a:ext>
                  </a:extLst>
                </p:cNvPr>
                <p:cNvPicPr/>
                <p:nvPr/>
              </p:nvPicPr>
              <p:blipFill>
                <a:blip r:embed="rId692"/>
                <a:stretch>
                  <a:fillRect/>
                </a:stretch>
              </p:blipFill>
              <p:spPr>
                <a:xfrm>
                  <a:off x="6668100" y="1393440"/>
                  <a:ext cx="81000" cy="64800"/>
                </a:xfrm>
                <a:prstGeom prst="rect">
                  <a:avLst/>
                </a:prstGeom>
              </p:spPr>
            </p:pic>
          </mc:Fallback>
        </mc:AlternateContent>
      </p:grpSp>
      <p:grpSp>
        <p:nvGrpSpPr>
          <p:cNvPr id="469" name="Group 468">
            <a:extLst>
              <a:ext uri="{FF2B5EF4-FFF2-40B4-BE49-F238E27FC236}">
                <a16:creationId xmlns:a16="http://schemas.microsoft.com/office/drawing/2014/main" id="{B1309007-56EF-483D-8FB0-A06FF4ECB8C2}"/>
              </a:ext>
            </a:extLst>
          </p:cNvPr>
          <p:cNvGrpSpPr/>
          <p:nvPr/>
        </p:nvGrpSpPr>
        <p:grpSpPr>
          <a:xfrm>
            <a:off x="6689880" y="1996714"/>
            <a:ext cx="429120" cy="173880"/>
            <a:chOff x="7061940" y="1411440"/>
            <a:chExt cx="429120" cy="173880"/>
          </a:xfrm>
        </p:grpSpPr>
        <mc:AlternateContent xmlns:mc="http://schemas.openxmlformats.org/markup-compatibility/2006" xmlns:p14="http://schemas.microsoft.com/office/powerpoint/2010/main">
          <mc:Choice Requires="p14">
            <p:contentPart p14:bwMode="auto" r:id="rId693">
              <p14:nvContentPartPr>
                <p14:cNvPr id="464" name="Ink 463">
                  <a:extLst>
                    <a:ext uri="{FF2B5EF4-FFF2-40B4-BE49-F238E27FC236}">
                      <a16:creationId xmlns:a16="http://schemas.microsoft.com/office/drawing/2014/main" id="{22ACF939-214E-48FA-B221-5FC3A59D44BF}"/>
                    </a:ext>
                  </a:extLst>
                </p14:cNvPr>
                <p14:cNvContentPartPr/>
                <p14:nvPr/>
              </p14:nvContentPartPr>
              <p14:xfrm>
                <a:off x="7129260" y="1411440"/>
                <a:ext cx="14040" cy="173880"/>
              </p14:xfrm>
            </p:contentPart>
          </mc:Choice>
          <mc:Fallback xmlns="">
            <p:pic>
              <p:nvPicPr>
                <p:cNvPr id="464" name="Ink 463">
                  <a:extLst>
                    <a:ext uri="{FF2B5EF4-FFF2-40B4-BE49-F238E27FC236}">
                      <a16:creationId xmlns:a16="http://schemas.microsoft.com/office/drawing/2014/main" id="{22ACF939-214E-48FA-B221-5FC3A59D44BF}"/>
                    </a:ext>
                  </a:extLst>
                </p:cNvPr>
                <p:cNvPicPr/>
                <p:nvPr/>
              </p:nvPicPr>
              <p:blipFill>
                <a:blip r:embed="rId694"/>
                <a:stretch>
                  <a:fillRect/>
                </a:stretch>
              </p:blipFill>
              <p:spPr>
                <a:xfrm>
                  <a:off x="7120620" y="1402440"/>
                  <a:ext cx="3168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695">
              <p14:nvContentPartPr>
                <p14:cNvPr id="465" name="Ink 464">
                  <a:extLst>
                    <a:ext uri="{FF2B5EF4-FFF2-40B4-BE49-F238E27FC236}">
                      <a16:creationId xmlns:a16="http://schemas.microsoft.com/office/drawing/2014/main" id="{F32B99F3-4E2F-4A57-8C6D-9860B01EE197}"/>
                    </a:ext>
                  </a:extLst>
                </p14:cNvPr>
                <p14:cNvContentPartPr/>
                <p14:nvPr/>
              </p14:nvContentPartPr>
              <p14:xfrm>
                <a:off x="7061940" y="1516920"/>
                <a:ext cx="86040" cy="13320"/>
              </p14:xfrm>
            </p:contentPart>
          </mc:Choice>
          <mc:Fallback xmlns="">
            <p:pic>
              <p:nvPicPr>
                <p:cNvPr id="465" name="Ink 464">
                  <a:extLst>
                    <a:ext uri="{FF2B5EF4-FFF2-40B4-BE49-F238E27FC236}">
                      <a16:creationId xmlns:a16="http://schemas.microsoft.com/office/drawing/2014/main" id="{F32B99F3-4E2F-4A57-8C6D-9860B01EE197}"/>
                    </a:ext>
                  </a:extLst>
                </p:cNvPr>
                <p:cNvPicPr/>
                <p:nvPr/>
              </p:nvPicPr>
              <p:blipFill>
                <a:blip r:embed="rId696"/>
                <a:stretch>
                  <a:fillRect/>
                </a:stretch>
              </p:blipFill>
              <p:spPr>
                <a:xfrm>
                  <a:off x="7052940" y="1508280"/>
                  <a:ext cx="1036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466" name="Ink 465">
                  <a:extLst>
                    <a:ext uri="{FF2B5EF4-FFF2-40B4-BE49-F238E27FC236}">
                      <a16:creationId xmlns:a16="http://schemas.microsoft.com/office/drawing/2014/main" id="{367A87A8-998D-4122-AFCC-701203570053}"/>
                    </a:ext>
                  </a:extLst>
                </p14:cNvPr>
                <p14:cNvContentPartPr/>
                <p14:nvPr/>
              </p14:nvContentPartPr>
              <p14:xfrm>
                <a:off x="7187580" y="1411800"/>
                <a:ext cx="71640" cy="168120"/>
              </p14:xfrm>
            </p:contentPart>
          </mc:Choice>
          <mc:Fallback xmlns="">
            <p:pic>
              <p:nvPicPr>
                <p:cNvPr id="466" name="Ink 465">
                  <a:extLst>
                    <a:ext uri="{FF2B5EF4-FFF2-40B4-BE49-F238E27FC236}">
                      <a16:creationId xmlns:a16="http://schemas.microsoft.com/office/drawing/2014/main" id="{367A87A8-998D-4122-AFCC-701203570053}"/>
                    </a:ext>
                  </a:extLst>
                </p:cNvPr>
                <p:cNvPicPr/>
                <p:nvPr/>
              </p:nvPicPr>
              <p:blipFill>
                <a:blip r:embed="rId698"/>
                <a:stretch>
                  <a:fillRect/>
                </a:stretch>
              </p:blipFill>
              <p:spPr>
                <a:xfrm>
                  <a:off x="7178580" y="1403160"/>
                  <a:ext cx="8928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467" name="Ink 466">
                  <a:extLst>
                    <a:ext uri="{FF2B5EF4-FFF2-40B4-BE49-F238E27FC236}">
                      <a16:creationId xmlns:a16="http://schemas.microsoft.com/office/drawing/2014/main" id="{824BFD40-CBAD-4566-840D-BCD5A5706BAB}"/>
                    </a:ext>
                  </a:extLst>
                </p14:cNvPr>
                <p14:cNvContentPartPr/>
                <p14:nvPr/>
              </p14:nvContentPartPr>
              <p14:xfrm>
                <a:off x="7304940" y="1522320"/>
                <a:ext cx="63720" cy="63000"/>
              </p14:xfrm>
            </p:contentPart>
          </mc:Choice>
          <mc:Fallback xmlns="">
            <p:pic>
              <p:nvPicPr>
                <p:cNvPr id="467" name="Ink 466">
                  <a:extLst>
                    <a:ext uri="{FF2B5EF4-FFF2-40B4-BE49-F238E27FC236}">
                      <a16:creationId xmlns:a16="http://schemas.microsoft.com/office/drawing/2014/main" id="{824BFD40-CBAD-4566-840D-BCD5A5706BAB}"/>
                    </a:ext>
                  </a:extLst>
                </p:cNvPr>
                <p:cNvPicPr/>
                <p:nvPr/>
              </p:nvPicPr>
              <p:blipFill>
                <a:blip r:embed="rId700"/>
                <a:stretch>
                  <a:fillRect/>
                </a:stretch>
              </p:blipFill>
              <p:spPr>
                <a:xfrm>
                  <a:off x="7296300" y="1513320"/>
                  <a:ext cx="813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468" name="Ink 467">
                  <a:extLst>
                    <a:ext uri="{FF2B5EF4-FFF2-40B4-BE49-F238E27FC236}">
                      <a16:creationId xmlns:a16="http://schemas.microsoft.com/office/drawing/2014/main" id="{7CA94A07-F14D-4212-ABF1-8957DB80490F}"/>
                    </a:ext>
                  </a:extLst>
                </p14:cNvPr>
                <p14:cNvContentPartPr/>
                <p14:nvPr/>
              </p14:nvContentPartPr>
              <p14:xfrm>
                <a:off x="7397820" y="1514400"/>
                <a:ext cx="93240" cy="68760"/>
              </p14:xfrm>
            </p:contentPart>
          </mc:Choice>
          <mc:Fallback xmlns="">
            <p:pic>
              <p:nvPicPr>
                <p:cNvPr id="468" name="Ink 467">
                  <a:extLst>
                    <a:ext uri="{FF2B5EF4-FFF2-40B4-BE49-F238E27FC236}">
                      <a16:creationId xmlns:a16="http://schemas.microsoft.com/office/drawing/2014/main" id="{7CA94A07-F14D-4212-ABF1-8957DB80490F}"/>
                    </a:ext>
                  </a:extLst>
                </p:cNvPr>
                <p:cNvPicPr/>
                <p:nvPr/>
              </p:nvPicPr>
              <p:blipFill>
                <a:blip r:embed="rId702"/>
                <a:stretch>
                  <a:fillRect/>
                </a:stretch>
              </p:blipFill>
              <p:spPr>
                <a:xfrm>
                  <a:off x="7389180" y="1505400"/>
                  <a:ext cx="110880" cy="86400"/>
                </a:xfrm>
                <a:prstGeom prst="rect">
                  <a:avLst/>
                </a:prstGeom>
              </p:spPr>
            </p:pic>
          </mc:Fallback>
        </mc:AlternateContent>
      </p:grpSp>
      <p:grpSp>
        <p:nvGrpSpPr>
          <p:cNvPr id="481" name="Group 480">
            <a:extLst>
              <a:ext uri="{FF2B5EF4-FFF2-40B4-BE49-F238E27FC236}">
                <a16:creationId xmlns:a16="http://schemas.microsoft.com/office/drawing/2014/main" id="{F2A60452-9D14-4B66-A4EB-3CF3220EC5BE}"/>
              </a:ext>
            </a:extLst>
          </p:cNvPr>
          <p:cNvGrpSpPr/>
          <p:nvPr/>
        </p:nvGrpSpPr>
        <p:grpSpPr>
          <a:xfrm>
            <a:off x="7386360" y="1983394"/>
            <a:ext cx="496800" cy="249120"/>
            <a:chOff x="7758420" y="1398120"/>
            <a:chExt cx="496800" cy="249120"/>
          </a:xfrm>
        </p:grpSpPr>
        <mc:AlternateContent xmlns:mc="http://schemas.openxmlformats.org/markup-compatibility/2006" xmlns:p14="http://schemas.microsoft.com/office/powerpoint/2010/main">
          <mc:Choice Requires="p14">
            <p:contentPart p14:bwMode="auto" r:id="rId703">
              <p14:nvContentPartPr>
                <p14:cNvPr id="470" name="Ink 469">
                  <a:extLst>
                    <a:ext uri="{FF2B5EF4-FFF2-40B4-BE49-F238E27FC236}">
                      <a16:creationId xmlns:a16="http://schemas.microsoft.com/office/drawing/2014/main" id="{0A323A3C-F26E-47D2-BF20-FEF72C7EEBD1}"/>
                    </a:ext>
                  </a:extLst>
                </p14:cNvPr>
                <p14:cNvContentPartPr/>
                <p14:nvPr/>
              </p14:nvContentPartPr>
              <p14:xfrm>
                <a:off x="7758420" y="1421880"/>
                <a:ext cx="96480" cy="183240"/>
              </p14:xfrm>
            </p:contentPart>
          </mc:Choice>
          <mc:Fallback xmlns="">
            <p:pic>
              <p:nvPicPr>
                <p:cNvPr id="470" name="Ink 469">
                  <a:extLst>
                    <a:ext uri="{FF2B5EF4-FFF2-40B4-BE49-F238E27FC236}">
                      <a16:creationId xmlns:a16="http://schemas.microsoft.com/office/drawing/2014/main" id="{0A323A3C-F26E-47D2-BF20-FEF72C7EEBD1}"/>
                    </a:ext>
                  </a:extLst>
                </p:cNvPr>
                <p:cNvPicPr/>
                <p:nvPr/>
              </p:nvPicPr>
              <p:blipFill>
                <a:blip r:embed="rId704"/>
                <a:stretch>
                  <a:fillRect/>
                </a:stretch>
              </p:blipFill>
              <p:spPr>
                <a:xfrm>
                  <a:off x="7749780" y="1412880"/>
                  <a:ext cx="114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471" name="Ink 470">
                  <a:extLst>
                    <a:ext uri="{FF2B5EF4-FFF2-40B4-BE49-F238E27FC236}">
                      <a16:creationId xmlns:a16="http://schemas.microsoft.com/office/drawing/2014/main" id="{9E3BFAA9-C337-42A2-801C-BEDE575D043A}"/>
                    </a:ext>
                  </a:extLst>
                </p14:cNvPr>
                <p14:cNvContentPartPr/>
                <p14:nvPr/>
              </p14:nvContentPartPr>
              <p14:xfrm>
                <a:off x="7872180" y="1574160"/>
                <a:ext cx="74880" cy="56880"/>
              </p14:xfrm>
            </p:contentPart>
          </mc:Choice>
          <mc:Fallback xmlns="">
            <p:pic>
              <p:nvPicPr>
                <p:cNvPr id="471" name="Ink 470">
                  <a:extLst>
                    <a:ext uri="{FF2B5EF4-FFF2-40B4-BE49-F238E27FC236}">
                      <a16:creationId xmlns:a16="http://schemas.microsoft.com/office/drawing/2014/main" id="{9E3BFAA9-C337-42A2-801C-BEDE575D043A}"/>
                    </a:ext>
                  </a:extLst>
                </p:cNvPr>
                <p:cNvPicPr/>
                <p:nvPr/>
              </p:nvPicPr>
              <p:blipFill>
                <a:blip r:embed="rId706"/>
                <a:stretch>
                  <a:fillRect/>
                </a:stretch>
              </p:blipFill>
              <p:spPr>
                <a:xfrm>
                  <a:off x="7863540" y="1565160"/>
                  <a:ext cx="925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473" name="Ink 472">
                  <a:extLst>
                    <a:ext uri="{FF2B5EF4-FFF2-40B4-BE49-F238E27FC236}">
                      <a16:creationId xmlns:a16="http://schemas.microsoft.com/office/drawing/2014/main" id="{5775FB21-95EF-4D61-BCAF-21FBB4A4EED2}"/>
                    </a:ext>
                  </a:extLst>
                </p14:cNvPr>
                <p14:cNvContentPartPr/>
                <p14:nvPr/>
              </p14:nvContentPartPr>
              <p14:xfrm>
                <a:off x="8083500" y="1424040"/>
                <a:ext cx="60840" cy="166320"/>
              </p14:xfrm>
            </p:contentPart>
          </mc:Choice>
          <mc:Fallback xmlns="">
            <p:pic>
              <p:nvPicPr>
                <p:cNvPr id="473" name="Ink 472">
                  <a:extLst>
                    <a:ext uri="{FF2B5EF4-FFF2-40B4-BE49-F238E27FC236}">
                      <a16:creationId xmlns:a16="http://schemas.microsoft.com/office/drawing/2014/main" id="{5775FB21-95EF-4D61-BCAF-21FBB4A4EED2}"/>
                    </a:ext>
                  </a:extLst>
                </p:cNvPr>
                <p:cNvPicPr/>
                <p:nvPr/>
              </p:nvPicPr>
              <p:blipFill>
                <a:blip r:embed="rId708"/>
                <a:stretch>
                  <a:fillRect/>
                </a:stretch>
              </p:blipFill>
              <p:spPr>
                <a:xfrm>
                  <a:off x="8074500" y="1415400"/>
                  <a:ext cx="784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474" name="Ink 473">
                  <a:extLst>
                    <a:ext uri="{FF2B5EF4-FFF2-40B4-BE49-F238E27FC236}">
                      <a16:creationId xmlns:a16="http://schemas.microsoft.com/office/drawing/2014/main" id="{2C3EFB39-8666-4087-810A-650404F9306A}"/>
                    </a:ext>
                  </a:extLst>
                </p14:cNvPr>
                <p14:cNvContentPartPr/>
                <p14:nvPr/>
              </p14:nvContentPartPr>
              <p14:xfrm>
                <a:off x="8071980" y="1498560"/>
                <a:ext cx="86040" cy="26640"/>
              </p14:xfrm>
            </p:contentPart>
          </mc:Choice>
          <mc:Fallback xmlns="">
            <p:pic>
              <p:nvPicPr>
                <p:cNvPr id="474" name="Ink 473">
                  <a:extLst>
                    <a:ext uri="{FF2B5EF4-FFF2-40B4-BE49-F238E27FC236}">
                      <a16:creationId xmlns:a16="http://schemas.microsoft.com/office/drawing/2014/main" id="{2C3EFB39-8666-4087-810A-650404F9306A}"/>
                    </a:ext>
                  </a:extLst>
                </p:cNvPr>
                <p:cNvPicPr/>
                <p:nvPr/>
              </p:nvPicPr>
              <p:blipFill>
                <a:blip r:embed="rId710"/>
                <a:stretch>
                  <a:fillRect/>
                </a:stretch>
              </p:blipFill>
              <p:spPr>
                <a:xfrm>
                  <a:off x="8063340" y="1489560"/>
                  <a:ext cx="10368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475" name="Ink 474">
                  <a:extLst>
                    <a:ext uri="{FF2B5EF4-FFF2-40B4-BE49-F238E27FC236}">
                      <a16:creationId xmlns:a16="http://schemas.microsoft.com/office/drawing/2014/main" id="{99F94C44-AAA2-4B1F-8F7C-0078C8593FE5}"/>
                    </a:ext>
                  </a:extLst>
                </p14:cNvPr>
                <p14:cNvContentPartPr/>
                <p14:nvPr/>
              </p14:nvContentPartPr>
              <p14:xfrm>
                <a:off x="8197260" y="1399560"/>
                <a:ext cx="57960" cy="219960"/>
              </p14:xfrm>
            </p:contentPart>
          </mc:Choice>
          <mc:Fallback xmlns="">
            <p:pic>
              <p:nvPicPr>
                <p:cNvPr id="475" name="Ink 474">
                  <a:extLst>
                    <a:ext uri="{FF2B5EF4-FFF2-40B4-BE49-F238E27FC236}">
                      <a16:creationId xmlns:a16="http://schemas.microsoft.com/office/drawing/2014/main" id="{99F94C44-AAA2-4B1F-8F7C-0078C8593FE5}"/>
                    </a:ext>
                  </a:extLst>
                </p:cNvPr>
                <p:cNvPicPr/>
                <p:nvPr/>
              </p:nvPicPr>
              <p:blipFill>
                <a:blip r:embed="rId712"/>
                <a:stretch>
                  <a:fillRect/>
                </a:stretch>
              </p:blipFill>
              <p:spPr>
                <a:xfrm>
                  <a:off x="8188620" y="1390920"/>
                  <a:ext cx="7560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477" name="Ink 476">
                  <a:extLst>
                    <a:ext uri="{FF2B5EF4-FFF2-40B4-BE49-F238E27FC236}">
                      <a16:creationId xmlns:a16="http://schemas.microsoft.com/office/drawing/2014/main" id="{E2141492-95CB-4133-B170-7D9C50ACCF6F}"/>
                    </a:ext>
                  </a:extLst>
                </p14:cNvPr>
                <p14:cNvContentPartPr/>
                <p14:nvPr/>
              </p14:nvContentPartPr>
              <p14:xfrm>
                <a:off x="8032740" y="1415400"/>
                <a:ext cx="63000" cy="231840"/>
              </p14:xfrm>
            </p:contentPart>
          </mc:Choice>
          <mc:Fallback xmlns="">
            <p:pic>
              <p:nvPicPr>
                <p:cNvPr id="477" name="Ink 476">
                  <a:extLst>
                    <a:ext uri="{FF2B5EF4-FFF2-40B4-BE49-F238E27FC236}">
                      <a16:creationId xmlns:a16="http://schemas.microsoft.com/office/drawing/2014/main" id="{E2141492-95CB-4133-B170-7D9C50ACCF6F}"/>
                    </a:ext>
                  </a:extLst>
                </p:cNvPr>
                <p:cNvPicPr/>
                <p:nvPr/>
              </p:nvPicPr>
              <p:blipFill>
                <a:blip r:embed="rId714"/>
                <a:stretch>
                  <a:fillRect/>
                </a:stretch>
              </p:blipFill>
              <p:spPr>
                <a:xfrm>
                  <a:off x="8023740" y="1406400"/>
                  <a:ext cx="8064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480" name="Ink 479">
                  <a:extLst>
                    <a:ext uri="{FF2B5EF4-FFF2-40B4-BE49-F238E27FC236}">
                      <a16:creationId xmlns:a16="http://schemas.microsoft.com/office/drawing/2014/main" id="{2B1BED9D-0B17-45E0-8BE5-36CE9F5FC3FE}"/>
                    </a:ext>
                  </a:extLst>
                </p14:cNvPr>
                <p14:cNvContentPartPr/>
                <p14:nvPr/>
              </p14:nvContentPartPr>
              <p14:xfrm>
                <a:off x="8037060" y="1398120"/>
                <a:ext cx="48960" cy="126000"/>
              </p14:xfrm>
            </p:contentPart>
          </mc:Choice>
          <mc:Fallback xmlns="">
            <p:pic>
              <p:nvPicPr>
                <p:cNvPr id="480" name="Ink 479">
                  <a:extLst>
                    <a:ext uri="{FF2B5EF4-FFF2-40B4-BE49-F238E27FC236}">
                      <a16:creationId xmlns:a16="http://schemas.microsoft.com/office/drawing/2014/main" id="{2B1BED9D-0B17-45E0-8BE5-36CE9F5FC3FE}"/>
                    </a:ext>
                  </a:extLst>
                </p:cNvPr>
                <p:cNvPicPr/>
                <p:nvPr/>
              </p:nvPicPr>
              <p:blipFill>
                <a:blip r:embed="rId716"/>
                <a:stretch>
                  <a:fillRect/>
                </a:stretch>
              </p:blipFill>
              <p:spPr>
                <a:xfrm>
                  <a:off x="8028060" y="1389120"/>
                  <a:ext cx="66600" cy="143640"/>
                </a:xfrm>
                <a:prstGeom prst="rect">
                  <a:avLst/>
                </a:prstGeom>
              </p:spPr>
            </p:pic>
          </mc:Fallback>
        </mc:AlternateContent>
      </p:grpSp>
      <p:grpSp>
        <p:nvGrpSpPr>
          <p:cNvPr id="484" name="Group 483">
            <a:extLst>
              <a:ext uri="{FF2B5EF4-FFF2-40B4-BE49-F238E27FC236}">
                <a16:creationId xmlns:a16="http://schemas.microsoft.com/office/drawing/2014/main" id="{ACC8D886-4876-42A5-A5D1-AB2717F9F914}"/>
              </a:ext>
            </a:extLst>
          </p:cNvPr>
          <p:cNvGrpSpPr/>
          <p:nvPr/>
        </p:nvGrpSpPr>
        <p:grpSpPr>
          <a:xfrm>
            <a:off x="8036160" y="2091754"/>
            <a:ext cx="121320" cy="56520"/>
            <a:chOff x="8408220" y="1506480"/>
            <a:chExt cx="121320" cy="56520"/>
          </a:xfrm>
        </p:grpSpPr>
        <mc:AlternateContent xmlns:mc="http://schemas.openxmlformats.org/markup-compatibility/2006" xmlns:p14="http://schemas.microsoft.com/office/powerpoint/2010/main">
          <mc:Choice Requires="p14">
            <p:contentPart p14:bwMode="auto" r:id="rId717">
              <p14:nvContentPartPr>
                <p14:cNvPr id="482" name="Ink 481">
                  <a:extLst>
                    <a:ext uri="{FF2B5EF4-FFF2-40B4-BE49-F238E27FC236}">
                      <a16:creationId xmlns:a16="http://schemas.microsoft.com/office/drawing/2014/main" id="{D85DF037-1A6D-4D28-878A-7900F31013F0}"/>
                    </a:ext>
                  </a:extLst>
                </p14:cNvPr>
                <p14:cNvContentPartPr/>
                <p14:nvPr/>
              </p14:nvContentPartPr>
              <p14:xfrm>
                <a:off x="8408220" y="1556160"/>
                <a:ext cx="117720" cy="6840"/>
              </p14:xfrm>
            </p:contentPart>
          </mc:Choice>
          <mc:Fallback xmlns="">
            <p:pic>
              <p:nvPicPr>
                <p:cNvPr id="482" name="Ink 481">
                  <a:extLst>
                    <a:ext uri="{FF2B5EF4-FFF2-40B4-BE49-F238E27FC236}">
                      <a16:creationId xmlns:a16="http://schemas.microsoft.com/office/drawing/2014/main" id="{D85DF037-1A6D-4D28-878A-7900F31013F0}"/>
                    </a:ext>
                  </a:extLst>
                </p:cNvPr>
                <p:cNvPicPr/>
                <p:nvPr/>
              </p:nvPicPr>
              <p:blipFill>
                <a:blip r:embed="rId718"/>
                <a:stretch>
                  <a:fillRect/>
                </a:stretch>
              </p:blipFill>
              <p:spPr>
                <a:xfrm>
                  <a:off x="8399220" y="1547520"/>
                  <a:ext cx="135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483" name="Ink 482">
                  <a:extLst>
                    <a:ext uri="{FF2B5EF4-FFF2-40B4-BE49-F238E27FC236}">
                      <a16:creationId xmlns:a16="http://schemas.microsoft.com/office/drawing/2014/main" id="{7448EB89-9EE4-4893-9681-63F92DF11B2E}"/>
                    </a:ext>
                  </a:extLst>
                </p14:cNvPr>
                <p14:cNvContentPartPr/>
                <p14:nvPr/>
              </p14:nvContentPartPr>
              <p14:xfrm>
                <a:off x="8411100" y="1506480"/>
                <a:ext cx="118440" cy="16920"/>
              </p14:xfrm>
            </p:contentPart>
          </mc:Choice>
          <mc:Fallback xmlns="">
            <p:pic>
              <p:nvPicPr>
                <p:cNvPr id="483" name="Ink 482">
                  <a:extLst>
                    <a:ext uri="{FF2B5EF4-FFF2-40B4-BE49-F238E27FC236}">
                      <a16:creationId xmlns:a16="http://schemas.microsoft.com/office/drawing/2014/main" id="{7448EB89-9EE4-4893-9681-63F92DF11B2E}"/>
                    </a:ext>
                  </a:extLst>
                </p:cNvPr>
                <p:cNvPicPr/>
                <p:nvPr/>
              </p:nvPicPr>
              <p:blipFill>
                <a:blip r:embed="rId720"/>
                <a:stretch>
                  <a:fillRect/>
                </a:stretch>
              </p:blipFill>
              <p:spPr>
                <a:xfrm>
                  <a:off x="8402100" y="1497480"/>
                  <a:ext cx="136080" cy="34560"/>
                </a:xfrm>
                <a:prstGeom prst="rect">
                  <a:avLst/>
                </a:prstGeom>
              </p:spPr>
            </p:pic>
          </mc:Fallback>
        </mc:AlternateContent>
      </p:grpSp>
      <p:grpSp>
        <p:nvGrpSpPr>
          <p:cNvPr id="507" name="Group 506">
            <a:extLst>
              <a:ext uri="{FF2B5EF4-FFF2-40B4-BE49-F238E27FC236}">
                <a16:creationId xmlns:a16="http://schemas.microsoft.com/office/drawing/2014/main" id="{6ACB2541-1B11-4FD9-91FB-E120C1782A02}"/>
              </a:ext>
            </a:extLst>
          </p:cNvPr>
          <p:cNvGrpSpPr/>
          <p:nvPr/>
        </p:nvGrpSpPr>
        <p:grpSpPr>
          <a:xfrm>
            <a:off x="8328480" y="1936594"/>
            <a:ext cx="1706400" cy="342000"/>
            <a:chOff x="8700540" y="1351320"/>
            <a:chExt cx="1706400" cy="342000"/>
          </a:xfrm>
        </p:grpSpPr>
        <mc:AlternateContent xmlns:mc="http://schemas.openxmlformats.org/markup-compatibility/2006" xmlns:p14="http://schemas.microsoft.com/office/powerpoint/2010/main">
          <mc:Choice Requires="p14">
            <p:contentPart p14:bwMode="auto" r:id="rId721">
              <p14:nvContentPartPr>
                <p14:cNvPr id="485" name="Ink 484">
                  <a:extLst>
                    <a:ext uri="{FF2B5EF4-FFF2-40B4-BE49-F238E27FC236}">
                      <a16:creationId xmlns:a16="http://schemas.microsoft.com/office/drawing/2014/main" id="{E1DAB943-E531-4A73-92F1-E4645FF99382}"/>
                    </a:ext>
                  </a:extLst>
                </p14:cNvPr>
                <p14:cNvContentPartPr/>
                <p14:nvPr/>
              </p14:nvContentPartPr>
              <p14:xfrm>
                <a:off x="8700540" y="1409280"/>
                <a:ext cx="125280" cy="190800"/>
              </p14:xfrm>
            </p:contentPart>
          </mc:Choice>
          <mc:Fallback xmlns="">
            <p:pic>
              <p:nvPicPr>
                <p:cNvPr id="485" name="Ink 484">
                  <a:extLst>
                    <a:ext uri="{FF2B5EF4-FFF2-40B4-BE49-F238E27FC236}">
                      <a16:creationId xmlns:a16="http://schemas.microsoft.com/office/drawing/2014/main" id="{E1DAB943-E531-4A73-92F1-E4645FF99382}"/>
                    </a:ext>
                  </a:extLst>
                </p:cNvPr>
                <p:cNvPicPr/>
                <p:nvPr/>
              </p:nvPicPr>
              <p:blipFill>
                <a:blip r:embed="rId722"/>
                <a:stretch>
                  <a:fillRect/>
                </a:stretch>
              </p:blipFill>
              <p:spPr>
                <a:xfrm>
                  <a:off x="8691900" y="1400280"/>
                  <a:ext cx="14292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486" name="Ink 485">
                  <a:extLst>
                    <a:ext uri="{FF2B5EF4-FFF2-40B4-BE49-F238E27FC236}">
                      <a16:creationId xmlns:a16="http://schemas.microsoft.com/office/drawing/2014/main" id="{717540EA-947A-459C-8895-B409234E6723}"/>
                    </a:ext>
                  </a:extLst>
                </p14:cNvPr>
                <p14:cNvContentPartPr/>
                <p14:nvPr/>
              </p14:nvContentPartPr>
              <p14:xfrm>
                <a:off x="8733660" y="1546080"/>
                <a:ext cx="73080" cy="7920"/>
              </p14:xfrm>
            </p:contentPart>
          </mc:Choice>
          <mc:Fallback xmlns="">
            <p:pic>
              <p:nvPicPr>
                <p:cNvPr id="486" name="Ink 485">
                  <a:extLst>
                    <a:ext uri="{FF2B5EF4-FFF2-40B4-BE49-F238E27FC236}">
                      <a16:creationId xmlns:a16="http://schemas.microsoft.com/office/drawing/2014/main" id="{717540EA-947A-459C-8895-B409234E6723}"/>
                    </a:ext>
                  </a:extLst>
                </p:cNvPr>
                <p:cNvPicPr/>
                <p:nvPr/>
              </p:nvPicPr>
              <p:blipFill>
                <a:blip r:embed="rId724"/>
                <a:stretch>
                  <a:fillRect/>
                </a:stretch>
              </p:blipFill>
              <p:spPr>
                <a:xfrm>
                  <a:off x="8724660" y="1537080"/>
                  <a:ext cx="907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725">
              <p14:nvContentPartPr>
                <p14:cNvPr id="487" name="Ink 486">
                  <a:extLst>
                    <a:ext uri="{FF2B5EF4-FFF2-40B4-BE49-F238E27FC236}">
                      <a16:creationId xmlns:a16="http://schemas.microsoft.com/office/drawing/2014/main" id="{A6A737B4-CFC8-4325-AAD7-D550725C0BA2}"/>
                    </a:ext>
                  </a:extLst>
                </p14:cNvPr>
                <p14:cNvContentPartPr/>
                <p14:nvPr/>
              </p14:nvContentPartPr>
              <p14:xfrm>
                <a:off x="8888820" y="1570560"/>
                <a:ext cx="69120" cy="52920"/>
              </p14:xfrm>
            </p:contentPart>
          </mc:Choice>
          <mc:Fallback xmlns="">
            <p:pic>
              <p:nvPicPr>
                <p:cNvPr id="487" name="Ink 486">
                  <a:extLst>
                    <a:ext uri="{FF2B5EF4-FFF2-40B4-BE49-F238E27FC236}">
                      <a16:creationId xmlns:a16="http://schemas.microsoft.com/office/drawing/2014/main" id="{A6A737B4-CFC8-4325-AAD7-D550725C0BA2}"/>
                    </a:ext>
                  </a:extLst>
                </p:cNvPr>
                <p:cNvPicPr/>
                <p:nvPr/>
              </p:nvPicPr>
              <p:blipFill>
                <a:blip r:embed="rId726"/>
                <a:stretch>
                  <a:fillRect/>
                </a:stretch>
              </p:blipFill>
              <p:spPr>
                <a:xfrm>
                  <a:off x="8880180" y="1561560"/>
                  <a:ext cx="867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489" name="Ink 488">
                  <a:extLst>
                    <a:ext uri="{FF2B5EF4-FFF2-40B4-BE49-F238E27FC236}">
                      <a16:creationId xmlns:a16="http://schemas.microsoft.com/office/drawing/2014/main" id="{A0541A98-7378-483B-BC7A-D37549F5E42F}"/>
                    </a:ext>
                  </a:extLst>
                </p14:cNvPr>
                <p14:cNvContentPartPr/>
                <p14:nvPr/>
              </p14:nvContentPartPr>
              <p14:xfrm>
                <a:off x="9083220" y="1463640"/>
                <a:ext cx="88920" cy="97560"/>
              </p14:xfrm>
            </p:contentPart>
          </mc:Choice>
          <mc:Fallback xmlns="">
            <p:pic>
              <p:nvPicPr>
                <p:cNvPr id="489" name="Ink 488">
                  <a:extLst>
                    <a:ext uri="{FF2B5EF4-FFF2-40B4-BE49-F238E27FC236}">
                      <a16:creationId xmlns:a16="http://schemas.microsoft.com/office/drawing/2014/main" id="{A0541A98-7378-483B-BC7A-D37549F5E42F}"/>
                    </a:ext>
                  </a:extLst>
                </p:cNvPr>
                <p:cNvPicPr/>
                <p:nvPr/>
              </p:nvPicPr>
              <p:blipFill>
                <a:blip r:embed="rId728"/>
                <a:stretch>
                  <a:fillRect/>
                </a:stretch>
              </p:blipFill>
              <p:spPr>
                <a:xfrm>
                  <a:off x="9074220" y="1454640"/>
                  <a:ext cx="10656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490" name="Ink 489">
                  <a:extLst>
                    <a:ext uri="{FF2B5EF4-FFF2-40B4-BE49-F238E27FC236}">
                      <a16:creationId xmlns:a16="http://schemas.microsoft.com/office/drawing/2014/main" id="{6DC42875-FE19-4C25-A569-E2DC6A9B6AEB}"/>
                    </a:ext>
                  </a:extLst>
                </p14:cNvPr>
                <p14:cNvContentPartPr/>
                <p14:nvPr/>
              </p14:nvContentPartPr>
              <p14:xfrm>
                <a:off x="9243420" y="1496040"/>
                <a:ext cx="7560" cy="70200"/>
              </p14:xfrm>
            </p:contentPart>
          </mc:Choice>
          <mc:Fallback xmlns="">
            <p:pic>
              <p:nvPicPr>
                <p:cNvPr id="490" name="Ink 489">
                  <a:extLst>
                    <a:ext uri="{FF2B5EF4-FFF2-40B4-BE49-F238E27FC236}">
                      <a16:creationId xmlns:a16="http://schemas.microsoft.com/office/drawing/2014/main" id="{6DC42875-FE19-4C25-A569-E2DC6A9B6AEB}"/>
                    </a:ext>
                  </a:extLst>
                </p:cNvPr>
                <p:cNvPicPr/>
                <p:nvPr/>
              </p:nvPicPr>
              <p:blipFill>
                <a:blip r:embed="rId730"/>
                <a:stretch>
                  <a:fillRect/>
                </a:stretch>
              </p:blipFill>
              <p:spPr>
                <a:xfrm>
                  <a:off x="9234780" y="1487400"/>
                  <a:ext cx="2520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491" name="Ink 490">
                  <a:extLst>
                    <a:ext uri="{FF2B5EF4-FFF2-40B4-BE49-F238E27FC236}">
                      <a16:creationId xmlns:a16="http://schemas.microsoft.com/office/drawing/2014/main" id="{68941680-31E1-4169-B6BD-998B96B16A4F}"/>
                    </a:ext>
                  </a:extLst>
                </p14:cNvPr>
                <p14:cNvContentPartPr/>
                <p14:nvPr/>
              </p14:nvContentPartPr>
              <p14:xfrm>
                <a:off x="9225060" y="1417920"/>
                <a:ext cx="7560" cy="12240"/>
              </p14:xfrm>
            </p:contentPart>
          </mc:Choice>
          <mc:Fallback xmlns="">
            <p:pic>
              <p:nvPicPr>
                <p:cNvPr id="491" name="Ink 490">
                  <a:extLst>
                    <a:ext uri="{FF2B5EF4-FFF2-40B4-BE49-F238E27FC236}">
                      <a16:creationId xmlns:a16="http://schemas.microsoft.com/office/drawing/2014/main" id="{68941680-31E1-4169-B6BD-998B96B16A4F}"/>
                    </a:ext>
                  </a:extLst>
                </p:cNvPr>
                <p:cNvPicPr/>
                <p:nvPr/>
              </p:nvPicPr>
              <p:blipFill>
                <a:blip r:embed="rId732"/>
                <a:stretch>
                  <a:fillRect/>
                </a:stretch>
              </p:blipFill>
              <p:spPr>
                <a:xfrm>
                  <a:off x="9216060" y="1408920"/>
                  <a:ext cx="25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492" name="Ink 491">
                  <a:extLst>
                    <a:ext uri="{FF2B5EF4-FFF2-40B4-BE49-F238E27FC236}">
                      <a16:creationId xmlns:a16="http://schemas.microsoft.com/office/drawing/2014/main" id="{0C2AF75F-36CE-4146-9EC4-EA03AD345911}"/>
                    </a:ext>
                  </a:extLst>
                </p14:cNvPr>
                <p14:cNvContentPartPr/>
                <p14:nvPr/>
              </p14:nvContentPartPr>
              <p14:xfrm>
                <a:off x="9311100" y="1488120"/>
                <a:ext cx="90360" cy="74160"/>
              </p14:xfrm>
            </p:contentPart>
          </mc:Choice>
          <mc:Fallback xmlns="">
            <p:pic>
              <p:nvPicPr>
                <p:cNvPr id="492" name="Ink 491">
                  <a:extLst>
                    <a:ext uri="{FF2B5EF4-FFF2-40B4-BE49-F238E27FC236}">
                      <a16:creationId xmlns:a16="http://schemas.microsoft.com/office/drawing/2014/main" id="{0C2AF75F-36CE-4146-9EC4-EA03AD345911}"/>
                    </a:ext>
                  </a:extLst>
                </p:cNvPr>
                <p:cNvPicPr/>
                <p:nvPr/>
              </p:nvPicPr>
              <p:blipFill>
                <a:blip r:embed="rId734"/>
                <a:stretch>
                  <a:fillRect/>
                </a:stretch>
              </p:blipFill>
              <p:spPr>
                <a:xfrm>
                  <a:off x="9302100" y="1479480"/>
                  <a:ext cx="108000" cy="9180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494" name="Ink 493">
                  <a:extLst>
                    <a:ext uri="{FF2B5EF4-FFF2-40B4-BE49-F238E27FC236}">
                      <a16:creationId xmlns:a16="http://schemas.microsoft.com/office/drawing/2014/main" id="{2342C491-7A51-4054-9910-9449BCAE835C}"/>
                    </a:ext>
                  </a:extLst>
                </p14:cNvPr>
                <p14:cNvContentPartPr/>
                <p14:nvPr/>
              </p14:nvContentPartPr>
              <p14:xfrm>
                <a:off x="9468420" y="1381200"/>
                <a:ext cx="102960" cy="234000"/>
              </p14:xfrm>
            </p:contentPart>
          </mc:Choice>
          <mc:Fallback xmlns="">
            <p:pic>
              <p:nvPicPr>
                <p:cNvPr id="494" name="Ink 493">
                  <a:extLst>
                    <a:ext uri="{FF2B5EF4-FFF2-40B4-BE49-F238E27FC236}">
                      <a16:creationId xmlns:a16="http://schemas.microsoft.com/office/drawing/2014/main" id="{2342C491-7A51-4054-9910-9449BCAE835C}"/>
                    </a:ext>
                  </a:extLst>
                </p:cNvPr>
                <p:cNvPicPr/>
                <p:nvPr/>
              </p:nvPicPr>
              <p:blipFill>
                <a:blip r:embed="rId736"/>
                <a:stretch>
                  <a:fillRect/>
                </a:stretch>
              </p:blipFill>
              <p:spPr>
                <a:xfrm>
                  <a:off x="9459780" y="1372560"/>
                  <a:ext cx="120600" cy="251640"/>
                </a:xfrm>
                <a:prstGeom prst="rect">
                  <a:avLst/>
                </a:prstGeom>
              </p:spPr>
            </p:pic>
          </mc:Fallback>
        </mc:AlternateContent>
        <mc:AlternateContent xmlns:mc="http://schemas.openxmlformats.org/markup-compatibility/2006" xmlns:p14="http://schemas.microsoft.com/office/powerpoint/2010/main">
          <mc:Choice Requires="p14">
            <p:contentPart p14:bwMode="auto" r:id="rId737">
              <p14:nvContentPartPr>
                <p14:cNvPr id="495" name="Ink 494">
                  <a:extLst>
                    <a:ext uri="{FF2B5EF4-FFF2-40B4-BE49-F238E27FC236}">
                      <a16:creationId xmlns:a16="http://schemas.microsoft.com/office/drawing/2014/main" id="{303ACCD5-75E6-4F5D-B1EC-FE4F4732B35F}"/>
                    </a:ext>
                  </a:extLst>
                </p14:cNvPr>
                <p14:cNvContentPartPr/>
                <p14:nvPr/>
              </p14:nvContentPartPr>
              <p14:xfrm>
                <a:off x="9597660" y="1448160"/>
                <a:ext cx="124560" cy="124200"/>
              </p14:xfrm>
            </p:contentPart>
          </mc:Choice>
          <mc:Fallback xmlns="">
            <p:pic>
              <p:nvPicPr>
                <p:cNvPr id="495" name="Ink 494">
                  <a:extLst>
                    <a:ext uri="{FF2B5EF4-FFF2-40B4-BE49-F238E27FC236}">
                      <a16:creationId xmlns:a16="http://schemas.microsoft.com/office/drawing/2014/main" id="{303ACCD5-75E6-4F5D-B1EC-FE4F4732B35F}"/>
                    </a:ext>
                  </a:extLst>
                </p:cNvPr>
                <p:cNvPicPr/>
                <p:nvPr/>
              </p:nvPicPr>
              <p:blipFill>
                <a:blip r:embed="rId738"/>
                <a:stretch>
                  <a:fillRect/>
                </a:stretch>
              </p:blipFill>
              <p:spPr>
                <a:xfrm>
                  <a:off x="9588660" y="1439520"/>
                  <a:ext cx="14220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39">
              <p14:nvContentPartPr>
                <p14:cNvPr id="496" name="Ink 495">
                  <a:extLst>
                    <a:ext uri="{FF2B5EF4-FFF2-40B4-BE49-F238E27FC236}">
                      <a16:creationId xmlns:a16="http://schemas.microsoft.com/office/drawing/2014/main" id="{B3596E52-7CDB-4263-BE97-5F768B1CEB19}"/>
                    </a:ext>
                  </a:extLst>
                </p14:cNvPr>
                <p14:cNvContentPartPr/>
                <p14:nvPr/>
              </p14:nvContentPartPr>
              <p14:xfrm>
                <a:off x="9756780" y="1446720"/>
                <a:ext cx="139680" cy="47520"/>
              </p14:xfrm>
            </p:contentPart>
          </mc:Choice>
          <mc:Fallback xmlns="">
            <p:pic>
              <p:nvPicPr>
                <p:cNvPr id="496" name="Ink 495">
                  <a:extLst>
                    <a:ext uri="{FF2B5EF4-FFF2-40B4-BE49-F238E27FC236}">
                      <a16:creationId xmlns:a16="http://schemas.microsoft.com/office/drawing/2014/main" id="{B3596E52-7CDB-4263-BE97-5F768B1CEB19}"/>
                    </a:ext>
                  </a:extLst>
                </p:cNvPr>
                <p:cNvPicPr/>
                <p:nvPr/>
              </p:nvPicPr>
              <p:blipFill>
                <a:blip r:embed="rId740"/>
                <a:stretch>
                  <a:fillRect/>
                </a:stretch>
              </p:blipFill>
              <p:spPr>
                <a:xfrm>
                  <a:off x="9747780" y="1437720"/>
                  <a:ext cx="15732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497" name="Ink 496">
                  <a:extLst>
                    <a:ext uri="{FF2B5EF4-FFF2-40B4-BE49-F238E27FC236}">
                      <a16:creationId xmlns:a16="http://schemas.microsoft.com/office/drawing/2014/main" id="{D486729D-FFF4-4348-93AA-E4245A8BB780}"/>
                    </a:ext>
                  </a:extLst>
                </p14:cNvPr>
                <p14:cNvContentPartPr/>
                <p14:nvPr/>
              </p14:nvContentPartPr>
              <p14:xfrm>
                <a:off x="9790620" y="1454280"/>
                <a:ext cx="52200" cy="118080"/>
              </p14:xfrm>
            </p:contentPart>
          </mc:Choice>
          <mc:Fallback xmlns="">
            <p:pic>
              <p:nvPicPr>
                <p:cNvPr id="497" name="Ink 496">
                  <a:extLst>
                    <a:ext uri="{FF2B5EF4-FFF2-40B4-BE49-F238E27FC236}">
                      <a16:creationId xmlns:a16="http://schemas.microsoft.com/office/drawing/2014/main" id="{D486729D-FFF4-4348-93AA-E4245A8BB780}"/>
                    </a:ext>
                  </a:extLst>
                </p:cNvPr>
                <p:cNvPicPr/>
                <p:nvPr/>
              </p:nvPicPr>
              <p:blipFill>
                <a:blip r:embed="rId742"/>
                <a:stretch>
                  <a:fillRect/>
                </a:stretch>
              </p:blipFill>
              <p:spPr>
                <a:xfrm>
                  <a:off x="9781980" y="1445280"/>
                  <a:ext cx="6984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498" name="Ink 497">
                  <a:extLst>
                    <a:ext uri="{FF2B5EF4-FFF2-40B4-BE49-F238E27FC236}">
                      <a16:creationId xmlns:a16="http://schemas.microsoft.com/office/drawing/2014/main" id="{F2B543D4-9A53-4155-AC0C-5E92167B18EC}"/>
                    </a:ext>
                  </a:extLst>
                </p14:cNvPr>
                <p14:cNvContentPartPr/>
                <p14:nvPr/>
              </p14:nvContentPartPr>
              <p14:xfrm>
                <a:off x="9849300" y="1463640"/>
                <a:ext cx="36360" cy="124560"/>
              </p14:xfrm>
            </p:contentPart>
          </mc:Choice>
          <mc:Fallback xmlns="">
            <p:pic>
              <p:nvPicPr>
                <p:cNvPr id="498" name="Ink 497">
                  <a:extLst>
                    <a:ext uri="{FF2B5EF4-FFF2-40B4-BE49-F238E27FC236}">
                      <a16:creationId xmlns:a16="http://schemas.microsoft.com/office/drawing/2014/main" id="{F2B543D4-9A53-4155-AC0C-5E92167B18EC}"/>
                    </a:ext>
                  </a:extLst>
                </p:cNvPr>
                <p:cNvPicPr/>
                <p:nvPr/>
              </p:nvPicPr>
              <p:blipFill>
                <a:blip r:embed="rId744"/>
                <a:stretch>
                  <a:fillRect/>
                </a:stretch>
              </p:blipFill>
              <p:spPr>
                <a:xfrm>
                  <a:off x="9840660" y="1454640"/>
                  <a:ext cx="54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500" name="Ink 499">
                  <a:extLst>
                    <a:ext uri="{FF2B5EF4-FFF2-40B4-BE49-F238E27FC236}">
                      <a16:creationId xmlns:a16="http://schemas.microsoft.com/office/drawing/2014/main" id="{4640117B-F176-4677-8C7C-2AE7ED1012ED}"/>
                    </a:ext>
                  </a:extLst>
                </p14:cNvPr>
                <p14:cNvContentPartPr/>
                <p14:nvPr/>
              </p14:nvContentPartPr>
              <p14:xfrm>
                <a:off x="9996900" y="1412880"/>
                <a:ext cx="100800" cy="169200"/>
              </p14:xfrm>
            </p:contentPart>
          </mc:Choice>
          <mc:Fallback xmlns="">
            <p:pic>
              <p:nvPicPr>
                <p:cNvPr id="500" name="Ink 499">
                  <a:extLst>
                    <a:ext uri="{FF2B5EF4-FFF2-40B4-BE49-F238E27FC236}">
                      <a16:creationId xmlns:a16="http://schemas.microsoft.com/office/drawing/2014/main" id="{4640117B-F176-4677-8C7C-2AE7ED1012ED}"/>
                    </a:ext>
                  </a:extLst>
                </p:cNvPr>
                <p:cNvPicPr/>
                <p:nvPr/>
              </p:nvPicPr>
              <p:blipFill>
                <a:blip r:embed="rId746"/>
                <a:stretch>
                  <a:fillRect/>
                </a:stretch>
              </p:blipFill>
              <p:spPr>
                <a:xfrm>
                  <a:off x="9987900" y="1404240"/>
                  <a:ext cx="11844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747">
              <p14:nvContentPartPr>
                <p14:cNvPr id="501" name="Ink 500">
                  <a:extLst>
                    <a:ext uri="{FF2B5EF4-FFF2-40B4-BE49-F238E27FC236}">
                      <a16:creationId xmlns:a16="http://schemas.microsoft.com/office/drawing/2014/main" id="{9C71CF32-B782-492C-B0D2-949EFCFEFBC6}"/>
                    </a:ext>
                  </a:extLst>
                </p14:cNvPr>
                <p14:cNvContentPartPr/>
                <p14:nvPr/>
              </p14:nvContentPartPr>
              <p14:xfrm>
                <a:off x="9967740" y="1533480"/>
                <a:ext cx="93240" cy="5040"/>
              </p14:xfrm>
            </p:contentPart>
          </mc:Choice>
          <mc:Fallback xmlns="">
            <p:pic>
              <p:nvPicPr>
                <p:cNvPr id="501" name="Ink 500">
                  <a:extLst>
                    <a:ext uri="{FF2B5EF4-FFF2-40B4-BE49-F238E27FC236}">
                      <a16:creationId xmlns:a16="http://schemas.microsoft.com/office/drawing/2014/main" id="{9C71CF32-B782-492C-B0D2-949EFCFEFBC6}"/>
                    </a:ext>
                  </a:extLst>
                </p:cNvPr>
                <p:cNvPicPr/>
                <p:nvPr/>
              </p:nvPicPr>
              <p:blipFill>
                <a:blip r:embed="rId748"/>
                <a:stretch>
                  <a:fillRect/>
                </a:stretch>
              </p:blipFill>
              <p:spPr>
                <a:xfrm>
                  <a:off x="9958740" y="1524480"/>
                  <a:ext cx="11088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502" name="Ink 501">
                  <a:extLst>
                    <a:ext uri="{FF2B5EF4-FFF2-40B4-BE49-F238E27FC236}">
                      <a16:creationId xmlns:a16="http://schemas.microsoft.com/office/drawing/2014/main" id="{E9C35687-4556-42B5-AD7C-F18CB2765261}"/>
                    </a:ext>
                  </a:extLst>
                </p14:cNvPr>
                <p14:cNvContentPartPr/>
                <p14:nvPr/>
              </p14:nvContentPartPr>
              <p14:xfrm>
                <a:off x="10067460" y="1584600"/>
                <a:ext cx="70560" cy="51120"/>
              </p14:xfrm>
            </p:contentPart>
          </mc:Choice>
          <mc:Fallback xmlns="">
            <p:pic>
              <p:nvPicPr>
                <p:cNvPr id="502" name="Ink 501">
                  <a:extLst>
                    <a:ext uri="{FF2B5EF4-FFF2-40B4-BE49-F238E27FC236}">
                      <a16:creationId xmlns:a16="http://schemas.microsoft.com/office/drawing/2014/main" id="{E9C35687-4556-42B5-AD7C-F18CB2765261}"/>
                    </a:ext>
                  </a:extLst>
                </p:cNvPr>
                <p:cNvPicPr/>
                <p:nvPr/>
              </p:nvPicPr>
              <p:blipFill>
                <a:blip r:embed="rId750"/>
                <a:stretch>
                  <a:fillRect/>
                </a:stretch>
              </p:blipFill>
              <p:spPr>
                <a:xfrm>
                  <a:off x="10058460" y="1575960"/>
                  <a:ext cx="882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751">
              <p14:nvContentPartPr>
                <p14:cNvPr id="504" name="Ink 503">
                  <a:extLst>
                    <a:ext uri="{FF2B5EF4-FFF2-40B4-BE49-F238E27FC236}">
                      <a16:creationId xmlns:a16="http://schemas.microsoft.com/office/drawing/2014/main" id="{24A53BD1-118A-4ED8-B712-10DFC1AF4208}"/>
                    </a:ext>
                  </a:extLst>
                </p14:cNvPr>
                <p14:cNvContentPartPr/>
                <p14:nvPr/>
              </p14:nvContentPartPr>
              <p14:xfrm>
                <a:off x="10220820" y="1407480"/>
                <a:ext cx="71640" cy="196200"/>
              </p14:xfrm>
            </p:contentPart>
          </mc:Choice>
          <mc:Fallback xmlns="">
            <p:pic>
              <p:nvPicPr>
                <p:cNvPr id="504" name="Ink 503">
                  <a:extLst>
                    <a:ext uri="{FF2B5EF4-FFF2-40B4-BE49-F238E27FC236}">
                      <a16:creationId xmlns:a16="http://schemas.microsoft.com/office/drawing/2014/main" id="{24A53BD1-118A-4ED8-B712-10DFC1AF4208}"/>
                    </a:ext>
                  </a:extLst>
                </p:cNvPr>
                <p:cNvPicPr/>
                <p:nvPr/>
              </p:nvPicPr>
              <p:blipFill>
                <a:blip r:embed="rId752"/>
                <a:stretch>
                  <a:fillRect/>
                </a:stretch>
              </p:blipFill>
              <p:spPr>
                <a:xfrm>
                  <a:off x="10211820" y="1398480"/>
                  <a:ext cx="892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505" name="Ink 504">
                  <a:extLst>
                    <a:ext uri="{FF2B5EF4-FFF2-40B4-BE49-F238E27FC236}">
                      <a16:creationId xmlns:a16="http://schemas.microsoft.com/office/drawing/2014/main" id="{76856D8D-1943-4F48-8AC2-837BD262D9AA}"/>
                    </a:ext>
                  </a:extLst>
                </p14:cNvPr>
                <p14:cNvContentPartPr/>
                <p14:nvPr/>
              </p14:nvContentPartPr>
              <p14:xfrm>
                <a:off x="10207500" y="1503960"/>
                <a:ext cx="67680" cy="9000"/>
              </p14:xfrm>
            </p:contentPart>
          </mc:Choice>
          <mc:Fallback xmlns="">
            <p:pic>
              <p:nvPicPr>
                <p:cNvPr id="505" name="Ink 504">
                  <a:extLst>
                    <a:ext uri="{FF2B5EF4-FFF2-40B4-BE49-F238E27FC236}">
                      <a16:creationId xmlns:a16="http://schemas.microsoft.com/office/drawing/2014/main" id="{76856D8D-1943-4F48-8AC2-837BD262D9AA}"/>
                    </a:ext>
                  </a:extLst>
                </p:cNvPr>
                <p:cNvPicPr/>
                <p:nvPr/>
              </p:nvPicPr>
              <p:blipFill>
                <a:blip r:embed="rId754"/>
                <a:stretch>
                  <a:fillRect/>
                </a:stretch>
              </p:blipFill>
              <p:spPr>
                <a:xfrm>
                  <a:off x="10198500" y="1495320"/>
                  <a:ext cx="85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506" name="Ink 505">
                  <a:extLst>
                    <a:ext uri="{FF2B5EF4-FFF2-40B4-BE49-F238E27FC236}">
                      <a16:creationId xmlns:a16="http://schemas.microsoft.com/office/drawing/2014/main" id="{DB8474F7-A4A9-4C4D-BB87-A9711AAE6ED0}"/>
                    </a:ext>
                  </a:extLst>
                </p14:cNvPr>
                <p14:cNvContentPartPr/>
                <p14:nvPr/>
              </p14:nvContentPartPr>
              <p14:xfrm>
                <a:off x="10306500" y="1351320"/>
                <a:ext cx="100440" cy="342000"/>
              </p14:xfrm>
            </p:contentPart>
          </mc:Choice>
          <mc:Fallback xmlns="">
            <p:pic>
              <p:nvPicPr>
                <p:cNvPr id="506" name="Ink 505">
                  <a:extLst>
                    <a:ext uri="{FF2B5EF4-FFF2-40B4-BE49-F238E27FC236}">
                      <a16:creationId xmlns:a16="http://schemas.microsoft.com/office/drawing/2014/main" id="{DB8474F7-A4A9-4C4D-BB87-A9711AAE6ED0}"/>
                    </a:ext>
                  </a:extLst>
                </p:cNvPr>
                <p:cNvPicPr/>
                <p:nvPr/>
              </p:nvPicPr>
              <p:blipFill>
                <a:blip r:embed="rId756"/>
                <a:stretch>
                  <a:fillRect/>
                </a:stretch>
              </p:blipFill>
              <p:spPr>
                <a:xfrm>
                  <a:off x="10297860" y="1342320"/>
                  <a:ext cx="118080" cy="359640"/>
                </a:xfrm>
                <a:prstGeom prst="rect">
                  <a:avLst/>
                </a:prstGeom>
              </p:spPr>
            </p:pic>
          </mc:Fallback>
        </mc:AlternateContent>
      </p:grpSp>
    </p:spTree>
    <p:extLst>
      <p:ext uri="{BB962C8B-B14F-4D97-AF65-F5344CB8AC3E}">
        <p14:creationId xmlns:p14="http://schemas.microsoft.com/office/powerpoint/2010/main" val="114749760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5">
            <a:extLst>
              <a:ext uri="{FF2B5EF4-FFF2-40B4-BE49-F238E27FC236}">
                <a16:creationId xmlns:a16="http://schemas.microsoft.com/office/drawing/2014/main" id="{D5634F64-7B78-4E05-9741-82A72AC2E4D6}"/>
              </a:ext>
            </a:extLst>
          </p:cNvPr>
          <p:cNvSpPr>
            <a:spLocks noGrp="1" noChangeArrowheads="1"/>
          </p:cNvSpPr>
          <p:nvPr>
            <p:ph type="title"/>
          </p:nvPr>
        </p:nvSpPr>
        <p:spPr/>
        <p:txBody>
          <a:bodyPr/>
          <a:lstStyle/>
          <a:p>
            <a:r>
              <a:rPr lang="en-US" altLang="en-US" dirty="0"/>
              <a:t>Amplitude Modulation Equation (Part Two)</a:t>
            </a:r>
          </a:p>
        </p:txBody>
      </p:sp>
      <p:grpSp>
        <p:nvGrpSpPr>
          <p:cNvPr id="3" name="Group 2">
            <a:extLst>
              <a:ext uri="{FF2B5EF4-FFF2-40B4-BE49-F238E27FC236}">
                <a16:creationId xmlns:a16="http://schemas.microsoft.com/office/drawing/2014/main" id="{56DDB411-0993-4450-B0C5-30E6C75CA7B2}"/>
              </a:ext>
            </a:extLst>
          </p:cNvPr>
          <p:cNvGrpSpPr/>
          <p:nvPr/>
        </p:nvGrpSpPr>
        <p:grpSpPr>
          <a:xfrm>
            <a:off x="3845275" y="1510829"/>
            <a:ext cx="788040" cy="261720"/>
            <a:chOff x="5310090" y="4706790"/>
            <a:chExt cx="788040" cy="261720"/>
          </a:xfrm>
        </p:grpSpPr>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74BD2CE-82AA-49FA-BF4F-AFB5FE0D282F}"/>
                    </a:ext>
                  </a:extLst>
                </p14:cNvPr>
                <p14:cNvContentPartPr/>
                <p14:nvPr/>
              </p14:nvContentPartPr>
              <p14:xfrm>
                <a:off x="5310090" y="4715790"/>
                <a:ext cx="133200" cy="216000"/>
              </p14:xfrm>
            </p:contentPart>
          </mc:Choice>
          <mc:Fallback xmlns="">
            <p:pic>
              <p:nvPicPr>
                <p:cNvPr id="352" name="Ink 351">
                  <a:extLst>
                    <a:ext uri="{FF2B5EF4-FFF2-40B4-BE49-F238E27FC236}">
                      <a16:creationId xmlns:a16="http://schemas.microsoft.com/office/drawing/2014/main" id="{9A88C6A3-5835-4EF0-8C0B-972B443E9059}"/>
                    </a:ext>
                  </a:extLst>
                </p:cNvPr>
                <p:cNvPicPr/>
                <p:nvPr/>
              </p:nvPicPr>
              <p:blipFill>
                <a:blip r:embed="rId509"/>
                <a:stretch>
                  <a:fillRect/>
                </a:stretch>
              </p:blipFill>
              <p:spPr>
                <a:xfrm>
                  <a:off x="5301450" y="4707150"/>
                  <a:ext cx="150840" cy="233640"/>
                </a:xfrm>
                <a:prstGeom prst="rect">
                  <a:avLst/>
                </a:prstGeom>
              </p:spPr>
            </p:pic>
          </mc:Fallback>
        </mc:AlternateContent>
        <mc:AlternateContent xmlns:mc="http://schemas.openxmlformats.org/markup-compatibility/2006" xmlns:p14="http://schemas.microsoft.com/office/powerpoint/2010/main">
          <mc:Choice Requires="p14">
            <p:contentPart p14:bwMode="auto" r:id="rId510">
              <p14:nvContentPartPr>
                <p14:cNvPr id="5" name="Ink 4">
                  <a:extLst>
                    <a:ext uri="{FF2B5EF4-FFF2-40B4-BE49-F238E27FC236}">
                      <a16:creationId xmlns:a16="http://schemas.microsoft.com/office/drawing/2014/main" id="{11AC76C3-3033-4156-83B6-58A6AA2EC15D}"/>
                    </a:ext>
                  </a:extLst>
                </p14:cNvPr>
                <p14:cNvContentPartPr/>
                <p14:nvPr/>
              </p14:nvContentPartPr>
              <p14:xfrm>
                <a:off x="5546610" y="4709310"/>
                <a:ext cx="48240" cy="251280"/>
              </p14:xfrm>
            </p:contentPart>
          </mc:Choice>
          <mc:Fallback xmlns="">
            <p:pic>
              <p:nvPicPr>
                <p:cNvPr id="353" name="Ink 352">
                  <a:extLst>
                    <a:ext uri="{FF2B5EF4-FFF2-40B4-BE49-F238E27FC236}">
                      <a16:creationId xmlns:a16="http://schemas.microsoft.com/office/drawing/2014/main" id="{374621C6-A37D-4CBD-AD4C-DDDC70FC94F1}"/>
                    </a:ext>
                  </a:extLst>
                </p:cNvPr>
                <p:cNvPicPr/>
                <p:nvPr/>
              </p:nvPicPr>
              <p:blipFill>
                <a:blip r:embed="rId511"/>
                <a:stretch>
                  <a:fillRect/>
                </a:stretch>
              </p:blipFill>
              <p:spPr>
                <a:xfrm>
                  <a:off x="5537610" y="4700310"/>
                  <a:ext cx="6588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512">
              <p14:nvContentPartPr>
                <p14:cNvPr id="6" name="Ink 5">
                  <a:extLst>
                    <a:ext uri="{FF2B5EF4-FFF2-40B4-BE49-F238E27FC236}">
                      <a16:creationId xmlns:a16="http://schemas.microsoft.com/office/drawing/2014/main" id="{04F56888-C33E-4F96-999E-7D4495CCB92A}"/>
                    </a:ext>
                  </a:extLst>
                </p14:cNvPr>
                <p14:cNvContentPartPr/>
                <p14:nvPr/>
              </p14:nvContentPartPr>
              <p14:xfrm>
                <a:off x="5613930" y="4751070"/>
                <a:ext cx="74880" cy="169560"/>
              </p14:xfrm>
            </p:contentPart>
          </mc:Choice>
          <mc:Fallback xmlns="">
            <p:pic>
              <p:nvPicPr>
                <p:cNvPr id="354" name="Ink 353">
                  <a:extLst>
                    <a:ext uri="{FF2B5EF4-FFF2-40B4-BE49-F238E27FC236}">
                      <a16:creationId xmlns:a16="http://schemas.microsoft.com/office/drawing/2014/main" id="{801E7779-5407-4C50-AB3D-431005F0E72C}"/>
                    </a:ext>
                  </a:extLst>
                </p:cNvPr>
                <p:cNvPicPr/>
                <p:nvPr/>
              </p:nvPicPr>
              <p:blipFill>
                <a:blip r:embed="rId513"/>
                <a:stretch>
                  <a:fillRect/>
                </a:stretch>
              </p:blipFill>
              <p:spPr>
                <a:xfrm>
                  <a:off x="5605290" y="4742430"/>
                  <a:ext cx="925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514">
              <p14:nvContentPartPr>
                <p14:cNvPr id="7" name="Ink 6">
                  <a:extLst>
                    <a:ext uri="{FF2B5EF4-FFF2-40B4-BE49-F238E27FC236}">
                      <a16:creationId xmlns:a16="http://schemas.microsoft.com/office/drawing/2014/main" id="{0B33C3CC-FDF5-4A5A-9ECF-8AF7BD5D583C}"/>
                    </a:ext>
                  </a:extLst>
                </p14:cNvPr>
                <p14:cNvContentPartPr/>
                <p14:nvPr/>
              </p14:nvContentPartPr>
              <p14:xfrm>
                <a:off x="5593050" y="4836030"/>
                <a:ext cx="82080" cy="20160"/>
              </p14:xfrm>
            </p:contentPart>
          </mc:Choice>
          <mc:Fallback xmlns="">
            <p:pic>
              <p:nvPicPr>
                <p:cNvPr id="355" name="Ink 354">
                  <a:extLst>
                    <a:ext uri="{FF2B5EF4-FFF2-40B4-BE49-F238E27FC236}">
                      <a16:creationId xmlns:a16="http://schemas.microsoft.com/office/drawing/2014/main" id="{A943F317-DE73-4EA5-A705-D2297B1CE017}"/>
                    </a:ext>
                  </a:extLst>
                </p:cNvPr>
                <p:cNvPicPr/>
                <p:nvPr/>
              </p:nvPicPr>
              <p:blipFill>
                <a:blip r:embed="rId515"/>
                <a:stretch>
                  <a:fillRect/>
                </a:stretch>
              </p:blipFill>
              <p:spPr>
                <a:xfrm>
                  <a:off x="5584050" y="4827390"/>
                  <a:ext cx="9972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16">
              <p14:nvContentPartPr>
                <p14:cNvPr id="8" name="Ink 7">
                  <a:extLst>
                    <a:ext uri="{FF2B5EF4-FFF2-40B4-BE49-F238E27FC236}">
                      <a16:creationId xmlns:a16="http://schemas.microsoft.com/office/drawing/2014/main" id="{7E8EEA11-CFBF-42F1-B317-C572598CE447}"/>
                    </a:ext>
                  </a:extLst>
                </p14:cNvPr>
                <p14:cNvContentPartPr/>
                <p14:nvPr/>
              </p14:nvContentPartPr>
              <p14:xfrm>
                <a:off x="5678730" y="4706790"/>
                <a:ext cx="135360" cy="261720"/>
              </p14:xfrm>
            </p:contentPart>
          </mc:Choice>
          <mc:Fallback xmlns="">
            <p:pic>
              <p:nvPicPr>
                <p:cNvPr id="356" name="Ink 355">
                  <a:extLst>
                    <a:ext uri="{FF2B5EF4-FFF2-40B4-BE49-F238E27FC236}">
                      <a16:creationId xmlns:a16="http://schemas.microsoft.com/office/drawing/2014/main" id="{D6513B0F-ED46-4F94-9CE7-C11AAB396AFD}"/>
                    </a:ext>
                  </a:extLst>
                </p:cNvPr>
                <p:cNvPicPr/>
                <p:nvPr/>
              </p:nvPicPr>
              <p:blipFill>
                <a:blip r:embed="rId517"/>
                <a:stretch>
                  <a:fillRect/>
                </a:stretch>
              </p:blipFill>
              <p:spPr>
                <a:xfrm>
                  <a:off x="5669730" y="4698150"/>
                  <a:ext cx="1530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518">
              <p14:nvContentPartPr>
                <p14:cNvPr id="9" name="Ink 8">
                  <a:extLst>
                    <a:ext uri="{FF2B5EF4-FFF2-40B4-BE49-F238E27FC236}">
                      <a16:creationId xmlns:a16="http://schemas.microsoft.com/office/drawing/2014/main" id="{AAB20E7A-8D43-4C4E-B2C9-DD0A07F19D94}"/>
                    </a:ext>
                  </a:extLst>
                </p14:cNvPr>
                <p14:cNvContentPartPr/>
                <p14:nvPr/>
              </p14:nvContentPartPr>
              <p14:xfrm>
                <a:off x="5942970" y="4855830"/>
                <a:ext cx="153720" cy="9000"/>
              </p14:xfrm>
            </p:contentPart>
          </mc:Choice>
          <mc:Fallback xmlns="">
            <p:pic>
              <p:nvPicPr>
                <p:cNvPr id="358" name="Ink 357">
                  <a:extLst>
                    <a:ext uri="{FF2B5EF4-FFF2-40B4-BE49-F238E27FC236}">
                      <a16:creationId xmlns:a16="http://schemas.microsoft.com/office/drawing/2014/main" id="{CC84BE20-EA6C-41F4-A745-2A30F1A3D40E}"/>
                    </a:ext>
                  </a:extLst>
                </p:cNvPr>
                <p:cNvPicPr/>
                <p:nvPr/>
              </p:nvPicPr>
              <p:blipFill>
                <a:blip r:embed="rId519"/>
                <a:stretch>
                  <a:fillRect/>
                </a:stretch>
              </p:blipFill>
              <p:spPr>
                <a:xfrm>
                  <a:off x="5934330" y="4846830"/>
                  <a:ext cx="17136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520">
              <p14:nvContentPartPr>
                <p14:cNvPr id="10" name="Ink 9">
                  <a:extLst>
                    <a:ext uri="{FF2B5EF4-FFF2-40B4-BE49-F238E27FC236}">
                      <a16:creationId xmlns:a16="http://schemas.microsoft.com/office/drawing/2014/main" id="{AE02E52B-23A7-4634-81D3-178F501CC95C}"/>
                    </a:ext>
                  </a:extLst>
                </p14:cNvPr>
                <p14:cNvContentPartPr/>
                <p14:nvPr/>
              </p14:nvContentPartPr>
              <p14:xfrm>
                <a:off x="5959890" y="4791750"/>
                <a:ext cx="138240" cy="15120"/>
              </p14:xfrm>
            </p:contentPart>
          </mc:Choice>
          <mc:Fallback xmlns="">
            <p:pic>
              <p:nvPicPr>
                <p:cNvPr id="359" name="Ink 358">
                  <a:extLst>
                    <a:ext uri="{FF2B5EF4-FFF2-40B4-BE49-F238E27FC236}">
                      <a16:creationId xmlns:a16="http://schemas.microsoft.com/office/drawing/2014/main" id="{071C9EBE-FD50-4A59-B70A-4B8589519B49}"/>
                    </a:ext>
                  </a:extLst>
                </p:cNvPr>
                <p:cNvPicPr/>
                <p:nvPr/>
              </p:nvPicPr>
              <p:blipFill>
                <a:blip r:embed="rId521"/>
                <a:stretch>
                  <a:fillRect/>
                </a:stretch>
              </p:blipFill>
              <p:spPr>
                <a:xfrm>
                  <a:off x="5951250" y="4782750"/>
                  <a:ext cx="155880" cy="32760"/>
                </a:xfrm>
                <a:prstGeom prst="rect">
                  <a:avLst/>
                </a:prstGeom>
              </p:spPr>
            </p:pic>
          </mc:Fallback>
        </mc:AlternateContent>
      </p:grpSp>
      <p:grpSp>
        <p:nvGrpSpPr>
          <p:cNvPr id="11" name="Group 10">
            <a:extLst>
              <a:ext uri="{FF2B5EF4-FFF2-40B4-BE49-F238E27FC236}">
                <a16:creationId xmlns:a16="http://schemas.microsoft.com/office/drawing/2014/main" id="{82F949B2-2C89-4FB6-92FC-B2F024C81080}"/>
              </a:ext>
            </a:extLst>
          </p:cNvPr>
          <p:cNvGrpSpPr/>
          <p:nvPr/>
        </p:nvGrpSpPr>
        <p:grpSpPr>
          <a:xfrm>
            <a:off x="4809715" y="1517309"/>
            <a:ext cx="248040" cy="252000"/>
            <a:chOff x="6274530" y="4713270"/>
            <a:chExt cx="248040" cy="252000"/>
          </a:xfrm>
        </p:grpSpPr>
        <mc:AlternateContent xmlns:mc="http://schemas.openxmlformats.org/markup-compatibility/2006" xmlns:p14="http://schemas.microsoft.com/office/powerpoint/2010/main">
          <mc:Choice Requires="p14">
            <p:contentPart p14:bwMode="auto" r:id="rId522">
              <p14:nvContentPartPr>
                <p14:cNvPr id="12" name="Ink 11">
                  <a:extLst>
                    <a:ext uri="{FF2B5EF4-FFF2-40B4-BE49-F238E27FC236}">
                      <a16:creationId xmlns:a16="http://schemas.microsoft.com/office/drawing/2014/main" id="{F831DA63-8AB6-4732-AFFB-8295B172B062}"/>
                    </a:ext>
                  </a:extLst>
                </p14:cNvPr>
                <p14:cNvContentPartPr/>
                <p14:nvPr/>
              </p14:nvContentPartPr>
              <p14:xfrm>
                <a:off x="6274530" y="4713270"/>
                <a:ext cx="108000" cy="252000"/>
              </p14:xfrm>
            </p:contentPart>
          </mc:Choice>
          <mc:Fallback xmlns="">
            <p:pic>
              <p:nvPicPr>
                <p:cNvPr id="361" name="Ink 360">
                  <a:extLst>
                    <a:ext uri="{FF2B5EF4-FFF2-40B4-BE49-F238E27FC236}">
                      <a16:creationId xmlns:a16="http://schemas.microsoft.com/office/drawing/2014/main" id="{A881EA0F-E412-476E-94F8-85B9820C7F6D}"/>
                    </a:ext>
                  </a:extLst>
                </p:cNvPr>
                <p:cNvPicPr/>
                <p:nvPr/>
              </p:nvPicPr>
              <p:blipFill>
                <a:blip r:embed="rId523"/>
                <a:stretch>
                  <a:fillRect/>
                </a:stretch>
              </p:blipFill>
              <p:spPr>
                <a:xfrm>
                  <a:off x="6265530" y="4704630"/>
                  <a:ext cx="125640" cy="269640"/>
                </a:xfrm>
                <a:prstGeom prst="rect">
                  <a:avLst/>
                </a:prstGeom>
              </p:spPr>
            </p:pic>
          </mc:Fallback>
        </mc:AlternateContent>
        <mc:AlternateContent xmlns:mc="http://schemas.openxmlformats.org/markup-compatibility/2006" xmlns:p14="http://schemas.microsoft.com/office/powerpoint/2010/main">
          <mc:Choice Requires="p14">
            <p:contentPart p14:bwMode="auto" r:id="rId524">
              <p14:nvContentPartPr>
                <p14:cNvPr id="13" name="Ink 12">
                  <a:extLst>
                    <a:ext uri="{FF2B5EF4-FFF2-40B4-BE49-F238E27FC236}">
                      <a16:creationId xmlns:a16="http://schemas.microsoft.com/office/drawing/2014/main" id="{469E74AA-5834-4E16-9E8E-0611FE47CB5E}"/>
                    </a:ext>
                  </a:extLst>
                </p14:cNvPr>
                <p14:cNvContentPartPr/>
                <p14:nvPr/>
              </p14:nvContentPartPr>
              <p14:xfrm>
                <a:off x="6300090" y="4870230"/>
                <a:ext cx="63720" cy="4320"/>
              </p14:xfrm>
            </p:contentPart>
          </mc:Choice>
          <mc:Fallback xmlns="">
            <p:pic>
              <p:nvPicPr>
                <p:cNvPr id="362" name="Ink 361">
                  <a:extLst>
                    <a:ext uri="{FF2B5EF4-FFF2-40B4-BE49-F238E27FC236}">
                      <a16:creationId xmlns:a16="http://schemas.microsoft.com/office/drawing/2014/main" id="{2FB7D9E0-65EF-4886-BBAC-B523A3BA82E3}"/>
                    </a:ext>
                  </a:extLst>
                </p:cNvPr>
                <p:cNvPicPr/>
                <p:nvPr/>
              </p:nvPicPr>
              <p:blipFill>
                <a:blip r:embed="rId525"/>
                <a:stretch>
                  <a:fillRect/>
                </a:stretch>
              </p:blipFill>
              <p:spPr>
                <a:xfrm>
                  <a:off x="6291450" y="4861230"/>
                  <a:ext cx="81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526">
              <p14:nvContentPartPr>
                <p14:cNvPr id="14" name="Ink 13">
                  <a:extLst>
                    <a:ext uri="{FF2B5EF4-FFF2-40B4-BE49-F238E27FC236}">
                      <a16:creationId xmlns:a16="http://schemas.microsoft.com/office/drawing/2014/main" id="{97E890E9-F165-44A3-B6AF-3C7A3D1AC11B}"/>
                    </a:ext>
                  </a:extLst>
                </p14:cNvPr>
                <p14:cNvContentPartPr/>
                <p14:nvPr/>
              </p14:nvContentPartPr>
              <p14:xfrm>
                <a:off x="6440130" y="4886790"/>
                <a:ext cx="82440" cy="56880"/>
              </p14:xfrm>
            </p:contentPart>
          </mc:Choice>
          <mc:Fallback xmlns="">
            <p:pic>
              <p:nvPicPr>
                <p:cNvPr id="363" name="Ink 362">
                  <a:extLst>
                    <a:ext uri="{FF2B5EF4-FFF2-40B4-BE49-F238E27FC236}">
                      <a16:creationId xmlns:a16="http://schemas.microsoft.com/office/drawing/2014/main" id="{01AA062A-23B8-4A65-81EC-FA42C9768707}"/>
                    </a:ext>
                  </a:extLst>
                </p:cNvPr>
                <p:cNvPicPr/>
                <p:nvPr/>
              </p:nvPicPr>
              <p:blipFill>
                <a:blip r:embed="rId527"/>
                <a:stretch>
                  <a:fillRect/>
                </a:stretch>
              </p:blipFill>
              <p:spPr>
                <a:xfrm>
                  <a:off x="6431130" y="4877790"/>
                  <a:ext cx="100080" cy="74520"/>
                </a:xfrm>
                <a:prstGeom prst="rect">
                  <a:avLst/>
                </a:prstGeom>
              </p:spPr>
            </p:pic>
          </mc:Fallback>
        </mc:AlternateContent>
      </p:grpSp>
      <p:grpSp>
        <p:nvGrpSpPr>
          <p:cNvPr id="15" name="Group 14">
            <a:extLst>
              <a:ext uri="{FF2B5EF4-FFF2-40B4-BE49-F238E27FC236}">
                <a16:creationId xmlns:a16="http://schemas.microsoft.com/office/drawing/2014/main" id="{A9E40796-CC65-4801-8E99-87B9E2141400}"/>
              </a:ext>
            </a:extLst>
          </p:cNvPr>
          <p:cNvGrpSpPr/>
          <p:nvPr/>
        </p:nvGrpSpPr>
        <p:grpSpPr>
          <a:xfrm>
            <a:off x="5153155" y="1397069"/>
            <a:ext cx="1017720" cy="522360"/>
            <a:chOff x="6617970" y="4593030"/>
            <a:chExt cx="1017720" cy="522360"/>
          </a:xfrm>
        </p:grpSpPr>
        <mc:AlternateContent xmlns:mc="http://schemas.openxmlformats.org/markup-compatibility/2006" xmlns:p14="http://schemas.microsoft.com/office/powerpoint/2010/main">
          <mc:Choice Requires="p14">
            <p:contentPart p14:bwMode="auto" r:id="rId528">
              <p14:nvContentPartPr>
                <p14:cNvPr id="16" name="Ink 15">
                  <a:extLst>
                    <a:ext uri="{FF2B5EF4-FFF2-40B4-BE49-F238E27FC236}">
                      <a16:creationId xmlns:a16="http://schemas.microsoft.com/office/drawing/2014/main" id="{F1202025-461B-4065-90BB-7DAFF25A876E}"/>
                    </a:ext>
                  </a:extLst>
                </p14:cNvPr>
                <p14:cNvContentPartPr/>
                <p14:nvPr/>
              </p14:nvContentPartPr>
              <p14:xfrm>
                <a:off x="6617970" y="4593030"/>
                <a:ext cx="135000" cy="522360"/>
              </p14:xfrm>
            </p:contentPart>
          </mc:Choice>
          <mc:Fallback xmlns="">
            <p:pic>
              <p:nvPicPr>
                <p:cNvPr id="365" name="Ink 364">
                  <a:extLst>
                    <a:ext uri="{FF2B5EF4-FFF2-40B4-BE49-F238E27FC236}">
                      <a16:creationId xmlns:a16="http://schemas.microsoft.com/office/drawing/2014/main" id="{104BD215-1C40-4C35-BC2B-F2FEACC3CC37}"/>
                    </a:ext>
                  </a:extLst>
                </p:cNvPr>
                <p:cNvPicPr/>
                <p:nvPr/>
              </p:nvPicPr>
              <p:blipFill>
                <a:blip r:embed="rId529"/>
                <a:stretch>
                  <a:fillRect/>
                </a:stretch>
              </p:blipFill>
              <p:spPr>
                <a:xfrm>
                  <a:off x="6609330" y="4584390"/>
                  <a:ext cx="152640" cy="540000"/>
                </a:xfrm>
                <a:prstGeom prst="rect">
                  <a:avLst/>
                </a:prstGeom>
              </p:spPr>
            </p:pic>
          </mc:Fallback>
        </mc:AlternateContent>
        <mc:AlternateContent xmlns:mc="http://schemas.openxmlformats.org/markup-compatibility/2006" xmlns:p14="http://schemas.microsoft.com/office/powerpoint/2010/main">
          <mc:Choice Requires="p14">
            <p:contentPart p14:bwMode="auto" r:id="rId530">
              <p14:nvContentPartPr>
                <p14:cNvPr id="17" name="Ink 16">
                  <a:extLst>
                    <a:ext uri="{FF2B5EF4-FFF2-40B4-BE49-F238E27FC236}">
                      <a16:creationId xmlns:a16="http://schemas.microsoft.com/office/drawing/2014/main" id="{5F94D369-659C-49C4-A061-6DC2091DEE6D}"/>
                    </a:ext>
                  </a:extLst>
                </p14:cNvPr>
                <p14:cNvContentPartPr/>
                <p14:nvPr/>
              </p14:nvContentPartPr>
              <p14:xfrm>
                <a:off x="6756930" y="4753950"/>
                <a:ext cx="11520" cy="163080"/>
              </p14:xfrm>
            </p:contentPart>
          </mc:Choice>
          <mc:Fallback xmlns="">
            <p:pic>
              <p:nvPicPr>
                <p:cNvPr id="366" name="Ink 365">
                  <a:extLst>
                    <a:ext uri="{FF2B5EF4-FFF2-40B4-BE49-F238E27FC236}">
                      <a16:creationId xmlns:a16="http://schemas.microsoft.com/office/drawing/2014/main" id="{C4BCE3F6-FE8C-44AA-8678-9F66FCAD400A}"/>
                    </a:ext>
                  </a:extLst>
                </p:cNvPr>
                <p:cNvPicPr/>
                <p:nvPr/>
              </p:nvPicPr>
              <p:blipFill>
                <a:blip r:embed="rId531"/>
                <a:stretch>
                  <a:fillRect/>
                </a:stretch>
              </p:blipFill>
              <p:spPr>
                <a:xfrm>
                  <a:off x="6747930" y="4744950"/>
                  <a:ext cx="291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532">
              <p14:nvContentPartPr>
                <p14:cNvPr id="18" name="Ink 17">
                  <a:extLst>
                    <a:ext uri="{FF2B5EF4-FFF2-40B4-BE49-F238E27FC236}">
                      <a16:creationId xmlns:a16="http://schemas.microsoft.com/office/drawing/2014/main" id="{08B543D4-EA7F-442A-908F-F8E74EDAEEAF}"/>
                    </a:ext>
                  </a:extLst>
                </p14:cNvPr>
                <p14:cNvContentPartPr/>
                <p14:nvPr/>
              </p14:nvContentPartPr>
              <p14:xfrm>
                <a:off x="6913170" y="4771950"/>
                <a:ext cx="14400" cy="123120"/>
              </p14:xfrm>
            </p:contentPart>
          </mc:Choice>
          <mc:Fallback xmlns="">
            <p:pic>
              <p:nvPicPr>
                <p:cNvPr id="367" name="Ink 366">
                  <a:extLst>
                    <a:ext uri="{FF2B5EF4-FFF2-40B4-BE49-F238E27FC236}">
                      <a16:creationId xmlns:a16="http://schemas.microsoft.com/office/drawing/2014/main" id="{AF701019-71F8-4756-B044-899F58A87221}"/>
                    </a:ext>
                  </a:extLst>
                </p:cNvPr>
                <p:cNvPicPr/>
                <p:nvPr/>
              </p:nvPicPr>
              <p:blipFill>
                <a:blip r:embed="rId533"/>
                <a:stretch>
                  <a:fillRect/>
                </a:stretch>
              </p:blipFill>
              <p:spPr>
                <a:xfrm>
                  <a:off x="6904530" y="4763310"/>
                  <a:ext cx="320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534">
              <p14:nvContentPartPr>
                <p14:cNvPr id="19" name="Ink 18">
                  <a:extLst>
                    <a:ext uri="{FF2B5EF4-FFF2-40B4-BE49-F238E27FC236}">
                      <a16:creationId xmlns:a16="http://schemas.microsoft.com/office/drawing/2014/main" id="{45114409-C48F-47E5-9068-81E2EC3D7643}"/>
                    </a:ext>
                  </a:extLst>
                </p14:cNvPr>
                <p14:cNvContentPartPr/>
                <p14:nvPr/>
              </p14:nvContentPartPr>
              <p14:xfrm>
                <a:off x="6885090" y="4824150"/>
                <a:ext cx="78840" cy="17640"/>
              </p14:xfrm>
            </p:contentPart>
          </mc:Choice>
          <mc:Fallback xmlns="">
            <p:pic>
              <p:nvPicPr>
                <p:cNvPr id="368" name="Ink 367">
                  <a:extLst>
                    <a:ext uri="{FF2B5EF4-FFF2-40B4-BE49-F238E27FC236}">
                      <a16:creationId xmlns:a16="http://schemas.microsoft.com/office/drawing/2014/main" id="{17FB8425-DAC9-4C97-93A7-F65277ECFC03}"/>
                    </a:ext>
                  </a:extLst>
                </p:cNvPr>
                <p:cNvPicPr/>
                <p:nvPr/>
              </p:nvPicPr>
              <p:blipFill>
                <a:blip r:embed="rId535"/>
                <a:stretch>
                  <a:fillRect/>
                </a:stretch>
              </p:blipFill>
              <p:spPr>
                <a:xfrm>
                  <a:off x="6876450" y="4815510"/>
                  <a:ext cx="9648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36">
              <p14:nvContentPartPr>
                <p14:cNvPr id="20" name="Ink 19">
                  <a:extLst>
                    <a:ext uri="{FF2B5EF4-FFF2-40B4-BE49-F238E27FC236}">
                      <a16:creationId xmlns:a16="http://schemas.microsoft.com/office/drawing/2014/main" id="{4D234788-A41C-4813-B37E-26FB0F3FC27F}"/>
                    </a:ext>
                  </a:extLst>
                </p14:cNvPr>
                <p14:cNvContentPartPr/>
                <p14:nvPr/>
              </p14:nvContentPartPr>
              <p14:xfrm>
                <a:off x="7084890" y="4738830"/>
                <a:ext cx="161640" cy="152280"/>
              </p14:xfrm>
            </p:contentPart>
          </mc:Choice>
          <mc:Fallback xmlns="">
            <p:pic>
              <p:nvPicPr>
                <p:cNvPr id="370" name="Ink 369">
                  <a:extLst>
                    <a:ext uri="{FF2B5EF4-FFF2-40B4-BE49-F238E27FC236}">
                      <a16:creationId xmlns:a16="http://schemas.microsoft.com/office/drawing/2014/main" id="{342B3D4C-9366-4E90-8621-1113AE10C0FC}"/>
                    </a:ext>
                  </a:extLst>
                </p:cNvPr>
                <p:cNvPicPr/>
                <p:nvPr/>
              </p:nvPicPr>
              <p:blipFill>
                <a:blip r:embed="rId537"/>
                <a:stretch>
                  <a:fillRect/>
                </a:stretch>
              </p:blipFill>
              <p:spPr>
                <a:xfrm>
                  <a:off x="7076250" y="4730190"/>
                  <a:ext cx="17928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538">
              <p14:nvContentPartPr>
                <p14:cNvPr id="21" name="Ink 20">
                  <a:extLst>
                    <a:ext uri="{FF2B5EF4-FFF2-40B4-BE49-F238E27FC236}">
                      <a16:creationId xmlns:a16="http://schemas.microsoft.com/office/drawing/2014/main" id="{BD673FD0-7ABE-4BF2-830C-972B17AF4DE8}"/>
                    </a:ext>
                  </a:extLst>
                </p14:cNvPr>
                <p14:cNvContentPartPr/>
                <p14:nvPr/>
              </p14:nvContentPartPr>
              <p14:xfrm>
                <a:off x="7373970" y="4782390"/>
                <a:ext cx="75600" cy="82800"/>
              </p14:xfrm>
            </p:contentPart>
          </mc:Choice>
          <mc:Fallback xmlns="">
            <p:pic>
              <p:nvPicPr>
                <p:cNvPr id="372" name="Ink 371">
                  <a:extLst>
                    <a:ext uri="{FF2B5EF4-FFF2-40B4-BE49-F238E27FC236}">
                      <a16:creationId xmlns:a16="http://schemas.microsoft.com/office/drawing/2014/main" id="{B5894DCA-EB39-47B4-A743-63EA1C879AEE}"/>
                    </a:ext>
                  </a:extLst>
                </p:cNvPr>
                <p:cNvPicPr/>
                <p:nvPr/>
              </p:nvPicPr>
              <p:blipFill>
                <a:blip r:embed="rId539"/>
                <a:stretch>
                  <a:fillRect/>
                </a:stretch>
              </p:blipFill>
              <p:spPr>
                <a:xfrm>
                  <a:off x="7364970" y="4773390"/>
                  <a:ext cx="9324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540">
              <p14:nvContentPartPr>
                <p14:cNvPr id="22" name="Ink 21">
                  <a:extLst>
                    <a:ext uri="{FF2B5EF4-FFF2-40B4-BE49-F238E27FC236}">
                      <a16:creationId xmlns:a16="http://schemas.microsoft.com/office/drawing/2014/main" id="{D6EB8E3F-8703-4698-8C22-D035D73F3A4E}"/>
                    </a:ext>
                  </a:extLst>
                </p14:cNvPr>
                <p14:cNvContentPartPr/>
                <p14:nvPr/>
              </p14:nvContentPartPr>
              <p14:xfrm>
                <a:off x="7474410" y="4793190"/>
                <a:ext cx="56520" cy="59040"/>
              </p14:xfrm>
            </p:contentPart>
          </mc:Choice>
          <mc:Fallback xmlns="">
            <p:pic>
              <p:nvPicPr>
                <p:cNvPr id="373" name="Ink 372">
                  <a:extLst>
                    <a:ext uri="{FF2B5EF4-FFF2-40B4-BE49-F238E27FC236}">
                      <a16:creationId xmlns:a16="http://schemas.microsoft.com/office/drawing/2014/main" id="{CFD6DF5F-F738-4589-A029-9C8FF6D691D6}"/>
                    </a:ext>
                  </a:extLst>
                </p:cNvPr>
                <p:cNvPicPr/>
                <p:nvPr/>
              </p:nvPicPr>
              <p:blipFill>
                <a:blip r:embed="rId541"/>
                <a:stretch>
                  <a:fillRect/>
                </a:stretch>
              </p:blipFill>
              <p:spPr>
                <a:xfrm>
                  <a:off x="7465410" y="4784190"/>
                  <a:ext cx="741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542">
              <p14:nvContentPartPr>
                <p14:cNvPr id="23" name="Ink 22">
                  <a:extLst>
                    <a:ext uri="{FF2B5EF4-FFF2-40B4-BE49-F238E27FC236}">
                      <a16:creationId xmlns:a16="http://schemas.microsoft.com/office/drawing/2014/main" id="{E86E469E-9277-4277-A1D7-9ED2504B8E31}"/>
                    </a:ext>
                  </a:extLst>
                </p14:cNvPr>
                <p14:cNvContentPartPr/>
                <p14:nvPr/>
              </p14:nvContentPartPr>
              <p14:xfrm>
                <a:off x="7571250" y="4773390"/>
                <a:ext cx="64440" cy="69840"/>
              </p14:xfrm>
            </p:contentPart>
          </mc:Choice>
          <mc:Fallback xmlns="">
            <p:pic>
              <p:nvPicPr>
                <p:cNvPr id="374" name="Ink 373">
                  <a:extLst>
                    <a:ext uri="{FF2B5EF4-FFF2-40B4-BE49-F238E27FC236}">
                      <a16:creationId xmlns:a16="http://schemas.microsoft.com/office/drawing/2014/main" id="{360D7D40-F203-4EF0-AC52-6F98D932528E}"/>
                    </a:ext>
                  </a:extLst>
                </p:cNvPr>
                <p:cNvPicPr/>
                <p:nvPr/>
              </p:nvPicPr>
              <p:blipFill>
                <a:blip r:embed="rId543"/>
                <a:stretch>
                  <a:fillRect/>
                </a:stretch>
              </p:blipFill>
              <p:spPr>
                <a:xfrm>
                  <a:off x="7562250" y="4764390"/>
                  <a:ext cx="82080" cy="87480"/>
                </a:xfrm>
                <a:prstGeom prst="rect">
                  <a:avLst/>
                </a:prstGeom>
              </p:spPr>
            </p:pic>
          </mc:Fallback>
        </mc:AlternateContent>
      </p:grpSp>
      <p:grpSp>
        <p:nvGrpSpPr>
          <p:cNvPr id="24" name="Group 23">
            <a:extLst>
              <a:ext uri="{FF2B5EF4-FFF2-40B4-BE49-F238E27FC236}">
                <a16:creationId xmlns:a16="http://schemas.microsoft.com/office/drawing/2014/main" id="{5D92664B-E45D-437B-A713-F95387436E40}"/>
              </a:ext>
            </a:extLst>
          </p:cNvPr>
          <p:cNvGrpSpPr/>
          <p:nvPr/>
        </p:nvGrpSpPr>
        <p:grpSpPr>
          <a:xfrm>
            <a:off x="6223435" y="1360709"/>
            <a:ext cx="864360" cy="532800"/>
            <a:chOff x="7688250" y="4556670"/>
            <a:chExt cx="864360" cy="532800"/>
          </a:xfrm>
        </p:grpSpPr>
        <mc:AlternateContent xmlns:mc="http://schemas.openxmlformats.org/markup-compatibility/2006" xmlns:p14="http://schemas.microsoft.com/office/powerpoint/2010/main">
          <mc:Choice Requires="p14">
            <p:contentPart p14:bwMode="auto" r:id="rId544">
              <p14:nvContentPartPr>
                <p14:cNvPr id="25" name="Ink 24">
                  <a:extLst>
                    <a:ext uri="{FF2B5EF4-FFF2-40B4-BE49-F238E27FC236}">
                      <a16:creationId xmlns:a16="http://schemas.microsoft.com/office/drawing/2014/main" id="{59B8AC9B-E084-42DA-AF70-6D7F368AECD2}"/>
                    </a:ext>
                  </a:extLst>
                </p14:cNvPr>
                <p14:cNvContentPartPr/>
                <p14:nvPr/>
              </p14:nvContentPartPr>
              <p14:xfrm>
                <a:off x="7688250" y="4663590"/>
                <a:ext cx="65160" cy="243360"/>
              </p14:xfrm>
            </p:contentPart>
          </mc:Choice>
          <mc:Fallback xmlns="">
            <p:pic>
              <p:nvPicPr>
                <p:cNvPr id="376" name="Ink 375">
                  <a:extLst>
                    <a:ext uri="{FF2B5EF4-FFF2-40B4-BE49-F238E27FC236}">
                      <a16:creationId xmlns:a16="http://schemas.microsoft.com/office/drawing/2014/main" id="{3A7BFC94-DD53-43F9-9841-0E93C000A068}"/>
                    </a:ext>
                  </a:extLst>
                </p:cNvPr>
                <p:cNvPicPr/>
                <p:nvPr/>
              </p:nvPicPr>
              <p:blipFill>
                <a:blip r:embed="rId545"/>
                <a:stretch>
                  <a:fillRect/>
                </a:stretch>
              </p:blipFill>
              <p:spPr>
                <a:xfrm>
                  <a:off x="7679250" y="4654950"/>
                  <a:ext cx="8280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546">
              <p14:nvContentPartPr>
                <p14:cNvPr id="26" name="Ink 25">
                  <a:extLst>
                    <a:ext uri="{FF2B5EF4-FFF2-40B4-BE49-F238E27FC236}">
                      <a16:creationId xmlns:a16="http://schemas.microsoft.com/office/drawing/2014/main" id="{EC13E6A7-90EF-41A2-80C7-B13444ED60AB}"/>
                    </a:ext>
                  </a:extLst>
                </p14:cNvPr>
                <p14:cNvContentPartPr/>
                <p14:nvPr/>
              </p14:nvContentPartPr>
              <p14:xfrm>
                <a:off x="7770690" y="4753950"/>
                <a:ext cx="78120" cy="104760"/>
              </p14:xfrm>
            </p:contentPart>
          </mc:Choice>
          <mc:Fallback xmlns="">
            <p:pic>
              <p:nvPicPr>
                <p:cNvPr id="377" name="Ink 376">
                  <a:extLst>
                    <a:ext uri="{FF2B5EF4-FFF2-40B4-BE49-F238E27FC236}">
                      <a16:creationId xmlns:a16="http://schemas.microsoft.com/office/drawing/2014/main" id="{D6749F28-FC20-4CA3-BCAC-1FB3C8ED3E19}"/>
                    </a:ext>
                  </a:extLst>
                </p:cNvPr>
                <p:cNvPicPr/>
                <p:nvPr/>
              </p:nvPicPr>
              <p:blipFill>
                <a:blip r:embed="rId547"/>
                <a:stretch>
                  <a:fillRect/>
                </a:stretch>
              </p:blipFill>
              <p:spPr>
                <a:xfrm>
                  <a:off x="7762050" y="4744950"/>
                  <a:ext cx="95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548">
              <p14:nvContentPartPr>
                <p14:cNvPr id="27" name="Ink 26">
                  <a:extLst>
                    <a:ext uri="{FF2B5EF4-FFF2-40B4-BE49-F238E27FC236}">
                      <a16:creationId xmlns:a16="http://schemas.microsoft.com/office/drawing/2014/main" id="{01808492-01C4-4FD7-B631-5D5007557409}"/>
                    </a:ext>
                  </a:extLst>
                </p14:cNvPr>
                <p14:cNvContentPartPr/>
                <p14:nvPr/>
              </p14:nvContentPartPr>
              <p14:xfrm>
                <a:off x="7866810" y="4739550"/>
                <a:ext cx="110520" cy="51120"/>
              </p14:xfrm>
            </p:contentPart>
          </mc:Choice>
          <mc:Fallback xmlns="">
            <p:pic>
              <p:nvPicPr>
                <p:cNvPr id="378" name="Ink 377">
                  <a:extLst>
                    <a:ext uri="{FF2B5EF4-FFF2-40B4-BE49-F238E27FC236}">
                      <a16:creationId xmlns:a16="http://schemas.microsoft.com/office/drawing/2014/main" id="{08EB58E8-E3F3-492C-8F94-3E27A1130FEE}"/>
                    </a:ext>
                  </a:extLst>
                </p:cNvPr>
                <p:cNvPicPr/>
                <p:nvPr/>
              </p:nvPicPr>
              <p:blipFill>
                <a:blip r:embed="rId549"/>
                <a:stretch>
                  <a:fillRect/>
                </a:stretch>
              </p:blipFill>
              <p:spPr>
                <a:xfrm>
                  <a:off x="7857810" y="4730550"/>
                  <a:ext cx="1281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550">
              <p14:nvContentPartPr>
                <p14:cNvPr id="28" name="Ink 27">
                  <a:extLst>
                    <a:ext uri="{FF2B5EF4-FFF2-40B4-BE49-F238E27FC236}">
                      <a16:creationId xmlns:a16="http://schemas.microsoft.com/office/drawing/2014/main" id="{C9805F31-1F93-40D6-BFEC-810920B709F2}"/>
                    </a:ext>
                  </a:extLst>
                </p14:cNvPr>
                <p14:cNvContentPartPr/>
                <p14:nvPr/>
              </p14:nvContentPartPr>
              <p14:xfrm>
                <a:off x="7899210" y="4753950"/>
                <a:ext cx="32760" cy="95040"/>
              </p14:xfrm>
            </p:contentPart>
          </mc:Choice>
          <mc:Fallback xmlns="">
            <p:pic>
              <p:nvPicPr>
                <p:cNvPr id="379" name="Ink 378">
                  <a:extLst>
                    <a:ext uri="{FF2B5EF4-FFF2-40B4-BE49-F238E27FC236}">
                      <a16:creationId xmlns:a16="http://schemas.microsoft.com/office/drawing/2014/main" id="{317285BC-483E-4BD0-98B5-4DCC76E137CD}"/>
                    </a:ext>
                  </a:extLst>
                </p:cNvPr>
                <p:cNvPicPr/>
                <p:nvPr/>
              </p:nvPicPr>
              <p:blipFill>
                <a:blip r:embed="rId551"/>
                <a:stretch>
                  <a:fillRect/>
                </a:stretch>
              </p:blipFill>
              <p:spPr>
                <a:xfrm>
                  <a:off x="7890210" y="4744950"/>
                  <a:ext cx="5040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552">
              <p14:nvContentPartPr>
                <p14:cNvPr id="29" name="Ink 28">
                  <a:extLst>
                    <a:ext uri="{FF2B5EF4-FFF2-40B4-BE49-F238E27FC236}">
                      <a16:creationId xmlns:a16="http://schemas.microsoft.com/office/drawing/2014/main" id="{DF9A73DD-7E11-4D41-BEB2-DE7786AFB190}"/>
                    </a:ext>
                  </a:extLst>
                </p14:cNvPr>
                <p14:cNvContentPartPr/>
                <p14:nvPr/>
              </p14:nvContentPartPr>
              <p14:xfrm>
                <a:off x="7952490" y="4757910"/>
                <a:ext cx="19080" cy="105480"/>
              </p14:xfrm>
            </p:contentPart>
          </mc:Choice>
          <mc:Fallback xmlns="">
            <p:pic>
              <p:nvPicPr>
                <p:cNvPr id="380" name="Ink 379">
                  <a:extLst>
                    <a:ext uri="{FF2B5EF4-FFF2-40B4-BE49-F238E27FC236}">
                      <a16:creationId xmlns:a16="http://schemas.microsoft.com/office/drawing/2014/main" id="{D34CCA0A-7E78-4730-A5A2-7FB6F0B45825}"/>
                    </a:ext>
                  </a:extLst>
                </p:cNvPr>
                <p:cNvPicPr/>
                <p:nvPr/>
              </p:nvPicPr>
              <p:blipFill>
                <a:blip r:embed="rId553"/>
                <a:stretch>
                  <a:fillRect/>
                </a:stretch>
              </p:blipFill>
              <p:spPr>
                <a:xfrm>
                  <a:off x="7943850" y="4748910"/>
                  <a:ext cx="367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554">
              <p14:nvContentPartPr>
                <p14:cNvPr id="30" name="Ink 29">
                  <a:extLst>
                    <a:ext uri="{FF2B5EF4-FFF2-40B4-BE49-F238E27FC236}">
                      <a16:creationId xmlns:a16="http://schemas.microsoft.com/office/drawing/2014/main" id="{2E76C15D-C78F-4A9B-B22A-420EF4F1EC72}"/>
                    </a:ext>
                  </a:extLst>
                </p14:cNvPr>
                <p14:cNvContentPartPr/>
                <p14:nvPr/>
              </p14:nvContentPartPr>
              <p14:xfrm>
                <a:off x="8073810" y="4702830"/>
                <a:ext cx="85680" cy="163440"/>
              </p14:xfrm>
            </p:contentPart>
          </mc:Choice>
          <mc:Fallback xmlns="">
            <p:pic>
              <p:nvPicPr>
                <p:cNvPr id="382" name="Ink 381">
                  <a:extLst>
                    <a:ext uri="{FF2B5EF4-FFF2-40B4-BE49-F238E27FC236}">
                      <a16:creationId xmlns:a16="http://schemas.microsoft.com/office/drawing/2014/main" id="{D1A881E5-7CFE-4711-BBDD-D482054032DA}"/>
                    </a:ext>
                  </a:extLst>
                </p:cNvPr>
                <p:cNvPicPr/>
                <p:nvPr/>
              </p:nvPicPr>
              <p:blipFill>
                <a:blip r:embed="rId555"/>
                <a:stretch>
                  <a:fillRect/>
                </a:stretch>
              </p:blipFill>
              <p:spPr>
                <a:xfrm>
                  <a:off x="8065170" y="4693830"/>
                  <a:ext cx="103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556">
              <p14:nvContentPartPr>
                <p14:cNvPr id="31" name="Ink 30">
                  <a:extLst>
                    <a:ext uri="{FF2B5EF4-FFF2-40B4-BE49-F238E27FC236}">
                      <a16:creationId xmlns:a16="http://schemas.microsoft.com/office/drawing/2014/main" id="{95389123-175F-4567-97CF-5F0AB323180A}"/>
                    </a:ext>
                  </a:extLst>
                </p14:cNvPr>
                <p14:cNvContentPartPr/>
                <p14:nvPr/>
              </p14:nvContentPartPr>
              <p14:xfrm>
                <a:off x="8034210" y="4803630"/>
                <a:ext cx="100080" cy="18720"/>
              </p14:xfrm>
            </p:contentPart>
          </mc:Choice>
          <mc:Fallback xmlns="">
            <p:pic>
              <p:nvPicPr>
                <p:cNvPr id="383" name="Ink 382">
                  <a:extLst>
                    <a:ext uri="{FF2B5EF4-FFF2-40B4-BE49-F238E27FC236}">
                      <a16:creationId xmlns:a16="http://schemas.microsoft.com/office/drawing/2014/main" id="{A9C62E68-13F6-44D2-A6E7-FA35521D4DF4}"/>
                    </a:ext>
                  </a:extLst>
                </p:cNvPr>
                <p:cNvPicPr/>
                <p:nvPr/>
              </p:nvPicPr>
              <p:blipFill>
                <a:blip r:embed="rId557"/>
                <a:stretch>
                  <a:fillRect/>
                </a:stretch>
              </p:blipFill>
              <p:spPr>
                <a:xfrm>
                  <a:off x="8025210" y="4794630"/>
                  <a:ext cx="1177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558">
              <p14:nvContentPartPr>
                <p14:cNvPr id="32" name="Ink 31">
                  <a:extLst>
                    <a:ext uri="{FF2B5EF4-FFF2-40B4-BE49-F238E27FC236}">
                      <a16:creationId xmlns:a16="http://schemas.microsoft.com/office/drawing/2014/main" id="{CB8F3D08-025D-4C02-B5F4-CDBB9899FFE2}"/>
                    </a:ext>
                  </a:extLst>
                </p14:cNvPr>
                <p14:cNvContentPartPr/>
                <p14:nvPr/>
              </p14:nvContentPartPr>
              <p14:xfrm>
                <a:off x="8152290" y="4839630"/>
                <a:ext cx="97560" cy="55800"/>
              </p14:xfrm>
            </p:contentPart>
          </mc:Choice>
          <mc:Fallback xmlns="">
            <p:pic>
              <p:nvPicPr>
                <p:cNvPr id="384" name="Ink 383">
                  <a:extLst>
                    <a:ext uri="{FF2B5EF4-FFF2-40B4-BE49-F238E27FC236}">
                      <a16:creationId xmlns:a16="http://schemas.microsoft.com/office/drawing/2014/main" id="{12489AA9-6A4C-4D3B-A94E-CFC724FCDAAB}"/>
                    </a:ext>
                  </a:extLst>
                </p:cNvPr>
                <p:cNvPicPr/>
                <p:nvPr/>
              </p:nvPicPr>
              <p:blipFill>
                <a:blip r:embed="rId559"/>
                <a:stretch>
                  <a:fillRect/>
                </a:stretch>
              </p:blipFill>
              <p:spPr>
                <a:xfrm>
                  <a:off x="8143290" y="4830630"/>
                  <a:ext cx="115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560">
              <p14:nvContentPartPr>
                <p14:cNvPr id="33" name="Ink 32">
                  <a:extLst>
                    <a:ext uri="{FF2B5EF4-FFF2-40B4-BE49-F238E27FC236}">
                      <a16:creationId xmlns:a16="http://schemas.microsoft.com/office/drawing/2014/main" id="{21991368-07F8-44E7-A1D3-245DF84D26E0}"/>
                    </a:ext>
                  </a:extLst>
                </p14:cNvPr>
                <p14:cNvContentPartPr/>
                <p14:nvPr/>
              </p14:nvContentPartPr>
              <p14:xfrm>
                <a:off x="8237970" y="4852230"/>
                <a:ext cx="34200" cy="58320"/>
              </p14:xfrm>
            </p:contentPart>
          </mc:Choice>
          <mc:Fallback xmlns="">
            <p:pic>
              <p:nvPicPr>
                <p:cNvPr id="386" name="Ink 385">
                  <a:extLst>
                    <a:ext uri="{FF2B5EF4-FFF2-40B4-BE49-F238E27FC236}">
                      <a16:creationId xmlns:a16="http://schemas.microsoft.com/office/drawing/2014/main" id="{14BDA0DF-30E1-4DF9-848A-FBB288458D8F}"/>
                    </a:ext>
                  </a:extLst>
                </p:cNvPr>
                <p:cNvPicPr/>
                <p:nvPr/>
              </p:nvPicPr>
              <p:blipFill>
                <a:blip r:embed="rId561"/>
                <a:stretch>
                  <a:fillRect/>
                </a:stretch>
              </p:blipFill>
              <p:spPr>
                <a:xfrm>
                  <a:off x="8229330" y="4843590"/>
                  <a:ext cx="5184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562">
              <p14:nvContentPartPr>
                <p14:cNvPr id="34" name="Ink 33">
                  <a:extLst>
                    <a:ext uri="{FF2B5EF4-FFF2-40B4-BE49-F238E27FC236}">
                      <a16:creationId xmlns:a16="http://schemas.microsoft.com/office/drawing/2014/main" id="{4C6957D5-536B-4C83-ACE9-B8D11BF51EE4}"/>
                    </a:ext>
                  </a:extLst>
                </p14:cNvPr>
                <p14:cNvContentPartPr/>
                <p14:nvPr/>
              </p14:nvContentPartPr>
              <p14:xfrm>
                <a:off x="8349210" y="4709310"/>
                <a:ext cx="54720" cy="167400"/>
              </p14:xfrm>
            </p:contentPart>
          </mc:Choice>
          <mc:Fallback xmlns="">
            <p:pic>
              <p:nvPicPr>
                <p:cNvPr id="388" name="Ink 387">
                  <a:extLst>
                    <a:ext uri="{FF2B5EF4-FFF2-40B4-BE49-F238E27FC236}">
                      <a16:creationId xmlns:a16="http://schemas.microsoft.com/office/drawing/2014/main" id="{BFB2C60E-ABBA-42AC-A356-DB10BE785437}"/>
                    </a:ext>
                  </a:extLst>
                </p:cNvPr>
                <p:cNvPicPr/>
                <p:nvPr/>
              </p:nvPicPr>
              <p:blipFill>
                <a:blip r:embed="rId563"/>
                <a:stretch>
                  <a:fillRect/>
                </a:stretch>
              </p:blipFill>
              <p:spPr>
                <a:xfrm>
                  <a:off x="8340210" y="4700670"/>
                  <a:ext cx="72360" cy="185040"/>
                </a:xfrm>
                <a:prstGeom prst="rect">
                  <a:avLst/>
                </a:prstGeom>
              </p:spPr>
            </p:pic>
          </mc:Fallback>
        </mc:AlternateContent>
        <mc:AlternateContent xmlns:mc="http://schemas.openxmlformats.org/markup-compatibility/2006" xmlns:p14="http://schemas.microsoft.com/office/powerpoint/2010/main">
          <mc:Choice Requires="p14">
            <p:contentPart p14:bwMode="auto" r:id="rId564">
              <p14:nvContentPartPr>
                <p14:cNvPr id="35" name="Ink 34">
                  <a:extLst>
                    <a:ext uri="{FF2B5EF4-FFF2-40B4-BE49-F238E27FC236}">
                      <a16:creationId xmlns:a16="http://schemas.microsoft.com/office/drawing/2014/main" id="{1E042D67-386F-4FB3-A8DA-CB9FFC6BE184}"/>
                    </a:ext>
                  </a:extLst>
                </p14:cNvPr>
                <p14:cNvContentPartPr/>
                <p14:nvPr/>
              </p14:nvContentPartPr>
              <p14:xfrm>
                <a:off x="8316810" y="4801830"/>
                <a:ext cx="85680" cy="12600"/>
              </p14:xfrm>
            </p:contentPart>
          </mc:Choice>
          <mc:Fallback xmlns="">
            <p:pic>
              <p:nvPicPr>
                <p:cNvPr id="389" name="Ink 388">
                  <a:extLst>
                    <a:ext uri="{FF2B5EF4-FFF2-40B4-BE49-F238E27FC236}">
                      <a16:creationId xmlns:a16="http://schemas.microsoft.com/office/drawing/2014/main" id="{D66B80BD-41F7-4183-A091-FDD3D43D6958}"/>
                    </a:ext>
                  </a:extLst>
                </p:cNvPr>
                <p:cNvPicPr/>
                <p:nvPr/>
              </p:nvPicPr>
              <p:blipFill>
                <a:blip r:embed="rId565"/>
                <a:stretch>
                  <a:fillRect/>
                </a:stretch>
              </p:blipFill>
              <p:spPr>
                <a:xfrm>
                  <a:off x="8307810" y="4793190"/>
                  <a:ext cx="1033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566">
              <p14:nvContentPartPr>
                <p14:cNvPr id="36" name="Ink 35">
                  <a:extLst>
                    <a:ext uri="{FF2B5EF4-FFF2-40B4-BE49-F238E27FC236}">
                      <a16:creationId xmlns:a16="http://schemas.microsoft.com/office/drawing/2014/main" id="{7FC98817-59B2-4BD1-9490-736937EA728D}"/>
                    </a:ext>
                  </a:extLst>
                </p14:cNvPr>
                <p14:cNvContentPartPr/>
                <p14:nvPr/>
              </p14:nvContentPartPr>
              <p14:xfrm>
                <a:off x="8395650" y="4668990"/>
                <a:ext cx="79200" cy="296280"/>
              </p14:xfrm>
            </p:contentPart>
          </mc:Choice>
          <mc:Fallback xmlns="">
            <p:pic>
              <p:nvPicPr>
                <p:cNvPr id="390" name="Ink 389">
                  <a:extLst>
                    <a:ext uri="{FF2B5EF4-FFF2-40B4-BE49-F238E27FC236}">
                      <a16:creationId xmlns:a16="http://schemas.microsoft.com/office/drawing/2014/main" id="{85A0C369-0158-4ACC-A451-01757675A4BE}"/>
                    </a:ext>
                  </a:extLst>
                </p:cNvPr>
                <p:cNvPicPr/>
                <p:nvPr/>
              </p:nvPicPr>
              <p:blipFill>
                <a:blip r:embed="rId567"/>
                <a:stretch>
                  <a:fillRect/>
                </a:stretch>
              </p:blipFill>
              <p:spPr>
                <a:xfrm>
                  <a:off x="8386650" y="4660350"/>
                  <a:ext cx="96840" cy="313920"/>
                </a:xfrm>
                <a:prstGeom prst="rect">
                  <a:avLst/>
                </a:prstGeom>
              </p:spPr>
            </p:pic>
          </mc:Fallback>
        </mc:AlternateContent>
        <mc:AlternateContent xmlns:mc="http://schemas.openxmlformats.org/markup-compatibility/2006" xmlns:p14="http://schemas.microsoft.com/office/powerpoint/2010/main">
          <mc:Choice Requires="p14">
            <p:contentPart p14:bwMode="auto" r:id="rId568">
              <p14:nvContentPartPr>
                <p14:cNvPr id="37" name="Ink 36">
                  <a:extLst>
                    <a:ext uri="{FF2B5EF4-FFF2-40B4-BE49-F238E27FC236}">
                      <a16:creationId xmlns:a16="http://schemas.microsoft.com/office/drawing/2014/main" id="{012E35EC-1B19-4B41-A308-19740E2AA026}"/>
                    </a:ext>
                  </a:extLst>
                </p14:cNvPr>
                <p14:cNvContentPartPr/>
                <p14:nvPr/>
              </p14:nvContentPartPr>
              <p14:xfrm>
                <a:off x="8428770" y="4556670"/>
                <a:ext cx="123840" cy="532800"/>
              </p14:xfrm>
            </p:contentPart>
          </mc:Choice>
          <mc:Fallback xmlns="">
            <p:pic>
              <p:nvPicPr>
                <p:cNvPr id="392" name="Ink 391">
                  <a:extLst>
                    <a:ext uri="{FF2B5EF4-FFF2-40B4-BE49-F238E27FC236}">
                      <a16:creationId xmlns:a16="http://schemas.microsoft.com/office/drawing/2014/main" id="{ED7D31B0-2B8D-405A-84CE-1DFAA532F975}"/>
                    </a:ext>
                  </a:extLst>
                </p:cNvPr>
                <p:cNvPicPr/>
                <p:nvPr/>
              </p:nvPicPr>
              <p:blipFill>
                <a:blip r:embed="rId569"/>
                <a:stretch>
                  <a:fillRect/>
                </a:stretch>
              </p:blipFill>
              <p:spPr>
                <a:xfrm>
                  <a:off x="8419770" y="4548030"/>
                  <a:ext cx="141480" cy="550440"/>
                </a:xfrm>
                <a:prstGeom prst="rect">
                  <a:avLst/>
                </a:prstGeom>
              </p:spPr>
            </p:pic>
          </mc:Fallback>
        </mc:AlternateContent>
      </p:grpSp>
      <p:grpSp>
        <p:nvGrpSpPr>
          <p:cNvPr id="38" name="Group 37">
            <a:extLst>
              <a:ext uri="{FF2B5EF4-FFF2-40B4-BE49-F238E27FC236}">
                <a16:creationId xmlns:a16="http://schemas.microsoft.com/office/drawing/2014/main" id="{7EB94DD4-EF1B-4C18-9E02-BC1975776134}"/>
              </a:ext>
            </a:extLst>
          </p:cNvPr>
          <p:cNvGrpSpPr/>
          <p:nvPr/>
        </p:nvGrpSpPr>
        <p:grpSpPr>
          <a:xfrm>
            <a:off x="7158355" y="1533869"/>
            <a:ext cx="229680" cy="132480"/>
            <a:chOff x="8623170" y="4729830"/>
            <a:chExt cx="229680" cy="132480"/>
          </a:xfrm>
        </p:grpSpPr>
        <mc:AlternateContent xmlns:mc="http://schemas.openxmlformats.org/markup-compatibility/2006" xmlns:p14="http://schemas.microsoft.com/office/powerpoint/2010/main">
          <mc:Choice Requires="p14">
            <p:contentPart p14:bwMode="auto" r:id="rId570">
              <p14:nvContentPartPr>
                <p14:cNvPr id="39" name="Ink 38">
                  <a:extLst>
                    <a:ext uri="{FF2B5EF4-FFF2-40B4-BE49-F238E27FC236}">
                      <a16:creationId xmlns:a16="http://schemas.microsoft.com/office/drawing/2014/main" id="{44B53365-B487-4951-8A07-8E798D4A3431}"/>
                    </a:ext>
                  </a:extLst>
                </p14:cNvPr>
                <p14:cNvContentPartPr/>
                <p14:nvPr/>
              </p14:nvContentPartPr>
              <p14:xfrm>
                <a:off x="8623170" y="4738470"/>
                <a:ext cx="76680" cy="120600"/>
              </p14:xfrm>
            </p:contentPart>
          </mc:Choice>
          <mc:Fallback xmlns="">
            <p:pic>
              <p:nvPicPr>
                <p:cNvPr id="394" name="Ink 393">
                  <a:extLst>
                    <a:ext uri="{FF2B5EF4-FFF2-40B4-BE49-F238E27FC236}">
                      <a16:creationId xmlns:a16="http://schemas.microsoft.com/office/drawing/2014/main" id="{8C7E6C84-D48C-4765-BC91-7BE7C9BD52CB}"/>
                    </a:ext>
                  </a:extLst>
                </p:cNvPr>
                <p:cNvPicPr/>
                <p:nvPr/>
              </p:nvPicPr>
              <p:blipFill>
                <a:blip r:embed="rId571"/>
                <a:stretch>
                  <a:fillRect/>
                </a:stretch>
              </p:blipFill>
              <p:spPr>
                <a:xfrm>
                  <a:off x="8614530" y="4729830"/>
                  <a:ext cx="9432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572">
              <p14:nvContentPartPr>
                <p14:cNvPr id="40" name="Ink 39">
                  <a:extLst>
                    <a:ext uri="{FF2B5EF4-FFF2-40B4-BE49-F238E27FC236}">
                      <a16:creationId xmlns:a16="http://schemas.microsoft.com/office/drawing/2014/main" id="{926964F0-8C35-47BB-A115-0A55508F15F2}"/>
                    </a:ext>
                  </a:extLst>
                </p14:cNvPr>
                <p14:cNvContentPartPr/>
                <p14:nvPr/>
              </p14:nvContentPartPr>
              <p14:xfrm>
                <a:off x="8739090" y="4790310"/>
                <a:ext cx="9720" cy="69120"/>
              </p14:xfrm>
            </p:contentPart>
          </mc:Choice>
          <mc:Fallback xmlns="">
            <p:pic>
              <p:nvPicPr>
                <p:cNvPr id="395" name="Ink 394">
                  <a:extLst>
                    <a:ext uri="{FF2B5EF4-FFF2-40B4-BE49-F238E27FC236}">
                      <a16:creationId xmlns:a16="http://schemas.microsoft.com/office/drawing/2014/main" id="{7BE94B61-D00B-4292-8BE4-12594AE603EE}"/>
                    </a:ext>
                  </a:extLst>
                </p:cNvPr>
                <p:cNvPicPr/>
                <p:nvPr/>
              </p:nvPicPr>
              <p:blipFill>
                <a:blip r:embed="rId324"/>
                <a:stretch>
                  <a:fillRect/>
                </a:stretch>
              </p:blipFill>
              <p:spPr>
                <a:xfrm>
                  <a:off x="8730090" y="4781310"/>
                  <a:ext cx="273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573">
              <p14:nvContentPartPr>
                <p14:cNvPr id="41" name="Ink 40">
                  <a:extLst>
                    <a:ext uri="{FF2B5EF4-FFF2-40B4-BE49-F238E27FC236}">
                      <a16:creationId xmlns:a16="http://schemas.microsoft.com/office/drawing/2014/main" id="{F310332B-C5AD-4B32-B8B6-64DEC2D16B38}"/>
                    </a:ext>
                  </a:extLst>
                </p14:cNvPr>
                <p14:cNvContentPartPr/>
                <p14:nvPr/>
              </p14:nvContentPartPr>
              <p14:xfrm>
                <a:off x="8729370" y="4729830"/>
                <a:ext cx="19440" cy="6120"/>
              </p14:xfrm>
            </p:contentPart>
          </mc:Choice>
          <mc:Fallback xmlns="">
            <p:pic>
              <p:nvPicPr>
                <p:cNvPr id="396" name="Ink 395">
                  <a:extLst>
                    <a:ext uri="{FF2B5EF4-FFF2-40B4-BE49-F238E27FC236}">
                      <a16:creationId xmlns:a16="http://schemas.microsoft.com/office/drawing/2014/main" id="{717EFC15-F3F9-44AB-85C2-FF197891AE24}"/>
                    </a:ext>
                  </a:extLst>
                </p:cNvPr>
                <p:cNvPicPr/>
                <p:nvPr/>
              </p:nvPicPr>
              <p:blipFill>
                <a:blip r:embed="rId574"/>
                <a:stretch>
                  <a:fillRect/>
                </a:stretch>
              </p:blipFill>
              <p:spPr>
                <a:xfrm>
                  <a:off x="8720370" y="4721190"/>
                  <a:ext cx="370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575">
              <p14:nvContentPartPr>
                <p14:cNvPr id="42" name="Ink 41">
                  <a:extLst>
                    <a:ext uri="{FF2B5EF4-FFF2-40B4-BE49-F238E27FC236}">
                      <a16:creationId xmlns:a16="http://schemas.microsoft.com/office/drawing/2014/main" id="{60D72E33-5338-40A5-9442-50F49FCE254E}"/>
                    </a:ext>
                  </a:extLst>
                </p14:cNvPr>
                <p14:cNvContentPartPr/>
                <p14:nvPr/>
              </p14:nvContentPartPr>
              <p14:xfrm>
                <a:off x="8762490" y="4765470"/>
                <a:ext cx="90360" cy="96840"/>
              </p14:xfrm>
            </p:contentPart>
          </mc:Choice>
          <mc:Fallback xmlns="">
            <p:pic>
              <p:nvPicPr>
                <p:cNvPr id="397" name="Ink 396">
                  <a:extLst>
                    <a:ext uri="{FF2B5EF4-FFF2-40B4-BE49-F238E27FC236}">
                      <a16:creationId xmlns:a16="http://schemas.microsoft.com/office/drawing/2014/main" id="{B0BEFBBA-09AC-4118-9906-9E7AECA95A9A}"/>
                    </a:ext>
                  </a:extLst>
                </p:cNvPr>
                <p:cNvPicPr/>
                <p:nvPr/>
              </p:nvPicPr>
              <p:blipFill>
                <a:blip r:embed="rId576"/>
                <a:stretch>
                  <a:fillRect/>
                </a:stretch>
              </p:blipFill>
              <p:spPr>
                <a:xfrm>
                  <a:off x="8753850" y="4756830"/>
                  <a:ext cx="108000" cy="114480"/>
                </a:xfrm>
                <a:prstGeom prst="rect">
                  <a:avLst/>
                </a:prstGeom>
              </p:spPr>
            </p:pic>
          </mc:Fallback>
        </mc:AlternateContent>
      </p:grpSp>
      <p:grpSp>
        <p:nvGrpSpPr>
          <p:cNvPr id="43" name="Group 42">
            <a:extLst>
              <a:ext uri="{FF2B5EF4-FFF2-40B4-BE49-F238E27FC236}">
                <a16:creationId xmlns:a16="http://schemas.microsoft.com/office/drawing/2014/main" id="{F6736935-FB63-499F-B279-9575707C4C8E}"/>
              </a:ext>
            </a:extLst>
          </p:cNvPr>
          <p:cNvGrpSpPr/>
          <p:nvPr/>
        </p:nvGrpSpPr>
        <p:grpSpPr>
          <a:xfrm>
            <a:off x="7441315" y="1455389"/>
            <a:ext cx="710280" cy="270720"/>
            <a:chOff x="8906130" y="4651350"/>
            <a:chExt cx="710280" cy="270720"/>
          </a:xfrm>
        </p:grpSpPr>
        <mc:AlternateContent xmlns:mc="http://schemas.openxmlformats.org/markup-compatibility/2006" xmlns:p14="http://schemas.microsoft.com/office/powerpoint/2010/main">
          <mc:Choice Requires="p14">
            <p:contentPart p14:bwMode="auto" r:id="rId577">
              <p14:nvContentPartPr>
                <p14:cNvPr id="44" name="Ink 43">
                  <a:extLst>
                    <a:ext uri="{FF2B5EF4-FFF2-40B4-BE49-F238E27FC236}">
                      <a16:creationId xmlns:a16="http://schemas.microsoft.com/office/drawing/2014/main" id="{6E1160EE-09C3-4B73-ADB3-94F2BDDFF4A0}"/>
                    </a:ext>
                  </a:extLst>
                </p14:cNvPr>
                <p14:cNvContentPartPr/>
                <p14:nvPr/>
              </p14:nvContentPartPr>
              <p14:xfrm>
                <a:off x="8906130" y="4651350"/>
                <a:ext cx="93240" cy="267120"/>
              </p14:xfrm>
            </p:contentPart>
          </mc:Choice>
          <mc:Fallback xmlns="">
            <p:pic>
              <p:nvPicPr>
                <p:cNvPr id="399" name="Ink 398">
                  <a:extLst>
                    <a:ext uri="{FF2B5EF4-FFF2-40B4-BE49-F238E27FC236}">
                      <a16:creationId xmlns:a16="http://schemas.microsoft.com/office/drawing/2014/main" id="{F54CCC09-8D99-4EAB-8F31-FDA066B11DFA}"/>
                    </a:ext>
                  </a:extLst>
                </p:cNvPr>
                <p:cNvPicPr/>
                <p:nvPr/>
              </p:nvPicPr>
              <p:blipFill>
                <a:blip r:embed="rId578"/>
                <a:stretch>
                  <a:fillRect/>
                </a:stretch>
              </p:blipFill>
              <p:spPr>
                <a:xfrm>
                  <a:off x="8897130" y="4642350"/>
                  <a:ext cx="110880" cy="284760"/>
                </a:xfrm>
                <a:prstGeom prst="rect">
                  <a:avLst/>
                </a:prstGeom>
              </p:spPr>
            </p:pic>
          </mc:Fallback>
        </mc:AlternateContent>
        <mc:AlternateContent xmlns:mc="http://schemas.openxmlformats.org/markup-compatibility/2006" xmlns:p14="http://schemas.microsoft.com/office/powerpoint/2010/main">
          <mc:Choice Requires="p14">
            <p:contentPart p14:bwMode="auto" r:id="rId579">
              <p14:nvContentPartPr>
                <p14:cNvPr id="45" name="Ink 44">
                  <a:extLst>
                    <a:ext uri="{FF2B5EF4-FFF2-40B4-BE49-F238E27FC236}">
                      <a16:creationId xmlns:a16="http://schemas.microsoft.com/office/drawing/2014/main" id="{7A4ED57B-9DD0-46F5-85AE-81F261F9EAB2}"/>
                    </a:ext>
                  </a:extLst>
                </p14:cNvPr>
                <p14:cNvContentPartPr/>
                <p14:nvPr/>
              </p14:nvContentPartPr>
              <p14:xfrm>
                <a:off x="8994690" y="4743510"/>
                <a:ext cx="93240" cy="127440"/>
              </p14:xfrm>
            </p:contentPart>
          </mc:Choice>
          <mc:Fallback xmlns="">
            <p:pic>
              <p:nvPicPr>
                <p:cNvPr id="400" name="Ink 399">
                  <a:extLst>
                    <a:ext uri="{FF2B5EF4-FFF2-40B4-BE49-F238E27FC236}">
                      <a16:creationId xmlns:a16="http://schemas.microsoft.com/office/drawing/2014/main" id="{B5688720-6A9E-480A-8577-F2E8EB846650}"/>
                    </a:ext>
                  </a:extLst>
                </p:cNvPr>
                <p:cNvPicPr/>
                <p:nvPr/>
              </p:nvPicPr>
              <p:blipFill>
                <a:blip r:embed="rId580"/>
                <a:stretch>
                  <a:fillRect/>
                </a:stretch>
              </p:blipFill>
              <p:spPr>
                <a:xfrm>
                  <a:off x="8985690" y="4734870"/>
                  <a:ext cx="11088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581">
              <p14:nvContentPartPr>
                <p14:cNvPr id="46" name="Ink 45">
                  <a:extLst>
                    <a:ext uri="{FF2B5EF4-FFF2-40B4-BE49-F238E27FC236}">
                      <a16:creationId xmlns:a16="http://schemas.microsoft.com/office/drawing/2014/main" id="{C516F118-1FEB-4B16-8E2B-AAE7801ADD30}"/>
                    </a:ext>
                  </a:extLst>
                </p14:cNvPr>
                <p14:cNvContentPartPr/>
                <p14:nvPr/>
              </p14:nvContentPartPr>
              <p14:xfrm>
                <a:off x="9116730" y="4739550"/>
                <a:ext cx="110160" cy="56520"/>
              </p14:xfrm>
            </p:contentPart>
          </mc:Choice>
          <mc:Fallback xmlns="">
            <p:pic>
              <p:nvPicPr>
                <p:cNvPr id="401" name="Ink 400">
                  <a:extLst>
                    <a:ext uri="{FF2B5EF4-FFF2-40B4-BE49-F238E27FC236}">
                      <a16:creationId xmlns:a16="http://schemas.microsoft.com/office/drawing/2014/main" id="{02AA325A-05F5-43C3-9B0D-7B6EF266ADCD}"/>
                    </a:ext>
                  </a:extLst>
                </p:cNvPr>
                <p:cNvPicPr/>
                <p:nvPr/>
              </p:nvPicPr>
              <p:blipFill>
                <a:blip r:embed="rId582"/>
                <a:stretch>
                  <a:fillRect/>
                </a:stretch>
              </p:blipFill>
              <p:spPr>
                <a:xfrm>
                  <a:off x="9107730" y="4730550"/>
                  <a:ext cx="12780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583">
              <p14:nvContentPartPr>
                <p14:cNvPr id="47" name="Ink 46">
                  <a:extLst>
                    <a:ext uri="{FF2B5EF4-FFF2-40B4-BE49-F238E27FC236}">
                      <a16:creationId xmlns:a16="http://schemas.microsoft.com/office/drawing/2014/main" id="{E5E10DEB-B948-4117-B0C5-519E532A752E}"/>
                    </a:ext>
                  </a:extLst>
                </p14:cNvPr>
                <p14:cNvContentPartPr/>
                <p14:nvPr/>
              </p14:nvContentPartPr>
              <p14:xfrm>
                <a:off x="9126810" y="4747470"/>
                <a:ext cx="51120" cy="111240"/>
              </p14:xfrm>
            </p:contentPart>
          </mc:Choice>
          <mc:Fallback xmlns="">
            <p:pic>
              <p:nvPicPr>
                <p:cNvPr id="402" name="Ink 401">
                  <a:extLst>
                    <a:ext uri="{FF2B5EF4-FFF2-40B4-BE49-F238E27FC236}">
                      <a16:creationId xmlns:a16="http://schemas.microsoft.com/office/drawing/2014/main" id="{61519597-0F62-4BB6-A1BD-C2EDA84A1362}"/>
                    </a:ext>
                  </a:extLst>
                </p:cNvPr>
                <p:cNvPicPr/>
                <p:nvPr/>
              </p:nvPicPr>
              <p:blipFill>
                <a:blip r:embed="rId584"/>
                <a:stretch>
                  <a:fillRect/>
                </a:stretch>
              </p:blipFill>
              <p:spPr>
                <a:xfrm>
                  <a:off x="9117810" y="4738470"/>
                  <a:ext cx="6876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585">
              <p14:nvContentPartPr>
                <p14:cNvPr id="48" name="Ink 47">
                  <a:extLst>
                    <a:ext uri="{FF2B5EF4-FFF2-40B4-BE49-F238E27FC236}">
                      <a16:creationId xmlns:a16="http://schemas.microsoft.com/office/drawing/2014/main" id="{E82184B3-891E-48F4-8886-D85EE6A27B7A}"/>
                    </a:ext>
                  </a:extLst>
                </p14:cNvPr>
                <p14:cNvContentPartPr/>
                <p14:nvPr/>
              </p14:nvContentPartPr>
              <p14:xfrm>
                <a:off x="9177210" y="4751430"/>
                <a:ext cx="42840" cy="111600"/>
              </p14:xfrm>
            </p:contentPart>
          </mc:Choice>
          <mc:Fallback xmlns="">
            <p:pic>
              <p:nvPicPr>
                <p:cNvPr id="404" name="Ink 403">
                  <a:extLst>
                    <a:ext uri="{FF2B5EF4-FFF2-40B4-BE49-F238E27FC236}">
                      <a16:creationId xmlns:a16="http://schemas.microsoft.com/office/drawing/2014/main" id="{27B805B8-A962-48E2-8453-F2CF9CA52CC9}"/>
                    </a:ext>
                  </a:extLst>
                </p:cNvPr>
                <p:cNvPicPr/>
                <p:nvPr/>
              </p:nvPicPr>
              <p:blipFill>
                <a:blip r:embed="rId586"/>
                <a:stretch>
                  <a:fillRect/>
                </a:stretch>
              </p:blipFill>
              <p:spPr>
                <a:xfrm>
                  <a:off x="9168570" y="4742790"/>
                  <a:ext cx="60480" cy="129240"/>
                </a:xfrm>
                <a:prstGeom prst="rect">
                  <a:avLst/>
                </a:prstGeom>
              </p:spPr>
            </p:pic>
          </mc:Fallback>
        </mc:AlternateContent>
        <mc:AlternateContent xmlns:mc="http://schemas.openxmlformats.org/markup-compatibility/2006" xmlns:p14="http://schemas.microsoft.com/office/powerpoint/2010/main">
          <mc:Choice Requires="p14">
            <p:contentPart p14:bwMode="auto" r:id="rId587">
              <p14:nvContentPartPr>
                <p14:cNvPr id="49" name="Ink 48">
                  <a:extLst>
                    <a:ext uri="{FF2B5EF4-FFF2-40B4-BE49-F238E27FC236}">
                      <a16:creationId xmlns:a16="http://schemas.microsoft.com/office/drawing/2014/main" id="{1A70B520-1097-4ACC-879A-D052AE3A2058}"/>
                    </a:ext>
                  </a:extLst>
                </p14:cNvPr>
                <p14:cNvContentPartPr/>
                <p14:nvPr/>
              </p14:nvContentPartPr>
              <p14:xfrm>
                <a:off x="9263250" y="4701390"/>
                <a:ext cx="86400" cy="174600"/>
              </p14:xfrm>
            </p:contentPart>
          </mc:Choice>
          <mc:Fallback xmlns="">
            <p:pic>
              <p:nvPicPr>
                <p:cNvPr id="406" name="Ink 405">
                  <a:extLst>
                    <a:ext uri="{FF2B5EF4-FFF2-40B4-BE49-F238E27FC236}">
                      <a16:creationId xmlns:a16="http://schemas.microsoft.com/office/drawing/2014/main" id="{0D3FD312-4605-4674-B1C2-647BF25963DE}"/>
                    </a:ext>
                  </a:extLst>
                </p:cNvPr>
                <p:cNvPicPr/>
                <p:nvPr/>
              </p:nvPicPr>
              <p:blipFill>
                <a:blip r:embed="rId588"/>
                <a:stretch>
                  <a:fillRect/>
                </a:stretch>
              </p:blipFill>
              <p:spPr>
                <a:xfrm>
                  <a:off x="9254250" y="4692750"/>
                  <a:ext cx="104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589">
              <p14:nvContentPartPr>
                <p14:cNvPr id="50" name="Ink 49">
                  <a:extLst>
                    <a:ext uri="{FF2B5EF4-FFF2-40B4-BE49-F238E27FC236}">
                      <a16:creationId xmlns:a16="http://schemas.microsoft.com/office/drawing/2014/main" id="{5E8AB216-C6AD-4C50-A02B-A59718E731D0}"/>
                    </a:ext>
                  </a:extLst>
                </p14:cNvPr>
                <p14:cNvContentPartPr/>
                <p14:nvPr/>
              </p14:nvContentPartPr>
              <p14:xfrm>
                <a:off x="9251730" y="4810110"/>
                <a:ext cx="60480" cy="8280"/>
              </p14:xfrm>
            </p:contentPart>
          </mc:Choice>
          <mc:Fallback xmlns="">
            <p:pic>
              <p:nvPicPr>
                <p:cNvPr id="407" name="Ink 406">
                  <a:extLst>
                    <a:ext uri="{FF2B5EF4-FFF2-40B4-BE49-F238E27FC236}">
                      <a16:creationId xmlns:a16="http://schemas.microsoft.com/office/drawing/2014/main" id="{DFB57E2A-EF87-499F-B879-1B65B8967CB4}"/>
                    </a:ext>
                  </a:extLst>
                </p:cNvPr>
                <p:cNvPicPr/>
                <p:nvPr/>
              </p:nvPicPr>
              <p:blipFill>
                <a:blip r:embed="rId590"/>
                <a:stretch>
                  <a:fillRect/>
                </a:stretch>
              </p:blipFill>
              <p:spPr>
                <a:xfrm>
                  <a:off x="9243090" y="4801110"/>
                  <a:ext cx="781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591">
              <p14:nvContentPartPr>
                <p14:cNvPr id="51" name="Ink 50">
                  <a:extLst>
                    <a:ext uri="{FF2B5EF4-FFF2-40B4-BE49-F238E27FC236}">
                      <a16:creationId xmlns:a16="http://schemas.microsoft.com/office/drawing/2014/main" id="{101D3BC6-EF01-44B7-8033-0687F0E25AB1}"/>
                    </a:ext>
                  </a:extLst>
                </p14:cNvPr>
                <p14:cNvContentPartPr/>
                <p14:nvPr/>
              </p14:nvContentPartPr>
              <p14:xfrm>
                <a:off x="9337770" y="4850430"/>
                <a:ext cx="60840" cy="38160"/>
              </p14:xfrm>
            </p:contentPart>
          </mc:Choice>
          <mc:Fallback xmlns="">
            <p:pic>
              <p:nvPicPr>
                <p:cNvPr id="408" name="Ink 407">
                  <a:extLst>
                    <a:ext uri="{FF2B5EF4-FFF2-40B4-BE49-F238E27FC236}">
                      <a16:creationId xmlns:a16="http://schemas.microsoft.com/office/drawing/2014/main" id="{7000757C-05FC-4E1D-B960-6EC3CDBE9704}"/>
                    </a:ext>
                  </a:extLst>
                </p:cNvPr>
                <p:cNvPicPr/>
                <p:nvPr/>
              </p:nvPicPr>
              <p:blipFill>
                <a:blip r:embed="rId592"/>
                <a:stretch>
                  <a:fillRect/>
                </a:stretch>
              </p:blipFill>
              <p:spPr>
                <a:xfrm>
                  <a:off x="9328770" y="4841790"/>
                  <a:ext cx="7848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593">
              <p14:nvContentPartPr>
                <p14:cNvPr id="52" name="Ink 51">
                  <a:extLst>
                    <a:ext uri="{FF2B5EF4-FFF2-40B4-BE49-F238E27FC236}">
                      <a16:creationId xmlns:a16="http://schemas.microsoft.com/office/drawing/2014/main" id="{B2A1E8F7-1608-4039-9B2D-B044E33B08B5}"/>
                    </a:ext>
                  </a:extLst>
                </p14:cNvPr>
                <p14:cNvContentPartPr/>
                <p14:nvPr/>
              </p14:nvContentPartPr>
              <p14:xfrm>
                <a:off x="9472770" y="4711470"/>
                <a:ext cx="55080" cy="161280"/>
              </p14:xfrm>
            </p:contentPart>
          </mc:Choice>
          <mc:Fallback xmlns="">
            <p:pic>
              <p:nvPicPr>
                <p:cNvPr id="409" name="Ink 408">
                  <a:extLst>
                    <a:ext uri="{FF2B5EF4-FFF2-40B4-BE49-F238E27FC236}">
                      <a16:creationId xmlns:a16="http://schemas.microsoft.com/office/drawing/2014/main" id="{18F5ABDF-1CE3-4D60-81D4-3A555BD15DA4}"/>
                    </a:ext>
                  </a:extLst>
                </p:cNvPr>
                <p:cNvPicPr/>
                <p:nvPr/>
              </p:nvPicPr>
              <p:blipFill>
                <a:blip r:embed="rId594"/>
                <a:stretch>
                  <a:fillRect/>
                </a:stretch>
              </p:blipFill>
              <p:spPr>
                <a:xfrm>
                  <a:off x="9464130" y="4702830"/>
                  <a:ext cx="72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595">
              <p14:nvContentPartPr>
                <p14:cNvPr id="53" name="Ink 52">
                  <a:extLst>
                    <a:ext uri="{FF2B5EF4-FFF2-40B4-BE49-F238E27FC236}">
                      <a16:creationId xmlns:a16="http://schemas.microsoft.com/office/drawing/2014/main" id="{9ADBCB57-61FE-43C9-B0AD-D3702BC7DC64}"/>
                    </a:ext>
                  </a:extLst>
                </p14:cNvPr>
                <p14:cNvContentPartPr/>
                <p14:nvPr/>
              </p14:nvContentPartPr>
              <p14:xfrm>
                <a:off x="9448650" y="4803270"/>
                <a:ext cx="74880" cy="5400"/>
              </p14:xfrm>
            </p:contentPart>
          </mc:Choice>
          <mc:Fallback xmlns="">
            <p:pic>
              <p:nvPicPr>
                <p:cNvPr id="410" name="Ink 409">
                  <a:extLst>
                    <a:ext uri="{FF2B5EF4-FFF2-40B4-BE49-F238E27FC236}">
                      <a16:creationId xmlns:a16="http://schemas.microsoft.com/office/drawing/2014/main" id="{0D47B127-99FB-4170-984C-CA872CE0C761}"/>
                    </a:ext>
                  </a:extLst>
                </p:cNvPr>
                <p:cNvPicPr/>
                <p:nvPr/>
              </p:nvPicPr>
              <p:blipFill>
                <a:blip r:embed="rId596"/>
                <a:stretch>
                  <a:fillRect/>
                </a:stretch>
              </p:blipFill>
              <p:spPr>
                <a:xfrm>
                  <a:off x="9440010" y="4794630"/>
                  <a:ext cx="925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597">
              <p14:nvContentPartPr>
                <p14:cNvPr id="54" name="Ink 53">
                  <a:extLst>
                    <a:ext uri="{FF2B5EF4-FFF2-40B4-BE49-F238E27FC236}">
                      <a16:creationId xmlns:a16="http://schemas.microsoft.com/office/drawing/2014/main" id="{4C796768-53F3-4585-98DD-EB5C39F61703}"/>
                    </a:ext>
                  </a:extLst>
                </p14:cNvPr>
                <p14:cNvContentPartPr/>
                <p14:nvPr/>
              </p14:nvContentPartPr>
              <p14:xfrm>
                <a:off x="9530370" y="4655310"/>
                <a:ext cx="86040" cy="266760"/>
              </p14:xfrm>
            </p:contentPart>
          </mc:Choice>
          <mc:Fallback xmlns="">
            <p:pic>
              <p:nvPicPr>
                <p:cNvPr id="411" name="Ink 410">
                  <a:extLst>
                    <a:ext uri="{FF2B5EF4-FFF2-40B4-BE49-F238E27FC236}">
                      <a16:creationId xmlns:a16="http://schemas.microsoft.com/office/drawing/2014/main" id="{04076058-10FA-4FDC-B8C9-1E6A2D08853E}"/>
                    </a:ext>
                  </a:extLst>
                </p:cNvPr>
                <p:cNvPicPr/>
                <p:nvPr/>
              </p:nvPicPr>
              <p:blipFill>
                <a:blip r:embed="rId598"/>
                <a:stretch>
                  <a:fillRect/>
                </a:stretch>
              </p:blipFill>
              <p:spPr>
                <a:xfrm>
                  <a:off x="9521370" y="4646310"/>
                  <a:ext cx="103680" cy="284400"/>
                </a:xfrm>
                <a:prstGeom prst="rect">
                  <a:avLst/>
                </a:prstGeom>
              </p:spPr>
            </p:pic>
          </mc:Fallback>
        </mc:AlternateContent>
      </p:grpSp>
      <p:sp>
        <p:nvSpPr>
          <p:cNvPr id="55" name="TextBox 54">
            <a:extLst>
              <a:ext uri="{FF2B5EF4-FFF2-40B4-BE49-F238E27FC236}">
                <a16:creationId xmlns:a16="http://schemas.microsoft.com/office/drawing/2014/main" id="{B21FE69E-D13B-4A47-A86E-1CA09DBF65DB}"/>
              </a:ext>
            </a:extLst>
          </p:cNvPr>
          <p:cNvSpPr txBox="1"/>
          <p:nvPr/>
        </p:nvSpPr>
        <p:spPr>
          <a:xfrm>
            <a:off x="821268" y="1560609"/>
            <a:ext cx="1973617" cy="276999"/>
          </a:xfrm>
          <a:prstGeom prst="rect">
            <a:avLst/>
          </a:prstGeom>
          <a:noFill/>
        </p:spPr>
        <p:txBody>
          <a:bodyPr wrap="none" rtlCol="0">
            <a:spAutoFit/>
          </a:bodyPr>
          <a:lstStyle/>
          <a:p>
            <a:r>
              <a:rPr lang="en-US" dirty="0">
                <a:solidFill>
                  <a:schemeClr val="tx1"/>
                </a:solidFill>
              </a:rPr>
              <a:t>From the previous slide:</a:t>
            </a:r>
          </a:p>
        </p:txBody>
      </p:sp>
      <p:sp>
        <p:nvSpPr>
          <p:cNvPr id="56" name="TextBox 55">
            <a:extLst>
              <a:ext uri="{FF2B5EF4-FFF2-40B4-BE49-F238E27FC236}">
                <a16:creationId xmlns:a16="http://schemas.microsoft.com/office/drawing/2014/main" id="{9A457956-7D7D-4317-9A30-EDC61831FC05}"/>
              </a:ext>
            </a:extLst>
          </p:cNvPr>
          <p:cNvSpPr txBox="1"/>
          <p:nvPr/>
        </p:nvSpPr>
        <p:spPr>
          <a:xfrm>
            <a:off x="821268" y="2136481"/>
            <a:ext cx="1956689" cy="276999"/>
          </a:xfrm>
          <a:prstGeom prst="rect">
            <a:avLst/>
          </a:prstGeom>
          <a:noFill/>
        </p:spPr>
        <p:txBody>
          <a:bodyPr wrap="none" rtlCol="0">
            <a:spAutoFit/>
          </a:bodyPr>
          <a:lstStyle/>
          <a:p>
            <a:r>
              <a:rPr lang="en-US" dirty="0">
                <a:solidFill>
                  <a:schemeClr val="tx1"/>
                </a:solidFill>
              </a:rPr>
              <a:t>Let’s expand the terms:</a:t>
            </a:r>
          </a:p>
        </p:txBody>
      </p:sp>
      <p:grpSp>
        <p:nvGrpSpPr>
          <p:cNvPr id="7168" name="Group 7167">
            <a:extLst>
              <a:ext uri="{FF2B5EF4-FFF2-40B4-BE49-F238E27FC236}">
                <a16:creationId xmlns:a16="http://schemas.microsoft.com/office/drawing/2014/main" id="{BA5FEB4E-6602-4F19-B491-A211C90F858B}"/>
              </a:ext>
            </a:extLst>
          </p:cNvPr>
          <p:cNvGrpSpPr/>
          <p:nvPr/>
        </p:nvGrpSpPr>
        <p:grpSpPr>
          <a:xfrm>
            <a:off x="3847320" y="2164740"/>
            <a:ext cx="440280" cy="236880"/>
            <a:chOff x="3847320" y="2164740"/>
            <a:chExt cx="440280" cy="236880"/>
          </a:xfrm>
        </p:grpSpPr>
        <mc:AlternateContent xmlns:mc="http://schemas.openxmlformats.org/markup-compatibility/2006" xmlns:p14="http://schemas.microsoft.com/office/powerpoint/2010/main">
          <mc:Choice Requires="p14">
            <p:contentPart p14:bwMode="auto" r:id="rId599">
              <p14:nvContentPartPr>
                <p14:cNvPr id="2" name="Ink 1">
                  <a:extLst>
                    <a:ext uri="{FF2B5EF4-FFF2-40B4-BE49-F238E27FC236}">
                      <a16:creationId xmlns:a16="http://schemas.microsoft.com/office/drawing/2014/main" id="{6F0731DE-948D-4270-9FEB-1BC35F817888}"/>
                    </a:ext>
                  </a:extLst>
                </p14:cNvPr>
                <p14:cNvContentPartPr/>
                <p14:nvPr/>
              </p14:nvContentPartPr>
              <p14:xfrm>
                <a:off x="3847320" y="2164740"/>
                <a:ext cx="114120" cy="198720"/>
              </p14:xfrm>
            </p:contentPart>
          </mc:Choice>
          <mc:Fallback xmlns="">
            <p:pic>
              <p:nvPicPr>
                <p:cNvPr id="2" name="Ink 1">
                  <a:extLst>
                    <a:ext uri="{FF2B5EF4-FFF2-40B4-BE49-F238E27FC236}">
                      <a16:creationId xmlns:a16="http://schemas.microsoft.com/office/drawing/2014/main" id="{6F0731DE-948D-4270-9FEB-1BC35F817888}"/>
                    </a:ext>
                  </a:extLst>
                </p:cNvPr>
                <p:cNvPicPr/>
                <p:nvPr/>
              </p:nvPicPr>
              <p:blipFill>
                <a:blip r:embed="rId600"/>
                <a:stretch>
                  <a:fillRect/>
                </a:stretch>
              </p:blipFill>
              <p:spPr>
                <a:xfrm>
                  <a:off x="3838680" y="2155740"/>
                  <a:ext cx="13176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01">
              <p14:nvContentPartPr>
                <p14:cNvPr id="57" name="Ink 56">
                  <a:extLst>
                    <a:ext uri="{FF2B5EF4-FFF2-40B4-BE49-F238E27FC236}">
                      <a16:creationId xmlns:a16="http://schemas.microsoft.com/office/drawing/2014/main" id="{2BEFAA58-4D7D-484F-B527-3C2CEE1C26F8}"/>
                    </a:ext>
                  </a:extLst>
                </p14:cNvPr>
                <p14:cNvContentPartPr/>
                <p14:nvPr/>
              </p14:nvContentPartPr>
              <p14:xfrm>
                <a:off x="4046760" y="2176620"/>
                <a:ext cx="47160" cy="209160"/>
              </p14:xfrm>
            </p:contentPart>
          </mc:Choice>
          <mc:Fallback xmlns="">
            <p:pic>
              <p:nvPicPr>
                <p:cNvPr id="57" name="Ink 56">
                  <a:extLst>
                    <a:ext uri="{FF2B5EF4-FFF2-40B4-BE49-F238E27FC236}">
                      <a16:creationId xmlns:a16="http://schemas.microsoft.com/office/drawing/2014/main" id="{2BEFAA58-4D7D-484F-B527-3C2CEE1C26F8}"/>
                    </a:ext>
                  </a:extLst>
                </p:cNvPr>
                <p:cNvPicPr/>
                <p:nvPr/>
              </p:nvPicPr>
              <p:blipFill>
                <a:blip r:embed="rId602"/>
                <a:stretch>
                  <a:fillRect/>
                </a:stretch>
              </p:blipFill>
              <p:spPr>
                <a:xfrm>
                  <a:off x="4037760" y="2167980"/>
                  <a:ext cx="6480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603">
              <p14:nvContentPartPr>
                <p14:cNvPr id="58" name="Ink 57">
                  <a:extLst>
                    <a:ext uri="{FF2B5EF4-FFF2-40B4-BE49-F238E27FC236}">
                      <a16:creationId xmlns:a16="http://schemas.microsoft.com/office/drawing/2014/main" id="{9DD60745-4ECA-4AAF-AC3A-0E1AF9D96696}"/>
                    </a:ext>
                  </a:extLst>
                </p14:cNvPr>
                <p14:cNvContentPartPr/>
                <p14:nvPr/>
              </p14:nvContentPartPr>
              <p14:xfrm>
                <a:off x="4135680" y="2215860"/>
                <a:ext cx="53640" cy="147600"/>
              </p14:xfrm>
            </p:contentPart>
          </mc:Choice>
          <mc:Fallback xmlns="">
            <p:pic>
              <p:nvPicPr>
                <p:cNvPr id="58" name="Ink 57">
                  <a:extLst>
                    <a:ext uri="{FF2B5EF4-FFF2-40B4-BE49-F238E27FC236}">
                      <a16:creationId xmlns:a16="http://schemas.microsoft.com/office/drawing/2014/main" id="{9DD60745-4ECA-4AAF-AC3A-0E1AF9D96696}"/>
                    </a:ext>
                  </a:extLst>
                </p:cNvPr>
                <p:cNvPicPr/>
                <p:nvPr/>
              </p:nvPicPr>
              <p:blipFill>
                <a:blip r:embed="rId604"/>
                <a:stretch>
                  <a:fillRect/>
                </a:stretch>
              </p:blipFill>
              <p:spPr>
                <a:xfrm>
                  <a:off x="4127040" y="2207220"/>
                  <a:ext cx="71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605">
              <p14:nvContentPartPr>
                <p14:cNvPr id="59" name="Ink 58">
                  <a:extLst>
                    <a:ext uri="{FF2B5EF4-FFF2-40B4-BE49-F238E27FC236}">
                      <a16:creationId xmlns:a16="http://schemas.microsoft.com/office/drawing/2014/main" id="{E3623101-8450-4ED7-956D-20AC63189FC1}"/>
                    </a:ext>
                  </a:extLst>
                </p14:cNvPr>
                <p14:cNvContentPartPr/>
                <p14:nvPr/>
              </p14:nvContentPartPr>
              <p14:xfrm>
                <a:off x="4115880" y="2286420"/>
                <a:ext cx="70560" cy="26640"/>
              </p14:xfrm>
            </p:contentPart>
          </mc:Choice>
          <mc:Fallback xmlns="">
            <p:pic>
              <p:nvPicPr>
                <p:cNvPr id="59" name="Ink 58">
                  <a:extLst>
                    <a:ext uri="{FF2B5EF4-FFF2-40B4-BE49-F238E27FC236}">
                      <a16:creationId xmlns:a16="http://schemas.microsoft.com/office/drawing/2014/main" id="{E3623101-8450-4ED7-956D-20AC63189FC1}"/>
                    </a:ext>
                  </a:extLst>
                </p:cNvPr>
                <p:cNvPicPr/>
                <p:nvPr/>
              </p:nvPicPr>
              <p:blipFill>
                <a:blip r:embed="rId606"/>
                <a:stretch>
                  <a:fillRect/>
                </a:stretch>
              </p:blipFill>
              <p:spPr>
                <a:xfrm>
                  <a:off x="4107240" y="2277420"/>
                  <a:ext cx="8820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607">
              <p14:nvContentPartPr>
                <p14:cNvPr id="60" name="Ink 59">
                  <a:extLst>
                    <a:ext uri="{FF2B5EF4-FFF2-40B4-BE49-F238E27FC236}">
                      <a16:creationId xmlns:a16="http://schemas.microsoft.com/office/drawing/2014/main" id="{6FA23B3F-9B79-4582-B9E6-18E8962B3DF5}"/>
                    </a:ext>
                  </a:extLst>
                </p14:cNvPr>
                <p14:cNvContentPartPr/>
                <p14:nvPr/>
              </p14:nvContentPartPr>
              <p14:xfrm>
                <a:off x="4200480" y="2182020"/>
                <a:ext cx="87120" cy="219600"/>
              </p14:xfrm>
            </p:contentPart>
          </mc:Choice>
          <mc:Fallback xmlns="">
            <p:pic>
              <p:nvPicPr>
                <p:cNvPr id="60" name="Ink 59">
                  <a:extLst>
                    <a:ext uri="{FF2B5EF4-FFF2-40B4-BE49-F238E27FC236}">
                      <a16:creationId xmlns:a16="http://schemas.microsoft.com/office/drawing/2014/main" id="{6FA23B3F-9B79-4582-B9E6-18E8962B3DF5}"/>
                    </a:ext>
                  </a:extLst>
                </p:cNvPr>
                <p:cNvPicPr/>
                <p:nvPr/>
              </p:nvPicPr>
              <p:blipFill>
                <a:blip r:embed="rId608"/>
                <a:stretch>
                  <a:fillRect/>
                </a:stretch>
              </p:blipFill>
              <p:spPr>
                <a:xfrm>
                  <a:off x="4191480" y="2173020"/>
                  <a:ext cx="104760" cy="237240"/>
                </a:xfrm>
                <a:prstGeom prst="rect">
                  <a:avLst/>
                </a:prstGeom>
              </p:spPr>
            </p:pic>
          </mc:Fallback>
        </mc:AlternateContent>
      </p:grpSp>
      <p:grpSp>
        <p:nvGrpSpPr>
          <p:cNvPr id="63" name="Group 62">
            <a:extLst>
              <a:ext uri="{FF2B5EF4-FFF2-40B4-BE49-F238E27FC236}">
                <a16:creationId xmlns:a16="http://schemas.microsoft.com/office/drawing/2014/main" id="{97AC35EE-DF05-4A41-82AF-A3F6E4E54020}"/>
              </a:ext>
            </a:extLst>
          </p:cNvPr>
          <p:cNvGrpSpPr/>
          <p:nvPr/>
        </p:nvGrpSpPr>
        <p:grpSpPr>
          <a:xfrm>
            <a:off x="4429440" y="2268060"/>
            <a:ext cx="146880" cy="59040"/>
            <a:chOff x="4429440" y="2268060"/>
            <a:chExt cx="146880" cy="59040"/>
          </a:xfrm>
        </p:grpSpPr>
        <mc:AlternateContent xmlns:mc="http://schemas.openxmlformats.org/markup-compatibility/2006" xmlns:p14="http://schemas.microsoft.com/office/powerpoint/2010/main">
          <mc:Choice Requires="p14">
            <p:contentPart p14:bwMode="auto" r:id="rId609">
              <p14:nvContentPartPr>
                <p14:cNvPr id="61" name="Ink 60">
                  <a:extLst>
                    <a:ext uri="{FF2B5EF4-FFF2-40B4-BE49-F238E27FC236}">
                      <a16:creationId xmlns:a16="http://schemas.microsoft.com/office/drawing/2014/main" id="{5FEE3AD6-3849-4E76-9952-129F8B369498}"/>
                    </a:ext>
                  </a:extLst>
                </p14:cNvPr>
                <p14:cNvContentPartPr/>
                <p14:nvPr/>
              </p14:nvContentPartPr>
              <p14:xfrm>
                <a:off x="4429440" y="2315220"/>
                <a:ext cx="142560" cy="11880"/>
              </p14:xfrm>
            </p:contentPart>
          </mc:Choice>
          <mc:Fallback xmlns="">
            <p:pic>
              <p:nvPicPr>
                <p:cNvPr id="61" name="Ink 60">
                  <a:extLst>
                    <a:ext uri="{FF2B5EF4-FFF2-40B4-BE49-F238E27FC236}">
                      <a16:creationId xmlns:a16="http://schemas.microsoft.com/office/drawing/2014/main" id="{5FEE3AD6-3849-4E76-9952-129F8B369498}"/>
                    </a:ext>
                  </a:extLst>
                </p:cNvPr>
                <p:cNvPicPr/>
                <p:nvPr/>
              </p:nvPicPr>
              <p:blipFill>
                <a:blip r:embed="rId610"/>
                <a:stretch>
                  <a:fillRect/>
                </a:stretch>
              </p:blipFill>
              <p:spPr>
                <a:xfrm>
                  <a:off x="4420800" y="2306580"/>
                  <a:ext cx="16020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611">
              <p14:nvContentPartPr>
                <p14:cNvPr id="62" name="Ink 61">
                  <a:extLst>
                    <a:ext uri="{FF2B5EF4-FFF2-40B4-BE49-F238E27FC236}">
                      <a16:creationId xmlns:a16="http://schemas.microsoft.com/office/drawing/2014/main" id="{480AA494-5849-46B7-A74E-59E5F7636AD4}"/>
                    </a:ext>
                  </a:extLst>
                </p14:cNvPr>
                <p14:cNvContentPartPr/>
                <p14:nvPr/>
              </p14:nvContentPartPr>
              <p14:xfrm>
                <a:off x="4439520" y="2268060"/>
                <a:ext cx="136800" cy="10800"/>
              </p14:xfrm>
            </p:contentPart>
          </mc:Choice>
          <mc:Fallback xmlns="">
            <p:pic>
              <p:nvPicPr>
                <p:cNvPr id="62" name="Ink 61">
                  <a:extLst>
                    <a:ext uri="{FF2B5EF4-FFF2-40B4-BE49-F238E27FC236}">
                      <a16:creationId xmlns:a16="http://schemas.microsoft.com/office/drawing/2014/main" id="{480AA494-5849-46B7-A74E-59E5F7636AD4}"/>
                    </a:ext>
                  </a:extLst>
                </p:cNvPr>
                <p:cNvPicPr/>
                <p:nvPr/>
              </p:nvPicPr>
              <p:blipFill>
                <a:blip r:embed="rId612"/>
                <a:stretch>
                  <a:fillRect/>
                </a:stretch>
              </p:blipFill>
              <p:spPr>
                <a:xfrm>
                  <a:off x="4430520" y="2259420"/>
                  <a:ext cx="154440" cy="28440"/>
                </a:xfrm>
                <a:prstGeom prst="rect">
                  <a:avLst/>
                </a:prstGeom>
              </p:spPr>
            </p:pic>
          </mc:Fallback>
        </mc:AlternateContent>
      </p:grpSp>
      <p:grpSp>
        <p:nvGrpSpPr>
          <p:cNvPr id="7173" name="Group 7172">
            <a:extLst>
              <a:ext uri="{FF2B5EF4-FFF2-40B4-BE49-F238E27FC236}">
                <a16:creationId xmlns:a16="http://schemas.microsoft.com/office/drawing/2014/main" id="{7966CE8A-2BD2-44FE-AA38-D45C655ED007}"/>
              </a:ext>
            </a:extLst>
          </p:cNvPr>
          <p:cNvGrpSpPr/>
          <p:nvPr/>
        </p:nvGrpSpPr>
        <p:grpSpPr>
          <a:xfrm>
            <a:off x="4789440" y="2153220"/>
            <a:ext cx="244440" cy="245880"/>
            <a:chOff x="4789440" y="2153220"/>
            <a:chExt cx="244440" cy="245880"/>
          </a:xfrm>
        </p:grpSpPr>
        <mc:AlternateContent xmlns:mc="http://schemas.openxmlformats.org/markup-compatibility/2006" xmlns:p14="http://schemas.microsoft.com/office/powerpoint/2010/main">
          <mc:Choice Requires="p14">
            <p:contentPart p14:bwMode="auto" r:id="rId613">
              <p14:nvContentPartPr>
                <p14:cNvPr id="7169" name="Ink 7168">
                  <a:extLst>
                    <a:ext uri="{FF2B5EF4-FFF2-40B4-BE49-F238E27FC236}">
                      <a16:creationId xmlns:a16="http://schemas.microsoft.com/office/drawing/2014/main" id="{2311AAA1-475E-47FA-BF17-52925674B7EF}"/>
                    </a:ext>
                  </a:extLst>
                </p14:cNvPr>
                <p14:cNvContentPartPr/>
                <p14:nvPr/>
              </p14:nvContentPartPr>
              <p14:xfrm>
                <a:off x="4789440" y="2153220"/>
                <a:ext cx="111600" cy="222120"/>
              </p14:xfrm>
            </p:contentPart>
          </mc:Choice>
          <mc:Fallback xmlns="">
            <p:pic>
              <p:nvPicPr>
                <p:cNvPr id="7169" name="Ink 7168">
                  <a:extLst>
                    <a:ext uri="{FF2B5EF4-FFF2-40B4-BE49-F238E27FC236}">
                      <a16:creationId xmlns:a16="http://schemas.microsoft.com/office/drawing/2014/main" id="{2311AAA1-475E-47FA-BF17-52925674B7EF}"/>
                    </a:ext>
                  </a:extLst>
                </p:cNvPr>
                <p:cNvPicPr/>
                <p:nvPr/>
              </p:nvPicPr>
              <p:blipFill>
                <a:blip r:embed="rId614"/>
                <a:stretch>
                  <a:fillRect/>
                </a:stretch>
              </p:blipFill>
              <p:spPr>
                <a:xfrm>
                  <a:off x="4780800" y="2144580"/>
                  <a:ext cx="129240" cy="239760"/>
                </a:xfrm>
                <a:prstGeom prst="rect">
                  <a:avLst/>
                </a:prstGeom>
              </p:spPr>
            </p:pic>
          </mc:Fallback>
        </mc:AlternateContent>
        <mc:AlternateContent xmlns:mc="http://schemas.openxmlformats.org/markup-compatibility/2006" xmlns:p14="http://schemas.microsoft.com/office/powerpoint/2010/main">
          <mc:Choice Requires="p14">
            <p:contentPart p14:bwMode="auto" r:id="rId615">
              <p14:nvContentPartPr>
                <p14:cNvPr id="7171" name="Ink 7170">
                  <a:extLst>
                    <a:ext uri="{FF2B5EF4-FFF2-40B4-BE49-F238E27FC236}">
                      <a16:creationId xmlns:a16="http://schemas.microsoft.com/office/drawing/2014/main" id="{C5B05C5A-0D70-4A30-BA69-BBFB4C7BE4C5}"/>
                    </a:ext>
                  </a:extLst>
                </p14:cNvPr>
                <p14:cNvContentPartPr/>
                <p14:nvPr/>
              </p14:nvContentPartPr>
              <p14:xfrm>
                <a:off x="4810680" y="2296500"/>
                <a:ext cx="82080" cy="12240"/>
              </p14:xfrm>
            </p:contentPart>
          </mc:Choice>
          <mc:Fallback xmlns="">
            <p:pic>
              <p:nvPicPr>
                <p:cNvPr id="7171" name="Ink 7170">
                  <a:extLst>
                    <a:ext uri="{FF2B5EF4-FFF2-40B4-BE49-F238E27FC236}">
                      <a16:creationId xmlns:a16="http://schemas.microsoft.com/office/drawing/2014/main" id="{C5B05C5A-0D70-4A30-BA69-BBFB4C7BE4C5}"/>
                    </a:ext>
                  </a:extLst>
                </p:cNvPr>
                <p:cNvPicPr/>
                <p:nvPr/>
              </p:nvPicPr>
              <p:blipFill>
                <a:blip r:embed="rId616"/>
                <a:stretch>
                  <a:fillRect/>
                </a:stretch>
              </p:blipFill>
              <p:spPr>
                <a:xfrm>
                  <a:off x="4801680" y="2287860"/>
                  <a:ext cx="997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617">
              <p14:nvContentPartPr>
                <p14:cNvPr id="7172" name="Ink 7171">
                  <a:extLst>
                    <a:ext uri="{FF2B5EF4-FFF2-40B4-BE49-F238E27FC236}">
                      <a16:creationId xmlns:a16="http://schemas.microsoft.com/office/drawing/2014/main" id="{EDAA64E6-A8DC-41C3-80BD-B15D823445C2}"/>
                    </a:ext>
                  </a:extLst>
                </p14:cNvPr>
                <p14:cNvContentPartPr/>
                <p14:nvPr/>
              </p14:nvContentPartPr>
              <p14:xfrm>
                <a:off x="4956120" y="2334660"/>
                <a:ext cx="77760" cy="64440"/>
              </p14:xfrm>
            </p:contentPart>
          </mc:Choice>
          <mc:Fallback xmlns="">
            <p:pic>
              <p:nvPicPr>
                <p:cNvPr id="7172" name="Ink 7171">
                  <a:extLst>
                    <a:ext uri="{FF2B5EF4-FFF2-40B4-BE49-F238E27FC236}">
                      <a16:creationId xmlns:a16="http://schemas.microsoft.com/office/drawing/2014/main" id="{EDAA64E6-A8DC-41C3-80BD-B15D823445C2}"/>
                    </a:ext>
                  </a:extLst>
                </p:cNvPr>
                <p:cNvPicPr/>
                <p:nvPr/>
              </p:nvPicPr>
              <p:blipFill>
                <a:blip r:embed="rId618"/>
                <a:stretch>
                  <a:fillRect/>
                </a:stretch>
              </p:blipFill>
              <p:spPr>
                <a:xfrm>
                  <a:off x="4947120" y="2325660"/>
                  <a:ext cx="95400" cy="82080"/>
                </a:xfrm>
                <a:prstGeom prst="rect">
                  <a:avLst/>
                </a:prstGeom>
              </p:spPr>
            </p:pic>
          </mc:Fallback>
        </mc:AlternateContent>
      </p:grpSp>
      <p:grpSp>
        <p:nvGrpSpPr>
          <p:cNvPr id="7192" name="Group 7191">
            <a:extLst>
              <a:ext uri="{FF2B5EF4-FFF2-40B4-BE49-F238E27FC236}">
                <a16:creationId xmlns:a16="http://schemas.microsoft.com/office/drawing/2014/main" id="{56277733-D331-474C-80B6-E888D92C54D3}"/>
              </a:ext>
            </a:extLst>
          </p:cNvPr>
          <p:cNvGrpSpPr/>
          <p:nvPr/>
        </p:nvGrpSpPr>
        <p:grpSpPr>
          <a:xfrm>
            <a:off x="5109840" y="2087700"/>
            <a:ext cx="1094400" cy="259200"/>
            <a:chOff x="5109840" y="2087700"/>
            <a:chExt cx="1094400" cy="259200"/>
          </a:xfrm>
        </p:grpSpPr>
        <mc:AlternateContent xmlns:mc="http://schemas.openxmlformats.org/markup-compatibility/2006" xmlns:p14="http://schemas.microsoft.com/office/powerpoint/2010/main">
          <mc:Choice Requires="p14">
            <p:contentPart p14:bwMode="auto" r:id="rId619">
              <p14:nvContentPartPr>
                <p14:cNvPr id="7174" name="Ink 7173">
                  <a:extLst>
                    <a:ext uri="{FF2B5EF4-FFF2-40B4-BE49-F238E27FC236}">
                      <a16:creationId xmlns:a16="http://schemas.microsoft.com/office/drawing/2014/main" id="{A2F2AD8B-E768-4BD6-9B7D-442C966B2F10}"/>
                    </a:ext>
                  </a:extLst>
                </p14:cNvPr>
                <p14:cNvContentPartPr/>
                <p14:nvPr/>
              </p14:nvContentPartPr>
              <p14:xfrm>
                <a:off x="5109840" y="2206140"/>
                <a:ext cx="79920" cy="108000"/>
              </p14:xfrm>
            </p:contentPart>
          </mc:Choice>
          <mc:Fallback xmlns="">
            <p:pic>
              <p:nvPicPr>
                <p:cNvPr id="7174" name="Ink 7173">
                  <a:extLst>
                    <a:ext uri="{FF2B5EF4-FFF2-40B4-BE49-F238E27FC236}">
                      <a16:creationId xmlns:a16="http://schemas.microsoft.com/office/drawing/2014/main" id="{A2F2AD8B-E768-4BD6-9B7D-442C966B2F10}"/>
                    </a:ext>
                  </a:extLst>
                </p:cNvPr>
                <p:cNvPicPr/>
                <p:nvPr/>
              </p:nvPicPr>
              <p:blipFill>
                <a:blip r:embed="rId620"/>
                <a:stretch>
                  <a:fillRect/>
                </a:stretch>
              </p:blipFill>
              <p:spPr>
                <a:xfrm>
                  <a:off x="5101200" y="2197140"/>
                  <a:ext cx="975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621">
              <p14:nvContentPartPr>
                <p14:cNvPr id="7175" name="Ink 7174">
                  <a:extLst>
                    <a:ext uri="{FF2B5EF4-FFF2-40B4-BE49-F238E27FC236}">
                      <a16:creationId xmlns:a16="http://schemas.microsoft.com/office/drawing/2014/main" id="{23AB9095-7239-4514-8F61-9E1849B3C7AD}"/>
                    </a:ext>
                  </a:extLst>
                </p14:cNvPr>
                <p14:cNvContentPartPr/>
                <p14:nvPr/>
              </p14:nvContentPartPr>
              <p14:xfrm>
                <a:off x="5247360" y="2226300"/>
                <a:ext cx="6480" cy="80280"/>
              </p14:xfrm>
            </p:contentPart>
          </mc:Choice>
          <mc:Fallback xmlns="">
            <p:pic>
              <p:nvPicPr>
                <p:cNvPr id="7175" name="Ink 7174">
                  <a:extLst>
                    <a:ext uri="{FF2B5EF4-FFF2-40B4-BE49-F238E27FC236}">
                      <a16:creationId xmlns:a16="http://schemas.microsoft.com/office/drawing/2014/main" id="{23AB9095-7239-4514-8F61-9E1849B3C7AD}"/>
                    </a:ext>
                  </a:extLst>
                </p:cNvPr>
                <p:cNvPicPr/>
                <p:nvPr/>
              </p:nvPicPr>
              <p:blipFill>
                <a:blip r:embed="rId622"/>
                <a:stretch>
                  <a:fillRect/>
                </a:stretch>
              </p:blipFill>
              <p:spPr>
                <a:xfrm>
                  <a:off x="5238720" y="2217660"/>
                  <a:ext cx="24120" cy="97920"/>
                </a:xfrm>
                <a:prstGeom prst="rect">
                  <a:avLst/>
                </a:prstGeom>
              </p:spPr>
            </p:pic>
          </mc:Fallback>
        </mc:AlternateContent>
        <mc:AlternateContent xmlns:mc="http://schemas.openxmlformats.org/markup-compatibility/2006" xmlns:p14="http://schemas.microsoft.com/office/powerpoint/2010/main">
          <mc:Choice Requires="p14">
            <p:contentPart p14:bwMode="auto" r:id="rId623">
              <p14:nvContentPartPr>
                <p14:cNvPr id="7176" name="Ink 7175">
                  <a:extLst>
                    <a:ext uri="{FF2B5EF4-FFF2-40B4-BE49-F238E27FC236}">
                      <a16:creationId xmlns:a16="http://schemas.microsoft.com/office/drawing/2014/main" id="{4DAB8A54-1D7F-4FED-8065-32084B6B6ED6}"/>
                    </a:ext>
                  </a:extLst>
                </p14:cNvPr>
                <p14:cNvContentPartPr/>
                <p14:nvPr/>
              </p14:nvContentPartPr>
              <p14:xfrm>
                <a:off x="5242320" y="2155740"/>
                <a:ext cx="7560" cy="14760"/>
              </p14:xfrm>
            </p:contentPart>
          </mc:Choice>
          <mc:Fallback xmlns="">
            <p:pic>
              <p:nvPicPr>
                <p:cNvPr id="7176" name="Ink 7175">
                  <a:extLst>
                    <a:ext uri="{FF2B5EF4-FFF2-40B4-BE49-F238E27FC236}">
                      <a16:creationId xmlns:a16="http://schemas.microsoft.com/office/drawing/2014/main" id="{4DAB8A54-1D7F-4FED-8065-32084B6B6ED6}"/>
                    </a:ext>
                  </a:extLst>
                </p:cNvPr>
                <p:cNvPicPr/>
                <p:nvPr/>
              </p:nvPicPr>
              <p:blipFill>
                <a:blip r:embed="rId624"/>
                <a:stretch>
                  <a:fillRect/>
                </a:stretch>
              </p:blipFill>
              <p:spPr>
                <a:xfrm>
                  <a:off x="5233680" y="2147100"/>
                  <a:ext cx="252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25">
              <p14:nvContentPartPr>
                <p14:cNvPr id="7177" name="Ink 7176">
                  <a:extLst>
                    <a:ext uri="{FF2B5EF4-FFF2-40B4-BE49-F238E27FC236}">
                      <a16:creationId xmlns:a16="http://schemas.microsoft.com/office/drawing/2014/main" id="{FCDA45B5-7886-4061-A3AC-37966920577A}"/>
                    </a:ext>
                  </a:extLst>
                </p14:cNvPr>
                <p14:cNvContentPartPr/>
                <p14:nvPr/>
              </p14:nvContentPartPr>
              <p14:xfrm>
                <a:off x="5305680" y="2219820"/>
                <a:ext cx="87840" cy="81000"/>
              </p14:xfrm>
            </p:contentPart>
          </mc:Choice>
          <mc:Fallback xmlns="">
            <p:pic>
              <p:nvPicPr>
                <p:cNvPr id="7177" name="Ink 7176">
                  <a:extLst>
                    <a:ext uri="{FF2B5EF4-FFF2-40B4-BE49-F238E27FC236}">
                      <a16:creationId xmlns:a16="http://schemas.microsoft.com/office/drawing/2014/main" id="{FCDA45B5-7886-4061-A3AC-37966920577A}"/>
                    </a:ext>
                  </a:extLst>
                </p:cNvPr>
                <p:cNvPicPr/>
                <p:nvPr/>
              </p:nvPicPr>
              <p:blipFill>
                <a:blip r:embed="rId626"/>
                <a:stretch>
                  <a:fillRect/>
                </a:stretch>
              </p:blipFill>
              <p:spPr>
                <a:xfrm>
                  <a:off x="5297040" y="2211180"/>
                  <a:ext cx="10548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627">
              <p14:nvContentPartPr>
                <p14:cNvPr id="7179" name="Ink 7178">
                  <a:extLst>
                    <a:ext uri="{FF2B5EF4-FFF2-40B4-BE49-F238E27FC236}">
                      <a16:creationId xmlns:a16="http://schemas.microsoft.com/office/drawing/2014/main" id="{D881765D-9BA0-4372-AB6A-7032280C6EB3}"/>
                    </a:ext>
                  </a:extLst>
                </p14:cNvPr>
                <p14:cNvContentPartPr/>
                <p14:nvPr/>
              </p14:nvContentPartPr>
              <p14:xfrm>
                <a:off x="5453280" y="2106060"/>
                <a:ext cx="46440" cy="240840"/>
              </p14:xfrm>
            </p:contentPart>
          </mc:Choice>
          <mc:Fallback xmlns="">
            <p:pic>
              <p:nvPicPr>
                <p:cNvPr id="7179" name="Ink 7178">
                  <a:extLst>
                    <a:ext uri="{FF2B5EF4-FFF2-40B4-BE49-F238E27FC236}">
                      <a16:creationId xmlns:a16="http://schemas.microsoft.com/office/drawing/2014/main" id="{D881765D-9BA0-4372-AB6A-7032280C6EB3}"/>
                    </a:ext>
                  </a:extLst>
                </p:cNvPr>
                <p:cNvPicPr/>
                <p:nvPr/>
              </p:nvPicPr>
              <p:blipFill>
                <a:blip r:embed="rId628"/>
                <a:stretch>
                  <a:fillRect/>
                </a:stretch>
              </p:blipFill>
              <p:spPr>
                <a:xfrm>
                  <a:off x="5444640" y="2097060"/>
                  <a:ext cx="640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629">
              <p14:nvContentPartPr>
                <p14:cNvPr id="7180" name="Ink 7179">
                  <a:extLst>
                    <a:ext uri="{FF2B5EF4-FFF2-40B4-BE49-F238E27FC236}">
                      <a16:creationId xmlns:a16="http://schemas.microsoft.com/office/drawing/2014/main" id="{EC7A8E17-DF3C-45B2-AAFC-C192BA153C9E}"/>
                    </a:ext>
                  </a:extLst>
                </p14:cNvPr>
                <p14:cNvContentPartPr/>
                <p14:nvPr/>
              </p14:nvContentPartPr>
              <p14:xfrm>
                <a:off x="5524920" y="2172300"/>
                <a:ext cx="64440" cy="118080"/>
              </p14:xfrm>
            </p:contentPart>
          </mc:Choice>
          <mc:Fallback xmlns="">
            <p:pic>
              <p:nvPicPr>
                <p:cNvPr id="7180" name="Ink 7179">
                  <a:extLst>
                    <a:ext uri="{FF2B5EF4-FFF2-40B4-BE49-F238E27FC236}">
                      <a16:creationId xmlns:a16="http://schemas.microsoft.com/office/drawing/2014/main" id="{EC7A8E17-DF3C-45B2-AAFC-C192BA153C9E}"/>
                    </a:ext>
                  </a:extLst>
                </p:cNvPr>
                <p:cNvPicPr/>
                <p:nvPr/>
              </p:nvPicPr>
              <p:blipFill>
                <a:blip r:embed="rId630"/>
                <a:stretch>
                  <a:fillRect/>
                </a:stretch>
              </p:blipFill>
              <p:spPr>
                <a:xfrm>
                  <a:off x="5516280" y="2163660"/>
                  <a:ext cx="82080" cy="135720"/>
                </a:xfrm>
                <a:prstGeom prst="rect">
                  <a:avLst/>
                </a:prstGeom>
              </p:spPr>
            </p:pic>
          </mc:Fallback>
        </mc:AlternateContent>
        <mc:AlternateContent xmlns:mc="http://schemas.openxmlformats.org/markup-compatibility/2006" xmlns:p14="http://schemas.microsoft.com/office/powerpoint/2010/main">
          <mc:Choice Requires="p14">
            <p:contentPart p14:bwMode="auto" r:id="rId631">
              <p14:nvContentPartPr>
                <p14:cNvPr id="7181" name="Ink 7180">
                  <a:extLst>
                    <a:ext uri="{FF2B5EF4-FFF2-40B4-BE49-F238E27FC236}">
                      <a16:creationId xmlns:a16="http://schemas.microsoft.com/office/drawing/2014/main" id="{5482CC4F-816A-4D70-B9CC-13094BDEDB86}"/>
                    </a:ext>
                  </a:extLst>
                </p14:cNvPr>
                <p14:cNvContentPartPr/>
                <p14:nvPr/>
              </p14:nvContentPartPr>
              <p14:xfrm>
                <a:off x="5639040" y="2153940"/>
                <a:ext cx="158040" cy="61200"/>
              </p14:xfrm>
            </p:contentPart>
          </mc:Choice>
          <mc:Fallback xmlns="">
            <p:pic>
              <p:nvPicPr>
                <p:cNvPr id="7181" name="Ink 7180">
                  <a:extLst>
                    <a:ext uri="{FF2B5EF4-FFF2-40B4-BE49-F238E27FC236}">
                      <a16:creationId xmlns:a16="http://schemas.microsoft.com/office/drawing/2014/main" id="{5482CC4F-816A-4D70-B9CC-13094BDEDB86}"/>
                    </a:ext>
                  </a:extLst>
                </p:cNvPr>
                <p:cNvPicPr/>
                <p:nvPr/>
              </p:nvPicPr>
              <p:blipFill>
                <a:blip r:embed="rId632"/>
                <a:stretch>
                  <a:fillRect/>
                </a:stretch>
              </p:blipFill>
              <p:spPr>
                <a:xfrm>
                  <a:off x="5630040" y="2145300"/>
                  <a:ext cx="17568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633">
              <p14:nvContentPartPr>
                <p14:cNvPr id="7182" name="Ink 7181">
                  <a:extLst>
                    <a:ext uri="{FF2B5EF4-FFF2-40B4-BE49-F238E27FC236}">
                      <a16:creationId xmlns:a16="http://schemas.microsoft.com/office/drawing/2014/main" id="{187D43FE-26DC-4D71-A426-10CE45FFC6A1}"/>
                    </a:ext>
                  </a:extLst>
                </p14:cNvPr>
                <p14:cNvContentPartPr/>
                <p14:nvPr/>
              </p14:nvContentPartPr>
              <p14:xfrm>
                <a:off x="5690520" y="2167620"/>
                <a:ext cx="34560" cy="132480"/>
              </p14:xfrm>
            </p:contentPart>
          </mc:Choice>
          <mc:Fallback xmlns="">
            <p:pic>
              <p:nvPicPr>
                <p:cNvPr id="7182" name="Ink 7181">
                  <a:extLst>
                    <a:ext uri="{FF2B5EF4-FFF2-40B4-BE49-F238E27FC236}">
                      <a16:creationId xmlns:a16="http://schemas.microsoft.com/office/drawing/2014/main" id="{187D43FE-26DC-4D71-A426-10CE45FFC6A1}"/>
                    </a:ext>
                  </a:extLst>
                </p:cNvPr>
                <p:cNvPicPr/>
                <p:nvPr/>
              </p:nvPicPr>
              <p:blipFill>
                <a:blip r:embed="rId634"/>
                <a:stretch>
                  <a:fillRect/>
                </a:stretch>
              </p:blipFill>
              <p:spPr>
                <a:xfrm>
                  <a:off x="5681520" y="2158980"/>
                  <a:ext cx="522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635">
              <p14:nvContentPartPr>
                <p14:cNvPr id="7183" name="Ink 7182">
                  <a:extLst>
                    <a:ext uri="{FF2B5EF4-FFF2-40B4-BE49-F238E27FC236}">
                      <a16:creationId xmlns:a16="http://schemas.microsoft.com/office/drawing/2014/main" id="{CE9EE7A0-5C8F-4AFD-972E-392066449B40}"/>
                    </a:ext>
                  </a:extLst>
                </p14:cNvPr>
                <p14:cNvContentPartPr/>
                <p14:nvPr/>
              </p14:nvContentPartPr>
              <p14:xfrm>
                <a:off x="5729040" y="2174460"/>
                <a:ext cx="24480" cy="119160"/>
              </p14:xfrm>
            </p:contentPart>
          </mc:Choice>
          <mc:Fallback xmlns="">
            <p:pic>
              <p:nvPicPr>
                <p:cNvPr id="7183" name="Ink 7182">
                  <a:extLst>
                    <a:ext uri="{FF2B5EF4-FFF2-40B4-BE49-F238E27FC236}">
                      <a16:creationId xmlns:a16="http://schemas.microsoft.com/office/drawing/2014/main" id="{CE9EE7A0-5C8F-4AFD-972E-392066449B40}"/>
                    </a:ext>
                  </a:extLst>
                </p:cNvPr>
                <p:cNvPicPr/>
                <p:nvPr/>
              </p:nvPicPr>
              <p:blipFill>
                <a:blip r:embed="rId636"/>
                <a:stretch>
                  <a:fillRect/>
                </a:stretch>
              </p:blipFill>
              <p:spPr>
                <a:xfrm>
                  <a:off x="5720040" y="2165460"/>
                  <a:ext cx="4212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637">
              <p14:nvContentPartPr>
                <p14:cNvPr id="7185" name="Ink 7184">
                  <a:extLst>
                    <a:ext uri="{FF2B5EF4-FFF2-40B4-BE49-F238E27FC236}">
                      <a16:creationId xmlns:a16="http://schemas.microsoft.com/office/drawing/2014/main" id="{614F77F4-91E1-4365-B57A-F318D2B9B72B}"/>
                    </a:ext>
                  </a:extLst>
                </p14:cNvPr>
                <p14:cNvContentPartPr/>
                <p14:nvPr/>
              </p14:nvContentPartPr>
              <p14:xfrm>
                <a:off x="5860800" y="2155740"/>
                <a:ext cx="42840" cy="141120"/>
              </p14:xfrm>
            </p:contentPart>
          </mc:Choice>
          <mc:Fallback xmlns="">
            <p:pic>
              <p:nvPicPr>
                <p:cNvPr id="7185" name="Ink 7184">
                  <a:extLst>
                    <a:ext uri="{FF2B5EF4-FFF2-40B4-BE49-F238E27FC236}">
                      <a16:creationId xmlns:a16="http://schemas.microsoft.com/office/drawing/2014/main" id="{614F77F4-91E1-4365-B57A-F318D2B9B72B}"/>
                    </a:ext>
                  </a:extLst>
                </p:cNvPr>
                <p:cNvPicPr/>
                <p:nvPr/>
              </p:nvPicPr>
              <p:blipFill>
                <a:blip r:embed="rId638"/>
                <a:stretch>
                  <a:fillRect/>
                </a:stretch>
              </p:blipFill>
              <p:spPr>
                <a:xfrm>
                  <a:off x="5851800" y="2147100"/>
                  <a:ext cx="60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639">
              <p14:nvContentPartPr>
                <p14:cNvPr id="7186" name="Ink 7185">
                  <a:extLst>
                    <a:ext uri="{FF2B5EF4-FFF2-40B4-BE49-F238E27FC236}">
                      <a16:creationId xmlns:a16="http://schemas.microsoft.com/office/drawing/2014/main" id="{71D2151F-144A-448C-954D-1B5FB26BE82E}"/>
                    </a:ext>
                  </a:extLst>
                </p14:cNvPr>
                <p14:cNvContentPartPr/>
                <p14:nvPr/>
              </p14:nvContentPartPr>
              <p14:xfrm>
                <a:off x="5845680" y="2230260"/>
                <a:ext cx="63720" cy="10800"/>
              </p14:xfrm>
            </p:contentPart>
          </mc:Choice>
          <mc:Fallback xmlns="">
            <p:pic>
              <p:nvPicPr>
                <p:cNvPr id="7186" name="Ink 7185">
                  <a:extLst>
                    <a:ext uri="{FF2B5EF4-FFF2-40B4-BE49-F238E27FC236}">
                      <a16:creationId xmlns:a16="http://schemas.microsoft.com/office/drawing/2014/main" id="{71D2151F-144A-448C-954D-1B5FB26BE82E}"/>
                    </a:ext>
                  </a:extLst>
                </p:cNvPr>
                <p:cNvPicPr/>
                <p:nvPr/>
              </p:nvPicPr>
              <p:blipFill>
                <a:blip r:embed="rId640"/>
                <a:stretch>
                  <a:fillRect/>
                </a:stretch>
              </p:blipFill>
              <p:spPr>
                <a:xfrm>
                  <a:off x="5836680" y="2221260"/>
                  <a:ext cx="813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641">
              <p14:nvContentPartPr>
                <p14:cNvPr id="7187" name="Ink 7186">
                  <a:extLst>
                    <a:ext uri="{FF2B5EF4-FFF2-40B4-BE49-F238E27FC236}">
                      <a16:creationId xmlns:a16="http://schemas.microsoft.com/office/drawing/2014/main" id="{DE808ED1-7BEA-4CE1-8339-B2049B1CF291}"/>
                    </a:ext>
                  </a:extLst>
                </p14:cNvPr>
                <p14:cNvContentPartPr/>
                <p14:nvPr/>
              </p14:nvContentPartPr>
              <p14:xfrm>
                <a:off x="5931000" y="2274540"/>
                <a:ext cx="53640" cy="52560"/>
              </p14:xfrm>
            </p:contentPart>
          </mc:Choice>
          <mc:Fallback xmlns="">
            <p:pic>
              <p:nvPicPr>
                <p:cNvPr id="7187" name="Ink 7186">
                  <a:extLst>
                    <a:ext uri="{FF2B5EF4-FFF2-40B4-BE49-F238E27FC236}">
                      <a16:creationId xmlns:a16="http://schemas.microsoft.com/office/drawing/2014/main" id="{DE808ED1-7BEA-4CE1-8339-B2049B1CF291}"/>
                    </a:ext>
                  </a:extLst>
                </p:cNvPr>
                <p:cNvPicPr/>
                <p:nvPr/>
              </p:nvPicPr>
              <p:blipFill>
                <a:blip r:embed="rId642"/>
                <a:stretch>
                  <a:fillRect/>
                </a:stretch>
              </p:blipFill>
              <p:spPr>
                <a:xfrm>
                  <a:off x="5922000" y="2265540"/>
                  <a:ext cx="71280" cy="70200"/>
                </a:xfrm>
                <a:prstGeom prst="rect">
                  <a:avLst/>
                </a:prstGeom>
              </p:spPr>
            </p:pic>
          </mc:Fallback>
        </mc:AlternateContent>
        <mc:AlternateContent xmlns:mc="http://schemas.openxmlformats.org/markup-compatibility/2006" xmlns:p14="http://schemas.microsoft.com/office/powerpoint/2010/main">
          <mc:Choice Requires="p14">
            <p:contentPart p14:bwMode="auto" r:id="rId643">
              <p14:nvContentPartPr>
                <p14:cNvPr id="7189" name="Ink 7188">
                  <a:extLst>
                    <a:ext uri="{FF2B5EF4-FFF2-40B4-BE49-F238E27FC236}">
                      <a16:creationId xmlns:a16="http://schemas.microsoft.com/office/drawing/2014/main" id="{36ACE8EA-ADC7-4E90-AE4C-1B3338389F9B}"/>
                    </a:ext>
                  </a:extLst>
                </p14:cNvPr>
                <p14:cNvContentPartPr/>
                <p14:nvPr/>
              </p14:nvContentPartPr>
              <p14:xfrm>
                <a:off x="6038640" y="2150340"/>
                <a:ext cx="61920" cy="136800"/>
              </p14:xfrm>
            </p:contentPart>
          </mc:Choice>
          <mc:Fallback xmlns="">
            <p:pic>
              <p:nvPicPr>
                <p:cNvPr id="7189" name="Ink 7188">
                  <a:extLst>
                    <a:ext uri="{FF2B5EF4-FFF2-40B4-BE49-F238E27FC236}">
                      <a16:creationId xmlns:a16="http://schemas.microsoft.com/office/drawing/2014/main" id="{36ACE8EA-ADC7-4E90-AE4C-1B3338389F9B}"/>
                    </a:ext>
                  </a:extLst>
                </p:cNvPr>
                <p:cNvPicPr/>
                <p:nvPr/>
              </p:nvPicPr>
              <p:blipFill>
                <a:blip r:embed="rId644"/>
                <a:stretch>
                  <a:fillRect/>
                </a:stretch>
              </p:blipFill>
              <p:spPr>
                <a:xfrm>
                  <a:off x="6030000" y="2141340"/>
                  <a:ext cx="7956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645">
              <p14:nvContentPartPr>
                <p14:cNvPr id="7190" name="Ink 7189">
                  <a:extLst>
                    <a:ext uri="{FF2B5EF4-FFF2-40B4-BE49-F238E27FC236}">
                      <a16:creationId xmlns:a16="http://schemas.microsoft.com/office/drawing/2014/main" id="{888B5ED0-266E-48B1-BE59-22026DF31CA9}"/>
                    </a:ext>
                  </a:extLst>
                </p14:cNvPr>
                <p14:cNvContentPartPr/>
                <p14:nvPr/>
              </p14:nvContentPartPr>
              <p14:xfrm>
                <a:off x="6017040" y="2215860"/>
                <a:ext cx="77040" cy="9000"/>
              </p14:xfrm>
            </p:contentPart>
          </mc:Choice>
          <mc:Fallback xmlns="">
            <p:pic>
              <p:nvPicPr>
                <p:cNvPr id="7190" name="Ink 7189">
                  <a:extLst>
                    <a:ext uri="{FF2B5EF4-FFF2-40B4-BE49-F238E27FC236}">
                      <a16:creationId xmlns:a16="http://schemas.microsoft.com/office/drawing/2014/main" id="{888B5ED0-266E-48B1-BE59-22026DF31CA9}"/>
                    </a:ext>
                  </a:extLst>
                </p:cNvPr>
                <p:cNvPicPr/>
                <p:nvPr/>
              </p:nvPicPr>
              <p:blipFill>
                <a:blip r:embed="rId646"/>
                <a:stretch>
                  <a:fillRect/>
                </a:stretch>
              </p:blipFill>
              <p:spPr>
                <a:xfrm>
                  <a:off x="6008400" y="2207220"/>
                  <a:ext cx="9468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47">
              <p14:nvContentPartPr>
                <p14:cNvPr id="7191" name="Ink 7190">
                  <a:extLst>
                    <a:ext uri="{FF2B5EF4-FFF2-40B4-BE49-F238E27FC236}">
                      <a16:creationId xmlns:a16="http://schemas.microsoft.com/office/drawing/2014/main" id="{8AEFFBA4-D546-4E9C-A095-3F943B7D58DF}"/>
                    </a:ext>
                  </a:extLst>
                </p14:cNvPr>
                <p14:cNvContentPartPr/>
                <p14:nvPr/>
              </p14:nvContentPartPr>
              <p14:xfrm>
                <a:off x="6139440" y="2087700"/>
                <a:ext cx="64800" cy="240480"/>
              </p14:xfrm>
            </p:contentPart>
          </mc:Choice>
          <mc:Fallback xmlns="">
            <p:pic>
              <p:nvPicPr>
                <p:cNvPr id="7191" name="Ink 7190">
                  <a:extLst>
                    <a:ext uri="{FF2B5EF4-FFF2-40B4-BE49-F238E27FC236}">
                      <a16:creationId xmlns:a16="http://schemas.microsoft.com/office/drawing/2014/main" id="{8AEFFBA4-D546-4E9C-A095-3F943B7D58DF}"/>
                    </a:ext>
                  </a:extLst>
                </p:cNvPr>
                <p:cNvPicPr/>
                <p:nvPr/>
              </p:nvPicPr>
              <p:blipFill>
                <a:blip r:embed="rId648"/>
                <a:stretch>
                  <a:fillRect/>
                </a:stretch>
              </p:blipFill>
              <p:spPr>
                <a:xfrm>
                  <a:off x="6130800" y="2079060"/>
                  <a:ext cx="82440" cy="258120"/>
                </a:xfrm>
                <a:prstGeom prst="rect">
                  <a:avLst/>
                </a:prstGeom>
              </p:spPr>
            </p:pic>
          </mc:Fallback>
        </mc:AlternateContent>
      </p:grpSp>
      <p:grpSp>
        <p:nvGrpSpPr>
          <p:cNvPr id="7195" name="Group 7194">
            <a:extLst>
              <a:ext uri="{FF2B5EF4-FFF2-40B4-BE49-F238E27FC236}">
                <a16:creationId xmlns:a16="http://schemas.microsoft.com/office/drawing/2014/main" id="{BA1687C1-6B01-4423-8C18-C9402F9A9EB3}"/>
              </a:ext>
            </a:extLst>
          </p:cNvPr>
          <p:cNvGrpSpPr/>
          <p:nvPr/>
        </p:nvGrpSpPr>
        <p:grpSpPr>
          <a:xfrm>
            <a:off x="6374160" y="2134140"/>
            <a:ext cx="90000" cy="124920"/>
            <a:chOff x="6374160" y="2134140"/>
            <a:chExt cx="90000" cy="124920"/>
          </a:xfrm>
        </p:grpSpPr>
        <mc:AlternateContent xmlns:mc="http://schemas.openxmlformats.org/markup-compatibility/2006" xmlns:p14="http://schemas.microsoft.com/office/powerpoint/2010/main">
          <mc:Choice Requires="p14">
            <p:contentPart p14:bwMode="auto" r:id="rId649">
              <p14:nvContentPartPr>
                <p14:cNvPr id="7193" name="Ink 7192">
                  <a:extLst>
                    <a:ext uri="{FF2B5EF4-FFF2-40B4-BE49-F238E27FC236}">
                      <a16:creationId xmlns:a16="http://schemas.microsoft.com/office/drawing/2014/main" id="{2691EE78-F576-4085-B15E-CF953BD3D8F9}"/>
                    </a:ext>
                  </a:extLst>
                </p14:cNvPr>
                <p14:cNvContentPartPr/>
                <p14:nvPr/>
              </p14:nvContentPartPr>
              <p14:xfrm>
                <a:off x="6406560" y="2134140"/>
                <a:ext cx="15120" cy="124920"/>
              </p14:xfrm>
            </p:contentPart>
          </mc:Choice>
          <mc:Fallback xmlns="">
            <p:pic>
              <p:nvPicPr>
                <p:cNvPr id="7193" name="Ink 7192">
                  <a:extLst>
                    <a:ext uri="{FF2B5EF4-FFF2-40B4-BE49-F238E27FC236}">
                      <a16:creationId xmlns:a16="http://schemas.microsoft.com/office/drawing/2014/main" id="{2691EE78-F576-4085-B15E-CF953BD3D8F9}"/>
                    </a:ext>
                  </a:extLst>
                </p:cNvPr>
                <p:cNvPicPr/>
                <p:nvPr/>
              </p:nvPicPr>
              <p:blipFill>
                <a:blip r:embed="rId650"/>
                <a:stretch>
                  <a:fillRect/>
                </a:stretch>
              </p:blipFill>
              <p:spPr>
                <a:xfrm>
                  <a:off x="6397560" y="2125140"/>
                  <a:ext cx="3276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651">
              <p14:nvContentPartPr>
                <p14:cNvPr id="7194" name="Ink 7193">
                  <a:extLst>
                    <a:ext uri="{FF2B5EF4-FFF2-40B4-BE49-F238E27FC236}">
                      <a16:creationId xmlns:a16="http://schemas.microsoft.com/office/drawing/2014/main" id="{499B6586-4AA6-4FCB-AE06-B400BB4F3920}"/>
                    </a:ext>
                  </a:extLst>
                </p14:cNvPr>
                <p14:cNvContentPartPr/>
                <p14:nvPr/>
              </p14:nvContentPartPr>
              <p14:xfrm>
                <a:off x="6374160" y="2192100"/>
                <a:ext cx="90000" cy="18000"/>
              </p14:xfrm>
            </p:contentPart>
          </mc:Choice>
          <mc:Fallback xmlns="">
            <p:pic>
              <p:nvPicPr>
                <p:cNvPr id="7194" name="Ink 7193">
                  <a:extLst>
                    <a:ext uri="{FF2B5EF4-FFF2-40B4-BE49-F238E27FC236}">
                      <a16:creationId xmlns:a16="http://schemas.microsoft.com/office/drawing/2014/main" id="{499B6586-4AA6-4FCB-AE06-B400BB4F3920}"/>
                    </a:ext>
                  </a:extLst>
                </p:cNvPr>
                <p:cNvPicPr/>
                <p:nvPr/>
              </p:nvPicPr>
              <p:blipFill>
                <a:blip r:embed="rId652"/>
                <a:stretch>
                  <a:fillRect/>
                </a:stretch>
              </p:blipFill>
              <p:spPr>
                <a:xfrm>
                  <a:off x="6365520" y="2183100"/>
                  <a:ext cx="107640" cy="35640"/>
                </a:xfrm>
                <a:prstGeom prst="rect">
                  <a:avLst/>
                </a:prstGeom>
              </p:spPr>
            </p:pic>
          </mc:Fallback>
        </mc:AlternateContent>
      </p:grpSp>
      <p:grpSp>
        <p:nvGrpSpPr>
          <p:cNvPr id="7199" name="Group 7198">
            <a:extLst>
              <a:ext uri="{FF2B5EF4-FFF2-40B4-BE49-F238E27FC236}">
                <a16:creationId xmlns:a16="http://schemas.microsoft.com/office/drawing/2014/main" id="{219153DE-663B-4A5F-BEC7-FF633B1C76B1}"/>
              </a:ext>
            </a:extLst>
          </p:cNvPr>
          <p:cNvGrpSpPr/>
          <p:nvPr/>
        </p:nvGrpSpPr>
        <p:grpSpPr>
          <a:xfrm>
            <a:off x="6613200" y="2100660"/>
            <a:ext cx="179280" cy="198000"/>
            <a:chOff x="6613200" y="2100660"/>
            <a:chExt cx="179280" cy="198000"/>
          </a:xfrm>
        </p:grpSpPr>
        <mc:AlternateContent xmlns:mc="http://schemas.openxmlformats.org/markup-compatibility/2006" xmlns:p14="http://schemas.microsoft.com/office/powerpoint/2010/main">
          <mc:Choice Requires="p14">
            <p:contentPart p14:bwMode="auto" r:id="rId653">
              <p14:nvContentPartPr>
                <p14:cNvPr id="7196" name="Ink 7195">
                  <a:extLst>
                    <a:ext uri="{FF2B5EF4-FFF2-40B4-BE49-F238E27FC236}">
                      <a16:creationId xmlns:a16="http://schemas.microsoft.com/office/drawing/2014/main" id="{FF6C621A-B49E-469B-BA25-E13EE83C6A8A}"/>
                    </a:ext>
                  </a:extLst>
                </p14:cNvPr>
                <p14:cNvContentPartPr/>
                <p14:nvPr/>
              </p14:nvContentPartPr>
              <p14:xfrm>
                <a:off x="6613200" y="2100660"/>
                <a:ext cx="76680" cy="192240"/>
              </p14:xfrm>
            </p:contentPart>
          </mc:Choice>
          <mc:Fallback xmlns="">
            <p:pic>
              <p:nvPicPr>
                <p:cNvPr id="7196" name="Ink 7195">
                  <a:extLst>
                    <a:ext uri="{FF2B5EF4-FFF2-40B4-BE49-F238E27FC236}">
                      <a16:creationId xmlns:a16="http://schemas.microsoft.com/office/drawing/2014/main" id="{FF6C621A-B49E-469B-BA25-E13EE83C6A8A}"/>
                    </a:ext>
                  </a:extLst>
                </p:cNvPr>
                <p:cNvPicPr/>
                <p:nvPr/>
              </p:nvPicPr>
              <p:blipFill>
                <a:blip r:embed="rId654"/>
                <a:stretch>
                  <a:fillRect/>
                </a:stretch>
              </p:blipFill>
              <p:spPr>
                <a:xfrm>
                  <a:off x="6604560" y="2092020"/>
                  <a:ext cx="9432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655">
              <p14:nvContentPartPr>
                <p14:cNvPr id="7197" name="Ink 7196">
                  <a:extLst>
                    <a:ext uri="{FF2B5EF4-FFF2-40B4-BE49-F238E27FC236}">
                      <a16:creationId xmlns:a16="http://schemas.microsoft.com/office/drawing/2014/main" id="{BC7FAA2F-F6BB-4468-9B28-5E778E6D2D95}"/>
                    </a:ext>
                  </a:extLst>
                </p14:cNvPr>
                <p14:cNvContentPartPr/>
                <p14:nvPr/>
              </p14:nvContentPartPr>
              <p14:xfrm>
                <a:off x="6638760" y="2207940"/>
                <a:ext cx="54360" cy="8280"/>
              </p14:xfrm>
            </p:contentPart>
          </mc:Choice>
          <mc:Fallback xmlns="">
            <p:pic>
              <p:nvPicPr>
                <p:cNvPr id="7197" name="Ink 7196">
                  <a:extLst>
                    <a:ext uri="{FF2B5EF4-FFF2-40B4-BE49-F238E27FC236}">
                      <a16:creationId xmlns:a16="http://schemas.microsoft.com/office/drawing/2014/main" id="{BC7FAA2F-F6BB-4468-9B28-5E778E6D2D95}"/>
                    </a:ext>
                  </a:extLst>
                </p:cNvPr>
                <p:cNvPicPr/>
                <p:nvPr/>
              </p:nvPicPr>
              <p:blipFill>
                <a:blip r:embed="rId656"/>
                <a:stretch>
                  <a:fillRect/>
                </a:stretch>
              </p:blipFill>
              <p:spPr>
                <a:xfrm>
                  <a:off x="6630120" y="2199300"/>
                  <a:ext cx="72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657">
              <p14:nvContentPartPr>
                <p14:cNvPr id="7198" name="Ink 7197">
                  <a:extLst>
                    <a:ext uri="{FF2B5EF4-FFF2-40B4-BE49-F238E27FC236}">
                      <a16:creationId xmlns:a16="http://schemas.microsoft.com/office/drawing/2014/main" id="{2F8327FF-F68B-45AC-B668-F690DCC13292}"/>
                    </a:ext>
                  </a:extLst>
                </p14:cNvPr>
                <p14:cNvContentPartPr/>
                <p14:nvPr/>
              </p14:nvContentPartPr>
              <p14:xfrm>
                <a:off x="6724080" y="2242140"/>
                <a:ext cx="68400" cy="56520"/>
              </p14:xfrm>
            </p:contentPart>
          </mc:Choice>
          <mc:Fallback xmlns="">
            <p:pic>
              <p:nvPicPr>
                <p:cNvPr id="7198" name="Ink 7197">
                  <a:extLst>
                    <a:ext uri="{FF2B5EF4-FFF2-40B4-BE49-F238E27FC236}">
                      <a16:creationId xmlns:a16="http://schemas.microsoft.com/office/drawing/2014/main" id="{2F8327FF-F68B-45AC-B668-F690DCC13292}"/>
                    </a:ext>
                  </a:extLst>
                </p:cNvPr>
                <p:cNvPicPr/>
                <p:nvPr/>
              </p:nvPicPr>
              <p:blipFill>
                <a:blip r:embed="rId658"/>
                <a:stretch>
                  <a:fillRect/>
                </a:stretch>
              </p:blipFill>
              <p:spPr>
                <a:xfrm>
                  <a:off x="6715080" y="2233140"/>
                  <a:ext cx="86040" cy="74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59">
            <p14:nvContentPartPr>
              <p14:cNvPr id="7200" name="Ink 7199">
                <a:extLst>
                  <a:ext uri="{FF2B5EF4-FFF2-40B4-BE49-F238E27FC236}">
                    <a16:creationId xmlns:a16="http://schemas.microsoft.com/office/drawing/2014/main" id="{F7B43ADB-7EB0-403C-9246-609DFDF66088}"/>
                  </a:ext>
                </a:extLst>
              </p14:cNvPr>
              <p14:cNvContentPartPr/>
              <p14:nvPr/>
            </p14:nvContentPartPr>
            <p14:xfrm>
              <a:off x="6859080" y="2102820"/>
              <a:ext cx="116280" cy="212400"/>
            </p14:xfrm>
          </p:contentPart>
        </mc:Choice>
        <mc:Fallback xmlns="">
          <p:pic>
            <p:nvPicPr>
              <p:cNvPr id="7200" name="Ink 7199">
                <a:extLst>
                  <a:ext uri="{FF2B5EF4-FFF2-40B4-BE49-F238E27FC236}">
                    <a16:creationId xmlns:a16="http://schemas.microsoft.com/office/drawing/2014/main" id="{F7B43ADB-7EB0-403C-9246-609DFDF66088}"/>
                  </a:ext>
                </a:extLst>
              </p:cNvPr>
              <p:cNvPicPr/>
              <p:nvPr/>
            </p:nvPicPr>
            <p:blipFill>
              <a:blip r:embed="rId660"/>
              <a:stretch>
                <a:fillRect/>
              </a:stretch>
            </p:blipFill>
            <p:spPr>
              <a:xfrm>
                <a:off x="6850080" y="2094180"/>
                <a:ext cx="133920" cy="230040"/>
              </a:xfrm>
              <a:prstGeom prst="rect">
                <a:avLst/>
              </a:prstGeom>
            </p:spPr>
          </p:pic>
        </mc:Fallback>
      </mc:AlternateContent>
      <p:grpSp>
        <p:nvGrpSpPr>
          <p:cNvPr id="7218" name="Group 7217">
            <a:extLst>
              <a:ext uri="{FF2B5EF4-FFF2-40B4-BE49-F238E27FC236}">
                <a16:creationId xmlns:a16="http://schemas.microsoft.com/office/drawing/2014/main" id="{0B4C8DEE-913D-4257-8901-7ECDD9D42601}"/>
              </a:ext>
            </a:extLst>
          </p:cNvPr>
          <p:cNvGrpSpPr/>
          <p:nvPr/>
        </p:nvGrpSpPr>
        <p:grpSpPr>
          <a:xfrm>
            <a:off x="7095960" y="2067180"/>
            <a:ext cx="942120" cy="263880"/>
            <a:chOff x="7095960" y="2067180"/>
            <a:chExt cx="942120" cy="263880"/>
          </a:xfrm>
        </p:grpSpPr>
        <mc:AlternateContent xmlns:mc="http://schemas.openxmlformats.org/markup-compatibility/2006" xmlns:p14="http://schemas.microsoft.com/office/powerpoint/2010/main">
          <mc:Choice Requires="p14">
            <p:contentPart p14:bwMode="auto" r:id="rId661">
              <p14:nvContentPartPr>
                <p14:cNvPr id="7201" name="Ink 7200">
                  <a:extLst>
                    <a:ext uri="{FF2B5EF4-FFF2-40B4-BE49-F238E27FC236}">
                      <a16:creationId xmlns:a16="http://schemas.microsoft.com/office/drawing/2014/main" id="{5633D18F-2016-45EA-BEE9-0291381AE92F}"/>
                    </a:ext>
                  </a:extLst>
                </p14:cNvPr>
                <p14:cNvContentPartPr/>
                <p14:nvPr/>
              </p14:nvContentPartPr>
              <p14:xfrm>
                <a:off x="7095960" y="2183820"/>
                <a:ext cx="58680" cy="95040"/>
              </p14:xfrm>
            </p:contentPart>
          </mc:Choice>
          <mc:Fallback xmlns="">
            <p:pic>
              <p:nvPicPr>
                <p:cNvPr id="7201" name="Ink 7200">
                  <a:extLst>
                    <a:ext uri="{FF2B5EF4-FFF2-40B4-BE49-F238E27FC236}">
                      <a16:creationId xmlns:a16="http://schemas.microsoft.com/office/drawing/2014/main" id="{5633D18F-2016-45EA-BEE9-0291381AE92F}"/>
                    </a:ext>
                  </a:extLst>
                </p:cNvPr>
                <p:cNvPicPr/>
                <p:nvPr/>
              </p:nvPicPr>
              <p:blipFill>
                <a:blip r:embed="rId662"/>
                <a:stretch>
                  <a:fillRect/>
                </a:stretch>
              </p:blipFill>
              <p:spPr>
                <a:xfrm>
                  <a:off x="7086960" y="2175180"/>
                  <a:ext cx="763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663">
              <p14:nvContentPartPr>
                <p14:cNvPr id="7202" name="Ink 7201">
                  <a:extLst>
                    <a:ext uri="{FF2B5EF4-FFF2-40B4-BE49-F238E27FC236}">
                      <a16:creationId xmlns:a16="http://schemas.microsoft.com/office/drawing/2014/main" id="{64432056-0032-44AD-8A00-2D8746F738B5}"/>
                    </a:ext>
                  </a:extLst>
                </p14:cNvPr>
                <p14:cNvContentPartPr/>
                <p14:nvPr/>
              </p14:nvContentPartPr>
              <p14:xfrm>
                <a:off x="7199640" y="2201460"/>
                <a:ext cx="17280" cy="90000"/>
              </p14:xfrm>
            </p:contentPart>
          </mc:Choice>
          <mc:Fallback xmlns="">
            <p:pic>
              <p:nvPicPr>
                <p:cNvPr id="7202" name="Ink 7201">
                  <a:extLst>
                    <a:ext uri="{FF2B5EF4-FFF2-40B4-BE49-F238E27FC236}">
                      <a16:creationId xmlns:a16="http://schemas.microsoft.com/office/drawing/2014/main" id="{64432056-0032-44AD-8A00-2D8746F738B5}"/>
                    </a:ext>
                  </a:extLst>
                </p:cNvPr>
                <p:cNvPicPr/>
                <p:nvPr/>
              </p:nvPicPr>
              <p:blipFill>
                <a:blip r:embed="rId664"/>
                <a:stretch>
                  <a:fillRect/>
                </a:stretch>
              </p:blipFill>
              <p:spPr>
                <a:xfrm>
                  <a:off x="7191000" y="2192460"/>
                  <a:ext cx="34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665">
              <p14:nvContentPartPr>
                <p14:cNvPr id="7203" name="Ink 7202">
                  <a:extLst>
                    <a:ext uri="{FF2B5EF4-FFF2-40B4-BE49-F238E27FC236}">
                      <a16:creationId xmlns:a16="http://schemas.microsoft.com/office/drawing/2014/main" id="{0069342D-F509-451A-9AF2-5E9F379AE211}"/>
                    </a:ext>
                  </a:extLst>
                </p14:cNvPr>
                <p14:cNvContentPartPr/>
                <p14:nvPr/>
              </p14:nvContentPartPr>
              <p14:xfrm>
                <a:off x="7195320" y="2151780"/>
                <a:ext cx="4680" cy="13680"/>
              </p14:xfrm>
            </p:contentPart>
          </mc:Choice>
          <mc:Fallback xmlns="">
            <p:pic>
              <p:nvPicPr>
                <p:cNvPr id="7203" name="Ink 7202">
                  <a:extLst>
                    <a:ext uri="{FF2B5EF4-FFF2-40B4-BE49-F238E27FC236}">
                      <a16:creationId xmlns:a16="http://schemas.microsoft.com/office/drawing/2014/main" id="{0069342D-F509-451A-9AF2-5E9F379AE211}"/>
                    </a:ext>
                  </a:extLst>
                </p:cNvPr>
                <p:cNvPicPr/>
                <p:nvPr/>
              </p:nvPicPr>
              <p:blipFill>
                <a:blip r:embed="rId666"/>
                <a:stretch>
                  <a:fillRect/>
                </a:stretch>
              </p:blipFill>
              <p:spPr>
                <a:xfrm>
                  <a:off x="7186680" y="2143140"/>
                  <a:ext cx="2232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667">
              <p14:nvContentPartPr>
                <p14:cNvPr id="7204" name="Ink 7203">
                  <a:extLst>
                    <a:ext uri="{FF2B5EF4-FFF2-40B4-BE49-F238E27FC236}">
                      <a16:creationId xmlns:a16="http://schemas.microsoft.com/office/drawing/2014/main" id="{09FA368F-6A50-4A29-A3DA-DE0986A9F33F}"/>
                    </a:ext>
                  </a:extLst>
                </p14:cNvPr>
                <p14:cNvContentPartPr/>
                <p14:nvPr/>
              </p14:nvContentPartPr>
              <p14:xfrm>
                <a:off x="7252920" y="2199300"/>
                <a:ext cx="59760" cy="82800"/>
              </p14:xfrm>
            </p:contentPart>
          </mc:Choice>
          <mc:Fallback xmlns="">
            <p:pic>
              <p:nvPicPr>
                <p:cNvPr id="7204" name="Ink 7203">
                  <a:extLst>
                    <a:ext uri="{FF2B5EF4-FFF2-40B4-BE49-F238E27FC236}">
                      <a16:creationId xmlns:a16="http://schemas.microsoft.com/office/drawing/2014/main" id="{09FA368F-6A50-4A29-A3DA-DE0986A9F33F}"/>
                    </a:ext>
                  </a:extLst>
                </p:cNvPr>
                <p:cNvPicPr/>
                <p:nvPr/>
              </p:nvPicPr>
              <p:blipFill>
                <a:blip r:embed="rId668"/>
                <a:stretch>
                  <a:fillRect/>
                </a:stretch>
              </p:blipFill>
              <p:spPr>
                <a:xfrm>
                  <a:off x="7244280" y="2190660"/>
                  <a:ext cx="774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669">
              <p14:nvContentPartPr>
                <p14:cNvPr id="7205" name="Ink 7204">
                  <a:extLst>
                    <a:ext uri="{FF2B5EF4-FFF2-40B4-BE49-F238E27FC236}">
                      <a16:creationId xmlns:a16="http://schemas.microsoft.com/office/drawing/2014/main" id="{FAB0295A-1845-424E-A322-2720B9E80554}"/>
                    </a:ext>
                  </a:extLst>
                </p14:cNvPr>
                <p14:cNvContentPartPr/>
                <p14:nvPr/>
              </p14:nvContentPartPr>
              <p14:xfrm>
                <a:off x="7369920" y="2067180"/>
                <a:ext cx="76320" cy="263880"/>
              </p14:xfrm>
            </p:contentPart>
          </mc:Choice>
          <mc:Fallback xmlns="">
            <p:pic>
              <p:nvPicPr>
                <p:cNvPr id="7205" name="Ink 7204">
                  <a:extLst>
                    <a:ext uri="{FF2B5EF4-FFF2-40B4-BE49-F238E27FC236}">
                      <a16:creationId xmlns:a16="http://schemas.microsoft.com/office/drawing/2014/main" id="{FAB0295A-1845-424E-A322-2720B9E80554}"/>
                    </a:ext>
                  </a:extLst>
                </p:cNvPr>
                <p:cNvPicPr/>
                <p:nvPr/>
              </p:nvPicPr>
              <p:blipFill>
                <a:blip r:embed="rId670"/>
                <a:stretch>
                  <a:fillRect/>
                </a:stretch>
              </p:blipFill>
              <p:spPr>
                <a:xfrm>
                  <a:off x="7361280" y="2058540"/>
                  <a:ext cx="93960" cy="281520"/>
                </a:xfrm>
                <a:prstGeom prst="rect">
                  <a:avLst/>
                </a:prstGeom>
              </p:spPr>
            </p:pic>
          </mc:Fallback>
        </mc:AlternateContent>
        <mc:AlternateContent xmlns:mc="http://schemas.openxmlformats.org/markup-compatibility/2006" xmlns:p14="http://schemas.microsoft.com/office/powerpoint/2010/main">
          <mc:Choice Requires="p14">
            <p:contentPart p14:bwMode="auto" r:id="rId671">
              <p14:nvContentPartPr>
                <p14:cNvPr id="7207" name="Ink 7206">
                  <a:extLst>
                    <a:ext uri="{FF2B5EF4-FFF2-40B4-BE49-F238E27FC236}">
                      <a16:creationId xmlns:a16="http://schemas.microsoft.com/office/drawing/2014/main" id="{1B0D5C5B-85BD-47C1-8F7B-02228ACAD65E}"/>
                    </a:ext>
                  </a:extLst>
                </p14:cNvPr>
                <p14:cNvContentPartPr/>
                <p14:nvPr/>
              </p14:nvContentPartPr>
              <p14:xfrm>
                <a:off x="7437960" y="2139540"/>
                <a:ext cx="87120" cy="131400"/>
              </p14:xfrm>
            </p:contentPart>
          </mc:Choice>
          <mc:Fallback xmlns="">
            <p:pic>
              <p:nvPicPr>
                <p:cNvPr id="7207" name="Ink 7206">
                  <a:extLst>
                    <a:ext uri="{FF2B5EF4-FFF2-40B4-BE49-F238E27FC236}">
                      <a16:creationId xmlns:a16="http://schemas.microsoft.com/office/drawing/2014/main" id="{1B0D5C5B-85BD-47C1-8F7B-02228ACAD65E}"/>
                    </a:ext>
                  </a:extLst>
                </p:cNvPr>
                <p:cNvPicPr/>
                <p:nvPr/>
              </p:nvPicPr>
              <p:blipFill>
                <a:blip r:embed="rId672"/>
                <a:stretch>
                  <a:fillRect/>
                </a:stretch>
              </p:blipFill>
              <p:spPr>
                <a:xfrm>
                  <a:off x="7428960" y="2130540"/>
                  <a:ext cx="10476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673">
              <p14:nvContentPartPr>
                <p14:cNvPr id="7208" name="Ink 7207">
                  <a:extLst>
                    <a:ext uri="{FF2B5EF4-FFF2-40B4-BE49-F238E27FC236}">
                      <a16:creationId xmlns:a16="http://schemas.microsoft.com/office/drawing/2014/main" id="{3F0D5DA3-217A-4451-869D-2B5B77DAF6D1}"/>
                    </a:ext>
                  </a:extLst>
                </p14:cNvPr>
                <p14:cNvContentPartPr/>
                <p14:nvPr/>
              </p14:nvContentPartPr>
              <p14:xfrm>
                <a:off x="7541280" y="2112900"/>
                <a:ext cx="110880" cy="64080"/>
              </p14:xfrm>
            </p:contentPart>
          </mc:Choice>
          <mc:Fallback xmlns="">
            <p:pic>
              <p:nvPicPr>
                <p:cNvPr id="7208" name="Ink 7207">
                  <a:extLst>
                    <a:ext uri="{FF2B5EF4-FFF2-40B4-BE49-F238E27FC236}">
                      <a16:creationId xmlns:a16="http://schemas.microsoft.com/office/drawing/2014/main" id="{3F0D5DA3-217A-4451-869D-2B5B77DAF6D1}"/>
                    </a:ext>
                  </a:extLst>
                </p:cNvPr>
                <p:cNvPicPr/>
                <p:nvPr/>
              </p:nvPicPr>
              <p:blipFill>
                <a:blip r:embed="rId674"/>
                <a:stretch>
                  <a:fillRect/>
                </a:stretch>
              </p:blipFill>
              <p:spPr>
                <a:xfrm>
                  <a:off x="7532640" y="2103900"/>
                  <a:ext cx="1285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675">
              <p14:nvContentPartPr>
                <p14:cNvPr id="7209" name="Ink 7208">
                  <a:extLst>
                    <a:ext uri="{FF2B5EF4-FFF2-40B4-BE49-F238E27FC236}">
                      <a16:creationId xmlns:a16="http://schemas.microsoft.com/office/drawing/2014/main" id="{8C7EC734-912D-4A30-ACDE-C117E1ADE62C}"/>
                    </a:ext>
                  </a:extLst>
                </p14:cNvPr>
                <p14:cNvContentPartPr/>
                <p14:nvPr/>
              </p14:nvContentPartPr>
              <p14:xfrm>
                <a:off x="7578000" y="2121900"/>
                <a:ext cx="35640" cy="115200"/>
              </p14:xfrm>
            </p:contentPart>
          </mc:Choice>
          <mc:Fallback xmlns="">
            <p:pic>
              <p:nvPicPr>
                <p:cNvPr id="7209" name="Ink 7208">
                  <a:extLst>
                    <a:ext uri="{FF2B5EF4-FFF2-40B4-BE49-F238E27FC236}">
                      <a16:creationId xmlns:a16="http://schemas.microsoft.com/office/drawing/2014/main" id="{8C7EC734-912D-4A30-ACDE-C117E1ADE62C}"/>
                    </a:ext>
                  </a:extLst>
                </p:cNvPr>
                <p:cNvPicPr/>
                <p:nvPr/>
              </p:nvPicPr>
              <p:blipFill>
                <a:blip r:embed="rId676"/>
                <a:stretch>
                  <a:fillRect/>
                </a:stretch>
              </p:blipFill>
              <p:spPr>
                <a:xfrm>
                  <a:off x="7569360" y="2112900"/>
                  <a:ext cx="5328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677">
              <p14:nvContentPartPr>
                <p14:cNvPr id="7210" name="Ink 7209">
                  <a:extLst>
                    <a:ext uri="{FF2B5EF4-FFF2-40B4-BE49-F238E27FC236}">
                      <a16:creationId xmlns:a16="http://schemas.microsoft.com/office/drawing/2014/main" id="{4523E8EC-A2F3-4CDF-A1BB-71EAE7AED39B}"/>
                    </a:ext>
                  </a:extLst>
                </p14:cNvPr>
                <p14:cNvContentPartPr/>
                <p14:nvPr/>
              </p14:nvContentPartPr>
              <p14:xfrm>
                <a:off x="7612560" y="2115420"/>
                <a:ext cx="29160" cy="145440"/>
              </p14:xfrm>
            </p:contentPart>
          </mc:Choice>
          <mc:Fallback xmlns="">
            <p:pic>
              <p:nvPicPr>
                <p:cNvPr id="7210" name="Ink 7209">
                  <a:extLst>
                    <a:ext uri="{FF2B5EF4-FFF2-40B4-BE49-F238E27FC236}">
                      <a16:creationId xmlns:a16="http://schemas.microsoft.com/office/drawing/2014/main" id="{4523E8EC-A2F3-4CDF-A1BB-71EAE7AED39B}"/>
                    </a:ext>
                  </a:extLst>
                </p:cNvPr>
                <p:cNvPicPr/>
                <p:nvPr/>
              </p:nvPicPr>
              <p:blipFill>
                <a:blip r:embed="rId678"/>
                <a:stretch>
                  <a:fillRect/>
                </a:stretch>
              </p:blipFill>
              <p:spPr>
                <a:xfrm>
                  <a:off x="7603920" y="2106420"/>
                  <a:ext cx="468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679">
              <p14:nvContentPartPr>
                <p14:cNvPr id="7211" name="Ink 7210">
                  <a:extLst>
                    <a:ext uri="{FF2B5EF4-FFF2-40B4-BE49-F238E27FC236}">
                      <a16:creationId xmlns:a16="http://schemas.microsoft.com/office/drawing/2014/main" id="{AE3FA900-1EDF-4674-B23B-1545DEAD430C}"/>
                    </a:ext>
                  </a:extLst>
                </p14:cNvPr>
                <p14:cNvContentPartPr/>
                <p14:nvPr/>
              </p14:nvContentPartPr>
              <p14:xfrm>
                <a:off x="7710480" y="2110020"/>
                <a:ext cx="54000" cy="149040"/>
              </p14:xfrm>
            </p:contentPart>
          </mc:Choice>
          <mc:Fallback xmlns="">
            <p:pic>
              <p:nvPicPr>
                <p:cNvPr id="7211" name="Ink 7210">
                  <a:extLst>
                    <a:ext uri="{FF2B5EF4-FFF2-40B4-BE49-F238E27FC236}">
                      <a16:creationId xmlns:a16="http://schemas.microsoft.com/office/drawing/2014/main" id="{AE3FA900-1EDF-4674-B23B-1545DEAD430C}"/>
                    </a:ext>
                  </a:extLst>
                </p:cNvPr>
                <p:cNvPicPr/>
                <p:nvPr/>
              </p:nvPicPr>
              <p:blipFill>
                <a:blip r:embed="rId680"/>
                <a:stretch>
                  <a:fillRect/>
                </a:stretch>
              </p:blipFill>
              <p:spPr>
                <a:xfrm>
                  <a:off x="7701480" y="2101380"/>
                  <a:ext cx="7164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681">
              <p14:nvContentPartPr>
                <p14:cNvPr id="7212" name="Ink 7211">
                  <a:extLst>
                    <a:ext uri="{FF2B5EF4-FFF2-40B4-BE49-F238E27FC236}">
                      <a16:creationId xmlns:a16="http://schemas.microsoft.com/office/drawing/2014/main" id="{A5C85657-24E3-40D1-AD49-A2E009ACBDDB}"/>
                    </a:ext>
                  </a:extLst>
                </p14:cNvPr>
                <p14:cNvContentPartPr/>
                <p14:nvPr/>
              </p14:nvContentPartPr>
              <p14:xfrm>
                <a:off x="7687800" y="2207220"/>
                <a:ext cx="86040" cy="15480"/>
              </p14:xfrm>
            </p:contentPart>
          </mc:Choice>
          <mc:Fallback xmlns="">
            <p:pic>
              <p:nvPicPr>
                <p:cNvPr id="7212" name="Ink 7211">
                  <a:extLst>
                    <a:ext uri="{FF2B5EF4-FFF2-40B4-BE49-F238E27FC236}">
                      <a16:creationId xmlns:a16="http://schemas.microsoft.com/office/drawing/2014/main" id="{A5C85657-24E3-40D1-AD49-A2E009ACBDDB}"/>
                    </a:ext>
                  </a:extLst>
                </p:cNvPr>
                <p:cNvPicPr/>
                <p:nvPr/>
              </p:nvPicPr>
              <p:blipFill>
                <a:blip r:embed="rId682"/>
                <a:stretch>
                  <a:fillRect/>
                </a:stretch>
              </p:blipFill>
              <p:spPr>
                <a:xfrm>
                  <a:off x="7679160" y="2198580"/>
                  <a:ext cx="10368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683">
              <p14:nvContentPartPr>
                <p14:cNvPr id="7213" name="Ink 7212">
                  <a:extLst>
                    <a:ext uri="{FF2B5EF4-FFF2-40B4-BE49-F238E27FC236}">
                      <a16:creationId xmlns:a16="http://schemas.microsoft.com/office/drawing/2014/main" id="{D02C8DE6-3358-4DE2-8CE9-C17441ACAD71}"/>
                    </a:ext>
                  </a:extLst>
                </p14:cNvPr>
                <p14:cNvContentPartPr/>
                <p14:nvPr/>
              </p14:nvContentPartPr>
              <p14:xfrm>
                <a:off x="7773840" y="2252220"/>
                <a:ext cx="78840" cy="36720"/>
              </p14:xfrm>
            </p:contentPart>
          </mc:Choice>
          <mc:Fallback xmlns="">
            <p:pic>
              <p:nvPicPr>
                <p:cNvPr id="7213" name="Ink 7212">
                  <a:extLst>
                    <a:ext uri="{FF2B5EF4-FFF2-40B4-BE49-F238E27FC236}">
                      <a16:creationId xmlns:a16="http://schemas.microsoft.com/office/drawing/2014/main" id="{D02C8DE6-3358-4DE2-8CE9-C17441ACAD71}"/>
                    </a:ext>
                  </a:extLst>
                </p:cNvPr>
                <p:cNvPicPr/>
                <p:nvPr/>
              </p:nvPicPr>
              <p:blipFill>
                <a:blip r:embed="rId684"/>
                <a:stretch>
                  <a:fillRect/>
                </a:stretch>
              </p:blipFill>
              <p:spPr>
                <a:xfrm>
                  <a:off x="7764840" y="2243580"/>
                  <a:ext cx="96480" cy="54360"/>
                </a:xfrm>
                <a:prstGeom prst="rect">
                  <a:avLst/>
                </a:prstGeom>
              </p:spPr>
            </p:pic>
          </mc:Fallback>
        </mc:AlternateContent>
        <mc:AlternateContent xmlns:mc="http://schemas.openxmlformats.org/markup-compatibility/2006" xmlns:p14="http://schemas.microsoft.com/office/powerpoint/2010/main">
          <mc:Choice Requires="p14">
            <p:contentPart p14:bwMode="auto" r:id="rId685">
              <p14:nvContentPartPr>
                <p14:cNvPr id="7214" name="Ink 7213">
                  <a:extLst>
                    <a:ext uri="{FF2B5EF4-FFF2-40B4-BE49-F238E27FC236}">
                      <a16:creationId xmlns:a16="http://schemas.microsoft.com/office/drawing/2014/main" id="{910D5097-A740-4187-A077-D9237C5EFA42}"/>
                    </a:ext>
                  </a:extLst>
                </p14:cNvPr>
                <p14:cNvContentPartPr/>
                <p14:nvPr/>
              </p14:nvContentPartPr>
              <p14:xfrm>
                <a:off x="7852320" y="2282460"/>
                <a:ext cx="360" cy="360"/>
              </p14:xfrm>
            </p:contentPart>
          </mc:Choice>
          <mc:Fallback xmlns="">
            <p:pic>
              <p:nvPicPr>
                <p:cNvPr id="7214" name="Ink 7213">
                  <a:extLst>
                    <a:ext uri="{FF2B5EF4-FFF2-40B4-BE49-F238E27FC236}">
                      <a16:creationId xmlns:a16="http://schemas.microsoft.com/office/drawing/2014/main" id="{910D5097-A740-4187-A077-D9237C5EFA42}"/>
                    </a:ext>
                  </a:extLst>
                </p:cNvPr>
                <p:cNvPicPr/>
                <p:nvPr/>
              </p:nvPicPr>
              <p:blipFill>
                <a:blip r:embed="rId686"/>
                <a:stretch>
                  <a:fillRect/>
                </a:stretch>
              </p:blipFill>
              <p:spPr>
                <a:xfrm>
                  <a:off x="7843680" y="227346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87">
              <p14:nvContentPartPr>
                <p14:cNvPr id="7215" name="Ink 7214">
                  <a:extLst>
                    <a:ext uri="{FF2B5EF4-FFF2-40B4-BE49-F238E27FC236}">
                      <a16:creationId xmlns:a16="http://schemas.microsoft.com/office/drawing/2014/main" id="{2014AB75-B096-4341-AADA-DD669E1C7661}"/>
                    </a:ext>
                  </a:extLst>
                </p14:cNvPr>
                <p14:cNvContentPartPr/>
                <p14:nvPr/>
              </p14:nvContentPartPr>
              <p14:xfrm>
                <a:off x="7891200" y="2103540"/>
                <a:ext cx="68400" cy="153360"/>
              </p14:xfrm>
            </p:contentPart>
          </mc:Choice>
          <mc:Fallback xmlns="">
            <p:pic>
              <p:nvPicPr>
                <p:cNvPr id="7215" name="Ink 7214">
                  <a:extLst>
                    <a:ext uri="{FF2B5EF4-FFF2-40B4-BE49-F238E27FC236}">
                      <a16:creationId xmlns:a16="http://schemas.microsoft.com/office/drawing/2014/main" id="{2014AB75-B096-4341-AADA-DD669E1C7661}"/>
                    </a:ext>
                  </a:extLst>
                </p:cNvPr>
                <p:cNvPicPr/>
                <p:nvPr/>
              </p:nvPicPr>
              <p:blipFill>
                <a:blip r:embed="rId688"/>
                <a:stretch>
                  <a:fillRect/>
                </a:stretch>
              </p:blipFill>
              <p:spPr>
                <a:xfrm>
                  <a:off x="7882560" y="2094540"/>
                  <a:ext cx="8604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689">
              <p14:nvContentPartPr>
                <p14:cNvPr id="7216" name="Ink 7215">
                  <a:extLst>
                    <a:ext uri="{FF2B5EF4-FFF2-40B4-BE49-F238E27FC236}">
                      <a16:creationId xmlns:a16="http://schemas.microsoft.com/office/drawing/2014/main" id="{399269BB-6BAA-4DF9-8596-D16122726508}"/>
                    </a:ext>
                  </a:extLst>
                </p14:cNvPr>
                <p14:cNvContentPartPr/>
                <p14:nvPr/>
              </p14:nvContentPartPr>
              <p14:xfrm>
                <a:off x="7870680" y="2176260"/>
                <a:ext cx="82080" cy="12600"/>
              </p14:xfrm>
            </p:contentPart>
          </mc:Choice>
          <mc:Fallback xmlns="">
            <p:pic>
              <p:nvPicPr>
                <p:cNvPr id="7216" name="Ink 7215">
                  <a:extLst>
                    <a:ext uri="{FF2B5EF4-FFF2-40B4-BE49-F238E27FC236}">
                      <a16:creationId xmlns:a16="http://schemas.microsoft.com/office/drawing/2014/main" id="{399269BB-6BAA-4DF9-8596-D16122726508}"/>
                    </a:ext>
                  </a:extLst>
                </p:cNvPr>
                <p:cNvPicPr/>
                <p:nvPr/>
              </p:nvPicPr>
              <p:blipFill>
                <a:blip r:embed="rId690"/>
                <a:stretch>
                  <a:fillRect/>
                </a:stretch>
              </p:blipFill>
              <p:spPr>
                <a:xfrm>
                  <a:off x="7861680" y="2167620"/>
                  <a:ext cx="9972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691">
              <p14:nvContentPartPr>
                <p14:cNvPr id="7217" name="Ink 7216">
                  <a:extLst>
                    <a:ext uri="{FF2B5EF4-FFF2-40B4-BE49-F238E27FC236}">
                      <a16:creationId xmlns:a16="http://schemas.microsoft.com/office/drawing/2014/main" id="{7D216F81-1F57-4394-8D62-31226EDE15D3}"/>
                    </a:ext>
                  </a:extLst>
                </p14:cNvPr>
                <p14:cNvContentPartPr/>
                <p14:nvPr/>
              </p14:nvContentPartPr>
              <p14:xfrm>
                <a:off x="7970400" y="2077620"/>
                <a:ext cx="67680" cy="239760"/>
              </p14:xfrm>
            </p:contentPart>
          </mc:Choice>
          <mc:Fallback xmlns="">
            <p:pic>
              <p:nvPicPr>
                <p:cNvPr id="7217" name="Ink 7216">
                  <a:extLst>
                    <a:ext uri="{FF2B5EF4-FFF2-40B4-BE49-F238E27FC236}">
                      <a16:creationId xmlns:a16="http://schemas.microsoft.com/office/drawing/2014/main" id="{7D216F81-1F57-4394-8D62-31226EDE15D3}"/>
                    </a:ext>
                  </a:extLst>
                </p:cNvPr>
                <p:cNvPicPr/>
                <p:nvPr/>
              </p:nvPicPr>
              <p:blipFill>
                <a:blip r:embed="rId692"/>
                <a:stretch>
                  <a:fillRect/>
                </a:stretch>
              </p:blipFill>
              <p:spPr>
                <a:xfrm>
                  <a:off x="7961760" y="2068620"/>
                  <a:ext cx="85320" cy="25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93">
            <p14:nvContentPartPr>
              <p14:cNvPr id="7219" name="Ink 7218">
                <a:extLst>
                  <a:ext uri="{FF2B5EF4-FFF2-40B4-BE49-F238E27FC236}">
                    <a16:creationId xmlns:a16="http://schemas.microsoft.com/office/drawing/2014/main" id="{8F5F0D7E-737B-4C41-810B-20AEA98B29BA}"/>
                  </a:ext>
                </a:extLst>
              </p14:cNvPr>
              <p14:cNvContentPartPr/>
              <p14:nvPr/>
            </p14:nvContentPartPr>
            <p14:xfrm>
              <a:off x="8204220" y="2195700"/>
              <a:ext cx="32400" cy="29520"/>
            </p14:xfrm>
          </p:contentPart>
        </mc:Choice>
        <mc:Fallback xmlns="">
          <p:pic>
            <p:nvPicPr>
              <p:cNvPr id="7219" name="Ink 7218">
                <a:extLst>
                  <a:ext uri="{FF2B5EF4-FFF2-40B4-BE49-F238E27FC236}">
                    <a16:creationId xmlns:a16="http://schemas.microsoft.com/office/drawing/2014/main" id="{8F5F0D7E-737B-4C41-810B-20AEA98B29BA}"/>
                  </a:ext>
                </a:extLst>
              </p:cNvPr>
              <p:cNvPicPr/>
              <p:nvPr/>
            </p:nvPicPr>
            <p:blipFill>
              <a:blip r:embed="rId694"/>
              <a:stretch>
                <a:fillRect/>
              </a:stretch>
            </p:blipFill>
            <p:spPr>
              <a:xfrm>
                <a:off x="8195220" y="2186700"/>
                <a:ext cx="50040" cy="47160"/>
              </a:xfrm>
              <a:prstGeom prst="rect">
                <a:avLst/>
              </a:prstGeom>
            </p:spPr>
          </p:pic>
        </mc:Fallback>
      </mc:AlternateContent>
      <p:grpSp>
        <p:nvGrpSpPr>
          <p:cNvPr id="7238" name="Group 7237">
            <a:extLst>
              <a:ext uri="{FF2B5EF4-FFF2-40B4-BE49-F238E27FC236}">
                <a16:creationId xmlns:a16="http://schemas.microsoft.com/office/drawing/2014/main" id="{0D029A37-CB37-4317-8446-A8041FCB34BE}"/>
              </a:ext>
            </a:extLst>
          </p:cNvPr>
          <p:cNvGrpSpPr/>
          <p:nvPr/>
        </p:nvGrpSpPr>
        <p:grpSpPr>
          <a:xfrm>
            <a:off x="8400780" y="2071860"/>
            <a:ext cx="1125720" cy="253440"/>
            <a:chOff x="8400780" y="2071860"/>
            <a:chExt cx="1125720" cy="253440"/>
          </a:xfrm>
        </p:grpSpPr>
        <mc:AlternateContent xmlns:mc="http://schemas.openxmlformats.org/markup-compatibility/2006" xmlns:p14="http://schemas.microsoft.com/office/powerpoint/2010/main">
          <mc:Choice Requires="p14">
            <p:contentPart p14:bwMode="auto" r:id="rId695">
              <p14:nvContentPartPr>
                <p14:cNvPr id="7220" name="Ink 7219">
                  <a:extLst>
                    <a:ext uri="{FF2B5EF4-FFF2-40B4-BE49-F238E27FC236}">
                      <a16:creationId xmlns:a16="http://schemas.microsoft.com/office/drawing/2014/main" id="{C2602C96-CC0A-4E8D-A9D7-840D05828DA3}"/>
                    </a:ext>
                  </a:extLst>
                </p14:cNvPr>
                <p14:cNvContentPartPr/>
                <p14:nvPr/>
              </p14:nvContentPartPr>
              <p14:xfrm>
                <a:off x="8400780" y="2175540"/>
                <a:ext cx="61200" cy="74880"/>
              </p14:xfrm>
            </p:contentPart>
          </mc:Choice>
          <mc:Fallback xmlns="">
            <p:pic>
              <p:nvPicPr>
                <p:cNvPr id="7220" name="Ink 7219">
                  <a:extLst>
                    <a:ext uri="{FF2B5EF4-FFF2-40B4-BE49-F238E27FC236}">
                      <a16:creationId xmlns:a16="http://schemas.microsoft.com/office/drawing/2014/main" id="{C2602C96-CC0A-4E8D-A9D7-840D05828DA3}"/>
                    </a:ext>
                  </a:extLst>
                </p:cNvPr>
                <p:cNvPicPr/>
                <p:nvPr/>
              </p:nvPicPr>
              <p:blipFill>
                <a:blip r:embed="rId696"/>
                <a:stretch>
                  <a:fillRect/>
                </a:stretch>
              </p:blipFill>
              <p:spPr>
                <a:xfrm>
                  <a:off x="8392140" y="2166540"/>
                  <a:ext cx="788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97">
              <p14:nvContentPartPr>
                <p14:cNvPr id="7221" name="Ink 7220">
                  <a:extLst>
                    <a:ext uri="{FF2B5EF4-FFF2-40B4-BE49-F238E27FC236}">
                      <a16:creationId xmlns:a16="http://schemas.microsoft.com/office/drawing/2014/main" id="{6E08A879-FAC8-4FB7-A6F7-B1AAC70D906C}"/>
                    </a:ext>
                  </a:extLst>
                </p14:cNvPr>
                <p14:cNvContentPartPr/>
                <p14:nvPr/>
              </p14:nvContentPartPr>
              <p14:xfrm>
                <a:off x="8505180" y="2181660"/>
                <a:ext cx="70920" cy="74880"/>
              </p14:xfrm>
            </p:contentPart>
          </mc:Choice>
          <mc:Fallback xmlns="">
            <p:pic>
              <p:nvPicPr>
                <p:cNvPr id="7221" name="Ink 7220">
                  <a:extLst>
                    <a:ext uri="{FF2B5EF4-FFF2-40B4-BE49-F238E27FC236}">
                      <a16:creationId xmlns:a16="http://schemas.microsoft.com/office/drawing/2014/main" id="{6E08A879-FAC8-4FB7-A6F7-B1AAC70D906C}"/>
                    </a:ext>
                  </a:extLst>
                </p:cNvPr>
                <p:cNvPicPr/>
                <p:nvPr/>
              </p:nvPicPr>
              <p:blipFill>
                <a:blip r:embed="rId698"/>
                <a:stretch>
                  <a:fillRect/>
                </a:stretch>
              </p:blipFill>
              <p:spPr>
                <a:xfrm>
                  <a:off x="8496540" y="2173020"/>
                  <a:ext cx="885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699">
              <p14:nvContentPartPr>
                <p14:cNvPr id="7222" name="Ink 7221">
                  <a:extLst>
                    <a:ext uri="{FF2B5EF4-FFF2-40B4-BE49-F238E27FC236}">
                      <a16:creationId xmlns:a16="http://schemas.microsoft.com/office/drawing/2014/main" id="{8480A399-E8D7-4B2A-B0BB-B0648DCCBEE4}"/>
                    </a:ext>
                  </a:extLst>
                </p14:cNvPr>
                <p14:cNvContentPartPr/>
                <p14:nvPr/>
              </p14:nvContentPartPr>
              <p14:xfrm>
                <a:off x="8606340" y="2165460"/>
                <a:ext cx="71280" cy="90000"/>
              </p14:xfrm>
            </p:contentPart>
          </mc:Choice>
          <mc:Fallback xmlns="">
            <p:pic>
              <p:nvPicPr>
                <p:cNvPr id="7222" name="Ink 7221">
                  <a:extLst>
                    <a:ext uri="{FF2B5EF4-FFF2-40B4-BE49-F238E27FC236}">
                      <a16:creationId xmlns:a16="http://schemas.microsoft.com/office/drawing/2014/main" id="{8480A399-E8D7-4B2A-B0BB-B0648DCCBEE4}"/>
                    </a:ext>
                  </a:extLst>
                </p:cNvPr>
                <p:cNvPicPr/>
                <p:nvPr/>
              </p:nvPicPr>
              <p:blipFill>
                <a:blip r:embed="rId700"/>
                <a:stretch>
                  <a:fillRect/>
                </a:stretch>
              </p:blipFill>
              <p:spPr>
                <a:xfrm>
                  <a:off x="8597700" y="2156460"/>
                  <a:ext cx="8892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701">
              <p14:nvContentPartPr>
                <p14:cNvPr id="7223" name="Ink 7222">
                  <a:extLst>
                    <a:ext uri="{FF2B5EF4-FFF2-40B4-BE49-F238E27FC236}">
                      <a16:creationId xmlns:a16="http://schemas.microsoft.com/office/drawing/2014/main" id="{14C7C019-CD41-4D64-8E43-53FA3868B372}"/>
                    </a:ext>
                  </a:extLst>
                </p14:cNvPr>
                <p14:cNvContentPartPr/>
                <p14:nvPr/>
              </p14:nvContentPartPr>
              <p14:xfrm>
                <a:off x="8726220" y="2077620"/>
                <a:ext cx="79200" cy="227520"/>
              </p14:xfrm>
            </p:contentPart>
          </mc:Choice>
          <mc:Fallback xmlns="">
            <p:pic>
              <p:nvPicPr>
                <p:cNvPr id="7223" name="Ink 7222">
                  <a:extLst>
                    <a:ext uri="{FF2B5EF4-FFF2-40B4-BE49-F238E27FC236}">
                      <a16:creationId xmlns:a16="http://schemas.microsoft.com/office/drawing/2014/main" id="{14C7C019-CD41-4D64-8E43-53FA3868B372}"/>
                    </a:ext>
                  </a:extLst>
                </p:cNvPr>
                <p:cNvPicPr/>
                <p:nvPr/>
              </p:nvPicPr>
              <p:blipFill>
                <a:blip r:embed="rId702"/>
                <a:stretch>
                  <a:fillRect/>
                </a:stretch>
              </p:blipFill>
              <p:spPr>
                <a:xfrm>
                  <a:off x="8717220" y="2068620"/>
                  <a:ext cx="9684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703">
              <p14:nvContentPartPr>
                <p14:cNvPr id="7224" name="Ink 7223">
                  <a:extLst>
                    <a:ext uri="{FF2B5EF4-FFF2-40B4-BE49-F238E27FC236}">
                      <a16:creationId xmlns:a16="http://schemas.microsoft.com/office/drawing/2014/main" id="{40A2A637-37FD-4FE0-8CC6-0C62D29CD65E}"/>
                    </a:ext>
                  </a:extLst>
                </p14:cNvPr>
                <p14:cNvContentPartPr/>
                <p14:nvPr/>
              </p14:nvContentPartPr>
              <p14:xfrm>
                <a:off x="8760780" y="2294340"/>
                <a:ext cx="9000" cy="9360"/>
              </p14:xfrm>
            </p:contentPart>
          </mc:Choice>
          <mc:Fallback xmlns="">
            <p:pic>
              <p:nvPicPr>
                <p:cNvPr id="7224" name="Ink 7223">
                  <a:extLst>
                    <a:ext uri="{FF2B5EF4-FFF2-40B4-BE49-F238E27FC236}">
                      <a16:creationId xmlns:a16="http://schemas.microsoft.com/office/drawing/2014/main" id="{40A2A637-37FD-4FE0-8CC6-0C62D29CD65E}"/>
                    </a:ext>
                  </a:extLst>
                </p:cNvPr>
                <p:cNvPicPr/>
                <p:nvPr/>
              </p:nvPicPr>
              <p:blipFill>
                <a:blip r:embed="rId704"/>
                <a:stretch>
                  <a:fillRect/>
                </a:stretch>
              </p:blipFill>
              <p:spPr>
                <a:xfrm>
                  <a:off x="8752140" y="2285340"/>
                  <a:ext cx="26640" cy="27000"/>
                </a:xfrm>
                <a:prstGeom prst="rect">
                  <a:avLst/>
                </a:prstGeom>
              </p:spPr>
            </p:pic>
          </mc:Fallback>
        </mc:AlternateContent>
        <mc:AlternateContent xmlns:mc="http://schemas.openxmlformats.org/markup-compatibility/2006" xmlns:p14="http://schemas.microsoft.com/office/powerpoint/2010/main">
          <mc:Choice Requires="p14">
            <p:contentPart p14:bwMode="auto" r:id="rId705">
              <p14:nvContentPartPr>
                <p14:cNvPr id="7226" name="Ink 7225">
                  <a:extLst>
                    <a:ext uri="{FF2B5EF4-FFF2-40B4-BE49-F238E27FC236}">
                      <a16:creationId xmlns:a16="http://schemas.microsoft.com/office/drawing/2014/main" id="{D8C35A2D-387C-4366-97E9-CBC6FA1DA49D}"/>
                    </a:ext>
                  </a:extLst>
                </p14:cNvPr>
                <p14:cNvContentPartPr/>
                <p14:nvPr/>
              </p14:nvContentPartPr>
              <p14:xfrm>
                <a:off x="8793180" y="2129100"/>
                <a:ext cx="83520" cy="126000"/>
              </p14:xfrm>
            </p:contentPart>
          </mc:Choice>
          <mc:Fallback xmlns="">
            <p:pic>
              <p:nvPicPr>
                <p:cNvPr id="7226" name="Ink 7225">
                  <a:extLst>
                    <a:ext uri="{FF2B5EF4-FFF2-40B4-BE49-F238E27FC236}">
                      <a16:creationId xmlns:a16="http://schemas.microsoft.com/office/drawing/2014/main" id="{D8C35A2D-387C-4366-97E9-CBC6FA1DA49D}"/>
                    </a:ext>
                  </a:extLst>
                </p:cNvPr>
                <p:cNvPicPr/>
                <p:nvPr/>
              </p:nvPicPr>
              <p:blipFill>
                <a:blip r:embed="rId706"/>
                <a:stretch>
                  <a:fillRect/>
                </a:stretch>
              </p:blipFill>
              <p:spPr>
                <a:xfrm>
                  <a:off x="8784540" y="2120460"/>
                  <a:ext cx="101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707">
              <p14:nvContentPartPr>
                <p14:cNvPr id="7228" name="Ink 7227">
                  <a:extLst>
                    <a:ext uri="{FF2B5EF4-FFF2-40B4-BE49-F238E27FC236}">
                      <a16:creationId xmlns:a16="http://schemas.microsoft.com/office/drawing/2014/main" id="{24984688-D09C-4AF7-8A7C-352E9F88636B}"/>
                    </a:ext>
                  </a:extLst>
                </p14:cNvPr>
                <p14:cNvContentPartPr/>
                <p14:nvPr/>
              </p14:nvContentPartPr>
              <p14:xfrm>
                <a:off x="8900460" y="2124060"/>
                <a:ext cx="115560" cy="47880"/>
              </p14:xfrm>
            </p:contentPart>
          </mc:Choice>
          <mc:Fallback xmlns="">
            <p:pic>
              <p:nvPicPr>
                <p:cNvPr id="7228" name="Ink 7227">
                  <a:extLst>
                    <a:ext uri="{FF2B5EF4-FFF2-40B4-BE49-F238E27FC236}">
                      <a16:creationId xmlns:a16="http://schemas.microsoft.com/office/drawing/2014/main" id="{24984688-D09C-4AF7-8A7C-352E9F88636B}"/>
                    </a:ext>
                  </a:extLst>
                </p:cNvPr>
                <p:cNvPicPr/>
                <p:nvPr/>
              </p:nvPicPr>
              <p:blipFill>
                <a:blip r:embed="rId708"/>
                <a:stretch>
                  <a:fillRect/>
                </a:stretch>
              </p:blipFill>
              <p:spPr>
                <a:xfrm>
                  <a:off x="8891460" y="2115420"/>
                  <a:ext cx="1332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709">
              <p14:nvContentPartPr>
                <p14:cNvPr id="7229" name="Ink 7228">
                  <a:extLst>
                    <a:ext uri="{FF2B5EF4-FFF2-40B4-BE49-F238E27FC236}">
                      <a16:creationId xmlns:a16="http://schemas.microsoft.com/office/drawing/2014/main" id="{B3A873A1-F3C9-423D-8D5E-B1174CC06FCB}"/>
                    </a:ext>
                  </a:extLst>
                </p14:cNvPr>
                <p14:cNvContentPartPr/>
                <p14:nvPr/>
              </p14:nvContentPartPr>
              <p14:xfrm>
                <a:off x="8908020" y="2131980"/>
                <a:ext cx="61560" cy="125280"/>
              </p14:xfrm>
            </p:contentPart>
          </mc:Choice>
          <mc:Fallback xmlns="">
            <p:pic>
              <p:nvPicPr>
                <p:cNvPr id="7229" name="Ink 7228">
                  <a:extLst>
                    <a:ext uri="{FF2B5EF4-FFF2-40B4-BE49-F238E27FC236}">
                      <a16:creationId xmlns:a16="http://schemas.microsoft.com/office/drawing/2014/main" id="{B3A873A1-F3C9-423D-8D5E-B1174CC06FCB}"/>
                    </a:ext>
                  </a:extLst>
                </p:cNvPr>
                <p:cNvPicPr/>
                <p:nvPr/>
              </p:nvPicPr>
              <p:blipFill>
                <a:blip r:embed="rId710"/>
                <a:stretch>
                  <a:fillRect/>
                </a:stretch>
              </p:blipFill>
              <p:spPr>
                <a:xfrm>
                  <a:off x="8899380" y="2123340"/>
                  <a:ext cx="792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11">
              <p14:nvContentPartPr>
                <p14:cNvPr id="7230" name="Ink 7229">
                  <a:extLst>
                    <a:ext uri="{FF2B5EF4-FFF2-40B4-BE49-F238E27FC236}">
                      <a16:creationId xmlns:a16="http://schemas.microsoft.com/office/drawing/2014/main" id="{949079FF-56F5-4331-95BA-5426F0295189}"/>
                    </a:ext>
                  </a:extLst>
                </p14:cNvPr>
                <p14:cNvContentPartPr/>
                <p14:nvPr/>
              </p14:nvContentPartPr>
              <p14:xfrm>
                <a:off x="8948700" y="2134140"/>
                <a:ext cx="48960" cy="132840"/>
              </p14:xfrm>
            </p:contentPart>
          </mc:Choice>
          <mc:Fallback xmlns="">
            <p:pic>
              <p:nvPicPr>
                <p:cNvPr id="7230" name="Ink 7229">
                  <a:extLst>
                    <a:ext uri="{FF2B5EF4-FFF2-40B4-BE49-F238E27FC236}">
                      <a16:creationId xmlns:a16="http://schemas.microsoft.com/office/drawing/2014/main" id="{949079FF-56F5-4331-95BA-5426F0295189}"/>
                    </a:ext>
                  </a:extLst>
                </p:cNvPr>
                <p:cNvPicPr/>
                <p:nvPr/>
              </p:nvPicPr>
              <p:blipFill>
                <a:blip r:embed="rId712"/>
                <a:stretch>
                  <a:fillRect/>
                </a:stretch>
              </p:blipFill>
              <p:spPr>
                <a:xfrm>
                  <a:off x="8940060" y="2125140"/>
                  <a:ext cx="66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713">
              <p14:nvContentPartPr>
                <p14:cNvPr id="7231" name="Ink 7230">
                  <a:extLst>
                    <a:ext uri="{FF2B5EF4-FFF2-40B4-BE49-F238E27FC236}">
                      <a16:creationId xmlns:a16="http://schemas.microsoft.com/office/drawing/2014/main" id="{229000D4-80AA-49E6-B1A1-BF4082E57CA6}"/>
                    </a:ext>
                  </a:extLst>
                </p14:cNvPr>
                <p14:cNvContentPartPr/>
                <p14:nvPr/>
              </p14:nvContentPartPr>
              <p14:xfrm>
                <a:off x="9071820" y="2099580"/>
                <a:ext cx="63000" cy="152640"/>
              </p14:xfrm>
            </p:contentPart>
          </mc:Choice>
          <mc:Fallback xmlns="">
            <p:pic>
              <p:nvPicPr>
                <p:cNvPr id="7231" name="Ink 7230">
                  <a:extLst>
                    <a:ext uri="{FF2B5EF4-FFF2-40B4-BE49-F238E27FC236}">
                      <a16:creationId xmlns:a16="http://schemas.microsoft.com/office/drawing/2014/main" id="{229000D4-80AA-49E6-B1A1-BF4082E57CA6}"/>
                    </a:ext>
                  </a:extLst>
                </p:cNvPr>
                <p:cNvPicPr/>
                <p:nvPr/>
              </p:nvPicPr>
              <p:blipFill>
                <a:blip r:embed="rId714"/>
                <a:stretch>
                  <a:fillRect/>
                </a:stretch>
              </p:blipFill>
              <p:spPr>
                <a:xfrm>
                  <a:off x="9062820" y="2090580"/>
                  <a:ext cx="8064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715">
              <p14:nvContentPartPr>
                <p14:cNvPr id="7232" name="Ink 7231">
                  <a:extLst>
                    <a:ext uri="{FF2B5EF4-FFF2-40B4-BE49-F238E27FC236}">
                      <a16:creationId xmlns:a16="http://schemas.microsoft.com/office/drawing/2014/main" id="{1A01999B-BC33-4274-BEDB-40521B7E0F6B}"/>
                    </a:ext>
                  </a:extLst>
                </p14:cNvPr>
                <p14:cNvContentPartPr/>
                <p14:nvPr/>
              </p14:nvContentPartPr>
              <p14:xfrm>
                <a:off x="9036900" y="2204340"/>
                <a:ext cx="75960" cy="6120"/>
              </p14:xfrm>
            </p:contentPart>
          </mc:Choice>
          <mc:Fallback xmlns="">
            <p:pic>
              <p:nvPicPr>
                <p:cNvPr id="7232" name="Ink 7231">
                  <a:extLst>
                    <a:ext uri="{FF2B5EF4-FFF2-40B4-BE49-F238E27FC236}">
                      <a16:creationId xmlns:a16="http://schemas.microsoft.com/office/drawing/2014/main" id="{1A01999B-BC33-4274-BEDB-40521B7E0F6B}"/>
                    </a:ext>
                  </a:extLst>
                </p:cNvPr>
                <p:cNvPicPr/>
                <p:nvPr/>
              </p:nvPicPr>
              <p:blipFill>
                <a:blip r:embed="rId716"/>
                <a:stretch>
                  <a:fillRect/>
                </a:stretch>
              </p:blipFill>
              <p:spPr>
                <a:xfrm>
                  <a:off x="9027900" y="2195700"/>
                  <a:ext cx="936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717">
              <p14:nvContentPartPr>
                <p14:cNvPr id="7233" name="Ink 7232">
                  <a:extLst>
                    <a:ext uri="{FF2B5EF4-FFF2-40B4-BE49-F238E27FC236}">
                      <a16:creationId xmlns:a16="http://schemas.microsoft.com/office/drawing/2014/main" id="{E9A74DEF-4E86-4867-970C-8387D9CD539A}"/>
                    </a:ext>
                  </a:extLst>
                </p14:cNvPr>
                <p14:cNvContentPartPr/>
                <p14:nvPr/>
              </p14:nvContentPartPr>
              <p14:xfrm>
                <a:off x="9135900" y="2222340"/>
                <a:ext cx="128880" cy="57960"/>
              </p14:xfrm>
            </p:contentPart>
          </mc:Choice>
          <mc:Fallback xmlns="">
            <p:pic>
              <p:nvPicPr>
                <p:cNvPr id="7233" name="Ink 7232">
                  <a:extLst>
                    <a:ext uri="{FF2B5EF4-FFF2-40B4-BE49-F238E27FC236}">
                      <a16:creationId xmlns:a16="http://schemas.microsoft.com/office/drawing/2014/main" id="{E9A74DEF-4E86-4867-970C-8387D9CD539A}"/>
                    </a:ext>
                  </a:extLst>
                </p:cNvPr>
                <p:cNvPicPr/>
                <p:nvPr/>
              </p:nvPicPr>
              <p:blipFill>
                <a:blip r:embed="rId718"/>
                <a:stretch>
                  <a:fillRect/>
                </a:stretch>
              </p:blipFill>
              <p:spPr>
                <a:xfrm>
                  <a:off x="9127260" y="2213340"/>
                  <a:ext cx="14652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719">
              <p14:nvContentPartPr>
                <p14:cNvPr id="7235" name="Ink 7234">
                  <a:extLst>
                    <a:ext uri="{FF2B5EF4-FFF2-40B4-BE49-F238E27FC236}">
                      <a16:creationId xmlns:a16="http://schemas.microsoft.com/office/drawing/2014/main" id="{8EBC46E5-1643-4C7A-8DA3-5E2E1088409E}"/>
                    </a:ext>
                  </a:extLst>
                </p14:cNvPr>
                <p14:cNvContentPartPr/>
                <p14:nvPr/>
              </p14:nvContentPartPr>
              <p14:xfrm>
                <a:off x="9354060" y="2087700"/>
                <a:ext cx="68040" cy="179640"/>
              </p14:xfrm>
            </p:contentPart>
          </mc:Choice>
          <mc:Fallback xmlns="">
            <p:pic>
              <p:nvPicPr>
                <p:cNvPr id="7235" name="Ink 7234">
                  <a:extLst>
                    <a:ext uri="{FF2B5EF4-FFF2-40B4-BE49-F238E27FC236}">
                      <a16:creationId xmlns:a16="http://schemas.microsoft.com/office/drawing/2014/main" id="{8EBC46E5-1643-4C7A-8DA3-5E2E1088409E}"/>
                    </a:ext>
                  </a:extLst>
                </p:cNvPr>
                <p:cNvPicPr/>
                <p:nvPr/>
              </p:nvPicPr>
              <p:blipFill>
                <a:blip r:embed="rId720"/>
                <a:stretch>
                  <a:fillRect/>
                </a:stretch>
              </p:blipFill>
              <p:spPr>
                <a:xfrm>
                  <a:off x="9345060" y="2079060"/>
                  <a:ext cx="8568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721">
              <p14:nvContentPartPr>
                <p14:cNvPr id="7236" name="Ink 7235">
                  <a:extLst>
                    <a:ext uri="{FF2B5EF4-FFF2-40B4-BE49-F238E27FC236}">
                      <a16:creationId xmlns:a16="http://schemas.microsoft.com/office/drawing/2014/main" id="{8EB49290-210C-4D67-A929-85B08FF7BBDE}"/>
                    </a:ext>
                  </a:extLst>
                </p14:cNvPr>
                <p14:cNvContentPartPr/>
                <p14:nvPr/>
              </p14:nvContentPartPr>
              <p14:xfrm>
                <a:off x="9323460" y="2174100"/>
                <a:ext cx="78480" cy="9000"/>
              </p14:xfrm>
            </p:contentPart>
          </mc:Choice>
          <mc:Fallback xmlns="">
            <p:pic>
              <p:nvPicPr>
                <p:cNvPr id="7236" name="Ink 7235">
                  <a:extLst>
                    <a:ext uri="{FF2B5EF4-FFF2-40B4-BE49-F238E27FC236}">
                      <a16:creationId xmlns:a16="http://schemas.microsoft.com/office/drawing/2014/main" id="{8EB49290-210C-4D67-A929-85B08FF7BBDE}"/>
                    </a:ext>
                  </a:extLst>
                </p:cNvPr>
                <p:cNvPicPr/>
                <p:nvPr/>
              </p:nvPicPr>
              <p:blipFill>
                <a:blip r:embed="rId722"/>
                <a:stretch>
                  <a:fillRect/>
                </a:stretch>
              </p:blipFill>
              <p:spPr>
                <a:xfrm>
                  <a:off x="9314460" y="2165100"/>
                  <a:ext cx="961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723">
              <p14:nvContentPartPr>
                <p14:cNvPr id="7237" name="Ink 7236">
                  <a:extLst>
                    <a:ext uri="{FF2B5EF4-FFF2-40B4-BE49-F238E27FC236}">
                      <a16:creationId xmlns:a16="http://schemas.microsoft.com/office/drawing/2014/main" id="{136B9A55-CEEC-4168-A59E-BEB7E6C356FD}"/>
                    </a:ext>
                  </a:extLst>
                </p14:cNvPr>
                <p14:cNvContentPartPr/>
                <p14:nvPr/>
              </p14:nvContentPartPr>
              <p14:xfrm>
                <a:off x="9455220" y="2071860"/>
                <a:ext cx="71280" cy="253440"/>
              </p14:xfrm>
            </p:contentPart>
          </mc:Choice>
          <mc:Fallback xmlns="">
            <p:pic>
              <p:nvPicPr>
                <p:cNvPr id="7237" name="Ink 7236">
                  <a:extLst>
                    <a:ext uri="{FF2B5EF4-FFF2-40B4-BE49-F238E27FC236}">
                      <a16:creationId xmlns:a16="http://schemas.microsoft.com/office/drawing/2014/main" id="{136B9A55-CEEC-4168-A59E-BEB7E6C356FD}"/>
                    </a:ext>
                  </a:extLst>
                </p:cNvPr>
                <p:cNvPicPr/>
                <p:nvPr/>
              </p:nvPicPr>
              <p:blipFill>
                <a:blip r:embed="rId724"/>
                <a:stretch>
                  <a:fillRect/>
                </a:stretch>
              </p:blipFill>
              <p:spPr>
                <a:xfrm>
                  <a:off x="9446220" y="2063220"/>
                  <a:ext cx="88920" cy="271080"/>
                </a:xfrm>
                <a:prstGeom prst="rect">
                  <a:avLst/>
                </a:prstGeom>
              </p:spPr>
            </p:pic>
          </mc:Fallback>
        </mc:AlternateContent>
      </p:grpSp>
      <p:sp>
        <p:nvSpPr>
          <p:cNvPr id="135" name="TextBox 134">
            <a:extLst>
              <a:ext uri="{FF2B5EF4-FFF2-40B4-BE49-F238E27FC236}">
                <a16:creationId xmlns:a16="http://schemas.microsoft.com/office/drawing/2014/main" id="{C95C934B-EE37-4BEA-9042-EE07AB0C47E3}"/>
              </a:ext>
            </a:extLst>
          </p:cNvPr>
          <p:cNvSpPr txBox="1"/>
          <p:nvPr/>
        </p:nvSpPr>
        <p:spPr>
          <a:xfrm>
            <a:off x="829731" y="2658451"/>
            <a:ext cx="2307491" cy="276999"/>
          </a:xfrm>
          <a:prstGeom prst="rect">
            <a:avLst/>
          </a:prstGeom>
          <a:noFill/>
        </p:spPr>
        <p:txBody>
          <a:bodyPr wrap="none" rtlCol="0">
            <a:spAutoFit/>
          </a:bodyPr>
          <a:lstStyle/>
          <a:p>
            <a:r>
              <a:rPr lang="en-US" dirty="0">
                <a:solidFill>
                  <a:schemeClr val="tx1"/>
                </a:solidFill>
              </a:rPr>
              <a:t>We will use the trig identity:</a:t>
            </a:r>
          </a:p>
        </p:txBody>
      </p:sp>
      <p:grpSp>
        <p:nvGrpSpPr>
          <p:cNvPr id="7246" name="Group 7245">
            <a:extLst>
              <a:ext uri="{FF2B5EF4-FFF2-40B4-BE49-F238E27FC236}">
                <a16:creationId xmlns:a16="http://schemas.microsoft.com/office/drawing/2014/main" id="{67070157-F4DD-4F3E-83D6-3CDCC5CB2B5D}"/>
              </a:ext>
            </a:extLst>
          </p:cNvPr>
          <p:cNvGrpSpPr/>
          <p:nvPr/>
        </p:nvGrpSpPr>
        <p:grpSpPr>
          <a:xfrm>
            <a:off x="3824220" y="2725620"/>
            <a:ext cx="429480" cy="171720"/>
            <a:chOff x="3824220" y="2725620"/>
            <a:chExt cx="429480" cy="171720"/>
          </a:xfrm>
        </p:grpSpPr>
        <mc:AlternateContent xmlns:mc="http://schemas.openxmlformats.org/markup-compatibility/2006" xmlns:p14="http://schemas.microsoft.com/office/powerpoint/2010/main">
          <mc:Choice Requires="p14">
            <p:contentPart p14:bwMode="auto" r:id="rId725">
              <p14:nvContentPartPr>
                <p14:cNvPr id="7239" name="Ink 7238">
                  <a:extLst>
                    <a:ext uri="{FF2B5EF4-FFF2-40B4-BE49-F238E27FC236}">
                      <a16:creationId xmlns:a16="http://schemas.microsoft.com/office/drawing/2014/main" id="{FA85AAB7-A99C-4FC0-ACAB-A44425D5CACE}"/>
                    </a:ext>
                  </a:extLst>
                </p14:cNvPr>
                <p14:cNvContentPartPr/>
                <p14:nvPr/>
              </p14:nvContentPartPr>
              <p14:xfrm>
                <a:off x="3824220" y="2776020"/>
                <a:ext cx="84240" cy="110880"/>
              </p14:xfrm>
            </p:contentPart>
          </mc:Choice>
          <mc:Fallback xmlns="">
            <p:pic>
              <p:nvPicPr>
                <p:cNvPr id="7239" name="Ink 7238">
                  <a:extLst>
                    <a:ext uri="{FF2B5EF4-FFF2-40B4-BE49-F238E27FC236}">
                      <a16:creationId xmlns:a16="http://schemas.microsoft.com/office/drawing/2014/main" id="{FA85AAB7-A99C-4FC0-ACAB-A44425D5CACE}"/>
                    </a:ext>
                  </a:extLst>
                </p:cNvPr>
                <p:cNvPicPr/>
                <p:nvPr/>
              </p:nvPicPr>
              <p:blipFill>
                <a:blip r:embed="rId726"/>
                <a:stretch>
                  <a:fillRect/>
                </a:stretch>
              </p:blipFill>
              <p:spPr>
                <a:xfrm>
                  <a:off x="3815220" y="2767020"/>
                  <a:ext cx="1018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27">
              <p14:nvContentPartPr>
                <p14:cNvPr id="7240" name="Ink 7239">
                  <a:extLst>
                    <a:ext uri="{FF2B5EF4-FFF2-40B4-BE49-F238E27FC236}">
                      <a16:creationId xmlns:a16="http://schemas.microsoft.com/office/drawing/2014/main" id="{FDCA5E48-1DFC-4D1A-955E-0CDEE5FC9B8A}"/>
                    </a:ext>
                  </a:extLst>
                </p14:cNvPr>
                <p14:cNvContentPartPr/>
                <p14:nvPr/>
              </p14:nvContentPartPr>
              <p14:xfrm>
                <a:off x="3932940" y="2800500"/>
                <a:ext cx="16920" cy="86400"/>
              </p14:xfrm>
            </p:contentPart>
          </mc:Choice>
          <mc:Fallback xmlns="">
            <p:pic>
              <p:nvPicPr>
                <p:cNvPr id="7240" name="Ink 7239">
                  <a:extLst>
                    <a:ext uri="{FF2B5EF4-FFF2-40B4-BE49-F238E27FC236}">
                      <a16:creationId xmlns:a16="http://schemas.microsoft.com/office/drawing/2014/main" id="{FDCA5E48-1DFC-4D1A-955E-0CDEE5FC9B8A}"/>
                    </a:ext>
                  </a:extLst>
                </p:cNvPr>
                <p:cNvPicPr/>
                <p:nvPr/>
              </p:nvPicPr>
              <p:blipFill>
                <a:blip r:embed="rId728"/>
                <a:stretch>
                  <a:fillRect/>
                </a:stretch>
              </p:blipFill>
              <p:spPr>
                <a:xfrm>
                  <a:off x="3923940" y="2791860"/>
                  <a:ext cx="34560" cy="104040"/>
                </a:xfrm>
                <a:prstGeom prst="rect">
                  <a:avLst/>
                </a:prstGeom>
              </p:spPr>
            </p:pic>
          </mc:Fallback>
        </mc:AlternateContent>
        <mc:AlternateContent xmlns:mc="http://schemas.openxmlformats.org/markup-compatibility/2006" xmlns:p14="http://schemas.microsoft.com/office/powerpoint/2010/main">
          <mc:Choice Requires="p14">
            <p:contentPart p14:bwMode="auto" r:id="rId729">
              <p14:nvContentPartPr>
                <p14:cNvPr id="7241" name="Ink 7240">
                  <a:extLst>
                    <a:ext uri="{FF2B5EF4-FFF2-40B4-BE49-F238E27FC236}">
                      <a16:creationId xmlns:a16="http://schemas.microsoft.com/office/drawing/2014/main" id="{7BE10C7F-D097-4981-8483-BF065EB5B8F1}"/>
                    </a:ext>
                  </a:extLst>
                </p14:cNvPr>
                <p14:cNvContentPartPr/>
                <p14:nvPr/>
              </p14:nvContentPartPr>
              <p14:xfrm>
                <a:off x="3907020" y="2725620"/>
                <a:ext cx="14400" cy="16920"/>
              </p14:xfrm>
            </p:contentPart>
          </mc:Choice>
          <mc:Fallback xmlns="">
            <p:pic>
              <p:nvPicPr>
                <p:cNvPr id="7241" name="Ink 7240">
                  <a:extLst>
                    <a:ext uri="{FF2B5EF4-FFF2-40B4-BE49-F238E27FC236}">
                      <a16:creationId xmlns:a16="http://schemas.microsoft.com/office/drawing/2014/main" id="{7BE10C7F-D097-4981-8483-BF065EB5B8F1}"/>
                    </a:ext>
                  </a:extLst>
                </p:cNvPr>
                <p:cNvPicPr/>
                <p:nvPr/>
              </p:nvPicPr>
              <p:blipFill>
                <a:blip r:embed="rId730"/>
                <a:stretch>
                  <a:fillRect/>
                </a:stretch>
              </p:blipFill>
              <p:spPr>
                <a:xfrm>
                  <a:off x="3898380" y="2716620"/>
                  <a:ext cx="3204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731">
              <p14:nvContentPartPr>
                <p14:cNvPr id="7242" name="Ink 7241">
                  <a:extLst>
                    <a:ext uri="{FF2B5EF4-FFF2-40B4-BE49-F238E27FC236}">
                      <a16:creationId xmlns:a16="http://schemas.microsoft.com/office/drawing/2014/main" id="{A5982070-7491-4089-BD0C-3439EF5466F2}"/>
                    </a:ext>
                  </a:extLst>
                </p14:cNvPr>
                <p14:cNvContentPartPr/>
                <p14:nvPr/>
              </p14:nvContentPartPr>
              <p14:xfrm>
                <a:off x="3956340" y="2778540"/>
                <a:ext cx="115560" cy="100440"/>
              </p14:xfrm>
            </p:contentPart>
          </mc:Choice>
          <mc:Fallback xmlns="">
            <p:pic>
              <p:nvPicPr>
                <p:cNvPr id="7242" name="Ink 7241">
                  <a:extLst>
                    <a:ext uri="{FF2B5EF4-FFF2-40B4-BE49-F238E27FC236}">
                      <a16:creationId xmlns:a16="http://schemas.microsoft.com/office/drawing/2014/main" id="{A5982070-7491-4089-BD0C-3439EF5466F2}"/>
                    </a:ext>
                  </a:extLst>
                </p:cNvPr>
                <p:cNvPicPr/>
                <p:nvPr/>
              </p:nvPicPr>
              <p:blipFill>
                <a:blip r:embed="rId732"/>
                <a:stretch>
                  <a:fillRect/>
                </a:stretch>
              </p:blipFill>
              <p:spPr>
                <a:xfrm>
                  <a:off x="3947340" y="2769540"/>
                  <a:ext cx="133200" cy="118080"/>
                </a:xfrm>
                <a:prstGeom prst="rect">
                  <a:avLst/>
                </a:prstGeom>
              </p:spPr>
            </p:pic>
          </mc:Fallback>
        </mc:AlternateContent>
        <mc:AlternateContent xmlns:mc="http://schemas.openxmlformats.org/markup-compatibility/2006" xmlns:p14="http://schemas.microsoft.com/office/powerpoint/2010/main">
          <mc:Choice Requires="p14">
            <p:contentPart p14:bwMode="auto" r:id="rId733">
              <p14:nvContentPartPr>
                <p14:cNvPr id="7244" name="Ink 7243">
                  <a:extLst>
                    <a:ext uri="{FF2B5EF4-FFF2-40B4-BE49-F238E27FC236}">
                      <a16:creationId xmlns:a16="http://schemas.microsoft.com/office/drawing/2014/main" id="{D5E7B215-248D-4296-BC43-D6A0680C2E1D}"/>
                    </a:ext>
                  </a:extLst>
                </p14:cNvPr>
                <p14:cNvContentPartPr/>
                <p14:nvPr/>
              </p14:nvContentPartPr>
              <p14:xfrm>
                <a:off x="4139220" y="2761260"/>
                <a:ext cx="114480" cy="101520"/>
              </p14:xfrm>
            </p:contentPart>
          </mc:Choice>
          <mc:Fallback xmlns="">
            <p:pic>
              <p:nvPicPr>
                <p:cNvPr id="7244" name="Ink 7243">
                  <a:extLst>
                    <a:ext uri="{FF2B5EF4-FFF2-40B4-BE49-F238E27FC236}">
                      <a16:creationId xmlns:a16="http://schemas.microsoft.com/office/drawing/2014/main" id="{D5E7B215-248D-4296-BC43-D6A0680C2E1D}"/>
                    </a:ext>
                  </a:extLst>
                </p:cNvPr>
                <p:cNvPicPr/>
                <p:nvPr/>
              </p:nvPicPr>
              <p:blipFill>
                <a:blip r:embed="rId734"/>
                <a:stretch>
                  <a:fillRect/>
                </a:stretch>
              </p:blipFill>
              <p:spPr>
                <a:xfrm>
                  <a:off x="4130220" y="2752260"/>
                  <a:ext cx="132120" cy="119160"/>
                </a:xfrm>
                <a:prstGeom prst="rect">
                  <a:avLst/>
                </a:prstGeom>
              </p:spPr>
            </p:pic>
          </mc:Fallback>
        </mc:AlternateContent>
        <mc:AlternateContent xmlns:mc="http://schemas.openxmlformats.org/markup-compatibility/2006" xmlns:p14="http://schemas.microsoft.com/office/powerpoint/2010/main">
          <mc:Choice Requires="p14">
            <p:contentPart p14:bwMode="auto" r:id="rId735">
              <p14:nvContentPartPr>
                <p14:cNvPr id="7245" name="Ink 7244">
                  <a:extLst>
                    <a:ext uri="{FF2B5EF4-FFF2-40B4-BE49-F238E27FC236}">
                      <a16:creationId xmlns:a16="http://schemas.microsoft.com/office/drawing/2014/main" id="{12CCDE28-4E58-41C3-880C-6586021E194C}"/>
                    </a:ext>
                  </a:extLst>
                </p14:cNvPr>
                <p14:cNvContentPartPr/>
                <p14:nvPr/>
              </p14:nvContentPartPr>
              <p14:xfrm>
                <a:off x="4167300" y="2782140"/>
                <a:ext cx="72000" cy="115200"/>
              </p14:xfrm>
            </p:contentPart>
          </mc:Choice>
          <mc:Fallback xmlns="">
            <p:pic>
              <p:nvPicPr>
                <p:cNvPr id="7245" name="Ink 7244">
                  <a:extLst>
                    <a:ext uri="{FF2B5EF4-FFF2-40B4-BE49-F238E27FC236}">
                      <a16:creationId xmlns:a16="http://schemas.microsoft.com/office/drawing/2014/main" id="{12CCDE28-4E58-41C3-880C-6586021E194C}"/>
                    </a:ext>
                  </a:extLst>
                </p:cNvPr>
                <p:cNvPicPr/>
                <p:nvPr/>
              </p:nvPicPr>
              <p:blipFill>
                <a:blip r:embed="rId736"/>
                <a:stretch>
                  <a:fillRect/>
                </a:stretch>
              </p:blipFill>
              <p:spPr>
                <a:xfrm>
                  <a:off x="4158300" y="2773500"/>
                  <a:ext cx="89640" cy="132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37">
            <p14:nvContentPartPr>
              <p14:cNvPr id="7247" name="Ink 7246">
                <a:extLst>
                  <a:ext uri="{FF2B5EF4-FFF2-40B4-BE49-F238E27FC236}">
                    <a16:creationId xmlns:a16="http://schemas.microsoft.com/office/drawing/2014/main" id="{32D1A701-6274-47A7-ADA6-F5DCEBB007C1}"/>
                  </a:ext>
                </a:extLst>
              </p14:cNvPr>
              <p14:cNvContentPartPr/>
              <p14:nvPr/>
            </p14:nvContentPartPr>
            <p14:xfrm>
              <a:off x="4406340" y="2794020"/>
              <a:ext cx="37080" cy="24840"/>
            </p14:xfrm>
          </p:contentPart>
        </mc:Choice>
        <mc:Fallback xmlns="">
          <p:pic>
            <p:nvPicPr>
              <p:cNvPr id="7247" name="Ink 7246">
                <a:extLst>
                  <a:ext uri="{FF2B5EF4-FFF2-40B4-BE49-F238E27FC236}">
                    <a16:creationId xmlns:a16="http://schemas.microsoft.com/office/drawing/2014/main" id="{32D1A701-6274-47A7-ADA6-F5DCEBB007C1}"/>
                  </a:ext>
                </a:extLst>
              </p:cNvPr>
              <p:cNvPicPr/>
              <p:nvPr/>
            </p:nvPicPr>
            <p:blipFill>
              <a:blip r:embed="rId738"/>
              <a:stretch>
                <a:fillRect/>
              </a:stretch>
            </p:blipFill>
            <p:spPr>
              <a:xfrm>
                <a:off x="4397340" y="2785380"/>
                <a:ext cx="54720" cy="42480"/>
              </a:xfrm>
              <a:prstGeom prst="rect">
                <a:avLst/>
              </a:prstGeom>
            </p:spPr>
          </p:pic>
        </mc:Fallback>
      </mc:AlternateContent>
      <p:grpSp>
        <p:nvGrpSpPr>
          <p:cNvPr id="7253" name="Group 7252">
            <a:extLst>
              <a:ext uri="{FF2B5EF4-FFF2-40B4-BE49-F238E27FC236}">
                <a16:creationId xmlns:a16="http://schemas.microsoft.com/office/drawing/2014/main" id="{8BAE5F2D-38FB-402A-936A-ACCD7DFF59F6}"/>
              </a:ext>
            </a:extLst>
          </p:cNvPr>
          <p:cNvGrpSpPr/>
          <p:nvPr/>
        </p:nvGrpSpPr>
        <p:grpSpPr>
          <a:xfrm>
            <a:off x="4629540" y="2742540"/>
            <a:ext cx="420120" cy="225720"/>
            <a:chOff x="4629540" y="2742540"/>
            <a:chExt cx="420120" cy="225720"/>
          </a:xfrm>
        </p:grpSpPr>
        <mc:AlternateContent xmlns:mc="http://schemas.openxmlformats.org/markup-compatibility/2006" xmlns:p14="http://schemas.microsoft.com/office/powerpoint/2010/main">
          <mc:Choice Requires="p14">
            <p:contentPart p14:bwMode="auto" r:id="rId739">
              <p14:nvContentPartPr>
                <p14:cNvPr id="7248" name="Ink 7247">
                  <a:extLst>
                    <a:ext uri="{FF2B5EF4-FFF2-40B4-BE49-F238E27FC236}">
                      <a16:creationId xmlns:a16="http://schemas.microsoft.com/office/drawing/2014/main" id="{10662165-C98E-45A3-A33F-4DC83897D697}"/>
                    </a:ext>
                  </a:extLst>
                </p14:cNvPr>
                <p14:cNvContentPartPr/>
                <p14:nvPr/>
              </p14:nvContentPartPr>
              <p14:xfrm>
                <a:off x="4629540" y="2770620"/>
                <a:ext cx="62640" cy="82800"/>
              </p14:xfrm>
            </p:contentPart>
          </mc:Choice>
          <mc:Fallback xmlns="">
            <p:pic>
              <p:nvPicPr>
                <p:cNvPr id="7248" name="Ink 7247">
                  <a:extLst>
                    <a:ext uri="{FF2B5EF4-FFF2-40B4-BE49-F238E27FC236}">
                      <a16:creationId xmlns:a16="http://schemas.microsoft.com/office/drawing/2014/main" id="{10662165-C98E-45A3-A33F-4DC83897D697}"/>
                    </a:ext>
                  </a:extLst>
                </p:cNvPr>
                <p:cNvPicPr/>
                <p:nvPr/>
              </p:nvPicPr>
              <p:blipFill>
                <a:blip r:embed="rId740"/>
                <a:stretch>
                  <a:fillRect/>
                </a:stretch>
              </p:blipFill>
              <p:spPr>
                <a:xfrm>
                  <a:off x="4620900" y="2761620"/>
                  <a:ext cx="8028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741">
              <p14:nvContentPartPr>
                <p14:cNvPr id="7249" name="Ink 7248">
                  <a:extLst>
                    <a:ext uri="{FF2B5EF4-FFF2-40B4-BE49-F238E27FC236}">
                      <a16:creationId xmlns:a16="http://schemas.microsoft.com/office/drawing/2014/main" id="{0ED9A31E-A3CE-4958-BEE8-3F8C321F6168}"/>
                    </a:ext>
                  </a:extLst>
                </p14:cNvPr>
                <p14:cNvContentPartPr/>
                <p14:nvPr/>
              </p14:nvContentPartPr>
              <p14:xfrm>
                <a:off x="4713780" y="2757660"/>
                <a:ext cx="54720" cy="83160"/>
              </p14:xfrm>
            </p:contentPart>
          </mc:Choice>
          <mc:Fallback xmlns="">
            <p:pic>
              <p:nvPicPr>
                <p:cNvPr id="7249" name="Ink 7248">
                  <a:extLst>
                    <a:ext uri="{FF2B5EF4-FFF2-40B4-BE49-F238E27FC236}">
                      <a16:creationId xmlns:a16="http://schemas.microsoft.com/office/drawing/2014/main" id="{0ED9A31E-A3CE-4958-BEE8-3F8C321F6168}"/>
                    </a:ext>
                  </a:extLst>
                </p:cNvPr>
                <p:cNvPicPr/>
                <p:nvPr/>
              </p:nvPicPr>
              <p:blipFill>
                <a:blip r:embed="rId742"/>
                <a:stretch>
                  <a:fillRect/>
                </a:stretch>
              </p:blipFill>
              <p:spPr>
                <a:xfrm>
                  <a:off x="4705140" y="2749020"/>
                  <a:ext cx="723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743">
              <p14:nvContentPartPr>
                <p14:cNvPr id="7251" name="Ink 7250">
                  <a:extLst>
                    <a:ext uri="{FF2B5EF4-FFF2-40B4-BE49-F238E27FC236}">
                      <a16:creationId xmlns:a16="http://schemas.microsoft.com/office/drawing/2014/main" id="{75B39FEB-05D9-4FFA-AFAD-E1A15A4DDE7F}"/>
                    </a:ext>
                  </a:extLst>
                </p14:cNvPr>
                <p14:cNvContentPartPr/>
                <p14:nvPr/>
              </p14:nvContentPartPr>
              <p14:xfrm>
                <a:off x="4795860" y="2742540"/>
                <a:ext cx="75240" cy="94320"/>
              </p14:xfrm>
            </p:contentPart>
          </mc:Choice>
          <mc:Fallback xmlns="">
            <p:pic>
              <p:nvPicPr>
                <p:cNvPr id="7251" name="Ink 7250">
                  <a:extLst>
                    <a:ext uri="{FF2B5EF4-FFF2-40B4-BE49-F238E27FC236}">
                      <a16:creationId xmlns:a16="http://schemas.microsoft.com/office/drawing/2014/main" id="{75B39FEB-05D9-4FFA-AFAD-E1A15A4DDE7F}"/>
                    </a:ext>
                  </a:extLst>
                </p:cNvPr>
                <p:cNvPicPr/>
                <p:nvPr/>
              </p:nvPicPr>
              <p:blipFill>
                <a:blip r:embed="rId744"/>
                <a:stretch>
                  <a:fillRect/>
                </a:stretch>
              </p:blipFill>
              <p:spPr>
                <a:xfrm>
                  <a:off x="4786860" y="2733540"/>
                  <a:ext cx="928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745">
              <p14:nvContentPartPr>
                <p14:cNvPr id="7252" name="Ink 7251">
                  <a:extLst>
                    <a:ext uri="{FF2B5EF4-FFF2-40B4-BE49-F238E27FC236}">
                      <a16:creationId xmlns:a16="http://schemas.microsoft.com/office/drawing/2014/main" id="{A566C0BF-FDC8-47BC-B150-2D49E09B4EF6}"/>
                    </a:ext>
                  </a:extLst>
                </p14:cNvPr>
                <p14:cNvContentPartPr/>
                <p14:nvPr/>
              </p14:nvContentPartPr>
              <p14:xfrm>
                <a:off x="4956060" y="2746500"/>
                <a:ext cx="93600" cy="221760"/>
              </p14:xfrm>
            </p:contentPart>
          </mc:Choice>
          <mc:Fallback xmlns="">
            <p:pic>
              <p:nvPicPr>
                <p:cNvPr id="7252" name="Ink 7251">
                  <a:extLst>
                    <a:ext uri="{FF2B5EF4-FFF2-40B4-BE49-F238E27FC236}">
                      <a16:creationId xmlns:a16="http://schemas.microsoft.com/office/drawing/2014/main" id="{A566C0BF-FDC8-47BC-B150-2D49E09B4EF6}"/>
                    </a:ext>
                  </a:extLst>
                </p:cNvPr>
                <p:cNvPicPr/>
                <p:nvPr/>
              </p:nvPicPr>
              <p:blipFill>
                <a:blip r:embed="rId746"/>
                <a:stretch>
                  <a:fillRect/>
                </a:stretch>
              </p:blipFill>
              <p:spPr>
                <a:xfrm>
                  <a:off x="4947420" y="2737500"/>
                  <a:ext cx="111240" cy="239400"/>
                </a:xfrm>
                <a:prstGeom prst="rect">
                  <a:avLst/>
                </a:prstGeom>
              </p:spPr>
            </p:pic>
          </mc:Fallback>
        </mc:AlternateContent>
      </p:grpSp>
      <p:grpSp>
        <p:nvGrpSpPr>
          <p:cNvPr id="7256" name="Group 7255">
            <a:extLst>
              <a:ext uri="{FF2B5EF4-FFF2-40B4-BE49-F238E27FC236}">
                <a16:creationId xmlns:a16="http://schemas.microsoft.com/office/drawing/2014/main" id="{7B8C5445-1BE2-4C70-ACA6-F8A561D5AB14}"/>
              </a:ext>
            </a:extLst>
          </p:cNvPr>
          <p:cNvGrpSpPr/>
          <p:nvPr/>
        </p:nvGrpSpPr>
        <p:grpSpPr>
          <a:xfrm>
            <a:off x="5195100" y="2751540"/>
            <a:ext cx="142920" cy="65160"/>
            <a:chOff x="5195100" y="2751540"/>
            <a:chExt cx="142920" cy="65160"/>
          </a:xfrm>
        </p:grpSpPr>
        <mc:AlternateContent xmlns:mc="http://schemas.openxmlformats.org/markup-compatibility/2006" xmlns:p14="http://schemas.microsoft.com/office/powerpoint/2010/main">
          <mc:Choice Requires="p14">
            <p:contentPart p14:bwMode="auto" r:id="rId747">
              <p14:nvContentPartPr>
                <p14:cNvPr id="7254" name="Ink 7253">
                  <a:extLst>
                    <a:ext uri="{FF2B5EF4-FFF2-40B4-BE49-F238E27FC236}">
                      <a16:creationId xmlns:a16="http://schemas.microsoft.com/office/drawing/2014/main" id="{C26FC3F5-B19C-4374-9992-7F90B3CEBED1}"/>
                    </a:ext>
                  </a:extLst>
                </p14:cNvPr>
                <p14:cNvContentPartPr/>
                <p14:nvPr/>
              </p14:nvContentPartPr>
              <p14:xfrm>
                <a:off x="5202300" y="2794020"/>
                <a:ext cx="125640" cy="22680"/>
              </p14:xfrm>
            </p:contentPart>
          </mc:Choice>
          <mc:Fallback xmlns="">
            <p:pic>
              <p:nvPicPr>
                <p:cNvPr id="7254" name="Ink 7253">
                  <a:extLst>
                    <a:ext uri="{FF2B5EF4-FFF2-40B4-BE49-F238E27FC236}">
                      <a16:creationId xmlns:a16="http://schemas.microsoft.com/office/drawing/2014/main" id="{C26FC3F5-B19C-4374-9992-7F90B3CEBED1}"/>
                    </a:ext>
                  </a:extLst>
                </p:cNvPr>
                <p:cNvPicPr/>
                <p:nvPr/>
              </p:nvPicPr>
              <p:blipFill>
                <a:blip r:embed="rId748"/>
                <a:stretch>
                  <a:fillRect/>
                </a:stretch>
              </p:blipFill>
              <p:spPr>
                <a:xfrm>
                  <a:off x="5193300" y="2785380"/>
                  <a:ext cx="143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749">
              <p14:nvContentPartPr>
                <p14:cNvPr id="7255" name="Ink 7254">
                  <a:extLst>
                    <a:ext uri="{FF2B5EF4-FFF2-40B4-BE49-F238E27FC236}">
                      <a16:creationId xmlns:a16="http://schemas.microsoft.com/office/drawing/2014/main" id="{C36A4CE3-9366-4A80-AF5F-AA4D24BB7C6F}"/>
                    </a:ext>
                  </a:extLst>
                </p14:cNvPr>
                <p14:cNvContentPartPr/>
                <p14:nvPr/>
              </p14:nvContentPartPr>
              <p14:xfrm>
                <a:off x="5195100" y="2751540"/>
                <a:ext cx="142920" cy="16920"/>
              </p14:xfrm>
            </p:contentPart>
          </mc:Choice>
          <mc:Fallback xmlns="">
            <p:pic>
              <p:nvPicPr>
                <p:cNvPr id="7255" name="Ink 7254">
                  <a:extLst>
                    <a:ext uri="{FF2B5EF4-FFF2-40B4-BE49-F238E27FC236}">
                      <a16:creationId xmlns:a16="http://schemas.microsoft.com/office/drawing/2014/main" id="{C36A4CE3-9366-4A80-AF5F-AA4D24BB7C6F}"/>
                    </a:ext>
                  </a:extLst>
                </p:cNvPr>
                <p:cNvPicPr/>
                <p:nvPr/>
              </p:nvPicPr>
              <p:blipFill>
                <a:blip r:embed="rId750"/>
                <a:stretch>
                  <a:fillRect/>
                </a:stretch>
              </p:blipFill>
              <p:spPr>
                <a:xfrm>
                  <a:off x="5186460" y="2742900"/>
                  <a:ext cx="160560" cy="34560"/>
                </a:xfrm>
                <a:prstGeom prst="rect">
                  <a:avLst/>
                </a:prstGeom>
              </p:spPr>
            </p:pic>
          </mc:Fallback>
        </mc:AlternateContent>
      </p:grpSp>
      <p:grpSp>
        <p:nvGrpSpPr>
          <p:cNvPr id="7271" name="Group 7270">
            <a:extLst>
              <a:ext uri="{FF2B5EF4-FFF2-40B4-BE49-F238E27FC236}">
                <a16:creationId xmlns:a16="http://schemas.microsoft.com/office/drawing/2014/main" id="{4B8F391C-6867-4417-92CC-CD130BC37021}"/>
              </a:ext>
            </a:extLst>
          </p:cNvPr>
          <p:cNvGrpSpPr/>
          <p:nvPr/>
        </p:nvGrpSpPr>
        <p:grpSpPr>
          <a:xfrm>
            <a:off x="5503620" y="2513220"/>
            <a:ext cx="663480" cy="444240"/>
            <a:chOff x="5503620" y="2513220"/>
            <a:chExt cx="663480" cy="444240"/>
          </a:xfrm>
        </p:grpSpPr>
        <mc:AlternateContent xmlns:mc="http://schemas.openxmlformats.org/markup-compatibility/2006" xmlns:p14="http://schemas.microsoft.com/office/powerpoint/2010/main">
          <mc:Choice Requires="p14">
            <p:contentPart p14:bwMode="auto" r:id="rId751">
              <p14:nvContentPartPr>
                <p14:cNvPr id="7257" name="Ink 7256">
                  <a:extLst>
                    <a:ext uri="{FF2B5EF4-FFF2-40B4-BE49-F238E27FC236}">
                      <a16:creationId xmlns:a16="http://schemas.microsoft.com/office/drawing/2014/main" id="{372F808E-A524-46F0-9CA8-963F8FCB7CB0}"/>
                    </a:ext>
                  </a:extLst>
                </p14:cNvPr>
                <p14:cNvContentPartPr/>
                <p14:nvPr/>
              </p14:nvContentPartPr>
              <p14:xfrm>
                <a:off x="5564100" y="2640660"/>
                <a:ext cx="14400" cy="126360"/>
              </p14:xfrm>
            </p:contentPart>
          </mc:Choice>
          <mc:Fallback xmlns="">
            <p:pic>
              <p:nvPicPr>
                <p:cNvPr id="7257" name="Ink 7256">
                  <a:extLst>
                    <a:ext uri="{FF2B5EF4-FFF2-40B4-BE49-F238E27FC236}">
                      <a16:creationId xmlns:a16="http://schemas.microsoft.com/office/drawing/2014/main" id="{372F808E-A524-46F0-9CA8-963F8FCB7CB0}"/>
                    </a:ext>
                  </a:extLst>
                </p:cNvPr>
                <p:cNvPicPr/>
                <p:nvPr/>
              </p:nvPicPr>
              <p:blipFill>
                <a:blip r:embed="rId752"/>
                <a:stretch>
                  <a:fillRect/>
                </a:stretch>
              </p:blipFill>
              <p:spPr>
                <a:xfrm>
                  <a:off x="5555460" y="2631660"/>
                  <a:ext cx="320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753">
              <p14:nvContentPartPr>
                <p14:cNvPr id="7258" name="Ink 7257">
                  <a:extLst>
                    <a:ext uri="{FF2B5EF4-FFF2-40B4-BE49-F238E27FC236}">
                      <a16:creationId xmlns:a16="http://schemas.microsoft.com/office/drawing/2014/main" id="{8F174035-DC97-4278-ABEF-A92A893F580C}"/>
                    </a:ext>
                  </a:extLst>
                </p14:cNvPr>
                <p14:cNvContentPartPr/>
                <p14:nvPr/>
              </p14:nvContentPartPr>
              <p14:xfrm>
                <a:off x="5503620" y="2786100"/>
                <a:ext cx="170640" cy="18720"/>
              </p14:xfrm>
            </p:contentPart>
          </mc:Choice>
          <mc:Fallback xmlns="">
            <p:pic>
              <p:nvPicPr>
                <p:cNvPr id="7258" name="Ink 7257">
                  <a:extLst>
                    <a:ext uri="{FF2B5EF4-FFF2-40B4-BE49-F238E27FC236}">
                      <a16:creationId xmlns:a16="http://schemas.microsoft.com/office/drawing/2014/main" id="{8F174035-DC97-4278-ABEF-A92A893F580C}"/>
                    </a:ext>
                  </a:extLst>
                </p:cNvPr>
                <p:cNvPicPr/>
                <p:nvPr/>
              </p:nvPicPr>
              <p:blipFill>
                <a:blip r:embed="rId754"/>
                <a:stretch>
                  <a:fillRect/>
                </a:stretch>
              </p:blipFill>
              <p:spPr>
                <a:xfrm>
                  <a:off x="5494980" y="2777460"/>
                  <a:ext cx="18828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755">
              <p14:nvContentPartPr>
                <p14:cNvPr id="7259" name="Ink 7258">
                  <a:extLst>
                    <a:ext uri="{FF2B5EF4-FFF2-40B4-BE49-F238E27FC236}">
                      <a16:creationId xmlns:a16="http://schemas.microsoft.com/office/drawing/2014/main" id="{BE1CB576-D895-4DEC-A533-3124571A8ABC}"/>
                    </a:ext>
                  </a:extLst>
                </p14:cNvPr>
                <p14:cNvContentPartPr/>
                <p14:nvPr/>
              </p14:nvContentPartPr>
              <p14:xfrm>
                <a:off x="5574900" y="2838300"/>
                <a:ext cx="84600" cy="115200"/>
              </p14:xfrm>
            </p:contentPart>
          </mc:Choice>
          <mc:Fallback xmlns="">
            <p:pic>
              <p:nvPicPr>
                <p:cNvPr id="7259" name="Ink 7258">
                  <a:extLst>
                    <a:ext uri="{FF2B5EF4-FFF2-40B4-BE49-F238E27FC236}">
                      <a16:creationId xmlns:a16="http://schemas.microsoft.com/office/drawing/2014/main" id="{BE1CB576-D895-4DEC-A533-3124571A8ABC}"/>
                    </a:ext>
                  </a:extLst>
                </p:cNvPr>
                <p:cNvPicPr/>
                <p:nvPr/>
              </p:nvPicPr>
              <p:blipFill>
                <a:blip r:embed="rId756"/>
                <a:stretch>
                  <a:fillRect/>
                </a:stretch>
              </p:blipFill>
              <p:spPr>
                <a:xfrm>
                  <a:off x="5565900" y="2829660"/>
                  <a:ext cx="1022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757">
              <p14:nvContentPartPr>
                <p14:cNvPr id="7261" name="Ink 7260">
                  <a:extLst>
                    <a:ext uri="{FF2B5EF4-FFF2-40B4-BE49-F238E27FC236}">
                      <a16:creationId xmlns:a16="http://schemas.microsoft.com/office/drawing/2014/main" id="{D0ABD833-FE6B-4038-BC46-28001F9C65E6}"/>
                    </a:ext>
                  </a:extLst>
                </p14:cNvPr>
                <p14:cNvContentPartPr/>
                <p14:nvPr/>
              </p14:nvContentPartPr>
              <p14:xfrm>
                <a:off x="5766420" y="2599620"/>
                <a:ext cx="75960" cy="357840"/>
              </p14:xfrm>
            </p:contentPart>
          </mc:Choice>
          <mc:Fallback xmlns="">
            <p:pic>
              <p:nvPicPr>
                <p:cNvPr id="7261" name="Ink 7260">
                  <a:extLst>
                    <a:ext uri="{FF2B5EF4-FFF2-40B4-BE49-F238E27FC236}">
                      <a16:creationId xmlns:a16="http://schemas.microsoft.com/office/drawing/2014/main" id="{D0ABD833-FE6B-4038-BC46-28001F9C65E6}"/>
                    </a:ext>
                  </a:extLst>
                </p:cNvPr>
                <p:cNvPicPr/>
                <p:nvPr/>
              </p:nvPicPr>
              <p:blipFill>
                <a:blip r:embed="rId758"/>
                <a:stretch>
                  <a:fillRect/>
                </a:stretch>
              </p:blipFill>
              <p:spPr>
                <a:xfrm>
                  <a:off x="5757420" y="2590620"/>
                  <a:ext cx="93600" cy="375480"/>
                </a:xfrm>
                <a:prstGeom prst="rect">
                  <a:avLst/>
                </a:prstGeom>
              </p:spPr>
            </p:pic>
          </mc:Fallback>
        </mc:AlternateContent>
        <mc:AlternateContent xmlns:mc="http://schemas.openxmlformats.org/markup-compatibility/2006" xmlns:p14="http://schemas.microsoft.com/office/powerpoint/2010/main">
          <mc:Choice Requires="p14">
            <p:contentPart p14:bwMode="auto" r:id="rId759">
              <p14:nvContentPartPr>
                <p14:cNvPr id="7263" name="Ink 7262">
                  <a:extLst>
                    <a:ext uri="{FF2B5EF4-FFF2-40B4-BE49-F238E27FC236}">
                      <a16:creationId xmlns:a16="http://schemas.microsoft.com/office/drawing/2014/main" id="{16913158-304E-48B3-8727-AA6767C8E898}"/>
                    </a:ext>
                  </a:extLst>
                </p14:cNvPr>
                <p14:cNvContentPartPr/>
                <p14:nvPr/>
              </p14:nvContentPartPr>
              <p14:xfrm>
                <a:off x="5902500" y="2714460"/>
                <a:ext cx="79560" cy="116280"/>
              </p14:xfrm>
            </p:contentPart>
          </mc:Choice>
          <mc:Fallback xmlns="">
            <p:pic>
              <p:nvPicPr>
                <p:cNvPr id="7263" name="Ink 7262">
                  <a:extLst>
                    <a:ext uri="{FF2B5EF4-FFF2-40B4-BE49-F238E27FC236}">
                      <a16:creationId xmlns:a16="http://schemas.microsoft.com/office/drawing/2014/main" id="{16913158-304E-48B3-8727-AA6767C8E898}"/>
                    </a:ext>
                  </a:extLst>
                </p:cNvPr>
                <p:cNvPicPr/>
                <p:nvPr/>
              </p:nvPicPr>
              <p:blipFill>
                <a:blip r:embed="rId760"/>
                <a:stretch>
                  <a:fillRect/>
                </a:stretch>
              </p:blipFill>
              <p:spPr>
                <a:xfrm>
                  <a:off x="5893860" y="2705460"/>
                  <a:ext cx="972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761">
              <p14:nvContentPartPr>
                <p14:cNvPr id="7264" name="Ink 7263">
                  <a:extLst>
                    <a:ext uri="{FF2B5EF4-FFF2-40B4-BE49-F238E27FC236}">
                      <a16:creationId xmlns:a16="http://schemas.microsoft.com/office/drawing/2014/main" id="{7064668E-224B-47DE-B692-59F89372C975}"/>
                    </a:ext>
                  </a:extLst>
                </p14:cNvPr>
                <p14:cNvContentPartPr/>
                <p14:nvPr/>
              </p14:nvContentPartPr>
              <p14:xfrm>
                <a:off x="6020220" y="2753700"/>
                <a:ext cx="14760" cy="84960"/>
              </p14:xfrm>
            </p:contentPart>
          </mc:Choice>
          <mc:Fallback xmlns="">
            <p:pic>
              <p:nvPicPr>
                <p:cNvPr id="7264" name="Ink 7263">
                  <a:extLst>
                    <a:ext uri="{FF2B5EF4-FFF2-40B4-BE49-F238E27FC236}">
                      <a16:creationId xmlns:a16="http://schemas.microsoft.com/office/drawing/2014/main" id="{7064668E-224B-47DE-B692-59F89372C975}"/>
                    </a:ext>
                  </a:extLst>
                </p:cNvPr>
                <p:cNvPicPr/>
                <p:nvPr/>
              </p:nvPicPr>
              <p:blipFill>
                <a:blip r:embed="rId762"/>
                <a:stretch>
                  <a:fillRect/>
                </a:stretch>
              </p:blipFill>
              <p:spPr>
                <a:xfrm>
                  <a:off x="6011580" y="2745060"/>
                  <a:ext cx="3240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763">
              <p14:nvContentPartPr>
                <p14:cNvPr id="7265" name="Ink 7264">
                  <a:extLst>
                    <a:ext uri="{FF2B5EF4-FFF2-40B4-BE49-F238E27FC236}">
                      <a16:creationId xmlns:a16="http://schemas.microsoft.com/office/drawing/2014/main" id="{A01A963E-79C7-4840-B8B9-E52E1BD84A84}"/>
                    </a:ext>
                  </a:extLst>
                </p14:cNvPr>
                <p14:cNvContentPartPr/>
                <p14:nvPr/>
              </p14:nvContentPartPr>
              <p14:xfrm>
                <a:off x="6002220" y="2683500"/>
                <a:ext cx="7560" cy="12240"/>
              </p14:xfrm>
            </p:contentPart>
          </mc:Choice>
          <mc:Fallback xmlns="">
            <p:pic>
              <p:nvPicPr>
                <p:cNvPr id="7265" name="Ink 7264">
                  <a:extLst>
                    <a:ext uri="{FF2B5EF4-FFF2-40B4-BE49-F238E27FC236}">
                      <a16:creationId xmlns:a16="http://schemas.microsoft.com/office/drawing/2014/main" id="{A01A963E-79C7-4840-B8B9-E52E1BD84A84}"/>
                    </a:ext>
                  </a:extLst>
                </p:cNvPr>
                <p:cNvPicPr/>
                <p:nvPr/>
              </p:nvPicPr>
              <p:blipFill>
                <a:blip r:embed="rId764"/>
                <a:stretch>
                  <a:fillRect/>
                </a:stretch>
              </p:blipFill>
              <p:spPr>
                <a:xfrm>
                  <a:off x="5993580" y="2674500"/>
                  <a:ext cx="252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765">
              <p14:nvContentPartPr>
                <p14:cNvPr id="7266" name="Ink 7265">
                  <a:extLst>
                    <a:ext uri="{FF2B5EF4-FFF2-40B4-BE49-F238E27FC236}">
                      <a16:creationId xmlns:a16="http://schemas.microsoft.com/office/drawing/2014/main" id="{FFC044AE-55B1-4900-8C7D-FEA9C2D01712}"/>
                    </a:ext>
                  </a:extLst>
                </p14:cNvPr>
                <p14:cNvContentPartPr/>
                <p14:nvPr/>
              </p14:nvContentPartPr>
              <p14:xfrm>
                <a:off x="6052980" y="2737860"/>
                <a:ext cx="114120" cy="90360"/>
              </p14:xfrm>
            </p:contentPart>
          </mc:Choice>
          <mc:Fallback xmlns="">
            <p:pic>
              <p:nvPicPr>
                <p:cNvPr id="7266" name="Ink 7265">
                  <a:extLst>
                    <a:ext uri="{FF2B5EF4-FFF2-40B4-BE49-F238E27FC236}">
                      <a16:creationId xmlns:a16="http://schemas.microsoft.com/office/drawing/2014/main" id="{FFC044AE-55B1-4900-8C7D-FEA9C2D01712}"/>
                    </a:ext>
                  </a:extLst>
                </p:cNvPr>
                <p:cNvPicPr/>
                <p:nvPr/>
              </p:nvPicPr>
              <p:blipFill>
                <a:blip r:embed="rId766"/>
                <a:stretch>
                  <a:fillRect/>
                </a:stretch>
              </p:blipFill>
              <p:spPr>
                <a:xfrm>
                  <a:off x="6044340" y="2729220"/>
                  <a:ext cx="13176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767">
              <p14:nvContentPartPr>
                <p14:cNvPr id="7268" name="Ink 7267">
                  <a:extLst>
                    <a:ext uri="{FF2B5EF4-FFF2-40B4-BE49-F238E27FC236}">
                      <a16:creationId xmlns:a16="http://schemas.microsoft.com/office/drawing/2014/main" id="{CCFAAE9E-1D37-43B6-83B9-20EEA84C20FD}"/>
                    </a:ext>
                  </a:extLst>
                </p14:cNvPr>
                <p14:cNvContentPartPr/>
                <p14:nvPr/>
              </p14:nvContentPartPr>
              <p14:xfrm>
                <a:off x="6085380" y="2772060"/>
                <a:ext cx="14760" cy="61560"/>
              </p14:xfrm>
            </p:contentPart>
          </mc:Choice>
          <mc:Fallback xmlns="">
            <p:pic>
              <p:nvPicPr>
                <p:cNvPr id="7268" name="Ink 7267">
                  <a:extLst>
                    <a:ext uri="{FF2B5EF4-FFF2-40B4-BE49-F238E27FC236}">
                      <a16:creationId xmlns:a16="http://schemas.microsoft.com/office/drawing/2014/main" id="{CCFAAE9E-1D37-43B6-83B9-20EEA84C20FD}"/>
                    </a:ext>
                  </a:extLst>
                </p:cNvPr>
                <p:cNvPicPr/>
                <p:nvPr/>
              </p:nvPicPr>
              <p:blipFill>
                <a:blip r:embed="rId768"/>
                <a:stretch>
                  <a:fillRect/>
                </a:stretch>
              </p:blipFill>
              <p:spPr>
                <a:xfrm>
                  <a:off x="6076380" y="2763060"/>
                  <a:ext cx="324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769">
              <p14:nvContentPartPr>
                <p14:cNvPr id="7270" name="Ink 7269">
                  <a:extLst>
                    <a:ext uri="{FF2B5EF4-FFF2-40B4-BE49-F238E27FC236}">
                      <a16:creationId xmlns:a16="http://schemas.microsoft.com/office/drawing/2014/main" id="{CD7A90D7-8A6B-4DB6-B2EF-E72FC3CEB122}"/>
                    </a:ext>
                  </a:extLst>
                </p14:cNvPr>
                <p14:cNvContentPartPr/>
                <p14:nvPr/>
              </p14:nvContentPartPr>
              <p14:xfrm>
                <a:off x="5813940" y="2513220"/>
                <a:ext cx="93240" cy="135000"/>
              </p14:xfrm>
            </p:contentPart>
          </mc:Choice>
          <mc:Fallback xmlns="">
            <p:pic>
              <p:nvPicPr>
                <p:cNvPr id="7270" name="Ink 7269">
                  <a:extLst>
                    <a:ext uri="{FF2B5EF4-FFF2-40B4-BE49-F238E27FC236}">
                      <a16:creationId xmlns:a16="http://schemas.microsoft.com/office/drawing/2014/main" id="{CD7A90D7-8A6B-4DB6-B2EF-E72FC3CEB122}"/>
                    </a:ext>
                  </a:extLst>
                </p:cNvPr>
                <p:cNvPicPr/>
                <p:nvPr/>
              </p:nvPicPr>
              <p:blipFill>
                <a:blip r:embed="rId770"/>
                <a:stretch>
                  <a:fillRect/>
                </a:stretch>
              </p:blipFill>
              <p:spPr>
                <a:xfrm>
                  <a:off x="5805300" y="2504580"/>
                  <a:ext cx="110880" cy="152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71">
            <p14:nvContentPartPr>
              <p14:cNvPr id="7272" name="Ink 7271">
                <a:extLst>
                  <a:ext uri="{FF2B5EF4-FFF2-40B4-BE49-F238E27FC236}">
                    <a16:creationId xmlns:a16="http://schemas.microsoft.com/office/drawing/2014/main" id="{89C5937A-BF36-4814-920F-80BFD3E783DE}"/>
                  </a:ext>
                </a:extLst>
              </p14:cNvPr>
              <p14:cNvContentPartPr/>
              <p14:nvPr/>
            </p14:nvContentPartPr>
            <p14:xfrm>
              <a:off x="5809260" y="2932980"/>
              <a:ext cx="114120" cy="160560"/>
            </p14:xfrm>
          </p:contentPart>
        </mc:Choice>
        <mc:Fallback xmlns="">
          <p:pic>
            <p:nvPicPr>
              <p:cNvPr id="7272" name="Ink 7271">
                <a:extLst>
                  <a:ext uri="{FF2B5EF4-FFF2-40B4-BE49-F238E27FC236}">
                    <a16:creationId xmlns:a16="http://schemas.microsoft.com/office/drawing/2014/main" id="{89C5937A-BF36-4814-920F-80BFD3E783DE}"/>
                  </a:ext>
                </a:extLst>
              </p:cNvPr>
              <p:cNvPicPr/>
              <p:nvPr/>
            </p:nvPicPr>
            <p:blipFill>
              <a:blip r:embed="rId772"/>
              <a:stretch>
                <a:fillRect/>
              </a:stretch>
            </p:blipFill>
            <p:spPr>
              <a:xfrm>
                <a:off x="5800620" y="2923980"/>
                <a:ext cx="131760" cy="178200"/>
              </a:xfrm>
              <a:prstGeom prst="rect">
                <a:avLst/>
              </a:prstGeom>
            </p:spPr>
          </p:pic>
        </mc:Fallback>
      </mc:AlternateContent>
      <p:grpSp>
        <p:nvGrpSpPr>
          <p:cNvPr id="7287" name="Group 7286">
            <a:extLst>
              <a:ext uri="{FF2B5EF4-FFF2-40B4-BE49-F238E27FC236}">
                <a16:creationId xmlns:a16="http://schemas.microsoft.com/office/drawing/2014/main" id="{21315DC2-3128-4F12-A045-78F60F4F0EBB}"/>
              </a:ext>
            </a:extLst>
          </p:cNvPr>
          <p:cNvGrpSpPr/>
          <p:nvPr/>
        </p:nvGrpSpPr>
        <p:grpSpPr>
          <a:xfrm>
            <a:off x="6241260" y="2639940"/>
            <a:ext cx="596880" cy="243360"/>
            <a:chOff x="6241260" y="2639940"/>
            <a:chExt cx="596880" cy="243360"/>
          </a:xfrm>
        </p:grpSpPr>
        <mc:AlternateContent xmlns:mc="http://schemas.openxmlformats.org/markup-compatibility/2006" xmlns:p14="http://schemas.microsoft.com/office/powerpoint/2010/main">
          <mc:Choice Requires="p14">
            <p:contentPart p14:bwMode="auto" r:id="rId773">
              <p14:nvContentPartPr>
                <p14:cNvPr id="7273" name="Ink 7272">
                  <a:extLst>
                    <a:ext uri="{FF2B5EF4-FFF2-40B4-BE49-F238E27FC236}">
                      <a16:creationId xmlns:a16="http://schemas.microsoft.com/office/drawing/2014/main" id="{BF55B8FA-D939-40B4-8A07-77A75D3DAE9F}"/>
                    </a:ext>
                  </a:extLst>
                </p14:cNvPr>
                <p14:cNvContentPartPr/>
                <p14:nvPr/>
              </p14:nvContentPartPr>
              <p14:xfrm>
                <a:off x="6241260" y="2639940"/>
                <a:ext cx="39240" cy="243360"/>
              </p14:xfrm>
            </p:contentPart>
          </mc:Choice>
          <mc:Fallback xmlns="">
            <p:pic>
              <p:nvPicPr>
                <p:cNvPr id="7273" name="Ink 7272">
                  <a:extLst>
                    <a:ext uri="{FF2B5EF4-FFF2-40B4-BE49-F238E27FC236}">
                      <a16:creationId xmlns:a16="http://schemas.microsoft.com/office/drawing/2014/main" id="{BF55B8FA-D939-40B4-8A07-77A75D3DAE9F}"/>
                    </a:ext>
                  </a:extLst>
                </p:cNvPr>
                <p:cNvPicPr/>
                <p:nvPr/>
              </p:nvPicPr>
              <p:blipFill>
                <a:blip r:embed="rId774"/>
                <a:stretch>
                  <a:fillRect/>
                </a:stretch>
              </p:blipFill>
              <p:spPr>
                <a:xfrm>
                  <a:off x="6232620" y="2630940"/>
                  <a:ext cx="5688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75">
              <p14:nvContentPartPr>
                <p14:cNvPr id="7274" name="Ink 7273">
                  <a:extLst>
                    <a:ext uri="{FF2B5EF4-FFF2-40B4-BE49-F238E27FC236}">
                      <a16:creationId xmlns:a16="http://schemas.microsoft.com/office/drawing/2014/main" id="{0074BFA1-DADE-4A15-8EAE-739B8F411B4E}"/>
                    </a:ext>
                  </a:extLst>
                </p14:cNvPr>
                <p14:cNvContentPartPr/>
                <p14:nvPr/>
              </p14:nvContentPartPr>
              <p14:xfrm>
                <a:off x="6293100" y="2733900"/>
                <a:ext cx="73800" cy="85320"/>
              </p14:xfrm>
            </p:contentPart>
          </mc:Choice>
          <mc:Fallback xmlns="">
            <p:pic>
              <p:nvPicPr>
                <p:cNvPr id="7274" name="Ink 7273">
                  <a:extLst>
                    <a:ext uri="{FF2B5EF4-FFF2-40B4-BE49-F238E27FC236}">
                      <a16:creationId xmlns:a16="http://schemas.microsoft.com/office/drawing/2014/main" id="{0074BFA1-DADE-4A15-8EAE-739B8F411B4E}"/>
                    </a:ext>
                  </a:extLst>
                </p:cNvPr>
                <p:cNvPicPr/>
                <p:nvPr/>
              </p:nvPicPr>
              <p:blipFill>
                <a:blip r:embed="rId776"/>
                <a:stretch>
                  <a:fillRect/>
                </a:stretch>
              </p:blipFill>
              <p:spPr>
                <a:xfrm>
                  <a:off x="6284100" y="2725260"/>
                  <a:ext cx="9144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777">
              <p14:nvContentPartPr>
                <p14:cNvPr id="7275" name="Ink 7274">
                  <a:extLst>
                    <a:ext uri="{FF2B5EF4-FFF2-40B4-BE49-F238E27FC236}">
                      <a16:creationId xmlns:a16="http://schemas.microsoft.com/office/drawing/2014/main" id="{2B4329E5-77E5-41DD-BF09-DA948720B72B}"/>
                    </a:ext>
                  </a:extLst>
                </p14:cNvPr>
                <p14:cNvContentPartPr/>
                <p14:nvPr/>
              </p14:nvContentPartPr>
              <p14:xfrm>
                <a:off x="6285180" y="2740020"/>
                <a:ext cx="92880" cy="87120"/>
              </p14:xfrm>
            </p:contentPart>
          </mc:Choice>
          <mc:Fallback xmlns="">
            <p:pic>
              <p:nvPicPr>
                <p:cNvPr id="7275" name="Ink 7274">
                  <a:extLst>
                    <a:ext uri="{FF2B5EF4-FFF2-40B4-BE49-F238E27FC236}">
                      <a16:creationId xmlns:a16="http://schemas.microsoft.com/office/drawing/2014/main" id="{2B4329E5-77E5-41DD-BF09-DA948720B72B}"/>
                    </a:ext>
                  </a:extLst>
                </p:cNvPr>
                <p:cNvPicPr/>
                <p:nvPr/>
              </p:nvPicPr>
              <p:blipFill>
                <a:blip r:embed="rId778"/>
                <a:stretch>
                  <a:fillRect/>
                </a:stretch>
              </p:blipFill>
              <p:spPr>
                <a:xfrm>
                  <a:off x="6276180" y="2731020"/>
                  <a:ext cx="1105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779">
              <p14:nvContentPartPr>
                <p14:cNvPr id="7276" name="Ink 7275">
                  <a:extLst>
                    <a:ext uri="{FF2B5EF4-FFF2-40B4-BE49-F238E27FC236}">
                      <a16:creationId xmlns:a16="http://schemas.microsoft.com/office/drawing/2014/main" id="{03692297-48B1-414D-B0AC-C77C0908BA2F}"/>
                    </a:ext>
                  </a:extLst>
                </p14:cNvPr>
                <p14:cNvContentPartPr/>
                <p14:nvPr/>
              </p14:nvContentPartPr>
              <p14:xfrm>
                <a:off x="6410820" y="2764500"/>
                <a:ext cx="59760" cy="14040"/>
              </p14:xfrm>
            </p:contentPart>
          </mc:Choice>
          <mc:Fallback xmlns="">
            <p:pic>
              <p:nvPicPr>
                <p:cNvPr id="7276" name="Ink 7275">
                  <a:extLst>
                    <a:ext uri="{FF2B5EF4-FFF2-40B4-BE49-F238E27FC236}">
                      <a16:creationId xmlns:a16="http://schemas.microsoft.com/office/drawing/2014/main" id="{03692297-48B1-414D-B0AC-C77C0908BA2F}"/>
                    </a:ext>
                  </a:extLst>
                </p:cNvPr>
                <p:cNvPicPr/>
                <p:nvPr/>
              </p:nvPicPr>
              <p:blipFill>
                <a:blip r:embed="rId780"/>
                <a:stretch>
                  <a:fillRect/>
                </a:stretch>
              </p:blipFill>
              <p:spPr>
                <a:xfrm>
                  <a:off x="6401820" y="2755860"/>
                  <a:ext cx="7740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781">
              <p14:nvContentPartPr>
                <p14:cNvPr id="7277" name="Ink 7276">
                  <a:extLst>
                    <a:ext uri="{FF2B5EF4-FFF2-40B4-BE49-F238E27FC236}">
                      <a16:creationId xmlns:a16="http://schemas.microsoft.com/office/drawing/2014/main" id="{04387572-20D7-429B-9D8B-1EEC2078BB98}"/>
                    </a:ext>
                  </a:extLst>
                </p14:cNvPr>
                <p14:cNvContentPartPr/>
                <p14:nvPr/>
              </p14:nvContentPartPr>
              <p14:xfrm>
                <a:off x="6502620" y="2733900"/>
                <a:ext cx="64080" cy="124200"/>
              </p14:xfrm>
            </p:contentPart>
          </mc:Choice>
          <mc:Fallback xmlns="">
            <p:pic>
              <p:nvPicPr>
                <p:cNvPr id="7277" name="Ink 7276">
                  <a:extLst>
                    <a:ext uri="{FF2B5EF4-FFF2-40B4-BE49-F238E27FC236}">
                      <a16:creationId xmlns:a16="http://schemas.microsoft.com/office/drawing/2014/main" id="{04387572-20D7-429B-9D8B-1EEC2078BB98}"/>
                    </a:ext>
                  </a:extLst>
                </p:cNvPr>
                <p:cNvPicPr/>
                <p:nvPr/>
              </p:nvPicPr>
              <p:blipFill>
                <a:blip r:embed="rId782"/>
                <a:stretch>
                  <a:fillRect/>
                </a:stretch>
              </p:blipFill>
              <p:spPr>
                <a:xfrm>
                  <a:off x="6493620" y="2725260"/>
                  <a:ext cx="817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783">
              <p14:nvContentPartPr>
                <p14:cNvPr id="7278" name="Ink 7277">
                  <a:extLst>
                    <a:ext uri="{FF2B5EF4-FFF2-40B4-BE49-F238E27FC236}">
                      <a16:creationId xmlns:a16="http://schemas.microsoft.com/office/drawing/2014/main" id="{E789C5B0-5F5A-4C05-B0B4-168686C1F72A}"/>
                    </a:ext>
                  </a:extLst>
                </p14:cNvPr>
                <p14:cNvContentPartPr/>
                <p14:nvPr/>
              </p14:nvContentPartPr>
              <p14:xfrm>
                <a:off x="6566340" y="2657220"/>
                <a:ext cx="69120" cy="200880"/>
              </p14:xfrm>
            </p:contentPart>
          </mc:Choice>
          <mc:Fallback xmlns="">
            <p:pic>
              <p:nvPicPr>
                <p:cNvPr id="7278" name="Ink 7277">
                  <a:extLst>
                    <a:ext uri="{FF2B5EF4-FFF2-40B4-BE49-F238E27FC236}">
                      <a16:creationId xmlns:a16="http://schemas.microsoft.com/office/drawing/2014/main" id="{E789C5B0-5F5A-4C05-B0B4-168686C1F72A}"/>
                    </a:ext>
                  </a:extLst>
                </p:cNvPr>
                <p:cNvPicPr/>
                <p:nvPr/>
              </p:nvPicPr>
              <p:blipFill>
                <a:blip r:embed="rId784"/>
                <a:stretch>
                  <a:fillRect/>
                </a:stretch>
              </p:blipFill>
              <p:spPr>
                <a:xfrm>
                  <a:off x="6557340" y="2648580"/>
                  <a:ext cx="867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785">
              <p14:nvContentPartPr>
                <p14:cNvPr id="7280" name="Ink 7279">
                  <a:extLst>
                    <a:ext uri="{FF2B5EF4-FFF2-40B4-BE49-F238E27FC236}">
                      <a16:creationId xmlns:a16="http://schemas.microsoft.com/office/drawing/2014/main" id="{13E60B36-0CB4-4C06-B944-2463A7568E4A}"/>
                    </a:ext>
                  </a:extLst>
                </p14:cNvPr>
                <p14:cNvContentPartPr/>
                <p14:nvPr/>
              </p14:nvContentPartPr>
              <p14:xfrm>
                <a:off x="6795660" y="2702580"/>
                <a:ext cx="3240" cy="110160"/>
              </p14:xfrm>
            </p:contentPart>
          </mc:Choice>
          <mc:Fallback xmlns="">
            <p:pic>
              <p:nvPicPr>
                <p:cNvPr id="7280" name="Ink 7279">
                  <a:extLst>
                    <a:ext uri="{FF2B5EF4-FFF2-40B4-BE49-F238E27FC236}">
                      <a16:creationId xmlns:a16="http://schemas.microsoft.com/office/drawing/2014/main" id="{13E60B36-0CB4-4C06-B944-2463A7568E4A}"/>
                    </a:ext>
                  </a:extLst>
                </p:cNvPr>
                <p:cNvPicPr/>
                <p:nvPr/>
              </p:nvPicPr>
              <p:blipFill>
                <a:blip r:embed="rId786"/>
                <a:stretch>
                  <a:fillRect/>
                </a:stretch>
              </p:blipFill>
              <p:spPr>
                <a:xfrm>
                  <a:off x="6786660" y="2693580"/>
                  <a:ext cx="2088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787">
              <p14:nvContentPartPr>
                <p14:cNvPr id="7281" name="Ink 7280">
                  <a:extLst>
                    <a:ext uri="{FF2B5EF4-FFF2-40B4-BE49-F238E27FC236}">
                      <a16:creationId xmlns:a16="http://schemas.microsoft.com/office/drawing/2014/main" id="{DB91B702-2B0E-4DB1-87B0-C04ABEA14C4F}"/>
                    </a:ext>
                  </a:extLst>
                </p14:cNvPr>
                <p14:cNvContentPartPr/>
                <p14:nvPr/>
              </p14:nvContentPartPr>
              <p14:xfrm>
                <a:off x="6749580" y="2758020"/>
                <a:ext cx="88560" cy="10080"/>
              </p14:xfrm>
            </p:contentPart>
          </mc:Choice>
          <mc:Fallback xmlns="">
            <p:pic>
              <p:nvPicPr>
                <p:cNvPr id="7281" name="Ink 7280">
                  <a:extLst>
                    <a:ext uri="{FF2B5EF4-FFF2-40B4-BE49-F238E27FC236}">
                      <a16:creationId xmlns:a16="http://schemas.microsoft.com/office/drawing/2014/main" id="{DB91B702-2B0E-4DB1-87B0-C04ABEA14C4F}"/>
                    </a:ext>
                  </a:extLst>
                </p:cNvPr>
                <p:cNvPicPr/>
                <p:nvPr/>
              </p:nvPicPr>
              <p:blipFill>
                <a:blip r:embed="rId788"/>
                <a:stretch>
                  <a:fillRect/>
                </a:stretch>
              </p:blipFill>
              <p:spPr>
                <a:xfrm>
                  <a:off x="6740580" y="2749380"/>
                  <a:ext cx="106200" cy="27720"/>
                </a:xfrm>
                <a:prstGeom prst="rect">
                  <a:avLst/>
                </a:prstGeom>
              </p:spPr>
            </p:pic>
          </mc:Fallback>
        </mc:AlternateContent>
      </p:grpSp>
      <p:grpSp>
        <p:nvGrpSpPr>
          <p:cNvPr id="7286" name="Group 7285">
            <a:extLst>
              <a:ext uri="{FF2B5EF4-FFF2-40B4-BE49-F238E27FC236}">
                <a16:creationId xmlns:a16="http://schemas.microsoft.com/office/drawing/2014/main" id="{D48965EB-9AD0-4420-AFF5-4969D67CE4FA}"/>
              </a:ext>
            </a:extLst>
          </p:cNvPr>
          <p:cNvGrpSpPr/>
          <p:nvPr/>
        </p:nvGrpSpPr>
        <p:grpSpPr>
          <a:xfrm>
            <a:off x="6960540" y="2655060"/>
            <a:ext cx="225000" cy="141120"/>
            <a:chOff x="6960540" y="2655060"/>
            <a:chExt cx="225000" cy="141120"/>
          </a:xfrm>
        </p:grpSpPr>
        <mc:AlternateContent xmlns:mc="http://schemas.openxmlformats.org/markup-compatibility/2006" xmlns:p14="http://schemas.microsoft.com/office/powerpoint/2010/main">
          <mc:Choice Requires="p14">
            <p:contentPart p14:bwMode="auto" r:id="rId789">
              <p14:nvContentPartPr>
                <p14:cNvPr id="7282" name="Ink 7281">
                  <a:extLst>
                    <a:ext uri="{FF2B5EF4-FFF2-40B4-BE49-F238E27FC236}">
                      <a16:creationId xmlns:a16="http://schemas.microsoft.com/office/drawing/2014/main" id="{EE51DD0B-8F98-430E-B4AE-2F725B3EF6E4}"/>
                    </a:ext>
                  </a:extLst>
                </p14:cNvPr>
                <p14:cNvContentPartPr/>
                <p14:nvPr/>
              </p14:nvContentPartPr>
              <p14:xfrm>
                <a:off x="6960540" y="2699700"/>
                <a:ext cx="74880" cy="88920"/>
              </p14:xfrm>
            </p:contentPart>
          </mc:Choice>
          <mc:Fallback xmlns="">
            <p:pic>
              <p:nvPicPr>
                <p:cNvPr id="7282" name="Ink 7281">
                  <a:extLst>
                    <a:ext uri="{FF2B5EF4-FFF2-40B4-BE49-F238E27FC236}">
                      <a16:creationId xmlns:a16="http://schemas.microsoft.com/office/drawing/2014/main" id="{EE51DD0B-8F98-430E-B4AE-2F725B3EF6E4}"/>
                    </a:ext>
                  </a:extLst>
                </p:cNvPr>
                <p:cNvPicPr/>
                <p:nvPr/>
              </p:nvPicPr>
              <p:blipFill>
                <a:blip r:embed="rId790"/>
                <a:stretch>
                  <a:fillRect/>
                </a:stretch>
              </p:blipFill>
              <p:spPr>
                <a:xfrm>
                  <a:off x="6951540" y="2691060"/>
                  <a:ext cx="9252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791">
              <p14:nvContentPartPr>
                <p14:cNvPr id="7283" name="Ink 7282">
                  <a:extLst>
                    <a:ext uri="{FF2B5EF4-FFF2-40B4-BE49-F238E27FC236}">
                      <a16:creationId xmlns:a16="http://schemas.microsoft.com/office/drawing/2014/main" id="{418CC300-7D42-4CCF-9627-77261CF414D5}"/>
                    </a:ext>
                  </a:extLst>
                </p14:cNvPr>
                <p14:cNvContentPartPr/>
                <p14:nvPr/>
              </p14:nvContentPartPr>
              <p14:xfrm>
                <a:off x="7066020" y="2725980"/>
                <a:ext cx="10080" cy="70200"/>
              </p14:xfrm>
            </p:contentPart>
          </mc:Choice>
          <mc:Fallback xmlns="">
            <p:pic>
              <p:nvPicPr>
                <p:cNvPr id="7283" name="Ink 7282">
                  <a:extLst>
                    <a:ext uri="{FF2B5EF4-FFF2-40B4-BE49-F238E27FC236}">
                      <a16:creationId xmlns:a16="http://schemas.microsoft.com/office/drawing/2014/main" id="{418CC300-7D42-4CCF-9627-77261CF414D5}"/>
                    </a:ext>
                  </a:extLst>
                </p:cNvPr>
                <p:cNvPicPr/>
                <p:nvPr/>
              </p:nvPicPr>
              <p:blipFill>
                <a:blip r:embed="rId792"/>
                <a:stretch>
                  <a:fillRect/>
                </a:stretch>
              </p:blipFill>
              <p:spPr>
                <a:xfrm>
                  <a:off x="7057380" y="2717340"/>
                  <a:ext cx="2772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793">
              <p14:nvContentPartPr>
                <p14:cNvPr id="7284" name="Ink 7283">
                  <a:extLst>
                    <a:ext uri="{FF2B5EF4-FFF2-40B4-BE49-F238E27FC236}">
                      <a16:creationId xmlns:a16="http://schemas.microsoft.com/office/drawing/2014/main" id="{5A6D7E5A-9986-4292-A86B-0073F5A4D9D5}"/>
                    </a:ext>
                  </a:extLst>
                </p14:cNvPr>
                <p14:cNvContentPartPr/>
                <p14:nvPr/>
              </p14:nvContentPartPr>
              <p14:xfrm>
                <a:off x="7062420" y="2655060"/>
                <a:ext cx="7920" cy="12960"/>
              </p14:xfrm>
            </p:contentPart>
          </mc:Choice>
          <mc:Fallback xmlns="">
            <p:pic>
              <p:nvPicPr>
                <p:cNvPr id="7284" name="Ink 7283">
                  <a:extLst>
                    <a:ext uri="{FF2B5EF4-FFF2-40B4-BE49-F238E27FC236}">
                      <a16:creationId xmlns:a16="http://schemas.microsoft.com/office/drawing/2014/main" id="{5A6D7E5A-9986-4292-A86B-0073F5A4D9D5}"/>
                    </a:ext>
                  </a:extLst>
                </p:cNvPr>
                <p:cNvPicPr/>
                <p:nvPr/>
              </p:nvPicPr>
              <p:blipFill>
                <a:blip r:embed="rId794"/>
                <a:stretch>
                  <a:fillRect/>
                </a:stretch>
              </p:blipFill>
              <p:spPr>
                <a:xfrm>
                  <a:off x="7053420" y="2646060"/>
                  <a:ext cx="255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95">
              <p14:nvContentPartPr>
                <p14:cNvPr id="7285" name="Ink 7284">
                  <a:extLst>
                    <a:ext uri="{FF2B5EF4-FFF2-40B4-BE49-F238E27FC236}">
                      <a16:creationId xmlns:a16="http://schemas.microsoft.com/office/drawing/2014/main" id="{8EC02D8A-F2F4-45CA-B3DA-A15C42422FEC}"/>
                    </a:ext>
                  </a:extLst>
                </p14:cNvPr>
                <p14:cNvContentPartPr/>
                <p14:nvPr/>
              </p14:nvContentPartPr>
              <p14:xfrm>
                <a:off x="7095180" y="2719860"/>
                <a:ext cx="90360" cy="68040"/>
              </p14:xfrm>
            </p:contentPart>
          </mc:Choice>
          <mc:Fallback xmlns="">
            <p:pic>
              <p:nvPicPr>
                <p:cNvPr id="7285" name="Ink 7284">
                  <a:extLst>
                    <a:ext uri="{FF2B5EF4-FFF2-40B4-BE49-F238E27FC236}">
                      <a16:creationId xmlns:a16="http://schemas.microsoft.com/office/drawing/2014/main" id="{8EC02D8A-F2F4-45CA-B3DA-A15C42422FEC}"/>
                    </a:ext>
                  </a:extLst>
                </p:cNvPr>
                <p:cNvPicPr/>
                <p:nvPr/>
              </p:nvPicPr>
              <p:blipFill>
                <a:blip r:embed="rId796"/>
                <a:stretch>
                  <a:fillRect/>
                </a:stretch>
              </p:blipFill>
              <p:spPr>
                <a:xfrm>
                  <a:off x="7086180" y="2710860"/>
                  <a:ext cx="108000" cy="85680"/>
                </a:xfrm>
                <a:prstGeom prst="rect">
                  <a:avLst/>
                </a:prstGeom>
              </p:spPr>
            </p:pic>
          </mc:Fallback>
        </mc:AlternateContent>
      </p:grpSp>
      <p:grpSp>
        <p:nvGrpSpPr>
          <p:cNvPr id="129" name="Group 128">
            <a:extLst>
              <a:ext uri="{FF2B5EF4-FFF2-40B4-BE49-F238E27FC236}">
                <a16:creationId xmlns:a16="http://schemas.microsoft.com/office/drawing/2014/main" id="{18D11E58-EABA-4D88-8DC4-48C489BB013D}"/>
              </a:ext>
            </a:extLst>
          </p:cNvPr>
          <p:cNvGrpSpPr/>
          <p:nvPr/>
        </p:nvGrpSpPr>
        <p:grpSpPr>
          <a:xfrm>
            <a:off x="7226940" y="2515020"/>
            <a:ext cx="582840" cy="421920"/>
            <a:chOff x="7226940" y="2515020"/>
            <a:chExt cx="582840" cy="421920"/>
          </a:xfrm>
        </p:grpSpPr>
        <mc:AlternateContent xmlns:mc="http://schemas.openxmlformats.org/markup-compatibility/2006" xmlns:p14="http://schemas.microsoft.com/office/powerpoint/2010/main">
          <mc:Choice Requires="p14">
            <p:contentPart p14:bwMode="auto" r:id="rId797">
              <p14:nvContentPartPr>
                <p14:cNvPr id="7288" name="Ink 7287">
                  <a:extLst>
                    <a:ext uri="{FF2B5EF4-FFF2-40B4-BE49-F238E27FC236}">
                      <a16:creationId xmlns:a16="http://schemas.microsoft.com/office/drawing/2014/main" id="{76A1CBED-B270-4436-9B8C-67AF98B476C3}"/>
                    </a:ext>
                  </a:extLst>
                </p14:cNvPr>
                <p14:cNvContentPartPr/>
                <p14:nvPr/>
              </p14:nvContentPartPr>
              <p14:xfrm>
                <a:off x="7226940" y="2623380"/>
                <a:ext cx="68040" cy="214920"/>
              </p14:xfrm>
            </p:contentPart>
          </mc:Choice>
          <mc:Fallback xmlns="">
            <p:pic>
              <p:nvPicPr>
                <p:cNvPr id="7288" name="Ink 7287">
                  <a:extLst>
                    <a:ext uri="{FF2B5EF4-FFF2-40B4-BE49-F238E27FC236}">
                      <a16:creationId xmlns:a16="http://schemas.microsoft.com/office/drawing/2014/main" id="{76A1CBED-B270-4436-9B8C-67AF98B476C3}"/>
                    </a:ext>
                  </a:extLst>
                </p:cNvPr>
                <p:cNvPicPr/>
                <p:nvPr/>
              </p:nvPicPr>
              <p:blipFill>
                <a:blip r:embed="rId798"/>
                <a:stretch>
                  <a:fillRect/>
                </a:stretch>
              </p:blipFill>
              <p:spPr>
                <a:xfrm>
                  <a:off x="7217940" y="2614380"/>
                  <a:ext cx="85680" cy="232560"/>
                </a:xfrm>
                <a:prstGeom prst="rect">
                  <a:avLst/>
                </a:prstGeom>
              </p:spPr>
            </p:pic>
          </mc:Fallback>
        </mc:AlternateContent>
        <mc:AlternateContent xmlns:mc="http://schemas.openxmlformats.org/markup-compatibility/2006" xmlns:p14="http://schemas.microsoft.com/office/powerpoint/2010/main">
          <mc:Choice Requires="p14">
            <p:contentPart p14:bwMode="auto" r:id="rId799">
              <p14:nvContentPartPr>
                <p14:cNvPr id="7289" name="Ink 7288">
                  <a:extLst>
                    <a:ext uri="{FF2B5EF4-FFF2-40B4-BE49-F238E27FC236}">
                      <a16:creationId xmlns:a16="http://schemas.microsoft.com/office/drawing/2014/main" id="{0776DD4F-0329-4264-A705-63A4E1328DF7}"/>
                    </a:ext>
                  </a:extLst>
                </p14:cNvPr>
                <p14:cNvContentPartPr/>
                <p14:nvPr/>
              </p14:nvContentPartPr>
              <p14:xfrm>
                <a:off x="7301820" y="2709420"/>
                <a:ext cx="83160" cy="83880"/>
              </p14:xfrm>
            </p:contentPart>
          </mc:Choice>
          <mc:Fallback xmlns="">
            <p:pic>
              <p:nvPicPr>
                <p:cNvPr id="7289" name="Ink 7288">
                  <a:extLst>
                    <a:ext uri="{FF2B5EF4-FFF2-40B4-BE49-F238E27FC236}">
                      <a16:creationId xmlns:a16="http://schemas.microsoft.com/office/drawing/2014/main" id="{0776DD4F-0329-4264-A705-63A4E1328DF7}"/>
                    </a:ext>
                  </a:extLst>
                </p:cNvPr>
                <p:cNvPicPr/>
                <p:nvPr/>
              </p:nvPicPr>
              <p:blipFill>
                <a:blip r:embed="rId800"/>
                <a:stretch>
                  <a:fillRect/>
                </a:stretch>
              </p:blipFill>
              <p:spPr>
                <a:xfrm>
                  <a:off x="7292820" y="2700420"/>
                  <a:ext cx="10080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801">
              <p14:nvContentPartPr>
                <p14:cNvPr id="7290" name="Ink 7289">
                  <a:extLst>
                    <a:ext uri="{FF2B5EF4-FFF2-40B4-BE49-F238E27FC236}">
                      <a16:creationId xmlns:a16="http://schemas.microsoft.com/office/drawing/2014/main" id="{2D96FE10-1E50-4910-B3C9-9810837AD18D}"/>
                    </a:ext>
                  </a:extLst>
                </p14:cNvPr>
                <p14:cNvContentPartPr/>
                <p14:nvPr/>
              </p14:nvContentPartPr>
              <p14:xfrm>
                <a:off x="7306140" y="2718420"/>
                <a:ext cx="93240" cy="74880"/>
              </p14:xfrm>
            </p:contentPart>
          </mc:Choice>
          <mc:Fallback xmlns="">
            <p:pic>
              <p:nvPicPr>
                <p:cNvPr id="7290" name="Ink 7289">
                  <a:extLst>
                    <a:ext uri="{FF2B5EF4-FFF2-40B4-BE49-F238E27FC236}">
                      <a16:creationId xmlns:a16="http://schemas.microsoft.com/office/drawing/2014/main" id="{2D96FE10-1E50-4910-B3C9-9810837AD18D}"/>
                    </a:ext>
                  </a:extLst>
                </p:cNvPr>
                <p:cNvPicPr/>
                <p:nvPr/>
              </p:nvPicPr>
              <p:blipFill>
                <a:blip r:embed="rId802"/>
                <a:stretch>
                  <a:fillRect/>
                </a:stretch>
              </p:blipFill>
              <p:spPr>
                <a:xfrm>
                  <a:off x="7297140" y="2709420"/>
                  <a:ext cx="11088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803">
              <p14:nvContentPartPr>
                <p14:cNvPr id="7291" name="Ink 7290">
                  <a:extLst>
                    <a:ext uri="{FF2B5EF4-FFF2-40B4-BE49-F238E27FC236}">
                      <a16:creationId xmlns:a16="http://schemas.microsoft.com/office/drawing/2014/main" id="{939B2892-788E-4D40-B018-147FF426F68F}"/>
                    </a:ext>
                  </a:extLst>
                </p14:cNvPr>
                <p14:cNvContentPartPr/>
                <p14:nvPr/>
              </p14:nvContentPartPr>
              <p14:xfrm>
                <a:off x="7487220" y="2700060"/>
                <a:ext cx="5760" cy="80640"/>
              </p14:xfrm>
            </p:contentPart>
          </mc:Choice>
          <mc:Fallback xmlns="">
            <p:pic>
              <p:nvPicPr>
                <p:cNvPr id="7291" name="Ink 7290">
                  <a:extLst>
                    <a:ext uri="{FF2B5EF4-FFF2-40B4-BE49-F238E27FC236}">
                      <a16:creationId xmlns:a16="http://schemas.microsoft.com/office/drawing/2014/main" id="{939B2892-788E-4D40-B018-147FF426F68F}"/>
                    </a:ext>
                  </a:extLst>
                </p:cNvPr>
                <p:cNvPicPr/>
                <p:nvPr/>
              </p:nvPicPr>
              <p:blipFill>
                <a:blip r:embed="rId804"/>
                <a:stretch>
                  <a:fillRect/>
                </a:stretch>
              </p:blipFill>
              <p:spPr>
                <a:xfrm>
                  <a:off x="7478580" y="2691060"/>
                  <a:ext cx="2340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805">
              <p14:nvContentPartPr>
                <p14:cNvPr id="7292" name="Ink 7291">
                  <a:extLst>
                    <a:ext uri="{FF2B5EF4-FFF2-40B4-BE49-F238E27FC236}">
                      <a16:creationId xmlns:a16="http://schemas.microsoft.com/office/drawing/2014/main" id="{A6E89EB1-74B2-4308-A1BB-0A18E3390225}"/>
                    </a:ext>
                  </a:extLst>
                </p14:cNvPr>
                <p14:cNvContentPartPr/>
                <p14:nvPr/>
              </p14:nvContentPartPr>
              <p14:xfrm>
                <a:off x="7438260" y="2735700"/>
                <a:ext cx="74520" cy="10800"/>
              </p14:xfrm>
            </p:contentPart>
          </mc:Choice>
          <mc:Fallback xmlns="">
            <p:pic>
              <p:nvPicPr>
                <p:cNvPr id="7292" name="Ink 7291">
                  <a:extLst>
                    <a:ext uri="{FF2B5EF4-FFF2-40B4-BE49-F238E27FC236}">
                      <a16:creationId xmlns:a16="http://schemas.microsoft.com/office/drawing/2014/main" id="{A6E89EB1-74B2-4308-A1BB-0A18E3390225}"/>
                    </a:ext>
                  </a:extLst>
                </p:cNvPr>
                <p:cNvPicPr/>
                <p:nvPr/>
              </p:nvPicPr>
              <p:blipFill>
                <a:blip r:embed="rId806"/>
                <a:stretch>
                  <a:fillRect/>
                </a:stretch>
              </p:blipFill>
              <p:spPr>
                <a:xfrm>
                  <a:off x="7429260" y="2726700"/>
                  <a:ext cx="92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07">
              <p14:nvContentPartPr>
                <p14:cNvPr id="7293" name="Ink 7292">
                  <a:extLst>
                    <a:ext uri="{FF2B5EF4-FFF2-40B4-BE49-F238E27FC236}">
                      <a16:creationId xmlns:a16="http://schemas.microsoft.com/office/drawing/2014/main" id="{44F19810-3A29-4EFD-9F2D-D302869BC8E6}"/>
                    </a:ext>
                  </a:extLst>
                </p14:cNvPr>
                <p14:cNvContentPartPr/>
                <p14:nvPr/>
              </p14:nvContentPartPr>
              <p14:xfrm>
                <a:off x="7565340" y="2710140"/>
                <a:ext cx="65880" cy="141840"/>
              </p14:xfrm>
            </p:contentPart>
          </mc:Choice>
          <mc:Fallback xmlns="">
            <p:pic>
              <p:nvPicPr>
                <p:cNvPr id="7293" name="Ink 7292">
                  <a:extLst>
                    <a:ext uri="{FF2B5EF4-FFF2-40B4-BE49-F238E27FC236}">
                      <a16:creationId xmlns:a16="http://schemas.microsoft.com/office/drawing/2014/main" id="{44F19810-3A29-4EFD-9F2D-D302869BC8E6}"/>
                    </a:ext>
                  </a:extLst>
                </p:cNvPr>
                <p:cNvPicPr/>
                <p:nvPr/>
              </p:nvPicPr>
              <p:blipFill>
                <a:blip r:embed="rId808"/>
                <a:stretch>
                  <a:fillRect/>
                </a:stretch>
              </p:blipFill>
              <p:spPr>
                <a:xfrm>
                  <a:off x="7556700" y="2701140"/>
                  <a:ext cx="83520" cy="159480"/>
                </a:xfrm>
                <a:prstGeom prst="rect">
                  <a:avLst/>
                </a:prstGeom>
              </p:spPr>
            </p:pic>
          </mc:Fallback>
        </mc:AlternateContent>
        <mc:AlternateContent xmlns:mc="http://schemas.openxmlformats.org/markup-compatibility/2006" xmlns:p14="http://schemas.microsoft.com/office/powerpoint/2010/main">
          <mc:Choice Requires="p14">
            <p:contentPart p14:bwMode="auto" r:id="rId809">
              <p14:nvContentPartPr>
                <p14:cNvPr id="7294" name="Ink 7293">
                  <a:extLst>
                    <a:ext uri="{FF2B5EF4-FFF2-40B4-BE49-F238E27FC236}">
                      <a16:creationId xmlns:a16="http://schemas.microsoft.com/office/drawing/2014/main" id="{94C165E8-9F1F-4A97-BB60-D2C21F0201FD}"/>
                    </a:ext>
                  </a:extLst>
                </p14:cNvPr>
                <p14:cNvContentPartPr/>
                <p14:nvPr/>
              </p14:nvContentPartPr>
              <p14:xfrm>
                <a:off x="7658940" y="2633460"/>
                <a:ext cx="61200" cy="202680"/>
              </p14:xfrm>
            </p:contentPart>
          </mc:Choice>
          <mc:Fallback xmlns="">
            <p:pic>
              <p:nvPicPr>
                <p:cNvPr id="7294" name="Ink 7293">
                  <a:extLst>
                    <a:ext uri="{FF2B5EF4-FFF2-40B4-BE49-F238E27FC236}">
                      <a16:creationId xmlns:a16="http://schemas.microsoft.com/office/drawing/2014/main" id="{94C165E8-9F1F-4A97-BB60-D2C21F0201FD}"/>
                    </a:ext>
                  </a:extLst>
                </p:cNvPr>
                <p:cNvPicPr/>
                <p:nvPr/>
              </p:nvPicPr>
              <p:blipFill>
                <a:blip r:embed="rId810"/>
                <a:stretch>
                  <a:fillRect/>
                </a:stretch>
              </p:blipFill>
              <p:spPr>
                <a:xfrm>
                  <a:off x="7649940" y="2624820"/>
                  <a:ext cx="788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11">
              <p14:nvContentPartPr>
                <p14:cNvPr id="128" name="Ink 127">
                  <a:extLst>
                    <a:ext uri="{FF2B5EF4-FFF2-40B4-BE49-F238E27FC236}">
                      <a16:creationId xmlns:a16="http://schemas.microsoft.com/office/drawing/2014/main" id="{C209DF86-F672-4A75-A804-B9AAD7B51442}"/>
                    </a:ext>
                  </a:extLst>
                </p14:cNvPr>
                <p14:cNvContentPartPr/>
                <p14:nvPr/>
              </p14:nvContentPartPr>
              <p14:xfrm>
                <a:off x="7702500" y="2515020"/>
                <a:ext cx="107280" cy="421920"/>
              </p14:xfrm>
            </p:contentPart>
          </mc:Choice>
          <mc:Fallback xmlns="">
            <p:pic>
              <p:nvPicPr>
                <p:cNvPr id="128" name="Ink 127">
                  <a:extLst>
                    <a:ext uri="{FF2B5EF4-FFF2-40B4-BE49-F238E27FC236}">
                      <a16:creationId xmlns:a16="http://schemas.microsoft.com/office/drawing/2014/main" id="{C209DF86-F672-4A75-A804-B9AAD7B51442}"/>
                    </a:ext>
                  </a:extLst>
                </p:cNvPr>
                <p:cNvPicPr/>
                <p:nvPr/>
              </p:nvPicPr>
              <p:blipFill>
                <a:blip r:embed="rId812"/>
                <a:stretch>
                  <a:fillRect/>
                </a:stretch>
              </p:blipFill>
              <p:spPr>
                <a:xfrm>
                  <a:off x="7693860" y="2506020"/>
                  <a:ext cx="124920" cy="439560"/>
                </a:xfrm>
                <a:prstGeom prst="rect">
                  <a:avLst/>
                </a:prstGeom>
              </p:spPr>
            </p:pic>
          </mc:Fallback>
        </mc:AlternateContent>
      </p:grpSp>
      <p:grpSp>
        <p:nvGrpSpPr>
          <p:cNvPr id="136" name="Group 135">
            <a:extLst>
              <a:ext uri="{FF2B5EF4-FFF2-40B4-BE49-F238E27FC236}">
                <a16:creationId xmlns:a16="http://schemas.microsoft.com/office/drawing/2014/main" id="{72715027-B62C-4F30-8AD7-680334F7C8B0}"/>
              </a:ext>
            </a:extLst>
          </p:cNvPr>
          <p:cNvGrpSpPr/>
          <p:nvPr/>
        </p:nvGrpSpPr>
        <p:grpSpPr>
          <a:xfrm>
            <a:off x="4113660" y="3240420"/>
            <a:ext cx="418320" cy="158400"/>
            <a:chOff x="4113660" y="3240420"/>
            <a:chExt cx="418320" cy="158400"/>
          </a:xfrm>
        </p:grpSpPr>
        <mc:AlternateContent xmlns:mc="http://schemas.openxmlformats.org/markup-compatibility/2006" xmlns:p14="http://schemas.microsoft.com/office/powerpoint/2010/main">
          <mc:Choice Requires="p14">
            <p:contentPart p14:bwMode="auto" r:id="rId813">
              <p14:nvContentPartPr>
                <p14:cNvPr id="130" name="Ink 129">
                  <a:extLst>
                    <a:ext uri="{FF2B5EF4-FFF2-40B4-BE49-F238E27FC236}">
                      <a16:creationId xmlns:a16="http://schemas.microsoft.com/office/drawing/2014/main" id="{53DC168A-9FBB-4C9C-BD01-D453CF4ED514}"/>
                    </a:ext>
                  </a:extLst>
                </p14:cNvPr>
                <p14:cNvContentPartPr/>
                <p14:nvPr/>
              </p14:nvContentPartPr>
              <p14:xfrm>
                <a:off x="4113660" y="3304500"/>
                <a:ext cx="118440" cy="94320"/>
              </p14:xfrm>
            </p:contentPart>
          </mc:Choice>
          <mc:Fallback xmlns="">
            <p:pic>
              <p:nvPicPr>
                <p:cNvPr id="130" name="Ink 129">
                  <a:extLst>
                    <a:ext uri="{FF2B5EF4-FFF2-40B4-BE49-F238E27FC236}">
                      <a16:creationId xmlns:a16="http://schemas.microsoft.com/office/drawing/2014/main" id="{53DC168A-9FBB-4C9C-BD01-D453CF4ED514}"/>
                    </a:ext>
                  </a:extLst>
                </p:cNvPr>
                <p:cNvPicPr/>
                <p:nvPr/>
              </p:nvPicPr>
              <p:blipFill>
                <a:blip r:embed="rId814"/>
                <a:stretch>
                  <a:fillRect/>
                </a:stretch>
              </p:blipFill>
              <p:spPr>
                <a:xfrm>
                  <a:off x="4105020" y="3295500"/>
                  <a:ext cx="13608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815">
              <p14:nvContentPartPr>
                <p14:cNvPr id="131" name="Ink 130">
                  <a:extLst>
                    <a:ext uri="{FF2B5EF4-FFF2-40B4-BE49-F238E27FC236}">
                      <a16:creationId xmlns:a16="http://schemas.microsoft.com/office/drawing/2014/main" id="{624B7714-BF4C-4946-8B5D-2B2CE9B9A4C0}"/>
                    </a:ext>
                  </a:extLst>
                </p14:cNvPr>
                <p14:cNvContentPartPr/>
                <p14:nvPr/>
              </p14:nvContentPartPr>
              <p14:xfrm>
                <a:off x="4292580" y="3301980"/>
                <a:ext cx="32400" cy="70920"/>
              </p14:xfrm>
            </p:contentPart>
          </mc:Choice>
          <mc:Fallback xmlns="">
            <p:pic>
              <p:nvPicPr>
                <p:cNvPr id="131" name="Ink 130">
                  <a:extLst>
                    <a:ext uri="{FF2B5EF4-FFF2-40B4-BE49-F238E27FC236}">
                      <a16:creationId xmlns:a16="http://schemas.microsoft.com/office/drawing/2014/main" id="{624B7714-BF4C-4946-8B5D-2B2CE9B9A4C0}"/>
                    </a:ext>
                  </a:extLst>
                </p:cNvPr>
                <p:cNvPicPr/>
                <p:nvPr/>
              </p:nvPicPr>
              <p:blipFill>
                <a:blip r:embed="rId816"/>
                <a:stretch>
                  <a:fillRect/>
                </a:stretch>
              </p:blipFill>
              <p:spPr>
                <a:xfrm>
                  <a:off x="4283580" y="3293340"/>
                  <a:ext cx="500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817">
              <p14:nvContentPartPr>
                <p14:cNvPr id="132" name="Ink 131">
                  <a:extLst>
                    <a:ext uri="{FF2B5EF4-FFF2-40B4-BE49-F238E27FC236}">
                      <a16:creationId xmlns:a16="http://schemas.microsoft.com/office/drawing/2014/main" id="{4DBFBC63-E423-4865-812B-419B22658148}"/>
                    </a:ext>
                  </a:extLst>
                </p14:cNvPr>
                <p14:cNvContentPartPr/>
                <p14:nvPr/>
              </p14:nvContentPartPr>
              <p14:xfrm>
                <a:off x="4243260" y="3249780"/>
                <a:ext cx="21600" cy="10800"/>
              </p14:xfrm>
            </p:contentPart>
          </mc:Choice>
          <mc:Fallback xmlns="">
            <p:pic>
              <p:nvPicPr>
                <p:cNvPr id="132" name="Ink 131">
                  <a:extLst>
                    <a:ext uri="{FF2B5EF4-FFF2-40B4-BE49-F238E27FC236}">
                      <a16:creationId xmlns:a16="http://schemas.microsoft.com/office/drawing/2014/main" id="{4DBFBC63-E423-4865-812B-419B22658148}"/>
                    </a:ext>
                  </a:extLst>
                </p:cNvPr>
                <p:cNvPicPr/>
                <p:nvPr/>
              </p:nvPicPr>
              <p:blipFill>
                <a:blip r:embed="rId818"/>
                <a:stretch>
                  <a:fillRect/>
                </a:stretch>
              </p:blipFill>
              <p:spPr>
                <a:xfrm>
                  <a:off x="4234260" y="3241140"/>
                  <a:ext cx="3924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19">
              <p14:nvContentPartPr>
                <p14:cNvPr id="133" name="Ink 132">
                  <a:extLst>
                    <a:ext uri="{FF2B5EF4-FFF2-40B4-BE49-F238E27FC236}">
                      <a16:creationId xmlns:a16="http://schemas.microsoft.com/office/drawing/2014/main" id="{59F3635D-07D6-41E5-92FA-E1D0E5FC288B}"/>
                    </a:ext>
                  </a:extLst>
                </p14:cNvPr>
                <p14:cNvContentPartPr/>
                <p14:nvPr/>
              </p14:nvContentPartPr>
              <p14:xfrm>
                <a:off x="4336140" y="3242220"/>
                <a:ext cx="62640" cy="103680"/>
              </p14:xfrm>
            </p:contentPart>
          </mc:Choice>
          <mc:Fallback xmlns="">
            <p:pic>
              <p:nvPicPr>
                <p:cNvPr id="133" name="Ink 132">
                  <a:extLst>
                    <a:ext uri="{FF2B5EF4-FFF2-40B4-BE49-F238E27FC236}">
                      <a16:creationId xmlns:a16="http://schemas.microsoft.com/office/drawing/2014/main" id="{59F3635D-07D6-41E5-92FA-E1D0E5FC288B}"/>
                    </a:ext>
                  </a:extLst>
                </p:cNvPr>
                <p:cNvPicPr/>
                <p:nvPr/>
              </p:nvPicPr>
              <p:blipFill>
                <a:blip r:embed="rId820"/>
                <a:stretch>
                  <a:fillRect/>
                </a:stretch>
              </p:blipFill>
              <p:spPr>
                <a:xfrm>
                  <a:off x="4327140" y="3233220"/>
                  <a:ext cx="80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21">
              <p14:nvContentPartPr>
                <p14:cNvPr id="134" name="Ink 133">
                  <a:extLst>
                    <a:ext uri="{FF2B5EF4-FFF2-40B4-BE49-F238E27FC236}">
                      <a16:creationId xmlns:a16="http://schemas.microsoft.com/office/drawing/2014/main" id="{2A0418D2-CF10-4781-85C0-04AF34F488CE}"/>
                    </a:ext>
                  </a:extLst>
                </p14:cNvPr>
                <p14:cNvContentPartPr/>
                <p14:nvPr/>
              </p14:nvContentPartPr>
              <p14:xfrm>
                <a:off x="4336140" y="3240420"/>
                <a:ext cx="195840" cy="96840"/>
              </p14:xfrm>
            </p:contentPart>
          </mc:Choice>
          <mc:Fallback xmlns="">
            <p:pic>
              <p:nvPicPr>
                <p:cNvPr id="134" name="Ink 133">
                  <a:extLst>
                    <a:ext uri="{FF2B5EF4-FFF2-40B4-BE49-F238E27FC236}">
                      <a16:creationId xmlns:a16="http://schemas.microsoft.com/office/drawing/2014/main" id="{2A0418D2-CF10-4781-85C0-04AF34F488CE}"/>
                    </a:ext>
                  </a:extLst>
                </p:cNvPr>
                <p:cNvPicPr/>
                <p:nvPr/>
              </p:nvPicPr>
              <p:blipFill>
                <a:blip r:embed="rId822"/>
                <a:stretch>
                  <a:fillRect/>
                </a:stretch>
              </p:blipFill>
              <p:spPr>
                <a:xfrm>
                  <a:off x="4327140" y="3231420"/>
                  <a:ext cx="213480" cy="114480"/>
                </a:xfrm>
                <a:prstGeom prst="rect">
                  <a:avLst/>
                </a:prstGeom>
              </p:spPr>
            </p:pic>
          </mc:Fallback>
        </mc:AlternateContent>
      </p:grpSp>
      <p:grpSp>
        <p:nvGrpSpPr>
          <p:cNvPr id="156" name="Group 155">
            <a:extLst>
              <a:ext uri="{FF2B5EF4-FFF2-40B4-BE49-F238E27FC236}">
                <a16:creationId xmlns:a16="http://schemas.microsoft.com/office/drawing/2014/main" id="{75EBD6F8-42F6-4BCF-BEE5-1231843F49B0}"/>
              </a:ext>
            </a:extLst>
          </p:cNvPr>
          <p:cNvGrpSpPr/>
          <p:nvPr/>
        </p:nvGrpSpPr>
        <p:grpSpPr>
          <a:xfrm>
            <a:off x="4724220" y="3215580"/>
            <a:ext cx="885960" cy="213480"/>
            <a:chOff x="4724220" y="3215580"/>
            <a:chExt cx="885960" cy="213480"/>
          </a:xfrm>
        </p:grpSpPr>
        <mc:AlternateContent xmlns:mc="http://schemas.openxmlformats.org/markup-compatibility/2006" xmlns:p14="http://schemas.microsoft.com/office/powerpoint/2010/main">
          <mc:Choice Requires="p14">
            <p:contentPart p14:bwMode="auto" r:id="rId823">
              <p14:nvContentPartPr>
                <p14:cNvPr id="137" name="Ink 136">
                  <a:extLst>
                    <a:ext uri="{FF2B5EF4-FFF2-40B4-BE49-F238E27FC236}">
                      <a16:creationId xmlns:a16="http://schemas.microsoft.com/office/drawing/2014/main" id="{CE93EBBA-5E49-4A42-9451-247FD53765F5}"/>
                    </a:ext>
                  </a:extLst>
                </p14:cNvPr>
                <p14:cNvContentPartPr/>
                <p14:nvPr/>
              </p14:nvContentPartPr>
              <p14:xfrm>
                <a:off x="4729260" y="3282180"/>
                <a:ext cx="92160" cy="82800"/>
              </p14:xfrm>
            </p:contentPart>
          </mc:Choice>
          <mc:Fallback xmlns="">
            <p:pic>
              <p:nvPicPr>
                <p:cNvPr id="137" name="Ink 136">
                  <a:extLst>
                    <a:ext uri="{FF2B5EF4-FFF2-40B4-BE49-F238E27FC236}">
                      <a16:creationId xmlns:a16="http://schemas.microsoft.com/office/drawing/2014/main" id="{CE93EBBA-5E49-4A42-9451-247FD53765F5}"/>
                    </a:ext>
                  </a:extLst>
                </p:cNvPr>
                <p:cNvPicPr/>
                <p:nvPr/>
              </p:nvPicPr>
              <p:blipFill>
                <a:blip r:embed="rId824"/>
                <a:stretch>
                  <a:fillRect/>
                </a:stretch>
              </p:blipFill>
              <p:spPr>
                <a:xfrm>
                  <a:off x="4720620" y="3273540"/>
                  <a:ext cx="1098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825">
              <p14:nvContentPartPr>
                <p14:cNvPr id="138" name="Ink 137">
                  <a:extLst>
                    <a:ext uri="{FF2B5EF4-FFF2-40B4-BE49-F238E27FC236}">
                      <a16:creationId xmlns:a16="http://schemas.microsoft.com/office/drawing/2014/main" id="{F6A3AC43-EFE7-4FC4-8036-78AA3CCE0714}"/>
                    </a:ext>
                  </a:extLst>
                </p14:cNvPr>
                <p14:cNvContentPartPr/>
                <p14:nvPr/>
              </p14:nvContentPartPr>
              <p14:xfrm>
                <a:off x="4724220" y="3276420"/>
                <a:ext cx="83520" cy="152640"/>
              </p14:xfrm>
            </p:contentPart>
          </mc:Choice>
          <mc:Fallback xmlns="">
            <p:pic>
              <p:nvPicPr>
                <p:cNvPr id="138" name="Ink 137">
                  <a:extLst>
                    <a:ext uri="{FF2B5EF4-FFF2-40B4-BE49-F238E27FC236}">
                      <a16:creationId xmlns:a16="http://schemas.microsoft.com/office/drawing/2014/main" id="{F6A3AC43-EFE7-4FC4-8036-78AA3CCE0714}"/>
                    </a:ext>
                  </a:extLst>
                </p:cNvPr>
                <p:cNvPicPr/>
                <p:nvPr/>
              </p:nvPicPr>
              <p:blipFill>
                <a:blip r:embed="rId826"/>
                <a:stretch>
                  <a:fillRect/>
                </a:stretch>
              </p:blipFill>
              <p:spPr>
                <a:xfrm>
                  <a:off x="4715220" y="3267780"/>
                  <a:ext cx="10116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827">
              <p14:nvContentPartPr>
                <p14:cNvPr id="139" name="Ink 138">
                  <a:extLst>
                    <a:ext uri="{FF2B5EF4-FFF2-40B4-BE49-F238E27FC236}">
                      <a16:creationId xmlns:a16="http://schemas.microsoft.com/office/drawing/2014/main" id="{9BA48A55-23E4-437A-BDFE-316C1D21ADA8}"/>
                    </a:ext>
                  </a:extLst>
                </p14:cNvPr>
                <p14:cNvContentPartPr/>
                <p14:nvPr/>
              </p14:nvContentPartPr>
              <p14:xfrm>
                <a:off x="4870020" y="3328260"/>
                <a:ext cx="72000" cy="16560"/>
              </p14:xfrm>
            </p:contentPart>
          </mc:Choice>
          <mc:Fallback xmlns="">
            <p:pic>
              <p:nvPicPr>
                <p:cNvPr id="139" name="Ink 138">
                  <a:extLst>
                    <a:ext uri="{FF2B5EF4-FFF2-40B4-BE49-F238E27FC236}">
                      <a16:creationId xmlns:a16="http://schemas.microsoft.com/office/drawing/2014/main" id="{9BA48A55-23E4-437A-BDFE-316C1D21ADA8}"/>
                    </a:ext>
                  </a:extLst>
                </p:cNvPr>
                <p:cNvPicPr/>
                <p:nvPr/>
              </p:nvPicPr>
              <p:blipFill>
                <a:blip r:embed="rId828"/>
                <a:stretch>
                  <a:fillRect/>
                </a:stretch>
              </p:blipFill>
              <p:spPr>
                <a:xfrm>
                  <a:off x="4861380" y="3319260"/>
                  <a:ext cx="896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829">
              <p14:nvContentPartPr>
                <p14:cNvPr id="140" name="Ink 139">
                  <a:extLst>
                    <a:ext uri="{FF2B5EF4-FFF2-40B4-BE49-F238E27FC236}">
                      <a16:creationId xmlns:a16="http://schemas.microsoft.com/office/drawing/2014/main" id="{4B161D71-33D0-4FAD-97DA-62CAD1E2A681}"/>
                    </a:ext>
                  </a:extLst>
                </p14:cNvPr>
                <p14:cNvContentPartPr/>
                <p14:nvPr/>
              </p14:nvContentPartPr>
              <p14:xfrm>
                <a:off x="4853460" y="3290100"/>
                <a:ext cx="79200" cy="28800"/>
              </p14:xfrm>
            </p:contentPart>
          </mc:Choice>
          <mc:Fallback xmlns="">
            <p:pic>
              <p:nvPicPr>
                <p:cNvPr id="140" name="Ink 139">
                  <a:extLst>
                    <a:ext uri="{FF2B5EF4-FFF2-40B4-BE49-F238E27FC236}">
                      <a16:creationId xmlns:a16="http://schemas.microsoft.com/office/drawing/2014/main" id="{4B161D71-33D0-4FAD-97DA-62CAD1E2A681}"/>
                    </a:ext>
                  </a:extLst>
                </p:cNvPr>
                <p:cNvPicPr/>
                <p:nvPr/>
              </p:nvPicPr>
              <p:blipFill>
                <a:blip r:embed="rId830"/>
                <a:stretch>
                  <a:fillRect/>
                </a:stretch>
              </p:blipFill>
              <p:spPr>
                <a:xfrm>
                  <a:off x="4844460" y="3281460"/>
                  <a:ext cx="9684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831">
              <p14:nvContentPartPr>
                <p14:cNvPr id="142" name="Ink 141">
                  <a:extLst>
                    <a:ext uri="{FF2B5EF4-FFF2-40B4-BE49-F238E27FC236}">
                      <a16:creationId xmlns:a16="http://schemas.microsoft.com/office/drawing/2014/main" id="{60CF0E31-7980-45E4-9011-85F970412936}"/>
                    </a:ext>
                  </a:extLst>
                </p14:cNvPr>
                <p14:cNvContentPartPr/>
                <p14:nvPr/>
              </p14:nvContentPartPr>
              <p14:xfrm>
                <a:off x="5048580" y="3251220"/>
                <a:ext cx="82800" cy="131760"/>
              </p14:xfrm>
            </p:contentPart>
          </mc:Choice>
          <mc:Fallback xmlns="">
            <p:pic>
              <p:nvPicPr>
                <p:cNvPr id="142" name="Ink 141">
                  <a:extLst>
                    <a:ext uri="{FF2B5EF4-FFF2-40B4-BE49-F238E27FC236}">
                      <a16:creationId xmlns:a16="http://schemas.microsoft.com/office/drawing/2014/main" id="{60CF0E31-7980-45E4-9011-85F970412936}"/>
                    </a:ext>
                  </a:extLst>
                </p:cNvPr>
                <p:cNvPicPr/>
                <p:nvPr/>
              </p:nvPicPr>
              <p:blipFill>
                <a:blip r:embed="rId832"/>
                <a:stretch>
                  <a:fillRect/>
                </a:stretch>
              </p:blipFill>
              <p:spPr>
                <a:xfrm>
                  <a:off x="5039940" y="3242220"/>
                  <a:ext cx="10044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833">
              <p14:nvContentPartPr>
                <p14:cNvPr id="143" name="Ink 142">
                  <a:extLst>
                    <a:ext uri="{FF2B5EF4-FFF2-40B4-BE49-F238E27FC236}">
                      <a16:creationId xmlns:a16="http://schemas.microsoft.com/office/drawing/2014/main" id="{28809747-4658-40F1-A0AB-4C9FF02F1483}"/>
                    </a:ext>
                  </a:extLst>
                </p14:cNvPr>
                <p14:cNvContentPartPr/>
                <p14:nvPr/>
              </p14:nvContentPartPr>
              <p14:xfrm>
                <a:off x="5159820" y="3240420"/>
                <a:ext cx="131040" cy="60120"/>
              </p14:xfrm>
            </p:contentPart>
          </mc:Choice>
          <mc:Fallback xmlns="">
            <p:pic>
              <p:nvPicPr>
                <p:cNvPr id="143" name="Ink 142">
                  <a:extLst>
                    <a:ext uri="{FF2B5EF4-FFF2-40B4-BE49-F238E27FC236}">
                      <a16:creationId xmlns:a16="http://schemas.microsoft.com/office/drawing/2014/main" id="{28809747-4658-40F1-A0AB-4C9FF02F1483}"/>
                    </a:ext>
                  </a:extLst>
                </p:cNvPr>
                <p:cNvPicPr/>
                <p:nvPr/>
              </p:nvPicPr>
              <p:blipFill>
                <a:blip r:embed="rId834"/>
                <a:stretch>
                  <a:fillRect/>
                </a:stretch>
              </p:blipFill>
              <p:spPr>
                <a:xfrm>
                  <a:off x="5151180" y="3231420"/>
                  <a:ext cx="1486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835">
              <p14:nvContentPartPr>
                <p14:cNvPr id="144" name="Ink 143">
                  <a:extLst>
                    <a:ext uri="{FF2B5EF4-FFF2-40B4-BE49-F238E27FC236}">
                      <a16:creationId xmlns:a16="http://schemas.microsoft.com/office/drawing/2014/main" id="{4D27DD3F-2D8B-4001-A8CF-28570E4D318E}"/>
                    </a:ext>
                  </a:extLst>
                </p14:cNvPr>
                <p14:cNvContentPartPr/>
                <p14:nvPr/>
              </p14:nvContentPartPr>
              <p14:xfrm>
                <a:off x="5202300" y="3268140"/>
                <a:ext cx="22680" cy="108000"/>
              </p14:xfrm>
            </p:contentPart>
          </mc:Choice>
          <mc:Fallback xmlns="">
            <p:pic>
              <p:nvPicPr>
                <p:cNvPr id="144" name="Ink 143">
                  <a:extLst>
                    <a:ext uri="{FF2B5EF4-FFF2-40B4-BE49-F238E27FC236}">
                      <a16:creationId xmlns:a16="http://schemas.microsoft.com/office/drawing/2014/main" id="{4D27DD3F-2D8B-4001-A8CF-28570E4D318E}"/>
                    </a:ext>
                  </a:extLst>
                </p:cNvPr>
                <p:cNvPicPr/>
                <p:nvPr/>
              </p:nvPicPr>
              <p:blipFill>
                <a:blip r:embed="rId836"/>
                <a:stretch>
                  <a:fillRect/>
                </a:stretch>
              </p:blipFill>
              <p:spPr>
                <a:xfrm>
                  <a:off x="5193300" y="3259140"/>
                  <a:ext cx="403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837">
              <p14:nvContentPartPr>
                <p14:cNvPr id="145" name="Ink 144">
                  <a:extLst>
                    <a:ext uri="{FF2B5EF4-FFF2-40B4-BE49-F238E27FC236}">
                      <a16:creationId xmlns:a16="http://schemas.microsoft.com/office/drawing/2014/main" id="{B8B0E48C-8420-4774-BF6B-AE058FEA8038}"/>
                    </a:ext>
                  </a:extLst>
                </p14:cNvPr>
                <p14:cNvContentPartPr/>
                <p14:nvPr/>
              </p14:nvContentPartPr>
              <p14:xfrm>
                <a:off x="5263500" y="3260580"/>
                <a:ext cx="10800" cy="122400"/>
              </p14:xfrm>
            </p:contentPart>
          </mc:Choice>
          <mc:Fallback xmlns="">
            <p:pic>
              <p:nvPicPr>
                <p:cNvPr id="145" name="Ink 144">
                  <a:extLst>
                    <a:ext uri="{FF2B5EF4-FFF2-40B4-BE49-F238E27FC236}">
                      <a16:creationId xmlns:a16="http://schemas.microsoft.com/office/drawing/2014/main" id="{B8B0E48C-8420-4774-BF6B-AE058FEA8038}"/>
                    </a:ext>
                  </a:extLst>
                </p:cNvPr>
                <p:cNvPicPr/>
                <p:nvPr/>
              </p:nvPicPr>
              <p:blipFill>
                <a:blip r:embed="rId838"/>
                <a:stretch>
                  <a:fillRect/>
                </a:stretch>
              </p:blipFill>
              <p:spPr>
                <a:xfrm>
                  <a:off x="5254860" y="3251580"/>
                  <a:ext cx="28440" cy="140040"/>
                </a:xfrm>
                <a:prstGeom prst="rect">
                  <a:avLst/>
                </a:prstGeom>
              </p:spPr>
            </p:pic>
          </mc:Fallback>
        </mc:AlternateContent>
        <mc:AlternateContent xmlns:mc="http://schemas.openxmlformats.org/markup-compatibility/2006" xmlns:p14="http://schemas.microsoft.com/office/powerpoint/2010/main">
          <mc:Choice Requires="p14">
            <p:contentPart p14:bwMode="auto" r:id="rId839">
              <p14:nvContentPartPr>
                <p14:cNvPr id="147" name="Ink 146">
                  <a:extLst>
                    <a:ext uri="{FF2B5EF4-FFF2-40B4-BE49-F238E27FC236}">
                      <a16:creationId xmlns:a16="http://schemas.microsoft.com/office/drawing/2014/main" id="{9D90A696-49ED-4B43-A06E-B43D51EFC127}"/>
                    </a:ext>
                  </a:extLst>
                </p14:cNvPr>
                <p14:cNvContentPartPr/>
                <p14:nvPr/>
              </p14:nvContentPartPr>
              <p14:xfrm>
                <a:off x="5366100" y="3227820"/>
                <a:ext cx="40320" cy="137160"/>
              </p14:xfrm>
            </p:contentPart>
          </mc:Choice>
          <mc:Fallback xmlns="">
            <p:pic>
              <p:nvPicPr>
                <p:cNvPr id="147" name="Ink 146">
                  <a:extLst>
                    <a:ext uri="{FF2B5EF4-FFF2-40B4-BE49-F238E27FC236}">
                      <a16:creationId xmlns:a16="http://schemas.microsoft.com/office/drawing/2014/main" id="{9D90A696-49ED-4B43-A06E-B43D51EFC127}"/>
                    </a:ext>
                  </a:extLst>
                </p:cNvPr>
                <p:cNvPicPr/>
                <p:nvPr/>
              </p:nvPicPr>
              <p:blipFill>
                <a:blip r:embed="rId840"/>
                <a:stretch>
                  <a:fillRect/>
                </a:stretch>
              </p:blipFill>
              <p:spPr>
                <a:xfrm>
                  <a:off x="5357460" y="3218820"/>
                  <a:ext cx="57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841">
              <p14:nvContentPartPr>
                <p14:cNvPr id="148" name="Ink 147">
                  <a:extLst>
                    <a:ext uri="{FF2B5EF4-FFF2-40B4-BE49-F238E27FC236}">
                      <a16:creationId xmlns:a16="http://schemas.microsoft.com/office/drawing/2014/main" id="{26BEE8B9-E97B-41D9-BB44-A95801C1FE6B}"/>
                    </a:ext>
                  </a:extLst>
                </p14:cNvPr>
                <p14:cNvContentPartPr/>
                <p14:nvPr/>
              </p14:nvContentPartPr>
              <p14:xfrm>
                <a:off x="5359620" y="3307020"/>
                <a:ext cx="77760" cy="42120"/>
              </p14:xfrm>
            </p:contentPart>
          </mc:Choice>
          <mc:Fallback xmlns="">
            <p:pic>
              <p:nvPicPr>
                <p:cNvPr id="148" name="Ink 147">
                  <a:extLst>
                    <a:ext uri="{FF2B5EF4-FFF2-40B4-BE49-F238E27FC236}">
                      <a16:creationId xmlns:a16="http://schemas.microsoft.com/office/drawing/2014/main" id="{26BEE8B9-E97B-41D9-BB44-A95801C1FE6B}"/>
                    </a:ext>
                  </a:extLst>
                </p:cNvPr>
                <p:cNvPicPr/>
                <p:nvPr/>
              </p:nvPicPr>
              <p:blipFill>
                <a:blip r:embed="rId842"/>
                <a:stretch>
                  <a:fillRect/>
                </a:stretch>
              </p:blipFill>
              <p:spPr>
                <a:xfrm>
                  <a:off x="5350620" y="3298020"/>
                  <a:ext cx="9540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43">
              <p14:nvContentPartPr>
                <p14:cNvPr id="149" name="Ink 148">
                  <a:extLst>
                    <a:ext uri="{FF2B5EF4-FFF2-40B4-BE49-F238E27FC236}">
                      <a16:creationId xmlns:a16="http://schemas.microsoft.com/office/drawing/2014/main" id="{77C10423-67F3-4B77-B66A-15446FC04BC7}"/>
                    </a:ext>
                  </a:extLst>
                </p14:cNvPr>
                <p14:cNvContentPartPr/>
                <p14:nvPr/>
              </p14:nvContentPartPr>
              <p14:xfrm>
                <a:off x="5463300" y="3346260"/>
                <a:ext cx="54360" cy="43200"/>
              </p14:xfrm>
            </p:contentPart>
          </mc:Choice>
          <mc:Fallback xmlns="">
            <p:pic>
              <p:nvPicPr>
                <p:cNvPr id="149" name="Ink 148">
                  <a:extLst>
                    <a:ext uri="{FF2B5EF4-FFF2-40B4-BE49-F238E27FC236}">
                      <a16:creationId xmlns:a16="http://schemas.microsoft.com/office/drawing/2014/main" id="{77C10423-67F3-4B77-B66A-15446FC04BC7}"/>
                    </a:ext>
                  </a:extLst>
                </p:cNvPr>
                <p:cNvPicPr/>
                <p:nvPr/>
              </p:nvPicPr>
              <p:blipFill>
                <a:blip r:embed="rId844"/>
                <a:stretch>
                  <a:fillRect/>
                </a:stretch>
              </p:blipFill>
              <p:spPr>
                <a:xfrm>
                  <a:off x="5454660" y="3337260"/>
                  <a:ext cx="7200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845">
              <p14:nvContentPartPr>
                <p14:cNvPr id="150" name="Ink 149">
                  <a:extLst>
                    <a:ext uri="{FF2B5EF4-FFF2-40B4-BE49-F238E27FC236}">
                      <a16:creationId xmlns:a16="http://schemas.microsoft.com/office/drawing/2014/main" id="{988E5F80-7B10-446A-9AC9-44F51DAFF525}"/>
                    </a:ext>
                  </a:extLst>
                </p14:cNvPr>
                <p14:cNvContentPartPr/>
                <p14:nvPr/>
              </p14:nvContentPartPr>
              <p14:xfrm>
                <a:off x="5556540" y="3215580"/>
                <a:ext cx="53640" cy="155520"/>
              </p14:xfrm>
            </p:contentPart>
          </mc:Choice>
          <mc:Fallback xmlns="">
            <p:pic>
              <p:nvPicPr>
                <p:cNvPr id="150" name="Ink 149">
                  <a:extLst>
                    <a:ext uri="{FF2B5EF4-FFF2-40B4-BE49-F238E27FC236}">
                      <a16:creationId xmlns:a16="http://schemas.microsoft.com/office/drawing/2014/main" id="{988E5F80-7B10-446A-9AC9-44F51DAFF525}"/>
                    </a:ext>
                  </a:extLst>
                </p:cNvPr>
                <p:cNvPicPr/>
                <p:nvPr/>
              </p:nvPicPr>
              <p:blipFill>
                <a:blip r:embed="rId846"/>
                <a:stretch>
                  <a:fillRect/>
                </a:stretch>
              </p:blipFill>
              <p:spPr>
                <a:xfrm>
                  <a:off x="5547900" y="3206580"/>
                  <a:ext cx="7128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847">
              <p14:nvContentPartPr>
                <p14:cNvPr id="151" name="Ink 150">
                  <a:extLst>
                    <a:ext uri="{FF2B5EF4-FFF2-40B4-BE49-F238E27FC236}">
                      <a16:creationId xmlns:a16="http://schemas.microsoft.com/office/drawing/2014/main" id="{DF5DA229-85E3-40FB-9305-6F796C379800}"/>
                    </a:ext>
                  </a:extLst>
                </p14:cNvPr>
                <p14:cNvContentPartPr/>
                <p14:nvPr/>
              </p14:nvContentPartPr>
              <p14:xfrm>
                <a:off x="5528820" y="3285060"/>
                <a:ext cx="74160" cy="15840"/>
              </p14:xfrm>
            </p:contentPart>
          </mc:Choice>
          <mc:Fallback xmlns="">
            <p:pic>
              <p:nvPicPr>
                <p:cNvPr id="151" name="Ink 150">
                  <a:extLst>
                    <a:ext uri="{FF2B5EF4-FFF2-40B4-BE49-F238E27FC236}">
                      <a16:creationId xmlns:a16="http://schemas.microsoft.com/office/drawing/2014/main" id="{DF5DA229-85E3-40FB-9305-6F796C379800}"/>
                    </a:ext>
                  </a:extLst>
                </p:cNvPr>
                <p:cNvPicPr/>
                <p:nvPr/>
              </p:nvPicPr>
              <p:blipFill>
                <a:blip r:embed="rId848"/>
                <a:stretch>
                  <a:fillRect/>
                </a:stretch>
              </p:blipFill>
              <p:spPr>
                <a:xfrm>
                  <a:off x="5520180" y="3276420"/>
                  <a:ext cx="91800" cy="33480"/>
                </a:xfrm>
                <a:prstGeom prst="rect">
                  <a:avLst/>
                </a:prstGeom>
              </p:spPr>
            </p:pic>
          </mc:Fallback>
        </mc:AlternateContent>
      </p:grpSp>
      <p:grpSp>
        <p:nvGrpSpPr>
          <p:cNvPr id="155" name="Group 154">
            <a:extLst>
              <a:ext uri="{FF2B5EF4-FFF2-40B4-BE49-F238E27FC236}">
                <a16:creationId xmlns:a16="http://schemas.microsoft.com/office/drawing/2014/main" id="{852E4487-B339-4B8A-A136-E714D837B2A4}"/>
              </a:ext>
            </a:extLst>
          </p:cNvPr>
          <p:cNvGrpSpPr/>
          <p:nvPr/>
        </p:nvGrpSpPr>
        <p:grpSpPr>
          <a:xfrm>
            <a:off x="5896380" y="3245460"/>
            <a:ext cx="338400" cy="100800"/>
            <a:chOff x="5896380" y="3245460"/>
            <a:chExt cx="338400" cy="100800"/>
          </a:xfrm>
        </p:grpSpPr>
        <mc:AlternateContent xmlns:mc="http://schemas.openxmlformats.org/markup-compatibility/2006" xmlns:p14="http://schemas.microsoft.com/office/powerpoint/2010/main">
          <mc:Choice Requires="p14">
            <p:contentPart p14:bwMode="auto" r:id="rId849">
              <p14:nvContentPartPr>
                <p14:cNvPr id="152" name="Ink 151">
                  <a:extLst>
                    <a:ext uri="{FF2B5EF4-FFF2-40B4-BE49-F238E27FC236}">
                      <a16:creationId xmlns:a16="http://schemas.microsoft.com/office/drawing/2014/main" id="{78580849-4143-4720-844C-74A46ED81EC9}"/>
                    </a:ext>
                  </a:extLst>
                </p14:cNvPr>
                <p14:cNvContentPartPr/>
                <p14:nvPr/>
              </p14:nvContentPartPr>
              <p14:xfrm>
                <a:off x="5896380" y="3296580"/>
                <a:ext cx="106560" cy="49680"/>
              </p14:xfrm>
            </p:contentPart>
          </mc:Choice>
          <mc:Fallback xmlns="">
            <p:pic>
              <p:nvPicPr>
                <p:cNvPr id="152" name="Ink 151">
                  <a:extLst>
                    <a:ext uri="{FF2B5EF4-FFF2-40B4-BE49-F238E27FC236}">
                      <a16:creationId xmlns:a16="http://schemas.microsoft.com/office/drawing/2014/main" id="{78580849-4143-4720-844C-74A46ED81EC9}"/>
                    </a:ext>
                  </a:extLst>
                </p:cNvPr>
                <p:cNvPicPr/>
                <p:nvPr/>
              </p:nvPicPr>
              <p:blipFill>
                <a:blip r:embed="rId850"/>
                <a:stretch>
                  <a:fillRect/>
                </a:stretch>
              </p:blipFill>
              <p:spPr>
                <a:xfrm>
                  <a:off x="5887380" y="3287940"/>
                  <a:ext cx="12420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51">
              <p14:nvContentPartPr>
                <p14:cNvPr id="153" name="Ink 152">
                  <a:extLst>
                    <a:ext uri="{FF2B5EF4-FFF2-40B4-BE49-F238E27FC236}">
                      <a16:creationId xmlns:a16="http://schemas.microsoft.com/office/drawing/2014/main" id="{894A02A2-E94B-4DE5-B401-06C828D9B1EE}"/>
                    </a:ext>
                  </a:extLst>
                </p14:cNvPr>
                <p14:cNvContentPartPr/>
                <p14:nvPr/>
              </p14:nvContentPartPr>
              <p14:xfrm>
                <a:off x="6016620" y="3296580"/>
                <a:ext cx="100080" cy="42120"/>
              </p14:xfrm>
            </p:contentPart>
          </mc:Choice>
          <mc:Fallback xmlns="">
            <p:pic>
              <p:nvPicPr>
                <p:cNvPr id="153" name="Ink 152">
                  <a:extLst>
                    <a:ext uri="{FF2B5EF4-FFF2-40B4-BE49-F238E27FC236}">
                      <a16:creationId xmlns:a16="http://schemas.microsoft.com/office/drawing/2014/main" id="{894A02A2-E94B-4DE5-B401-06C828D9B1EE}"/>
                    </a:ext>
                  </a:extLst>
                </p:cNvPr>
                <p:cNvPicPr/>
                <p:nvPr/>
              </p:nvPicPr>
              <p:blipFill>
                <a:blip r:embed="rId852"/>
                <a:stretch>
                  <a:fillRect/>
                </a:stretch>
              </p:blipFill>
              <p:spPr>
                <a:xfrm>
                  <a:off x="6007620" y="3287940"/>
                  <a:ext cx="1177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853">
              <p14:nvContentPartPr>
                <p14:cNvPr id="154" name="Ink 153">
                  <a:extLst>
                    <a:ext uri="{FF2B5EF4-FFF2-40B4-BE49-F238E27FC236}">
                      <a16:creationId xmlns:a16="http://schemas.microsoft.com/office/drawing/2014/main" id="{7D3EE7F3-CDA8-4935-8F36-F1E959BC88B2}"/>
                    </a:ext>
                  </a:extLst>
                </p14:cNvPr>
                <p14:cNvContentPartPr/>
                <p14:nvPr/>
              </p14:nvContentPartPr>
              <p14:xfrm>
                <a:off x="6141180" y="3245460"/>
                <a:ext cx="93600" cy="94680"/>
              </p14:xfrm>
            </p:contentPart>
          </mc:Choice>
          <mc:Fallback xmlns="">
            <p:pic>
              <p:nvPicPr>
                <p:cNvPr id="154" name="Ink 153">
                  <a:extLst>
                    <a:ext uri="{FF2B5EF4-FFF2-40B4-BE49-F238E27FC236}">
                      <a16:creationId xmlns:a16="http://schemas.microsoft.com/office/drawing/2014/main" id="{7D3EE7F3-CDA8-4935-8F36-F1E959BC88B2}"/>
                    </a:ext>
                  </a:extLst>
                </p:cNvPr>
                <p:cNvPicPr/>
                <p:nvPr/>
              </p:nvPicPr>
              <p:blipFill>
                <a:blip r:embed="rId854"/>
                <a:stretch>
                  <a:fillRect/>
                </a:stretch>
              </p:blipFill>
              <p:spPr>
                <a:xfrm>
                  <a:off x="6132540" y="3236820"/>
                  <a:ext cx="111240" cy="112320"/>
                </a:xfrm>
                <a:prstGeom prst="rect">
                  <a:avLst/>
                </a:prstGeom>
              </p:spPr>
            </p:pic>
          </mc:Fallback>
        </mc:AlternateContent>
      </p:grpSp>
      <p:grpSp>
        <p:nvGrpSpPr>
          <p:cNvPr id="160" name="Group 159">
            <a:extLst>
              <a:ext uri="{FF2B5EF4-FFF2-40B4-BE49-F238E27FC236}">
                <a16:creationId xmlns:a16="http://schemas.microsoft.com/office/drawing/2014/main" id="{AABDBF4C-EABF-4F67-85CD-CF0062EB0AD5}"/>
              </a:ext>
            </a:extLst>
          </p:cNvPr>
          <p:cNvGrpSpPr/>
          <p:nvPr/>
        </p:nvGrpSpPr>
        <p:grpSpPr>
          <a:xfrm>
            <a:off x="6391740" y="3253740"/>
            <a:ext cx="234720" cy="190080"/>
            <a:chOff x="6391740" y="3253740"/>
            <a:chExt cx="234720" cy="190080"/>
          </a:xfrm>
        </p:grpSpPr>
        <mc:AlternateContent xmlns:mc="http://schemas.openxmlformats.org/markup-compatibility/2006" xmlns:p14="http://schemas.microsoft.com/office/powerpoint/2010/main">
          <mc:Choice Requires="p14">
            <p:contentPart p14:bwMode="auto" r:id="rId855">
              <p14:nvContentPartPr>
                <p14:cNvPr id="157" name="Ink 156">
                  <a:extLst>
                    <a:ext uri="{FF2B5EF4-FFF2-40B4-BE49-F238E27FC236}">
                      <a16:creationId xmlns:a16="http://schemas.microsoft.com/office/drawing/2014/main" id="{4B13431B-5930-4E3A-AFEF-74780450677E}"/>
                    </a:ext>
                  </a:extLst>
                </p14:cNvPr>
                <p14:cNvContentPartPr/>
                <p14:nvPr/>
              </p14:nvContentPartPr>
              <p14:xfrm>
                <a:off x="6391740" y="3267780"/>
                <a:ext cx="82080" cy="176040"/>
              </p14:xfrm>
            </p:contentPart>
          </mc:Choice>
          <mc:Fallback xmlns="">
            <p:pic>
              <p:nvPicPr>
                <p:cNvPr id="157" name="Ink 156">
                  <a:extLst>
                    <a:ext uri="{FF2B5EF4-FFF2-40B4-BE49-F238E27FC236}">
                      <a16:creationId xmlns:a16="http://schemas.microsoft.com/office/drawing/2014/main" id="{4B13431B-5930-4E3A-AFEF-74780450677E}"/>
                    </a:ext>
                  </a:extLst>
                </p:cNvPr>
                <p:cNvPicPr/>
                <p:nvPr/>
              </p:nvPicPr>
              <p:blipFill>
                <a:blip r:embed="rId856"/>
                <a:stretch>
                  <a:fillRect/>
                </a:stretch>
              </p:blipFill>
              <p:spPr>
                <a:xfrm>
                  <a:off x="6383100" y="3258780"/>
                  <a:ext cx="9972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857">
              <p14:nvContentPartPr>
                <p14:cNvPr id="158" name="Ink 157">
                  <a:extLst>
                    <a:ext uri="{FF2B5EF4-FFF2-40B4-BE49-F238E27FC236}">
                      <a16:creationId xmlns:a16="http://schemas.microsoft.com/office/drawing/2014/main" id="{5F130A1E-1DBB-434E-B18C-6143D3E2A707}"/>
                    </a:ext>
                  </a:extLst>
                </p14:cNvPr>
                <p14:cNvContentPartPr/>
                <p14:nvPr/>
              </p14:nvContentPartPr>
              <p14:xfrm>
                <a:off x="6545100" y="3304500"/>
                <a:ext cx="79200" cy="14760"/>
              </p14:xfrm>
            </p:contentPart>
          </mc:Choice>
          <mc:Fallback xmlns="">
            <p:pic>
              <p:nvPicPr>
                <p:cNvPr id="158" name="Ink 157">
                  <a:extLst>
                    <a:ext uri="{FF2B5EF4-FFF2-40B4-BE49-F238E27FC236}">
                      <a16:creationId xmlns:a16="http://schemas.microsoft.com/office/drawing/2014/main" id="{5F130A1E-1DBB-434E-B18C-6143D3E2A707}"/>
                    </a:ext>
                  </a:extLst>
                </p:cNvPr>
                <p:cNvPicPr/>
                <p:nvPr/>
              </p:nvPicPr>
              <p:blipFill>
                <a:blip r:embed="rId858"/>
                <a:stretch>
                  <a:fillRect/>
                </a:stretch>
              </p:blipFill>
              <p:spPr>
                <a:xfrm>
                  <a:off x="6536460" y="3295500"/>
                  <a:ext cx="968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59">
              <p14:nvContentPartPr>
                <p14:cNvPr id="159" name="Ink 158">
                  <a:extLst>
                    <a:ext uri="{FF2B5EF4-FFF2-40B4-BE49-F238E27FC236}">
                      <a16:creationId xmlns:a16="http://schemas.microsoft.com/office/drawing/2014/main" id="{B9E55E2B-53F7-4345-9463-EC61B3048A91}"/>
                    </a:ext>
                  </a:extLst>
                </p14:cNvPr>
                <p14:cNvContentPartPr/>
                <p14:nvPr/>
              </p14:nvContentPartPr>
              <p14:xfrm>
                <a:off x="6552300" y="3253740"/>
                <a:ext cx="74160" cy="10800"/>
              </p14:xfrm>
            </p:contentPart>
          </mc:Choice>
          <mc:Fallback xmlns="">
            <p:pic>
              <p:nvPicPr>
                <p:cNvPr id="159" name="Ink 158">
                  <a:extLst>
                    <a:ext uri="{FF2B5EF4-FFF2-40B4-BE49-F238E27FC236}">
                      <a16:creationId xmlns:a16="http://schemas.microsoft.com/office/drawing/2014/main" id="{B9E55E2B-53F7-4345-9463-EC61B3048A91}"/>
                    </a:ext>
                  </a:extLst>
                </p:cNvPr>
                <p:cNvPicPr/>
                <p:nvPr/>
              </p:nvPicPr>
              <p:blipFill>
                <a:blip r:embed="rId860"/>
                <a:stretch>
                  <a:fillRect/>
                </a:stretch>
              </p:blipFill>
              <p:spPr>
                <a:xfrm>
                  <a:off x="6543300" y="3245100"/>
                  <a:ext cx="91800" cy="28440"/>
                </a:xfrm>
                <a:prstGeom prst="rect">
                  <a:avLst/>
                </a:prstGeom>
              </p:spPr>
            </p:pic>
          </mc:Fallback>
        </mc:AlternateContent>
      </p:grpSp>
      <p:grpSp>
        <p:nvGrpSpPr>
          <p:cNvPr id="172" name="Group 171">
            <a:extLst>
              <a:ext uri="{FF2B5EF4-FFF2-40B4-BE49-F238E27FC236}">
                <a16:creationId xmlns:a16="http://schemas.microsoft.com/office/drawing/2014/main" id="{06B50E45-6C8F-4346-AE9B-90F0FC3080B2}"/>
              </a:ext>
            </a:extLst>
          </p:cNvPr>
          <p:cNvGrpSpPr/>
          <p:nvPr/>
        </p:nvGrpSpPr>
        <p:grpSpPr>
          <a:xfrm>
            <a:off x="6763260" y="3165900"/>
            <a:ext cx="642960" cy="214920"/>
            <a:chOff x="6763260" y="3165900"/>
            <a:chExt cx="642960" cy="214920"/>
          </a:xfrm>
        </p:grpSpPr>
        <mc:AlternateContent xmlns:mc="http://schemas.openxmlformats.org/markup-compatibility/2006" xmlns:p14="http://schemas.microsoft.com/office/powerpoint/2010/main">
          <mc:Choice Requires="p14">
            <p:contentPart p14:bwMode="auto" r:id="rId861">
              <p14:nvContentPartPr>
                <p14:cNvPr id="161" name="Ink 160">
                  <a:extLst>
                    <a:ext uri="{FF2B5EF4-FFF2-40B4-BE49-F238E27FC236}">
                      <a16:creationId xmlns:a16="http://schemas.microsoft.com/office/drawing/2014/main" id="{231FE60F-7A6D-4FCF-AD3C-46C05AD892E8}"/>
                    </a:ext>
                  </a:extLst>
                </p14:cNvPr>
                <p14:cNvContentPartPr/>
                <p14:nvPr/>
              </p14:nvContentPartPr>
              <p14:xfrm>
                <a:off x="6763260" y="3201540"/>
                <a:ext cx="121320" cy="123480"/>
              </p14:xfrm>
            </p:contentPart>
          </mc:Choice>
          <mc:Fallback xmlns="">
            <p:pic>
              <p:nvPicPr>
                <p:cNvPr id="161" name="Ink 160">
                  <a:extLst>
                    <a:ext uri="{FF2B5EF4-FFF2-40B4-BE49-F238E27FC236}">
                      <a16:creationId xmlns:a16="http://schemas.microsoft.com/office/drawing/2014/main" id="{231FE60F-7A6D-4FCF-AD3C-46C05AD892E8}"/>
                    </a:ext>
                  </a:extLst>
                </p:cNvPr>
                <p:cNvPicPr/>
                <p:nvPr/>
              </p:nvPicPr>
              <p:blipFill>
                <a:blip r:embed="rId862"/>
                <a:stretch>
                  <a:fillRect/>
                </a:stretch>
              </p:blipFill>
              <p:spPr>
                <a:xfrm>
                  <a:off x="6754260" y="3192900"/>
                  <a:ext cx="138960" cy="141120"/>
                </a:xfrm>
                <a:prstGeom prst="rect">
                  <a:avLst/>
                </a:prstGeom>
              </p:spPr>
            </p:pic>
          </mc:Fallback>
        </mc:AlternateContent>
        <mc:AlternateContent xmlns:mc="http://schemas.openxmlformats.org/markup-compatibility/2006" xmlns:p14="http://schemas.microsoft.com/office/powerpoint/2010/main">
          <mc:Choice Requires="p14">
            <p:contentPart p14:bwMode="auto" r:id="rId863">
              <p14:nvContentPartPr>
                <p14:cNvPr id="162" name="Ink 161">
                  <a:extLst>
                    <a:ext uri="{FF2B5EF4-FFF2-40B4-BE49-F238E27FC236}">
                      <a16:creationId xmlns:a16="http://schemas.microsoft.com/office/drawing/2014/main" id="{4DF51934-5636-4290-83F8-FAC3806FD305}"/>
                    </a:ext>
                  </a:extLst>
                </p14:cNvPr>
                <p14:cNvContentPartPr/>
                <p14:nvPr/>
              </p14:nvContentPartPr>
              <p14:xfrm>
                <a:off x="6890700" y="3206220"/>
                <a:ext cx="118440" cy="49680"/>
              </p14:xfrm>
            </p:contentPart>
          </mc:Choice>
          <mc:Fallback xmlns="">
            <p:pic>
              <p:nvPicPr>
                <p:cNvPr id="162" name="Ink 161">
                  <a:extLst>
                    <a:ext uri="{FF2B5EF4-FFF2-40B4-BE49-F238E27FC236}">
                      <a16:creationId xmlns:a16="http://schemas.microsoft.com/office/drawing/2014/main" id="{4DF51934-5636-4290-83F8-FAC3806FD305}"/>
                    </a:ext>
                  </a:extLst>
                </p:cNvPr>
                <p:cNvPicPr/>
                <p:nvPr/>
              </p:nvPicPr>
              <p:blipFill>
                <a:blip r:embed="rId864"/>
                <a:stretch>
                  <a:fillRect/>
                </a:stretch>
              </p:blipFill>
              <p:spPr>
                <a:xfrm>
                  <a:off x="6881700" y="3197580"/>
                  <a:ext cx="1360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865">
              <p14:nvContentPartPr>
                <p14:cNvPr id="163" name="Ink 162">
                  <a:extLst>
                    <a:ext uri="{FF2B5EF4-FFF2-40B4-BE49-F238E27FC236}">
                      <a16:creationId xmlns:a16="http://schemas.microsoft.com/office/drawing/2014/main" id="{F1D2067B-606D-4F31-8F85-4101B1868698}"/>
                    </a:ext>
                  </a:extLst>
                </p14:cNvPr>
                <p14:cNvContentPartPr/>
                <p14:nvPr/>
              </p14:nvContentPartPr>
              <p14:xfrm>
                <a:off x="6930300" y="3208020"/>
                <a:ext cx="32760" cy="114480"/>
              </p14:xfrm>
            </p:contentPart>
          </mc:Choice>
          <mc:Fallback xmlns="">
            <p:pic>
              <p:nvPicPr>
                <p:cNvPr id="163" name="Ink 162">
                  <a:extLst>
                    <a:ext uri="{FF2B5EF4-FFF2-40B4-BE49-F238E27FC236}">
                      <a16:creationId xmlns:a16="http://schemas.microsoft.com/office/drawing/2014/main" id="{F1D2067B-606D-4F31-8F85-4101B1868698}"/>
                    </a:ext>
                  </a:extLst>
                </p:cNvPr>
                <p:cNvPicPr/>
                <p:nvPr/>
              </p:nvPicPr>
              <p:blipFill>
                <a:blip r:embed="rId866"/>
                <a:stretch>
                  <a:fillRect/>
                </a:stretch>
              </p:blipFill>
              <p:spPr>
                <a:xfrm>
                  <a:off x="6921660" y="3199020"/>
                  <a:ext cx="50400" cy="132120"/>
                </a:xfrm>
                <a:prstGeom prst="rect">
                  <a:avLst/>
                </a:prstGeom>
              </p:spPr>
            </p:pic>
          </mc:Fallback>
        </mc:AlternateContent>
        <mc:AlternateContent xmlns:mc="http://schemas.openxmlformats.org/markup-compatibility/2006" xmlns:p14="http://schemas.microsoft.com/office/powerpoint/2010/main">
          <mc:Choice Requires="p14">
            <p:contentPart p14:bwMode="auto" r:id="rId867">
              <p14:nvContentPartPr>
                <p14:cNvPr id="164" name="Ink 163">
                  <a:extLst>
                    <a:ext uri="{FF2B5EF4-FFF2-40B4-BE49-F238E27FC236}">
                      <a16:creationId xmlns:a16="http://schemas.microsoft.com/office/drawing/2014/main" id="{AE5839A8-6981-4EEF-82A2-BDE0517ECF86}"/>
                    </a:ext>
                  </a:extLst>
                </p14:cNvPr>
                <p14:cNvContentPartPr/>
                <p14:nvPr/>
              </p14:nvContentPartPr>
              <p14:xfrm>
                <a:off x="6982140" y="3219180"/>
                <a:ext cx="14400" cy="92520"/>
              </p14:xfrm>
            </p:contentPart>
          </mc:Choice>
          <mc:Fallback xmlns="">
            <p:pic>
              <p:nvPicPr>
                <p:cNvPr id="164" name="Ink 163">
                  <a:extLst>
                    <a:ext uri="{FF2B5EF4-FFF2-40B4-BE49-F238E27FC236}">
                      <a16:creationId xmlns:a16="http://schemas.microsoft.com/office/drawing/2014/main" id="{AE5839A8-6981-4EEF-82A2-BDE0517ECF86}"/>
                    </a:ext>
                  </a:extLst>
                </p:cNvPr>
                <p:cNvPicPr/>
                <p:nvPr/>
              </p:nvPicPr>
              <p:blipFill>
                <a:blip r:embed="rId868"/>
                <a:stretch>
                  <a:fillRect/>
                </a:stretch>
              </p:blipFill>
              <p:spPr>
                <a:xfrm>
                  <a:off x="6973140" y="3210540"/>
                  <a:ext cx="3204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869">
              <p14:nvContentPartPr>
                <p14:cNvPr id="165" name="Ink 164">
                  <a:extLst>
                    <a:ext uri="{FF2B5EF4-FFF2-40B4-BE49-F238E27FC236}">
                      <a16:creationId xmlns:a16="http://schemas.microsoft.com/office/drawing/2014/main" id="{60EEFA77-CE19-4888-B486-F0B1D685BB27}"/>
                    </a:ext>
                  </a:extLst>
                </p14:cNvPr>
                <p14:cNvContentPartPr/>
                <p14:nvPr/>
              </p14:nvContentPartPr>
              <p14:xfrm>
                <a:off x="7069620" y="3165900"/>
                <a:ext cx="65520" cy="160920"/>
              </p14:xfrm>
            </p:contentPart>
          </mc:Choice>
          <mc:Fallback xmlns="">
            <p:pic>
              <p:nvPicPr>
                <p:cNvPr id="165" name="Ink 164">
                  <a:extLst>
                    <a:ext uri="{FF2B5EF4-FFF2-40B4-BE49-F238E27FC236}">
                      <a16:creationId xmlns:a16="http://schemas.microsoft.com/office/drawing/2014/main" id="{60EEFA77-CE19-4888-B486-F0B1D685BB27}"/>
                    </a:ext>
                  </a:extLst>
                </p:cNvPr>
                <p:cNvPicPr/>
                <p:nvPr/>
              </p:nvPicPr>
              <p:blipFill>
                <a:blip r:embed="rId870"/>
                <a:stretch>
                  <a:fillRect/>
                </a:stretch>
              </p:blipFill>
              <p:spPr>
                <a:xfrm>
                  <a:off x="7060980" y="3156900"/>
                  <a:ext cx="8316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871">
              <p14:nvContentPartPr>
                <p14:cNvPr id="166" name="Ink 165">
                  <a:extLst>
                    <a:ext uri="{FF2B5EF4-FFF2-40B4-BE49-F238E27FC236}">
                      <a16:creationId xmlns:a16="http://schemas.microsoft.com/office/drawing/2014/main" id="{7DAF1C3B-D0AF-4046-AC8A-E36D5AF65F37}"/>
                    </a:ext>
                  </a:extLst>
                </p14:cNvPr>
                <p14:cNvContentPartPr/>
                <p14:nvPr/>
              </p14:nvContentPartPr>
              <p14:xfrm>
                <a:off x="7034700" y="3262380"/>
                <a:ext cx="88920" cy="17640"/>
              </p14:xfrm>
            </p:contentPart>
          </mc:Choice>
          <mc:Fallback xmlns="">
            <p:pic>
              <p:nvPicPr>
                <p:cNvPr id="166" name="Ink 165">
                  <a:extLst>
                    <a:ext uri="{FF2B5EF4-FFF2-40B4-BE49-F238E27FC236}">
                      <a16:creationId xmlns:a16="http://schemas.microsoft.com/office/drawing/2014/main" id="{7DAF1C3B-D0AF-4046-AC8A-E36D5AF65F37}"/>
                    </a:ext>
                  </a:extLst>
                </p:cNvPr>
                <p:cNvPicPr/>
                <p:nvPr/>
              </p:nvPicPr>
              <p:blipFill>
                <a:blip r:embed="rId872"/>
                <a:stretch>
                  <a:fillRect/>
                </a:stretch>
              </p:blipFill>
              <p:spPr>
                <a:xfrm>
                  <a:off x="7025700" y="3253740"/>
                  <a:ext cx="1065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873">
              <p14:nvContentPartPr>
                <p14:cNvPr id="168" name="Ink 167">
                  <a:extLst>
                    <a:ext uri="{FF2B5EF4-FFF2-40B4-BE49-F238E27FC236}">
                      <a16:creationId xmlns:a16="http://schemas.microsoft.com/office/drawing/2014/main" id="{A8FC503E-5D70-4A62-9FC7-B1BA4FB3594B}"/>
                    </a:ext>
                  </a:extLst>
                </p14:cNvPr>
                <p14:cNvContentPartPr/>
                <p14:nvPr/>
              </p14:nvContentPartPr>
              <p14:xfrm>
                <a:off x="7155660" y="3316020"/>
                <a:ext cx="104400" cy="64800"/>
              </p14:xfrm>
            </p:contentPart>
          </mc:Choice>
          <mc:Fallback xmlns="">
            <p:pic>
              <p:nvPicPr>
                <p:cNvPr id="168" name="Ink 167">
                  <a:extLst>
                    <a:ext uri="{FF2B5EF4-FFF2-40B4-BE49-F238E27FC236}">
                      <a16:creationId xmlns:a16="http://schemas.microsoft.com/office/drawing/2014/main" id="{A8FC503E-5D70-4A62-9FC7-B1BA4FB3594B}"/>
                    </a:ext>
                  </a:extLst>
                </p:cNvPr>
                <p:cNvPicPr/>
                <p:nvPr/>
              </p:nvPicPr>
              <p:blipFill>
                <a:blip r:embed="rId874"/>
                <a:stretch>
                  <a:fillRect/>
                </a:stretch>
              </p:blipFill>
              <p:spPr>
                <a:xfrm>
                  <a:off x="7146660" y="3307380"/>
                  <a:ext cx="1220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875">
              <p14:nvContentPartPr>
                <p14:cNvPr id="170" name="Ink 169">
                  <a:extLst>
                    <a:ext uri="{FF2B5EF4-FFF2-40B4-BE49-F238E27FC236}">
                      <a16:creationId xmlns:a16="http://schemas.microsoft.com/office/drawing/2014/main" id="{B7A344F5-C416-42EC-BA27-41434B1B87F3}"/>
                    </a:ext>
                  </a:extLst>
                </p14:cNvPr>
                <p14:cNvContentPartPr/>
                <p14:nvPr/>
              </p14:nvContentPartPr>
              <p14:xfrm>
                <a:off x="7337100" y="3172380"/>
                <a:ext cx="55440" cy="150480"/>
              </p14:xfrm>
            </p:contentPart>
          </mc:Choice>
          <mc:Fallback xmlns="">
            <p:pic>
              <p:nvPicPr>
                <p:cNvPr id="170" name="Ink 169">
                  <a:extLst>
                    <a:ext uri="{FF2B5EF4-FFF2-40B4-BE49-F238E27FC236}">
                      <a16:creationId xmlns:a16="http://schemas.microsoft.com/office/drawing/2014/main" id="{B7A344F5-C416-42EC-BA27-41434B1B87F3}"/>
                    </a:ext>
                  </a:extLst>
                </p:cNvPr>
                <p:cNvPicPr/>
                <p:nvPr/>
              </p:nvPicPr>
              <p:blipFill>
                <a:blip r:embed="rId876"/>
                <a:stretch>
                  <a:fillRect/>
                </a:stretch>
              </p:blipFill>
              <p:spPr>
                <a:xfrm>
                  <a:off x="7328100" y="3163380"/>
                  <a:ext cx="7308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877">
              <p14:nvContentPartPr>
                <p14:cNvPr id="171" name="Ink 170">
                  <a:extLst>
                    <a:ext uri="{FF2B5EF4-FFF2-40B4-BE49-F238E27FC236}">
                      <a16:creationId xmlns:a16="http://schemas.microsoft.com/office/drawing/2014/main" id="{4E693886-572B-48F7-A66D-76A470531F79}"/>
                    </a:ext>
                  </a:extLst>
                </p14:cNvPr>
                <p14:cNvContentPartPr/>
                <p14:nvPr/>
              </p14:nvContentPartPr>
              <p14:xfrm>
                <a:off x="7299300" y="3233940"/>
                <a:ext cx="106920" cy="18720"/>
              </p14:xfrm>
            </p:contentPart>
          </mc:Choice>
          <mc:Fallback xmlns="">
            <p:pic>
              <p:nvPicPr>
                <p:cNvPr id="171" name="Ink 170">
                  <a:extLst>
                    <a:ext uri="{FF2B5EF4-FFF2-40B4-BE49-F238E27FC236}">
                      <a16:creationId xmlns:a16="http://schemas.microsoft.com/office/drawing/2014/main" id="{4E693886-572B-48F7-A66D-76A470531F79}"/>
                    </a:ext>
                  </a:extLst>
                </p:cNvPr>
                <p:cNvPicPr/>
                <p:nvPr/>
              </p:nvPicPr>
              <p:blipFill>
                <a:blip r:embed="rId878"/>
                <a:stretch>
                  <a:fillRect/>
                </a:stretch>
              </p:blipFill>
              <p:spPr>
                <a:xfrm>
                  <a:off x="7290660" y="3225300"/>
                  <a:ext cx="124560" cy="36360"/>
                </a:xfrm>
                <a:prstGeom prst="rect">
                  <a:avLst/>
                </a:prstGeom>
              </p:spPr>
            </p:pic>
          </mc:Fallback>
        </mc:AlternateContent>
      </p:grpSp>
      <p:sp>
        <p:nvSpPr>
          <p:cNvPr id="237" name="TextBox 236">
            <a:extLst>
              <a:ext uri="{FF2B5EF4-FFF2-40B4-BE49-F238E27FC236}">
                <a16:creationId xmlns:a16="http://schemas.microsoft.com/office/drawing/2014/main" id="{AEB21547-8DA1-4BEF-803E-E78D16F67A3D}"/>
              </a:ext>
            </a:extLst>
          </p:cNvPr>
          <p:cNvSpPr txBox="1"/>
          <p:nvPr/>
        </p:nvSpPr>
        <p:spPr>
          <a:xfrm>
            <a:off x="829817" y="3656802"/>
            <a:ext cx="1032655" cy="276999"/>
          </a:xfrm>
          <a:prstGeom prst="rect">
            <a:avLst/>
          </a:prstGeom>
          <a:noFill/>
        </p:spPr>
        <p:txBody>
          <a:bodyPr wrap="none" rtlCol="0">
            <a:spAutoFit/>
          </a:bodyPr>
          <a:lstStyle/>
          <a:p>
            <a:r>
              <a:rPr lang="en-US" dirty="0">
                <a:solidFill>
                  <a:schemeClr val="tx1"/>
                </a:solidFill>
              </a:rPr>
              <a:t>This yields:</a:t>
            </a:r>
          </a:p>
        </p:txBody>
      </p:sp>
      <p:grpSp>
        <p:nvGrpSpPr>
          <p:cNvPr id="184" name="Group 183">
            <a:extLst>
              <a:ext uri="{FF2B5EF4-FFF2-40B4-BE49-F238E27FC236}">
                <a16:creationId xmlns:a16="http://schemas.microsoft.com/office/drawing/2014/main" id="{65E250CE-E01A-4D34-BE25-3B53CE1035B6}"/>
              </a:ext>
            </a:extLst>
          </p:cNvPr>
          <p:cNvGrpSpPr/>
          <p:nvPr/>
        </p:nvGrpSpPr>
        <p:grpSpPr>
          <a:xfrm>
            <a:off x="2163810" y="3723720"/>
            <a:ext cx="1015560" cy="251640"/>
            <a:chOff x="2163810" y="3723720"/>
            <a:chExt cx="1015560" cy="251640"/>
          </a:xfrm>
        </p:grpSpPr>
        <mc:AlternateContent xmlns:mc="http://schemas.openxmlformats.org/markup-compatibility/2006" xmlns:p14="http://schemas.microsoft.com/office/powerpoint/2010/main">
          <mc:Choice Requires="p14">
            <p:contentPart p14:bwMode="auto" r:id="rId879">
              <p14:nvContentPartPr>
                <p14:cNvPr id="173" name="Ink 172">
                  <a:extLst>
                    <a:ext uri="{FF2B5EF4-FFF2-40B4-BE49-F238E27FC236}">
                      <a16:creationId xmlns:a16="http://schemas.microsoft.com/office/drawing/2014/main" id="{200E500B-1B37-4C22-9D25-BDDFEEA52692}"/>
                    </a:ext>
                  </a:extLst>
                </p14:cNvPr>
                <p14:cNvContentPartPr/>
                <p14:nvPr/>
              </p14:nvContentPartPr>
              <p14:xfrm>
                <a:off x="2163810" y="3723720"/>
                <a:ext cx="118080" cy="200160"/>
              </p14:xfrm>
            </p:contentPart>
          </mc:Choice>
          <mc:Fallback xmlns="">
            <p:pic>
              <p:nvPicPr>
                <p:cNvPr id="173" name="Ink 172">
                  <a:extLst>
                    <a:ext uri="{FF2B5EF4-FFF2-40B4-BE49-F238E27FC236}">
                      <a16:creationId xmlns:a16="http://schemas.microsoft.com/office/drawing/2014/main" id="{200E500B-1B37-4C22-9D25-BDDFEEA52692}"/>
                    </a:ext>
                  </a:extLst>
                </p:cNvPr>
                <p:cNvPicPr/>
                <p:nvPr/>
              </p:nvPicPr>
              <p:blipFill>
                <a:blip r:embed="rId880"/>
                <a:stretch>
                  <a:fillRect/>
                </a:stretch>
              </p:blipFill>
              <p:spPr>
                <a:xfrm>
                  <a:off x="2155170" y="3714720"/>
                  <a:ext cx="135720" cy="217800"/>
                </a:xfrm>
                <a:prstGeom prst="rect">
                  <a:avLst/>
                </a:prstGeom>
              </p:spPr>
            </p:pic>
          </mc:Fallback>
        </mc:AlternateContent>
        <mc:AlternateContent xmlns:mc="http://schemas.openxmlformats.org/markup-compatibility/2006" xmlns:p14="http://schemas.microsoft.com/office/powerpoint/2010/main">
          <mc:Choice Requires="p14">
            <p:contentPart p14:bwMode="auto" r:id="rId881">
              <p14:nvContentPartPr>
                <p14:cNvPr id="174" name="Ink 173">
                  <a:extLst>
                    <a:ext uri="{FF2B5EF4-FFF2-40B4-BE49-F238E27FC236}">
                      <a16:creationId xmlns:a16="http://schemas.microsoft.com/office/drawing/2014/main" id="{65688473-C4C8-4D3A-9D67-A3FE54263047}"/>
                    </a:ext>
                  </a:extLst>
                </p14:cNvPr>
                <p14:cNvContentPartPr/>
                <p14:nvPr/>
              </p14:nvContentPartPr>
              <p14:xfrm>
                <a:off x="2363610" y="3736680"/>
                <a:ext cx="35640" cy="179280"/>
              </p14:xfrm>
            </p:contentPart>
          </mc:Choice>
          <mc:Fallback xmlns="">
            <p:pic>
              <p:nvPicPr>
                <p:cNvPr id="174" name="Ink 173">
                  <a:extLst>
                    <a:ext uri="{FF2B5EF4-FFF2-40B4-BE49-F238E27FC236}">
                      <a16:creationId xmlns:a16="http://schemas.microsoft.com/office/drawing/2014/main" id="{65688473-C4C8-4D3A-9D67-A3FE54263047}"/>
                    </a:ext>
                  </a:extLst>
                </p:cNvPr>
                <p:cNvPicPr/>
                <p:nvPr/>
              </p:nvPicPr>
              <p:blipFill>
                <a:blip r:embed="rId882"/>
                <a:stretch>
                  <a:fillRect/>
                </a:stretch>
              </p:blipFill>
              <p:spPr>
                <a:xfrm>
                  <a:off x="2354610" y="3727680"/>
                  <a:ext cx="5328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883">
              <p14:nvContentPartPr>
                <p14:cNvPr id="175" name="Ink 174">
                  <a:extLst>
                    <a:ext uri="{FF2B5EF4-FFF2-40B4-BE49-F238E27FC236}">
                      <a16:creationId xmlns:a16="http://schemas.microsoft.com/office/drawing/2014/main" id="{8B16829C-B7A3-45A9-A084-80E13B35AF49}"/>
                    </a:ext>
                  </a:extLst>
                </p14:cNvPr>
                <p14:cNvContentPartPr/>
                <p14:nvPr/>
              </p14:nvContentPartPr>
              <p14:xfrm>
                <a:off x="2438130" y="3770520"/>
                <a:ext cx="70560" cy="127080"/>
              </p14:xfrm>
            </p:contentPart>
          </mc:Choice>
          <mc:Fallback xmlns="">
            <p:pic>
              <p:nvPicPr>
                <p:cNvPr id="175" name="Ink 174">
                  <a:extLst>
                    <a:ext uri="{FF2B5EF4-FFF2-40B4-BE49-F238E27FC236}">
                      <a16:creationId xmlns:a16="http://schemas.microsoft.com/office/drawing/2014/main" id="{8B16829C-B7A3-45A9-A084-80E13B35AF49}"/>
                    </a:ext>
                  </a:extLst>
                </p:cNvPr>
                <p:cNvPicPr/>
                <p:nvPr/>
              </p:nvPicPr>
              <p:blipFill>
                <a:blip r:embed="rId884"/>
                <a:stretch>
                  <a:fillRect/>
                </a:stretch>
              </p:blipFill>
              <p:spPr>
                <a:xfrm>
                  <a:off x="2429130" y="3761880"/>
                  <a:ext cx="8820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885">
              <p14:nvContentPartPr>
                <p14:cNvPr id="176" name="Ink 175">
                  <a:extLst>
                    <a:ext uri="{FF2B5EF4-FFF2-40B4-BE49-F238E27FC236}">
                      <a16:creationId xmlns:a16="http://schemas.microsoft.com/office/drawing/2014/main" id="{EE41ECDF-E62E-4457-A2E2-AACF064E8D3F}"/>
                    </a:ext>
                  </a:extLst>
                </p14:cNvPr>
                <p14:cNvContentPartPr/>
                <p14:nvPr/>
              </p14:nvContentPartPr>
              <p14:xfrm>
                <a:off x="2424090" y="3830280"/>
                <a:ext cx="66600" cy="29520"/>
              </p14:xfrm>
            </p:contentPart>
          </mc:Choice>
          <mc:Fallback xmlns="">
            <p:pic>
              <p:nvPicPr>
                <p:cNvPr id="176" name="Ink 175">
                  <a:extLst>
                    <a:ext uri="{FF2B5EF4-FFF2-40B4-BE49-F238E27FC236}">
                      <a16:creationId xmlns:a16="http://schemas.microsoft.com/office/drawing/2014/main" id="{EE41ECDF-E62E-4457-A2E2-AACF064E8D3F}"/>
                    </a:ext>
                  </a:extLst>
                </p:cNvPr>
                <p:cNvPicPr/>
                <p:nvPr/>
              </p:nvPicPr>
              <p:blipFill>
                <a:blip r:embed="rId886"/>
                <a:stretch>
                  <a:fillRect/>
                </a:stretch>
              </p:blipFill>
              <p:spPr>
                <a:xfrm>
                  <a:off x="2415090" y="3821280"/>
                  <a:ext cx="84240" cy="47160"/>
                </a:xfrm>
                <a:prstGeom prst="rect">
                  <a:avLst/>
                </a:prstGeom>
              </p:spPr>
            </p:pic>
          </mc:Fallback>
        </mc:AlternateContent>
        <mc:AlternateContent xmlns:mc="http://schemas.openxmlformats.org/markup-compatibility/2006" xmlns:p14="http://schemas.microsoft.com/office/powerpoint/2010/main">
          <mc:Choice Requires="p14">
            <p:contentPart p14:bwMode="auto" r:id="rId887">
              <p14:nvContentPartPr>
                <p14:cNvPr id="177" name="Ink 176">
                  <a:extLst>
                    <a:ext uri="{FF2B5EF4-FFF2-40B4-BE49-F238E27FC236}">
                      <a16:creationId xmlns:a16="http://schemas.microsoft.com/office/drawing/2014/main" id="{4F870C84-A260-487C-B690-57344B082BAC}"/>
                    </a:ext>
                  </a:extLst>
                </p14:cNvPr>
                <p14:cNvContentPartPr/>
                <p14:nvPr/>
              </p14:nvContentPartPr>
              <p14:xfrm>
                <a:off x="2510490" y="3738120"/>
                <a:ext cx="111600" cy="195840"/>
              </p14:xfrm>
            </p:contentPart>
          </mc:Choice>
          <mc:Fallback xmlns="">
            <p:pic>
              <p:nvPicPr>
                <p:cNvPr id="177" name="Ink 176">
                  <a:extLst>
                    <a:ext uri="{FF2B5EF4-FFF2-40B4-BE49-F238E27FC236}">
                      <a16:creationId xmlns:a16="http://schemas.microsoft.com/office/drawing/2014/main" id="{4F870C84-A260-487C-B690-57344B082BAC}"/>
                    </a:ext>
                  </a:extLst>
                </p:cNvPr>
                <p:cNvPicPr/>
                <p:nvPr/>
              </p:nvPicPr>
              <p:blipFill>
                <a:blip r:embed="rId888"/>
                <a:stretch>
                  <a:fillRect/>
                </a:stretch>
              </p:blipFill>
              <p:spPr>
                <a:xfrm>
                  <a:off x="2501850" y="3729480"/>
                  <a:ext cx="129240" cy="213480"/>
                </a:xfrm>
                <a:prstGeom prst="rect">
                  <a:avLst/>
                </a:prstGeom>
              </p:spPr>
            </p:pic>
          </mc:Fallback>
        </mc:AlternateContent>
        <mc:AlternateContent xmlns:mc="http://schemas.openxmlformats.org/markup-compatibility/2006" xmlns:p14="http://schemas.microsoft.com/office/powerpoint/2010/main">
          <mc:Choice Requires="p14">
            <p:contentPart p14:bwMode="auto" r:id="rId889">
              <p14:nvContentPartPr>
                <p14:cNvPr id="178" name="Ink 177">
                  <a:extLst>
                    <a:ext uri="{FF2B5EF4-FFF2-40B4-BE49-F238E27FC236}">
                      <a16:creationId xmlns:a16="http://schemas.microsoft.com/office/drawing/2014/main" id="{D4B22335-36EF-471E-83E1-71D6B3711D4B}"/>
                    </a:ext>
                  </a:extLst>
                </p14:cNvPr>
                <p14:cNvContentPartPr/>
                <p14:nvPr/>
              </p14:nvContentPartPr>
              <p14:xfrm>
                <a:off x="2716410" y="3852960"/>
                <a:ext cx="135360" cy="18720"/>
              </p14:xfrm>
            </p:contentPart>
          </mc:Choice>
          <mc:Fallback xmlns="">
            <p:pic>
              <p:nvPicPr>
                <p:cNvPr id="178" name="Ink 177">
                  <a:extLst>
                    <a:ext uri="{FF2B5EF4-FFF2-40B4-BE49-F238E27FC236}">
                      <a16:creationId xmlns:a16="http://schemas.microsoft.com/office/drawing/2014/main" id="{D4B22335-36EF-471E-83E1-71D6B3711D4B}"/>
                    </a:ext>
                  </a:extLst>
                </p:cNvPr>
                <p:cNvPicPr/>
                <p:nvPr/>
              </p:nvPicPr>
              <p:blipFill>
                <a:blip r:embed="rId890"/>
                <a:stretch>
                  <a:fillRect/>
                </a:stretch>
              </p:blipFill>
              <p:spPr>
                <a:xfrm>
                  <a:off x="2707770" y="3843960"/>
                  <a:ext cx="1530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91">
              <p14:nvContentPartPr>
                <p14:cNvPr id="179" name="Ink 178">
                  <a:extLst>
                    <a:ext uri="{FF2B5EF4-FFF2-40B4-BE49-F238E27FC236}">
                      <a16:creationId xmlns:a16="http://schemas.microsoft.com/office/drawing/2014/main" id="{339329DA-F7C0-4D39-9553-A1F481D4B48C}"/>
                    </a:ext>
                  </a:extLst>
                </p14:cNvPr>
                <p14:cNvContentPartPr/>
                <p14:nvPr/>
              </p14:nvContentPartPr>
              <p14:xfrm>
                <a:off x="2717130" y="3804720"/>
                <a:ext cx="128160" cy="14760"/>
              </p14:xfrm>
            </p:contentPart>
          </mc:Choice>
          <mc:Fallback xmlns="">
            <p:pic>
              <p:nvPicPr>
                <p:cNvPr id="179" name="Ink 178">
                  <a:extLst>
                    <a:ext uri="{FF2B5EF4-FFF2-40B4-BE49-F238E27FC236}">
                      <a16:creationId xmlns:a16="http://schemas.microsoft.com/office/drawing/2014/main" id="{339329DA-F7C0-4D39-9553-A1F481D4B48C}"/>
                    </a:ext>
                  </a:extLst>
                </p:cNvPr>
                <p:cNvPicPr/>
                <p:nvPr/>
              </p:nvPicPr>
              <p:blipFill>
                <a:blip r:embed="rId892"/>
                <a:stretch>
                  <a:fillRect/>
                </a:stretch>
              </p:blipFill>
              <p:spPr>
                <a:xfrm>
                  <a:off x="2708490" y="3795720"/>
                  <a:ext cx="1458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893">
              <p14:nvContentPartPr>
                <p14:cNvPr id="181" name="Ink 180">
                  <a:extLst>
                    <a:ext uri="{FF2B5EF4-FFF2-40B4-BE49-F238E27FC236}">
                      <a16:creationId xmlns:a16="http://schemas.microsoft.com/office/drawing/2014/main" id="{AB34F594-E2E2-4B0C-BDF4-820D2B9B06B3}"/>
                    </a:ext>
                  </a:extLst>
                </p14:cNvPr>
                <p14:cNvContentPartPr/>
                <p14:nvPr/>
              </p14:nvContentPartPr>
              <p14:xfrm>
                <a:off x="2970930" y="3752880"/>
                <a:ext cx="82080" cy="199080"/>
              </p14:xfrm>
            </p:contentPart>
          </mc:Choice>
          <mc:Fallback xmlns="">
            <p:pic>
              <p:nvPicPr>
                <p:cNvPr id="181" name="Ink 180">
                  <a:extLst>
                    <a:ext uri="{FF2B5EF4-FFF2-40B4-BE49-F238E27FC236}">
                      <a16:creationId xmlns:a16="http://schemas.microsoft.com/office/drawing/2014/main" id="{AB34F594-E2E2-4B0C-BDF4-820D2B9B06B3}"/>
                    </a:ext>
                  </a:extLst>
                </p:cNvPr>
                <p:cNvPicPr/>
                <p:nvPr/>
              </p:nvPicPr>
              <p:blipFill>
                <a:blip r:embed="rId894"/>
                <a:stretch>
                  <a:fillRect/>
                </a:stretch>
              </p:blipFill>
              <p:spPr>
                <a:xfrm>
                  <a:off x="2962290" y="3744240"/>
                  <a:ext cx="9972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895">
              <p14:nvContentPartPr>
                <p14:cNvPr id="182" name="Ink 181">
                  <a:extLst>
                    <a:ext uri="{FF2B5EF4-FFF2-40B4-BE49-F238E27FC236}">
                      <a16:creationId xmlns:a16="http://schemas.microsoft.com/office/drawing/2014/main" id="{592D40C2-4284-4E2F-BEFD-90056CF3B353}"/>
                    </a:ext>
                  </a:extLst>
                </p14:cNvPr>
                <p14:cNvContentPartPr/>
                <p14:nvPr/>
              </p14:nvContentPartPr>
              <p14:xfrm>
                <a:off x="2966970" y="3882840"/>
                <a:ext cx="62640" cy="10800"/>
              </p14:xfrm>
            </p:contentPart>
          </mc:Choice>
          <mc:Fallback xmlns="">
            <p:pic>
              <p:nvPicPr>
                <p:cNvPr id="182" name="Ink 181">
                  <a:extLst>
                    <a:ext uri="{FF2B5EF4-FFF2-40B4-BE49-F238E27FC236}">
                      <a16:creationId xmlns:a16="http://schemas.microsoft.com/office/drawing/2014/main" id="{592D40C2-4284-4E2F-BEFD-90056CF3B353}"/>
                    </a:ext>
                  </a:extLst>
                </p:cNvPr>
                <p:cNvPicPr/>
                <p:nvPr/>
              </p:nvPicPr>
              <p:blipFill>
                <a:blip r:embed="rId896"/>
                <a:stretch>
                  <a:fillRect/>
                </a:stretch>
              </p:blipFill>
              <p:spPr>
                <a:xfrm>
                  <a:off x="2957970" y="3874200"/>
                  <a:ext cx="802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897">
              <p14:nvContentPartPr>
                <p14:cNvPr id="183" name="Ink 182">
                  <a:extLst>
                    <a:ext uri="{FF2B5EF4-FFF2-40B4-BE49-F238E27FC236}">
                      <a16:creationId xmlns:a16="http://schemas.microsoft.com/office/drawing/2014/main" id="{09C2FA50-3D8F-4CB7-BB49-FBB13357F48C}"/>
                    </a:ext>
                  </a:extLst>
                </p14:cNvPr>
                <p14:cNvContentPartPr/>
                <p14:nvPr/>
              </p14:nvContentPartPr>
              <p14:xfrm>
                <a:off x="3105210" y="3900840"/>
                <a:ext cx="74160" cy="74520"/>
              </p14:xfrm>
            </p:contentPart>
          </mc:Choice>
          <mc:Fallback xmlns="">
            <p:pic>
              <p:nvPicPr>
                <p:cNvPr id="183" name="Ink 182">
                  <a:extLst>
                    <a:ext uri="{FF2B5EF4-FFF2-40B4-BE49-F238E27FC236}">
                      <a16:creationId xmlns:a16="http://schemas.microsoft.com/office/drawing/2014/main" id="{09C2FA50-3D8F-4CB7-BB49-FBB13357F48C}"/>
                    </a:ext>
                  </a:extLst>
                </p:cNvPr>
                <p:cNvPicPr/>
                <p:nvPr/>
              </p:nvPicPr>
              <p:blipFill>
                <a:blip r:embed="rId898"/>
                <a:stretch>
                  <a:fillRect/>
                </a:stretch>
              </p:blipFill>
              <p:spPr>
                <a:xfrm>
                  <a:off x="3096210" y="3891840"/>
                  <a:ext cx="91800" cy="92160"/>
                </a:xfrm>
                <a:prstGeom prst="rect">
                  <a:avLst/>
                </a:prstGeom>
              </p:spPr>
            </p:pic>
          </mc:Fallback>
        </mc:AlternateContent>
      </p:grpSp>
      <p:grpSp>
        <p:nvGrpSpPr>
          <p:cNvPr id="188" name="Group 187">
            <a:extLst>
              <a:ext uri="{FF2B5EF4-FFF2-40B4-BE49-F238E27FC236}">
                <a16:creationId xmlns:a16="http://schemas.microsoft.com/office/drawing/2014/main" id="{73FDEB6E-B232-48CF-B000-099805D64B5C}"/>
              </a:ext>
            </a:extLst>
          </p:cNvPr>
          <p:cNvGrpSpPr/>
          <p:nvPr/>
        </p:nvGrpSpPr>
        <p:grpSpPr>
          <a:xfrm>
            <a:off x="3284490" y="3768000"/>
            <a:ext cx="286200" cy="141480"/>
            <a:chOff x="3284490" y="3768000"/>
            <a:chExt cx="286200" cy="141480"/>
          </a:xfrm>
        </p:grpSpPr>
        <mc:AlternateContent xmlns:mc="http://schemas.openxmlformats.org/markup-compatibility/2006" xmlns:p14="http://schemas.microsoft.com/office/powerpoint/2010/main">
          <mc:Choice Requires="p14">
            <p:contentPart p14:bwMode="auto" r:id="rId899">
              <p14:nvContentPartPr>
                <p14:cNvPr id="185" name="Ink 184">
                  <a:extLst>
                    <a:ext uri="{FF2B5EF4-FFF2-40B4-BE49-F238E27FC236}">
                      <a16:creationId xmlns:a16="http://schemas.microsoft.com/office/drawing/2014/main" id="{9B2B5289-0BB8-40CA-876E-1794FCA07328}"/>
                    </a:ext>
                  </a:extLst>
                </p14:cNvPr>
                <p14:cNvContentPartPr/>
                <p14:nvPr/>
              </p14:nvContentPartPr>
              <p14:xfrm>
                <a:off x="3284490" y="3792480"/>
                <a:ext cx="79560" cy="117000"/>
              </p14:xfrm>
            </p:contentPart>
          </mc:Choice>
          <mc:Fallback xmlns="">
            <p:pic>
              <p:nvPicPr>
                <p:cNvPr id="185" name="Ink 184">
                  <a:extLst>
                    <a:ext uri="{FF2B5EF4-FFF2-40B4-BE49-F238E27FC236}">
                      <a16:creationId xmlns:a16="http://schemas.microsoft.com/office/drawing/2014/main" id="{9B2B5289-0BB8-40CA-876E-1794FCA07328}"/>
                    </a:ext>
                  </a:extLst>
                </p:cNvPr>
                <p:cNvPicPr/>
                <p:nvPr/>
              </p:nvPicPr>
              <p:blipFill>
                <a:blip r:embed="rId900"/>
                <a:stretch>
                  <a:fillRect/>
                </a:stretch>
              </p:blipFill>
              <p:spPr>
                <a:xfrm>
                  <a:off x="3275490" y="3783840"/>
                  <a:ext cx="972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901">
              <p14:nvContentPartPr>
                <p14:cNvPr id="186" name="Ink 185">
                  <a:extLst>
                    <a:ext uri="{FF2B5EF4-FFF2-40B4-BE49-F238E27FC236}">
                      <a16:creationId xmlns:a16="http://schemas.microsoft.com/office/drawing/2014/main" id="{BBE88E74-70D4-4D16-A7F6-0384255D2748}"/>
                    </a:ext>
                  </a:extLst>
                </p14:cNvPr>
                <p14:cNvContentPartPr/>
                <p14:nvPr/>
              </p14:nvContentPartPr>
              <p14:xfrm>
                <a:off x="3395730" y="3768000"/>
                <a:ext cx="60480" cy="122040"/>
              </p14:xfrm>
            </p:contentPart>
          </mc:Choice>
          <mc:Fallback xmlns="">
            <p:pic>
              <p:nvPicPr>
                <p:cNvPr id="186" name="Ink 185">
                  <a:extLst>
                    <a:ext uri="{FF2B5EF4-FFF2-40B4-BE49-F238E27FC236}">
                      <a16:creationId xmlns:a16="http://schemas.microsoft.com/office/drawing/2014/main" id="{BBE88E74-70D4-4D16-A7F6-0384255D2748}"/>
                    </a:ext>
                  </a:extLst>
                </p:cNvPr>
                <p:cNvPicPr/>
                <p:nvPr/>
              </p:nvPicPr>
              <p:blipFill>
                <a:blip r:embed="rId902"/>
                <a:stretch>
                  <a:fillRect/>
                </a:stretch>
              </p:blipFill>
              <p:spPr>
                <a:xfrm>
                  <a:off x="3386730" y="3759000"/>
                  <a:ext cx="7812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903">
              <p14:nvContentPartPr>
                <p14:cNvPr id="187" name="Ink 186">
                  <a:extLst>
                    <a:ext uri="{FF2B5EF4-FFF2-40B4-BE49-F238E27FC236}">
                      <a16:creationId xmlns:a16="http://schemas.microsoft.com/office/drawing/2014/main" id="{3863E818-4E74-4DF2-8297-F6BDEA95DAC5}"/>
                    </a:ext>
                  </a:extLst>
                </p14:cNvPr>
                <p14:cNvContentPartPr/>
                <p14:nvPr/>
              </p14:nvContentPartPr>
              <p14:xfrm>
                <a:off x="3472770" y="3805080"/>
                <a:ext cx="97920" cy="88560"/>
              </p14:xfrm>
            </p:contentPart>
          </mc:Choice>
          <mc:Fallback xmlns="">
            <p:pic>
              <p:nvPicPr>
                <p:cNvPr id="187" name="Ink 186">
                  <a:extLst>
                    <a:ext uri="{FF2B5EF4-FFF2-40B4-BE49-F238E27FC236}">
                      <a16:creationId xmlns:a16="http://schemas.microsoft.com/office/drawing/2014/main" id="{3863E818-4E74-4DF2-8297-F6BDEA95DAC5}"/>
                    </a:ext>
                  </a:extLst>
                </p:cNvPr>
                <p:cNvPicPr/>
                <p:nvPr/>
              </p:nvPicPr>
              <p:blipFill>
                <a:blip r:embed="rId904"/>
                <a:stretch>
                  <a:fillRect/>
                </a:stretch>
              </p:blipFill>
              <p:spPr>
                <a:xfrm>
                  <a:off x="3463770" y="3796440"/>
                  <a:ext cx="115560" cy="106200"/>
                </a:xfrm>
                <a:prstGeom prst="rect">
                  <a:avLst/>
                </a:prstGeom>
              </p:spPr>
            </p:pic>
          </mc:Fallback>
        </mc:AlternateContent>
      </p:grpSp>
      <p:grpSp>
        <p:nvGrpSpPr>
          <p:cNvPr id="195" name="Group 194">
            <a:extLst>
              <a:ext uri="{FF2B5EF4-FFF2-40B4-BE49-F238E27FC236}">
                <a16:creationId xmlns:a16="http://schemas.microsoft.com/office/drawing/2014/main" id="{8373EDA5-429E-4B8A-BE7E-5CCDFA8710AC}"/>
              </a:ext>
            </a:extLst>
          </p:cNvPr>
          <p:cNvGrpSpPr/>
          <p:nvPr/>
        </p:nvGrpSpPr>
        <p:grpSpPr>
          <a:xfrm>
            <a:off x="3674010" y="3674040"/>
            <a:ext cx="185040" cy="299520"/>
            <a:chOff x="3674010" y="3674040"/>
            <a:chExt cx="185040" cy="299520"/>
          </a:xfrm>
        </p:grpSpPr>
        <mc:AlternateContent xmlns:mc="http://schemas.openxmlformats.org/markup-compatibility/2006" xmlns:p14="http://schemas.microsoft.com/office/powerpoint/2010/main">
          <mc:Choice Requires="p14">
            <p:contentPart p14:bwMode="auto" r:id="rId905">
              <p14:nvContentPartPr>
                <p14:cNvPr id="189" name="Ink 188">
                  <a:extLst>
                    <a:ext uri="{FF2B5EF4-FFF2-40B4-BE49-F238E27FC236}">
                      <a16:creationId xmlns:a16="http://schemas.microsoft.com/office/drawing/2014/main" id="{1CA4951C-C932-453C-BF6B-44D6FEB84898}"/>
                    </a:ext>
                  </a:extLst>
                </p14:cNvPr>
                <p14:cNvContentPartPr/>
                <p14:nvPr/>
              </p14:nvContentPartPr>
              <p14:xfrm>
                <a:off x="3674010" y="3714360"/>
                <a:ext cx="67680" cy="259200"/>
              </p14:xfrm>
            </p:contentPart>
          </mc:Choice>
          <mc:Fallback xmlns="">
            <p:pic>
              <p:nvPicPr>
                <p:cNvPr id="189" name="Ink 188">
                  <a:extLst>
                    <a:ext uri="{FF2B5EF4-FFF2-40B4-BE49-F238E27FC236}">
                      <a16:creationId xmlns:a16="http://schemas.microsoft.com/office/drawing/2014/main" id="{1CA4951C-C932-453C-BF6B-44D6FEB84898}"/>
                    </a:ext>
                  </a:extLst>
                </p:cNvPr>
                <p:cNvPicPr/>
                <p:nvPr/>
              </p:nvPicPr>
              <p:blipFill>
                <a:blip r:embed="rId906"/>
                <a:stretch>
                  <a:fillRect/>
                </a:stretch>
              </p:blipFill>
              <p:spPr>
                <a:xfrm>
                  <a:off x="3665370" y="3705720"/>
                  <a:ext cx="85320" cy="276840"/>
                </a:xfrm>
                <a:prstGeom prst="rect">
                  <a:avLst/>
                </a:prstGeom>
              </p:spPr>
            </p:pic>
          </mc:Fallback>
        </mc:AlternateContent>
        <mc:AlternateContent xmlns:mc="http://schemas.openxmlformats.org/markup-compatibility/2006" xmlns:p14="http://schemas.microsoft.com/office/powerpoint/2010/main">
          <mc:Choice Requires="p14">
            <p:contentPart p14:bwMode="auto" r:id="rId907">
              <p14:nvContentPartPr>
                <p14:cNvPr id="190" name="Ink 189">
                  <a:extLst>
                    <a:ext uri="{FF2B5EF4-FFF2-40B4-BE49-F238E27FC236}">
                      <a16:creationId xmlns:a16="http://schemas.microsoft.com/office/drawing/2014/main" id="{527BAB99-54A6-4CF3-93C4-17C49499989B}"/>
                    </a:ext>
                  </a:extLst>
                </p14:cNvPr>
                <p14:cNvContentPartPr/>
                <p14:nvPr/>
              </p14:nvContentPartPr>
              <p14:xfrm>
                <a:off x="3705690" y="3692400"/>
                <a:ext cx="15120" cy="51120"/>
              </p14:xfrm>
            </p:contentPart>
          </mc:Choice>
          <mc:Fallback xmlns="">
            <p:pic>
              <p:nvPicPr>
                <p:cNvPr id="190" name="Ink 189">
                  <a:extLst>
                    <a:ext uri="{FF2B5EF4-FFF2-40B4-BE49-F238E27FC236}">
                      <a16:creationId xmlns:a16="http://schemas.microsoft.com/office/drawing/2014/main" id="{527BAB99-54A6-4CF3-93C4-17C49499989B}"/>
                    </a:ext>
                  </a:extLst>
                </p:cNvPr>
                <p:cNvPicPr/>
                <p:nvPr/>
              </p:nvPicPr>
              <p:blipFill>
                <a:blip r:embed="rId908"/>
                <a:stretch>
                  <a:fillRect/>
                </a:stretch>
              </p:blipFill>
              <p:spPr>
                <a:xfrm>
                  <a:off x="3697050" y="3683400"/>
                  <a:ext cx="32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09">
              <p14:nvContentPartPr>
                <p14:cNvPr id="192" name="Ink 191">
                  <a:extLst>
                    <a:ext uri="{FF2B5EF4-FFF2-40B4-BE49-F238E27FC236}">
                      <a16:creationId xmlns:a16="http://schemas.microsoft.com/office/drawing/2014/main" id="{5CD74125-92D7-481F-BB75-B61A6862CA44}"/>
                    </a:ext>
                  </a:extLst>
                </p14:cNvPr>
                <p14:cNvContentPartPr/>
                <p14:nvPr/>
              </p14:nvContentPartPr>
              <p14:xfrm>
                <a:off x="3748530" y="3774480"/>
                <a:ext cx="110520" cy="108720"/>
              </p14:xfrm>
            </p:contentPart>
          </mc:Choice>
          <mc:Fallback xmlns="">
            <p:pic>
              <p:nvPicPr>
                <p:cNvPr id="192" name="Ink 191">
                  <a:extLst>
                    <a:ext uri="{FF2B5EF4-FFF2-40B4-BE49-F238E27FC236}">
                      <a16:creationId xmlns:a16="http://schemas.microsoft.com/office/drawing/2014/main" id="{5CD74125-92D7-481F-BB75-B61A6862CA44}"/>
                    </a:ext>
                  </a:extLst>
                </p:cNvPr>
                <p:cNvPicPr/>
                <p:nvPr/>
              </p:nvPicPr>
              <p:blipFill>
                <a:blip r:embed="rId910"/>
                <a:stretch>
                  <a:fillRect/>
                </a:stretch>
              </p:blipFill>
              <p:spPr>
                <a:xfrm>
                  <a:off x="3739890" y="3765840"/>
                  <a:ext cx="12816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911">
              <p14:nvContentPartPr>
                <p14:cNvPr id="194" name="Ink 193">
                  <a:extLst>
                    <a:ext uri="{FF2B5EF4-FFF2-40B4-BE49-F238E27FC236}">
                      <a16:creationId xmlns:a16="http://schemas.microsoft.com/office/drawing/2014/main" id="{DF6B5D7A-6453-46EB-927B-13143D485F5B}"/>
                    </a:ext>
                  </a:extLst>
                </p14:cNvPr>
                <p14:cNvContentPartPr/>
                <p14:nvPr/>
              </p14:nvContentPartPr>
              <p14:xfrm>
                <a:off x="3688050" y="3674040"/>
                <a:ext cx="50040" cy="78120"/>
              </p14:xfrm>
            </p:contentPart>
          </mc:Choice>
          <mc:Fallback xmlns="">
            <p:pic>
              <p:nvPicPr>
                <p:cNvPr id="194" name="Ink 193">
                  <a:extLst>
                    <a:ext uri="{FF2B5EF4-FFF2-40B4-BE49-F238E27FC236}">
                      <a16:creationId xmlns:a16="http://schemas.microsoft.com/office/drawing/2014/main" id="{DF6B5D7A-6453-46EB-927B-13143D485F5B}"/>
                    </a:ext>
                  </a:extLst>
                </p:cNvPr>
                <p:cNvPicPr/>
                <p:nvPr/>
              </p:nvPicPr>
              <p:blipFill>
                <a:blip r:embed="rId912"/>
                <a:stretch>
                  <a:fillRect/>
                </a:stretch>
              </p:blipFill>
              <p:spPr>
                <a:xfrm>
                  <a:off x="3679410" y="3665400"/>
                  <a:ext cx="67680" cy="95760"/>
                </a:xfrm>
                <a:prstGeom prst="rect">
                  <a:avLst/>
                </a:prstGeom>
              </p:spPr>
            </p:pic>
          </mc:Fallback>
        </mc:AlternateContent>
      </p:grpSp>
      <p:grpSp>
        <p:nvGrpSpPr>
          <p:cNvPr id="203" name="Group 202">
            <a:extLst>
              <a:ext uri="{FF2B5EF4-FFF2-40B4-BE49-F238E27FC236}">
                <a16:creationId xmlns:a16="http://schemas.microsoft.com/office/drawing/2014/main" id="{27AA9349-08F0-47DE-BC3F-EC4B8EA49348}"/>
              </a:ext>
            </a:extLst>
          </p:cNvPr>
          <p:cNvGrpSpPr/>
          <p:nvPr/>
        </p:nvGrpSpPr>
        <p:grpSpPr>
          <a:xfrm>
            <a:off x="3899010" y="3692400"/>
            <a:ext cx="374760" cy="239400"/>
            <a:chOff x="3899010" y="3692400"/>
            <a:chExt cx="374760" cy="239400"/>
          </a:xfrm>
        </p:grpSpPr>
        <mc:AlternateContent xmlns:mc="http://schemas.openxmlformats.org/markup-compatibility/2006" xmlns:p14="http://schemas.microsoft.com/office/powerpoint/2010/main">
          <mc:Choice Requires="p14">
            <p:contentPart p14:bwMode="auto" r:id="rId913">
              <p14:nvContentPartPr>
                <p14:cNvPr id="196" name="Ink 195">
                  <a:extLst>
                    <a:ext uri="{FF2B5EF4-FFF2-40B4-BE49-F238E27FC236}">
                      <a16:creationId xmlns:a16="http://schemas.microsoft.com/office/drawing/2014/main" id="{75088B28-AA11-44A4-B625-9BF59646D318}"/>
                    </a:ext>
                  </a:extLst>
                </p14:cNvPr>
                <p14:cNvContentPartPr/>
                <p14:nvPr/>
              </p14:nvContentPartPr>
              <p14:xfrm>
                <a:off x="3899010" y="3771960"/>
                <a:ext cx="114480" cy="36360"/>
              </p14:xfrm>
            </p:contentPart>
          </mc:Choice>
          <mc:Fallback xmlns="">
            <p:pic>
              <p:nvPicPr>
                <p:cNvPr id="196" name="Ink 195">
                  <a:extLst>
                    <a:ext uri="{FF2B5EF4-FFF2-40B4-BE49-F238E27FC236}">
                      <a16:creationId xmlns:a16="http://schemas.microsoft.com/office/drawing/2014/main" id="{75088B28-AA11-44A4-B625-9BF59646D318}"/>
                    </a:ext>
                  </a:extLst>
                </p:cNvPr>
                <p:cNvPicPr/>
                <p:nvPr/>
              </p:nvPicPr>
              <p:blipFill>
                <a:blip r:embed="rId914"/>
                <a:stretch>
                  <a:fillRect/>
                </a:stretch>
              </p:blipFill>
              <p:spPr>
                <a:xfrm>
                  <a:off x="3890010" y="3763320"/>
                  <a:ext cx="1321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915">
              <p14:nvContentPartPr>
                <p14:cNvPr id="197" name="Ink 196">
                  <a:extLst>
                    <a:ext uri="{FF2B5EF4-FFF2-40B4-BE49-F238E27FC236}">
                      <a16:creationId xmlns:a16="http://schemas.microsoft.com/office/drawing/2014/main" id="{01BE44D0-E28B-43EA-80CD-2F840E2CEFE0}"/>
                    </a:ext>
                  </a:extLst>
                </p14:cNvPr>
                <p14:cNvContentPartPr/>
                <p14:nvPr/>
              </p14:nvContentPartPr>
              <p14:xfrm>
                <a:off x="3945450" y="3786720"/>
                <a:ext cx="17280" cy="113040"/>
              </p14:xfrm>
            </p:contentPart>
          </mc:Choice>
          <mc:Fallback xmlns="">
            <p:pic>
              <p:nvPicPr>
                <p:cNvPr id="197" name="Ink 196">
                  <a:extLst>
                    <a:ext uri="{FF2B5EF4-FFF2-40B4-BE49-F238E27FC236}">
                      <a16:creationId xmlns:a16="http://schemas.microsoft.com/office/drawing/2014/main" id="{01BE44D0-E28B-43EA-80CD-2F840E2CEFE0}"/>
                    </a:ext>
                  </a:extLst>
                </p:cNvPr>
                <p:cNvPicPr/>
                <p:nvPr/>
              </p:nvPicPr>
              <p:blipFill>
                <a:blip r:embed="rId916"/>
                <a:stretch>
                  <a:fillRect/>
                </a:stretch>
              </p:blipFill>
              <p:spPr>
                <a:xfrm>
                  <a:off x="3936810" y="3778080"/>
                  <a:ext cx="349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917">
              <p14:nvContentPartPr>
                <p14:cNvPr id="198" name="Ink 197">
                  <a:extLst>
                    <a:ext uri="{FF2B5EF4-FFF2-40B4-BE49-F238E27FC236}">
                      <a16:creationId xmlns:a16="http://schemas.microsoft.com/office/drawing/2014/main" id="{C3C83FF4-132E-4F7D-A9FD-78EC42269E17}"/>
                    </a:ext>
                  </a:extLst>
                </p14:cNvPr>
                <p14:cNvContentPartPr/>
                <p14:nvPr/>
              </p14:nvContentPartPr>
              <p14:xfrm>
                <a:off x="3985050" y="3787440"/>
                <a:ext cx="3240" cy="115920"/>
              </p14:xfrm>
            </p:contentPart>
          </mc:Choice>
          <mc:Fallback xmlns="">
            <p:pic>
              <p:nvPicPr>
                <p:cNvPr id="198" name="Ink 197">
                  <a:extLst>
                    <a:ext uri="{FF2B5EF4-FFF2-40B4-BE49-F238E27FC236}">
                      <a16:creationId xmlns:a16="http://schemas.microsoft.com/office/drawing/2014/main" id="{C3C83FF4-132E-4F7D-A9FD-78EC42269E17}"/>
                    </a:ext>
                  </a:extLst>
                </p:cNvPr>
                <p:cNvPicPr/>
                <p:nvPr/>
              </p:nvPicPr>
              <p:blipFill>
                <a:blip r:embed="rId918"/>
                <a:stretch>
                  <a:fillRect/>
                </a:stretch>
              </p:blipFill>
              <p:spPr>
                <a:xfrm>
                  <a:off x="3976050" y="3778440"/>
                  <a:ext cx="2088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919">
              <p14:nvContentPartPr>
                <p14:cNvPr id="200" name="Ink 199">
                  <a:extLst>
                    <a:ext uri="{FF2B5EF4-FFF2-40B4-BE49-F238E27FC236}">
                      <a16:creationId xmlns:a16="http://schemas.microsoft.com/office/drawing/2014/main" id="{67632E00-D6EB-4131-8745-9B5AEBA4102E}"/>
                    </a:ext>
                  </a:extLst>
                </p14:cNvPr>
                <p14:cNvContentPartPr/>
                <p14:nvPr/>
              </p14:nvContentPartPr>
              <p14:xfrm>
                <a:off x="4133730" y="3692400"/>
                <a:ext cx="54000" cy="223200"/>
              </p14:xfrm>
            </p:contentPart>
          </mc:Choice>
          <mc:Fallback xmlns="">
            <p:pic>
              <p:nvPicPr>
                <p:cNvPr id="200" name="Ink 199">
                  <a:extLst>
                    <a:ext uri="{FF2B5EF4-FFF2-40B4-BE49-F238E27FC236}">
                      <a16:creationId xmlns:a16="http://schemas.microsoft.com/office/drawing/2014/main" id="{67632E00-D6EB-4131-8745-9B5AEBA4102E}"/>
                    </a:ext>
                  </a:extLst>
                </p:cNvPr>
                <p:cNvPicPr/>
                <p:nvPr/>
              </p:nvPicPr>
              <p:blipFill>
                <a:blip r:embed="rId920"/>
                <a:stretch>
                  <a:fillRect/>
                </a:stretch>
              </p:blipFill>
              <p:spPr>
                <a:xfrm>
                  <a:off x="4125090" y="3683400"/>
                  <a:ext cx="7164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921">
              <p14:nvContentPartPr>
                <p14:cNvPr id="201" name="Ink 200">
                  <a:extLst>
                    <a:ext uri="{FF2B5EF4-FFF2-40B4-BE49-F238E27FC236}">
                      <a16:creationId xmlns:a16="http://schemas.microsoft.com/office/drawing/2014/main" id="{ECF08DF8-D43E-48EA-8D33-7094E1E0BF3F}"/>
                    </a:ext>
                  </a:extLst>
                </p14:cNvPr>
                <p14:cNvContentPartPr/>
                <p14:nvPr/>
              </p14:nvContentPartPr>
              <p14:xfrm>
                <a:off x="4094490" y="3833880"/>
                <a:ext cx="109800" cy="11880"/>
              </p14:xfrm>
            </p:contentPart>
          </mc:Choice>
          <mc:Fallback xmlns="">
            <p:pic>
              <p:nvPicPr>
                <p:cNvPr id="201" name="Ink 200">
                  <a:extLst>
                    <a:ext uri="{FF2B5EF4-FFF2-40B4-BE49-F238E27FC236}">
                      <a16:creationId xmlns:a16="http://schemas.microsoft.com/office/drawing/2014/main" id="{ECF08DF8-D43E-48EA-8D33-7094E1E0BF3F}"/>
                    </a:ext>
                  </a:extLst>
                </p:cNvPr>
                <p:cNvPicPr/>
                <p:nvPr/>
              </p:nvPicPr>
              <p:blipFill>
                <a:blip r:embed="rId922"/>
                <a:stretch>
                  <a:fillRect/>
                </a:stretch>
              </p:blipFill>
              <p:spPr>
                <a:xfrm>
                  <a:off x="4085850" y="3824880"/>
                  <a:ext cx="1274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23">
              <p14:nvContentPartPr>
                <p14:cNvPr id="202" name="Ink 201">
                  <a:extLst>
                    <a:ext uri="{FF2B5EF4-FFF2-40B4-BE49-F238E27FC236}">
                      <a16:creationId xmlns:a16="http://schemas.microsoft.com/office/drawing/2014/main" id="{ED197A1C-407F-44A5-BCD6-CCF7524F612F}"/>
                    </a:ext>
                  </a:extLst>
                </p14:cNvPr>
                <p14:cNvContentPartPr/>
                <p14:nvPr/>
              </p14:nvContentPartPr>
              <p14:xfrm>
                <a:off x="4205730" y="3890400"/>
                <a:ext cx="68040" cy="41400"/>
              </p14:xfrm>
            </p:contentPart>
          </mc:Choice>
          <mc:Fallback xmlns="">
            <p:pic>
              <p:nvPicPr>
                <p:cNvPr id="202" name="Ink 201">
                  <a:extLst>
                    <a:ext uri="{FF2B5EF4-FFF2-40B4-BE49-F238E27FC236}">
                      <a16:creationId xmlns:a16="http://schemas.microsoft.com/office/drawing/2014/main" id="{ED197A1C-407F-44A5-BCD6-CCF7524F612F}"/>
                    </a:ext>
                  </a:extLst>
                </p:cNvPr>
                <p:cNvPicPr/>
                <p:nvPr/>
              </p:nvPicPr>
              <p:blipFill>
                <a:blip r:embed="rId924"/>
                <a:stretch>
                  <a:fillRect/>
                </a:stretch>
              </p:blipFill>
              <p:spPr>
                <a:xfrm>
                  <a:off x="4196730" y="3881400"/>
                  <a:ext cx="85680" cy="59040"/>
                </a:xfrm>
                <a:prstGeom prst="rect">
                  <a:avLst/>
                </a:prstGeom>
              </p:spPr>
            </p:pic>
          </mc:Fallback>
        </mc:AlternateContent>
      </p:grpSp>
      <p:grpSp>
        <p:nvGrpSpPr>
          <p:cNvPr id="208" name="Group 207">
            <a:extLst>
              <a:ext uri="{FF2B5EF4-FFF2-40B4-BE49-F238E27FC236}">
                <a16:creationId xmlns:a16="http://schemas.microsoft.com/office/drawing/2014/main" id="{EB8476E4-E900-4F0C-966A-5014F9DCC1C5}"/>
              </a:ext>
            </a:extLst>
          </p:cNvPr>
          <p:cNvGrpSpPr/>
          <p:nvPr/>
        </p:nvGrpSpPr>
        <p:grpSpPr>
          <a:xfrm>
            <a:off x="4340730" y="3658560"/>
            <a:ext cx="177120" cy="300240"/>
            <a:chOff x="4340730" y="3658560"/>
            <a:chExt cx="177120" cy="300240"/>
          </a:xfrm>
        </p:grpSpPr>
        <mc:AlternateContent xmlns:mc="http://schemas.openxmlformats.org/markup-compatibility/2006" xmlns:p14="http://schemas.microsoft.com/office/powerpoint/2010/main">
          <mc:Choice Requires="p14">
            <p:contentPart p14:bwMode="auto" r:id="rId925">
              <p14:nvContentPartPr>
                <p14:cNvPr id="204" name="Ink 203">
                  <a:extLst>
                    <a:ext uri="{FF2B5EF4-FFF2-40B4-BE49-F238E27FC236}">
                      <a16:creationId xmlns:a16="http://schemas.microsoft.com/office/drawing/2014/main" id="{E0B3C7AF-C207-4ABB-A426-9800CE1342A9}"/>
                    </a:ext>
                  </a:extLst>
                </p14:cNvPr>
                <p14:cNvContentPartPr/>
                <p14:nvPr/>
              </p14:nvContentPartPr>
              <p14:xfrm>
                <a:off x="4359090" y="3712200"/>
                <a:ext cx="65160" cy="191880"/>
              </p14:xfrm>
            </p:contentPart>
          </mc:Choice>
          <mc:Fallback xmlns="">
            <p:pic>
              <p:nvPicPr>
                <p:cNvPr id="204" name="Ink 203">
                  <a:extLst>
                    <a:ext uri="{FF2B5EF4-FFF2-40B4-BE49-F238E27FC236}">
                      <a16:creationId xmlns:a16="http://schemas.microsoft.com/office/drawing/2014/main" id="{E0B3C7AF-C207-4ABB-A426-9800CE1342A9}"/>
                    </a:ext>
                  </a:extLst>
                </p:cNvPr>
                <p:cNvPicPr/>
                <p:nvPr/>
              </p:nvPicPr>
              <p:blipFill>
                <a:blip r:embed="rId926"/>
                <a:stretch>
                  <a:fillRect/>
                </a:stretch>
              </p:blipFill>
              <p:spPr>
                <a:xfrm>
                  <a:off x="4350090" y="3703200"/>
                  <a:ext cx="8280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927">
              <p14:nvContentPartPr>
                <p14:cNvPr id="205" name="Ink 204">
                  <a:extLst>
                    <a:ext uri="{FF2B5EF4-FFF2-40B4-BE49-F238E27FC236}">
                      <a16:creationId xmlns:a16="http://schemas.microsoft.com/office/drawing/2014/main" id="{AC97FC05-D1D4-46A6-9D3A-D42273BAA2C5}"/>
                    </a:ext>
                  </a:extLst>
                </p14:cNvPr>
                <p14:cNvContentPartPr/>
                <p14:nvPr/>
              </p14:nvContentPartPr>
              <p14:xfrm>
                <a:off x="4340730" y="3812640"/>
                <a:ext cx="66960" cy="18720"/>
              </p14:xfrm>
            </p:contentPart>
          </mc:Choice>
          <mc:Fallback xmlns="">
            <p:pic>
              <p:nvPicPr>
                <p:cNvPr id="205" name="Ink 204">
                  <a:extLst>
                    <a:ext uri="{FF2B5EF4-FFF2-40B4-BE49-F238E27FC236}">
                      <a16:creationId xmlns:a16="http://schemas.microsoft.com/office/drawing/2014/main" id="{AC97FC05-D1D4-46A6-9D3A-D42273BAA2C5}"/>
                    </a:ext>
                  </a:extLst>
                </p:cNvPr>
                <p:cNvPicPr/>
                <p:nvPr/>
              </p:nvPicPr>
              <p:blipFill>
                <a:blip r:embed="rId928"/>
                <a:stretch>
                  <a:fillRect/>
                </a:stretch>
              </p:blipFill>
              <p:spPr>
                <a:xfrm>
                  <a:off x="4331730" y="3803640"/>
                  <a:ext cx="846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929">
              <p14:nvContentPartPr>
                <p14:cNvPr id="207" name="Ink 206">
                  <a:extLst>
                    <a:ext uri="{FF2B5EF4-FFF2-40B4-BE49-F238E27FC236}">
                      <a16:creationId xmlns:a16="http://schemas.microsoft.com/office/drawing/2014/main" id="{AB0EF707-1CCA-40D1-B543-00FCF18FCFD2}"/>
                    </a:ext>
                  </a:extLst>
                </p14:cNvPr>
                <p14:cNvContentPartPr/>
                <p14:nvPr/>
              </p14:nvContentPartPr>
              <p14:xfrm>
                <a:off x="4412370" y="3658560"/>
                <a:ext cx="105480" cy="300240"/>
              </p14:xfrm>
            </p:contentPart>
          </mc:Choice>
          <mc:Fallback xmlns="">
            <p:pic>
              <p:nvPicPr>
                <p:cNvPr id="207" name="Ink 206">
                  <a:extLst>
                    <a:ext uri="{FF2B5EF4-FFF2-40B4-BE49-F238E27FC236}">
                      <a16:creationId xmlns:a16="http://schemas.microsoft.com/office/drawing/2014/main" id="{AB0EF707-1CCA-40D1-B543-00FCF18FCFD2}"/>
                    </a:ext>
                  </a:extLst>
                </p:cNvPr>
                <p:cNvPicPr/>
                <p:nvPr/>
              </p:nvPicPr>
              <p:blipFill>
                <a:blip r:embed="rId930"/>
                <a:stretch>
                  <a:fillRect/>
                </a:stretch>
              </p:blipFill>
              <p:spPr>
                <a:xfrm>
                  <a:off x="4403730" y="3649560"/>
                  <a:ext cx="123120" cy="317880"/>
                </a:xfrm>
                <a:prstGeom prst="rect">
                  <a:avLst/>
                </a:prstGeom>
              </p:spPr>
            </p:pic>
          </mc:Fallback>
        </mc:AlternateContent>
      </p:grpSp>
      <p:grpSp>
        <p:nvGrpSpPr>
          <p:cNvPr id="211" name="Group 210">
            <a:extLst>
              <a:ext uri="{FF2B5EF4-FFF2-40B4-BE49-F238E27FC236}">
                <a16:creationId xmlns:a16="http://schemas.microsoft.com/office/drawing/2014/main" id="{905284C3-4498-44AF-A871-3AF7F78D3315}"/>
              </a:ext>
            </a:extLst>
          </p:cNvPr>
          <p:cNvGrpSpPr/>
          <p:nvPr/>
        </p:nvGrpSpPr>
        <p:grpSpPr>
          <a:xfrm>
            <a:off x="4658610" y="3754680"/>
            <a:ext cx="92880" cy="112680"/>
            <a:chOff x="4658610" y="3754680"/>
            <a:chExt cx="92880" cy="112680"/>
          </a:xfrm>
        </p:grpSpPr>
        <mc:AlternateContent xmlns:mc="http://schemas.openxmlformats.org/markup-compatibility/2006" xmlns:p14="http://schemas.microsoft.com/office/powerpoint/2010/main">
          <mc:Choice Requires="p14">
            <p:contentPart p14:bwMode="auto" r:id="rId931">
              <p14:nvContentPartPr>
                <p14:cNvPr id="209" name="Ink 208">
                  <a:extLst>
                    <a:ext uri="{FF2B5EF4-FFF2-40B4-BE49-F238E27FC236}">
                      <a16:creationId xmlns:a16="http://schemas.microsoft.com/office/drawing/2014/main" id="{A99A73E4-87F6-41EC-A963-E2FEEC481C1F}"/>
                    </a:ext>
                  </a:extLst>
                </p14:cNvPr>
                <p14:cNvContentPartPr/>
                <p14:nvPr/>
              </p14:nvContentPartPr>
              <p14:xfrm>
                <a:off x="4694970" y="3754680"/>
                <a:ext cx="24120" cy="112680"/>
              </p14:xfrm>
            </p:contentPart>
          </mc:Choice>
          <mc:Fallback xmlns="">
            <p:pic>
              <p:nvPicPr>
                <p:cNvPr id="209" name="Ink 208">
                  <a:extLst>
                    <a:ext uri="{FF2B5EF4-FFF2-40B4-BE49-F238E27FC236}">
                      <a16:creationId xmlns:a16="http://schemas.microsoft.com/office/drawing/2014/main" id="{A99A73E4-87F6-41EC-A963-E2FEEC481C1F}"/>
                    </a:ext>
                  </a:extLst>
                </p:cNvPr>
                <p:cNvPicPr/>
                <p:nvPr/>
              </p:nvPicPr>
              <p:blipFill>
                <a:blip r:embed="rId932"/>
                <a:stretch>
                  <a:fillRect/>
                </a:stretch>
              </p:blipFill>
              <p:spPr>
                <a:xfrm>
                  <a:off x="4686330" y="3746040"/>
                  <a:ext cx="41760" cy="130320"/>
                </a:xfrm>
                <a:prstGeom prst="rect">
                  <a:avLst/>
                </a:prstGeom>
              </p:spPr>
            </p:pic>
          </mc:Fallback>
        </mc:AlternateContent>
        <mc:AlternateContent xmlns:mc="http://schemas.openxmlformats.org/markup-compatibility/2006" xmlns:p14="http://schemas.microsoft.com/office/powerpoint/2010/main">
          <mc:Choice Requires="p14">
            <p:contentPart p14:bwMode="auto" r:id="rId933">
              <p14:nvContentPartPr>
                <p14:cNvPr id="210" name="Ink 209">
                  <a:extLst>
                    <a:ext uri="{FF2B5EF4-FFF2-40B4-BE49-F238E27FC236}">
                      <a16:creationId xmlns:a16="http://schemas.microsoft.com/office/drawing/2014/main" id="{CBA9CA46-B156-4FF5-BCF4-76DE22AC6781}"/>
                    </a:ext>
                  </a:extLst>
                </p14:cNvPr>
                <p14:cNvContentPartPr/>
                <p14:nvPr/>
              </p14:nvContentPartPr>
              <p14:xfrm>
                <a:off x="4658610" y="3812280"/>
                <a:ext cx="92880" cy="9000"/>
              </p14:xfrm>
            </p:contentPart>
          </mc:Choice>
          <mc:Fallback xmlns="">
            <p:pic>
              <p:nvPicPr>
                <p:cNvPr id="210" name="Ink 209">
                  <a:extLst>
                    <a:ext uri="{FF2B5EF4-FFF2-40B4-BE49-F238E27FC236}">
                      <a16:creationId xmlns:a16="http://schemas.microsoft.com/office/drawing/2014/main" id="{CBA9CA46-B156-4FF5-BCF4-76DE22AC6781}"/>
                    </a:ext>
                  </a:extLst>
                </p:cNvPr>
                <p:cNvPicPr/>
                <p:nvPr/>
              </p:nvPicPr>
              <p:blipFill>
                <a:blip r:embed="rId934"/>
                <a:stretch>
                  <a:fillRect/>
                </a:stretch>
              </p:blipFill>
              <p:spPr>
                <a:xfrm>
                  <a:off x="4649610" y="3803640"/>
                  <a:ext cx="110520" cy="26640"/>
                </a:xfrm>
                <a:prstGeom prst="rect">
                  <a:avLst/>
                </a:prstGeom>
              </p:spPr>
            </p:pic>
          </mc:Fallback>
        </mc:AlternateContent>
      </p:grpSp>
      <p:grpSp>
        <p:nvGrpSpPr>
          <p:cNvPr id="228" name="Group 227">
            <a:extLst>
              <a:ext uri="{FF2B5EF4-FFF2-40B4-BE49-F238E27FC236}">
                <a16:creationId xmlns:a16="http://schemas.microsoft.com/office/drawing/2014/main" id="{7F8A96C4-C07A-4D26-A394-6D1A46A5582A}"/>
              </a:ext>
            </a:extLst>
          </p:cNvPr>
          <p:cNvGrpSpPr/>
          <p:nvPr/>
        </p:nvGrpSpPr>
        <p:grpSpPr>
          <a:xfrm>
            <a:off x="4930050" y="3602040"/>
            <a:ext cx="814320" cy="579240"/>
            <a:chOff x="4930050" y="3602040"/>
            <a:chExt cx="814320" cy="579240"/>
          </a:xfrm>
        </p:grpSpPr>
        <mc:AlternateContent xmlns:mc="http://schemas.openxmlformats.org/markup-compatibility/2006" xmlns:p14="http://schemas.microsoft.com/office/powerpoint/2010/main">
          <mc:Choice Requires="p14">
            <p:contentPart p14:bwMode="auto" r:id="rId935">
              <p14:nvContentPartPr>
                <p14:cNvPr id="212" name="Ink 211">
                  <a:extLst>
                    <a:ext uri="{FF2B5EF4-FFF2-40B4-BE49-F238E27FC236}">
                      <a16:creationId xmlns:a16="http://schemas.microsoft.com/office/drawing/2014/main" id="{800BA30F-B693-4E9A-9042-08E2256E1FB7}"/>
                    </a:ext>
                  </a:extLst>
                </p14:cNvPr>
                <p14:cNvContentPartPr/>
                <p14:nvPr/>
              </p14:nvContentPartPr>
              <p14:xfrm>
                <a:off x="4934010" y="3719760"/>
                <a:ext cx="100080" cy="143640"/>
              </p14:xfrm>
            </p:contentPart>
          </mc:Choice>
          <mc:Fallback xmlns="">
            <p:pic>
              <p:nvPicPr>
                <p:cNvPr id="212" name="Ink 211">
                  <a:extLst>
                    <a:ext uri="{FF2B5EF4-FFF2-40B4-BE49-F238E27FC236}">
                      <a16:creationId xmlns:a16="http://schemas.microsoft.com/office/drawing/2014/main" id="{800BA30F-B693-4E9A-9042-08E2256E1FB7}"/>
                    </a:ext>
                  </a:extLst>
                </p:cNvPr>
                <p:cNvPicPr/>
                <p:nvPr/>
              </p:nvPicPr>
              <p:blipFill>
                <a:blip r:embed="rId936"/>
                <a:stretch>
                  <a:fillRect/>
                </a:stretch>
              </p:blipFill>
              <p:spPr>
                <a:xfrm>
                  <a:off x="4925370" y="3711120"/>
                  <a:ext cx="11772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937">
              <p14:nvContentPartPr>
                <p14:cNvPr id="213" name="Ink 212">
                  <a:extLst>
                    <a:ext uri="{FF2B5EF4-FFF2-40B4-BE49-F238E27FC236}">
                      <a16:creationId xmlns:a16="http://schemas.microsoft.com/office/drawing/2014/main" id="{C1F57D21-291F-498A-8F51-ECCCF5D7C0C7}"/>
                    </a:ext>
                  </a:extLst>
                </p14:cNvPr>
                <p14:cNvContentPartPr/>
                <p14:nvPr/>
              </p14:nvContentPartPr>
              <p14:xfrm>
                <a:off x="4959930" y="3814800"/>
                <a:ext cx="60480" cy="11880"/>
              </p14:xfrm>
            </p:contentPart>
          </mc:Choice>
          <mc:Fallback xmlns="">
            <p:pic>
              <p:nvPicPr>
                <p:cNvPr id="213" name="Ink 212">
                  <a:extLst>
                    <a:ext uri="{FF2B5EF4-FFF2-40B4-BE49-F238E27FC236}">
                      <a16:creationId xmlns:a16="http://schemas.microsoft.com/office/drawing/2014/main" id="{C1F57D21-291F-498A-8F51-ECCCF5D7C0C7}"/>
                    </a:ext>
                  </a:extLst>
                </p:cNvPr>
                <p:cNvPicPr/>
                <p:nvPr/>
              </p:nvPicPr>
              <p:blipFill>
                <a:blip r:embed="rId938"/>
                <a:stretch>
                  <a:fillRect/>
                </a:stretch>
              </p:blipFill>
              <p:spPr>
                <a:xfrm>
                  <a:off x="4950930" y="3806160"/>
                  <a:ext cx="7812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939">
              <p14:nvContentPartPr>
                <p14:cNvPr id="214" name="Ink 213">
                  <a:extLst>
                    <a:ext uri="{FF2B5EF4-FFF2-40B4-BE49-F238E27FC236}">
                      <a16:creationId xmlns:a16="http://schemas.microsoft.com/office/drawing/2014/main" id="{B773EEE8-19EA-40A3-BEEA-4A1676AEE705}"/>
                    </a:ext>
                  </a:extLst>
                </p14:cNvPr>
                <p14:cNvContentPartPr/>
                <p14:nvPr/>
              </p14:nvContentPartPr>
              <p14:xfrm>
                <a:off x="5087370" y="3830640"/>
                <a:ext cx="55800" cy="51120"/>
              </p14:xfrm>
            </p:contentPart>
          </mc:Choice>
          <mc:Fallback xmlns="">
            <p:pic>
              <p:nvPicPr>
                <p:cNvPr id="214" name="Ink 213">
                  <a:extLst>
                    <a:ext uri="{FF2B5EF4-FFF2-40B4-BE49-F238E27FC236}">
                      <a16:creationId xmlns:a16="http://schemas.microsoft.com/office/drawing/2014/main" id="{B773EEE8-19EA-40A3-BEEA-4A1676AEE705}"/>
                    </a:ext>
                  </a:extLst>
                </p:cNvPr>
                <p:cNvPicPr/>
                <p:nvPr/>
              </p:nvPicPr>
              <p:blipFill>
                <a:blip r:embed="rId940"/>
                <a:stretch>
                  <a:fillRect/>
                </a:stretch>
              </p:blipFill>
              <p:spPr>
                <a:xfrm>
                  <a:off x="5078730" y="3822000"/>
                  <a:ext cx="7344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41">
              <p14:nvContentPartPr>
                <p14:cNvPr id="215" name="Ink 214">
                  <a:extLst>
                    <a:ext uri="{FF2B5EF4-FFF2-40B4-BE49-F238E27FC236}">
                      <a16:creationId xmlns:a16="http://schemas.microsoft.com/office/drawing/2014/main" id="{5B55143C-673F-4573-AF40-AFC8401209C2}"/>
                    </a:ext>
                  </a:extLst>
                </p14:cNvPr>
                <p14:cNvContentPartPr/>
                <p14:nvPr/>
              </p14:nvContentPartPr>
              <p14:xfrm>
                <a:off x="5201130" y="3739200"/>
                <a:ext cx="123120" cy="124200"/>
              </p14:xfrm>
            </p:contentPart>
          </mc:Choice>
          <mc:Fallback xmlns="">
            <p:pic>
              <p:nvPicPr>
                <p:cNvPr id="215" name="Ink 214">
                  <a:extLst>
                    <a:ext uri="{FF2B5EF4-FFF2-40B4-BE49-F238E27FC236}">
                      <a16:creationId xmlns:a16="http://schemas.microsoft.com/office/drawing/2014/main" id="{5B55143C-673F-4573-AF40-AFC8401209C2}"/>
                    </a:ext>
                  </a:extLst>
                </p:cNvPr>
                <p:cNvPicPr/>
                <p:nvPr/>
              </p:nvPicPr>
              <p:blipFill>
                <a:blip r:embed="rId942"/>
                <a:stretch>
                  <a:fillRect/>
                </a:stretch>
              </p:blipFill>
              <p:spPr>
                <a:xfrm>
                  <a:off x="5192130" y="3730560"/>
                  <a:ext cx="14076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943">
              <p14:nvContentPartPr>
                <p14:cNvPr id="216" name="Ink 215">
                  <a:extLst>
                    <a:ext uri="{FF2B5EF4-FFF2-40B4-BE49-F238E27FC236}">
                      <a16:creationId xmlns:a16="http://schemas.microsoft.com/office/drawing/2014/main" id="{A23976C0-9C65-434F-94DF-E8C1A24FED56}"/>
                    </a:ext>
                  </a:extLst>
                </p14:cNvPr>
                <p14:cNvContentPartPr/>
                <p14:nvPr/>
              </p14:nvContentPartPr>
              <p14:xfrm>
                <a:off x="5315250" y="3842520"/>
                <a:ext cx="8640" cy="16920"/>
              </p14:xfrm>
            </p:contentPart>
          </mc:Choice>
          <mc:Fallback xmlns="">
            <p:pic>
              <p:nvPicPr>
                <p:cNvPr id="216" name="Ink 215">
                  <a:extLst>
                    <a:ext uri="{FF2B5EF4-FFF2-40B4-BE49-F238E27FC236}">
                      <a16:creationId xmlns:a16="http://schemas.microsoft.com/office/drawing/2014/main" id="{A23976C0-9C65-434F-94DF-E8C1A24FED56}"/>
                    </a:ext>
                  </a:extLst>
                </p:cNvPr>
                <p:cNvPicPr/>
                <p:nvPr/>
              </p:nvPicPr>
              <p:blipFill>
                <a:blip r:embed="rId944"/>
                <a:stretch>
                  <a:fillRect/>
                </a:stretch>
              </p:blipFill>
              <p:spPr>
                <a:xfrm>
                  <a:off x="5306250" y="3833880"/>
                  <a:ext cx="262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945">
              <p14:nvContentPartPr>
                <p14:cNvPr id="218" name="Ink 217">
                  <a:extLst>
                    <a:ext uri="{FF2B5EF4-FFF2-40B4-BE49-F238E27FC236}">
                      <a16:creationId xmlns:a16="http://schemas.microsoft.com/office/drawing/2014/main" id="{FE693DA3-7B2C-4F78-A4DF-BF94DBCD2562}"/>
                    </a:ext>
                  </a:extLst>
                </p14:cNvPr>
                <p14:cNvContentPartPr/>
                <p14:nvPr/>
              </p14:nvContentPartPr>
              <p14:xfrm>
                <a:off x="4930050" y="3911640"/>
                <a:ext cx="394920" cy="16200"/>
              </p14:xfrm>
            </p:contentPart>
          </mc:Choice>
          <mc:Fallback xmlns="">
            <p:pic>
              <p:nvPicPr>
                <p:cNvPr id="218" name="Ink 217">
                  <a:extLst>
                    <a:ext uri="{FF2B5EF4-FFF2-40B4-BE49-F238E27FC236}">
                      <a16:creationId xmlns:a16="http://schemas.microsoft.com/office/drawing/2014/main" id="{FE693DA3-7B2C-4F78-A4DF-BF94DBCD2562}"/>
                    </a:ext>
                  </a:extLst>
                </p:cNvPr>
                <p:cNvPicPr/>
                <p:nvPr/>
              </p:nvPicPr>
              <p:blipFill>
                <a:blip r:embed="rId946"/>
                <a:stretch>
                  <a:fillRect/>
                </a:stretch>
              </p:blipFill>
              <p:spPr>
                <a:xfrm>
                  <a:off x="4921050" y="3902640"/>
                  <a:ext cx="41256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947">
              <p14:nvContentPartPr>
                <p14:cNvPr id="219" name="Ink 218">
                  <a:extLst>
                    <a:ext uri="{FF2B5EF4-FFF2-40B4-BE49-F238E27FC236}">
                      <a16:creationId xmlns:a16="http://schemas.microsoft.com/office/drawing/2014/main" id="{A437D5DF-7AE4-40D9-BBD8-61B8B2A6B341}"/>
                    </a:ext>
                  </a:extLst>
                </p14:cNvPr>
                <p14:cNvContentPartPr/>
                <p14:nvPr/>
              </p14:nvContentPartPr>
              <p14:xfrm>
                <a:off x="5133810" y="3956640"/>
                <a:ext cx="95760" cy="91080"/>
              </p14:xfrm>
            </p:contentPart>
          </mc:Choice>
          <mc:Fallback xmlns="">
            <p:pic>
              <p:nvPicPr>
                <p:cNvPr id="219" name="Ink 218">
                  <a:extLst>
                    <a:ext uri="{FF2B5EF4-FFF2-40B4-BE49-F238E27FC236}">
                      <a16:creationId xmlns:a16="http://schemas.microsoft.com/office/drawing/2014/main" id="{A437D5DF-7AE4-40D9-BBD8-61B8B2A6B341}"/>
                    </a:ext>
                  </a:extLst>
                </p:cNvPr>
                <p:cNvPicPr/>
                <p:nvPr/>
              </p:nvPicPr>
              <p:blipFill>
                <a:blip r:embed="rId948"/>
                <a:stretch>
                  <a:fillRect/>
                </a:stretch>
              </p:blipFill>
              <p:spPr>
                <a:xfrm>
                  <a:off x="5125170" y="3947640"/>
                  <a:ext cx="11340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949">
              <p14:nvContentPartPr>
                <p14:cNvPr id="221" name="Ink 220">
                  <a:extLst>
                    <a:ext uri="{FF2B5EF4-FFF2-40B4-BE49-F238E27FC236}">
                      <a16:creationId xmlns:a16="http://schemas.microsoft.com/office/drawing/2014/main" id="{F78AB2A8-09F2-4ACC-94AD-23FF856CE02B}"/>
                    </a:ext>
                  </a:extLst>
                </p14:cNvPr>
                <p14:cNvContentPartPr/>
                <p14:nvPr/>
              </p14:nvContentPartPr>
              <p14:xfrm>
                <a:off x="5386530" y="3602040"/>
                <a:ext cx="186480" cy="542160"/>
              </p14:xfrm>
            </p:contentPart>
          </mc:Choice>
          <mc:Fallback xmlns="">
            <p:pic>
              <p:nvPicPr>
                <p:cNvPr id="221" name="Ink 220">
                  <a:extLst>
                    <a:ext uri="{FF2B5EF4-FFF2-40B4-BE49-F238E27FC236}">
                      <a16:creationId xmlns:a16="http://schemas.microsoft.com/office/drawing/2014/main" id="{F78AB2A8-09F2-4ACC-94AD-23FF856CE02B}"/>
                    </a:ext>
                  </a:extLst>
                </p:cNvPr>
                <p:cNvPicPr/>
                <p:nvPr/>
              </p:nvPicPr>
              <p:blipFill>
                <a:blip r:embed="rId950"/>
                <a:stretch>
                  <a:fillRect/>
                </a:stretch>
              </p:blipFill>
              <p:spPr>
                <a:xfrm>
                  <a:off x="5377890" y="3593400"/>
                  <a:ext cx="204120" cy="559800"/>
                </a:xfrm>
                <a:prstGeom prst="rect">
                  <a:avLst/>
                </a:prstGeom>
              </p:spPr>
            </p:pic>
          </mc:Fallback>
        </mc:AlternateContent>
        <mc:AlternateContent xmlns:mc="http://schemas.openxmlformats.org/markup-compatibility/2006" xmlns:p14="http://schemas.microsoft.com/office/powerpoint/2010/main">
          <mc:Choice Requires="p14">
            <p:contentPart p14:bwMode="auto" r:id="rId951">
              <p14:nvContentPartPr>
                <p14:cNvPr id="222" name="Ink 221">
                  <a:extLst>
                    <a:ext uri="{FF2B5EF4-FFF2-40B4-BE49-F238E27FC236}">
                      <a16:creationId xmlns:a16="http://schemas.microsoft.com/office/drawing/2014/main" id="{7CDC0314-9467-4C34-BEC4-6FC09455495D}"/>
                    </a:ext>
                  </a:extLst>
                </p14:cNvPr>
                <p14:cNvContentPartPr/>
                <p14:nvPr/>
              </p14:nvContentPartPr>
              <p14:xfrm>
                <a:off x="5384010" y="4146000"/>
                <a:ext cx="120960" cy="35280"/>
              </p14:xfrm>
            </p:contentPart>
          </mc:Choice>
          <mc:Fallback xmlns="">
            <p:pic>
              <p:nvPicPr>
                <p:cNvPr id="222" name="Ink 221">
                  <a:extLst>
                    <a:ext uri="{FF2B5EF4-FFF2-40B4-BE49-F238E27FC236}">
                      <a16:creationId xmlns:a16="http://schemas.microsoft.com/office/drawing/2014/main" id="{7CDC0314-9467-4C34-BEC4-6FC09455495D}"/>
                    </a:ext>
                  </a:extLst>
                </p:cNvPr>
                <p:cNvPicPr/>
                <p:nvPr/>
              </p:nvPicPr>
              <p:blipFill>
                <a:blip r:embed="rId952"/>
                <a:stretch>
                  <a:fillRect/>
                </a:stretch>
              </p:blipFill>
              <p:spPr>
                <a:xfrm>
                  <a:off x="5375010" y="4137360"/>
                  <a:ext cx="138600" cy="52920"/>
                </a:xfrm>
                <a:prstGeom prst="rect">
                  <a:avLst/>
                </a:prstGeom>
              </p:spPr>
            </p:pic>
          </mc:Fallback>
        </mc:AlternateContent>
        <mc:AlternateContent xmlns:mc="http://schemas.openxmlformats.org/markup-compatibility/2006" xmlns:p14="http://schemas.microsoft.com/office/powerpoint/2010/main">
          <mc:Choice Requires="p14">
            <p:contentPart p14:bwMode="auto" r:id="rId953">
              <p14:nvContentPartPr>
                <p14:cNvPr id="224" name="Ink 223">
                  <a:extLst>
                    <a:ext uri="{FF2B5EF4-FFF2-40B4-BE49-F238E27FC236}">
                      <a16:creationId xmlns:a16="http://schemas.microsoft.com/office/drawing/2014/main" id="{72B7171E-FF2E-47F0-9362-62488DF6C88D}"/>
                    </a:ext>
                  </a:extLst>
                </p14:cNvPr>
                <p14:cNvContentPartPr/>
                <p14:nvPr/>
              </p14:nvContentPartPr>
              <p14:xfrm>
                <a:off x="5525850" y="3838560"/>
                <a:ext cx="69480" cy="100080"/>
              </p14:xfrm>
            </p:contentPart>
          </mc:Choice>
          <mc:Fallback xmlns="">
            <p:pic>
              <p:nvPicPr>
                <p:cNvPr id="224" name="Ink 223">
                  <a:extLst>
                    <a:ext uri="{FF2B5EF4-FFF2-40B4-BE49-F238E27FC236}">
                      <a16:creationId xmlns:a16="http://schemas.microsoft.com/office/drawing/2014/main" id="{72B7171E-FF2E-47F0-9362-62488DF6C88D}"/>
                    </a:ext>
                  </a:extLst>
                </p:cNvPr>
                <p:cNvPicPr/>
                <p:nvPr/>
              </p:nvPicPr>
              <p:blipFill>
                <a:blip r:embed="rId954"/>
                <a:stretch>
                  <a:fillRect/>
                </a:stretch>
              </p:blipFill>
              <p:spPr>
                <a:xfrm>
                  <a:off x="5516850" y="3829560"/>
                  <a:ext cx="87120" cy="117720"/>
                </a:xfrm>
                <a:prstGeom prst="rect">
                  <a:avLst/>
                </a:prstGeom>
              </p:spPr>
            </p:pic>
          </mc:Fallback>
        </mc:AlternateContent>
        <mc:AlternateContent xmlns:mc="http://schemas.openxmlformats.org/markup-compatibility/2006" xmlns:p14="http://schemas.microsoft.com/office/powerpoint/2010/main">
          <mc:Choice Requires="p14">
            <p:contentPart p14:bwMode="auto" r:id="rId955">
              <p14:nvContentPartPr>
                <p14:cNvPr id="225" name="Ink 224">
                  <a:extLst>
                    <a:ext uri="{FF2B5EF4-FFF2-40B4-BE49-F238E27FC236}">
                      <a16:creationId xmlns:a16="http://schemas.microsoft.com/office/drawing/2014/main" id="{361EA8D4-3EA9-4647-9FF7-45A68F2EC4AC}"/>
                    </a:ext>
                  </a:extLst>
                </p14:cNvPr>
                <p14:cNvContentPartPr/>
                <p14:nvPr/>
              </p14:nvContentPartPr>
              <p14:xfrm>
                <a:off x="5633130" y="3849360"/>
                <a:ext cx="9000" cy="75960"/>
              </p14:xfrm>
            </p:contentPart>
          </mc:Choice>
          <mc:Fallback xmlns="">
            <p:pic>
              <p:nvPicPr>
                <p:cNvPr id="225" name="Ink 224">
                  <a:extLst>
                    <a:ext uri="{FF2B5EF4-FFF2-40B4-BE49-F238E27FC236}">
                      <a16:creationId xmlns:a16="http://schemas.microsoft.com/office/drawing/2014/main" id="{361EA8D4-3EA9-4647-9FF7-45A68F2EC4AC}"/>
                    </a:ext>
                  </a:extLst>
                </p:cNvPr>
                <p:cNvPicPr/>
                <p:nvPr/>
              </p:nvPicPr>
              <p:blipFill>
                <a:blip r:embed="rId956"/>
                <a:stretch>
                  <a:fillRect/>
                </a:stretch>
              </p:blipFill>
              <p:spPr>
                <a:xfrm>
                  <a:off x="5624130" y="3840720"/>
                  <a:ext cx="2664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957">
              <p14:nvContentPartPr>
                <p14:cNvPr id="226" name="Ink 225">
                  <a:extLst>
                    <a:ext uri="{FF2B5EF4-FFF2-40B4-BE49-F238E27FC236}">
                      <a16:creationId xmlns:a16="http://schemas.microsoft.com/office/drawing/2014/main" id="{CD059E12-0971-4FBC-8116-9188644223C6}"/>
                    </a:ext>
                  </a:extLst>
                </p14:cNvPr>
                <p14:cNvContentPartPr/>
                <p14:nvPr/>
              </p14:nvContentPartPr>
              <p14:xfrm>
                <a:off x="5611890" y="3784920"/>
                <a:ext cx="11520" cy="14400"/>
              </p14:xfrm>
            </p:contentPart>
          </mc:Choice>
          <mc:Fallback xmlns="">
            <p:pic>
              <p:nvPicPr>
                <p:cNvPr id="226" name="Ink 225">
                  <a:extLst>
                    <a:ext uri="{FF2B5EF4-FFF2-40B4-BE49-F238E27FC236}">
                      <a16:creationId xmlns:a16="http://schemas.microsoft.com/office/drawing/2014/main" id="{CD059E12-0971-4FBC-8116-9188644223C6}"/>
                    </a:ext>
                  </a:extLst>
                </p:cNvPr>
                <p:cNvPicPr/>
                <p:nvPr/>
              </p:nvPicPr>
              <p:blipFill>
                <a:blip r:embed="rId704"/>
                <a:stretch>
                  <a:fillRect/>
                </a:stretch>
              </p:blipFill>
              <p:spPr>
                <a:xfrm>
                  <a:off x="5603250" y="3776280"/>
                  <a:ext cx="291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58">
              <p14:nvContentPartPr>
                <p14:cNvPr id="227" name="Ink 226">
                  <a:extLst>
                    <a:ext uri="{FF2B5EF4-FFF2-40B4-BE49-F238E27FC236}">
                      <a16:creationId xmlns:a16="http://schemas.microsoft.com/office/drawing/2014/main" id="{914293A1-744F-446C-B9AE-E008A00B5BF1}"/>
                    </a:ext>
                  </a:extLst>
                </p14:cNvPr>
                <p14:cNvContentPartPr/>
                <p14:nvPr/>
              </p14:nvContentPartPr>
              <p14:xfrm>
                <a:off x="5669490" y="3829200"/>
                <a:ext cx="74880" cy="96840"/>
              </p14:xfrm>
            </p:contentPart>
          </mc:Choice>
          <mc:Fallback xmlns="">
            <p:pic>
              <p:nvPicPr>
                <p:cNvPr id="227" name="Ink 226">
                  <a:extLst>
                    <a:ext uri="{FF2B5EF4-FFF2-40B4-BE49-F238E27FC236}">
                      <a16:creationId xmlns:a16="http://schemas.microsoft.com/office/drawing/2014/main" id="{914293A1-744F-446C-B9AE-E008A00B5BF1}"/>
                    </a:ext>
                  </a:extLst>
                </p:cNvPr>
                <p:cNvPicPr/>
                <p:nvPr/>
              </p:nvPicPr>
              <p:blipFill>
                <a:blip r:embed="rId959"/>
                <a:stretch>
                  <a:fillRect/>
                </a:stretch>
              </p:blipFill>
              <p:spPr>
                <a:xfrm>
                  <a:off x="5660850" y="3820560"/>
                  <a:ext cx="92520" cy="114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60">
            <p14:nvContentPartPr>
              <p14:cNvPr id="229" name="Ink 228">
                <a:extLst>
                  <a:ext uri="{FF2B5EF4-FFF2-40B4-BE49-F238E27FC236}">
                    <a16:creationId xmlns:a16="http://schemas.microsoft.com/office/drawing/2014/main" id="{E4271323-93B3-4059-B962-2AF1031CEBAA}"/>
                  </a:ext>
                </a:extLst>
              </p14:cNvPr>
              <p14:cNvContentPartPr/>
              <p14:nvPr/>
            </p14:nvContentPartPr>
            <p14:xfrm>
              <a:off x="5797650" y="3692400"/>
              <a:ext cx="83160" cy="351720"/>
            </p14:xfrm>
          </p:contentPart>
        </mc:Choice>
        <mc:Fallback xmlns="">
          <p:pic>
            <p:nvPicPr>
              <p:cNvPr id="229" name="Ink 228">
                <a:extLst>
                  <a:ext uri="{FF2B5EF4-FFF2-40B4-BE49-F238E27FC236}">
                    <a16:creationId xmlns:a16="http://schemas.microsoft.com/office/drawing/2014/main" id="{E4271323-93B3-4059-B962-2AF1031CEBAA}"/>
                  </a:ext>
                </a:extLst>
              </p:cNvPr>
              <p:cNvPicPr/>
              <p:nvPr/>
            </p:nvPicPr>
            <p:blipFill>
              <a:blip r:embed="rId961"/>
              <a:stretch>
                <a:fillRect/>
              </a:stretch>
            </p:blipFill>
            <p:spPr>
              <a:xfrm>
                <a:off x="5788650" y="3683400"/>
                <a:ext cx="100800" cy="369360"/>
              </a:xfrm>
              <a:prstGeom prst="rect">
                <a:avLst/>
              </a:prstGeom>
            </p:spPr>
          </p:pic>
        </mc:Fallback>
      </mc:AlternateContent>
      <p:grpSp>
        <p:nvGrpSpPr>
          <p:cNvPr id="7302" name="Group 7301">
            <a:extLst>
              <a:ext uri="{FF2B5EF4-FFF2-40B4-BE49-F238E27FC236}">
                <a16:creationId xmlns:a16="http://schemas.microsoft.com/office/drawing/2014/main" id="{37117C23-12C2-4CF5-9513-7B1728CA481F}"/>
              </a:ext>
            </a:extLst>
          </p:cNvPr>
          <p:cNvGrpSpPr/>
          <p:nvPr/>
        </p:nvGrpSpPr>
        <p:grpSpPr>
          <a:xfrm>
            <a:off x="5887650" y="3685920"/>
            <a:ext cx="1531800" cy="315360"/>
            <a:chOff x="5887650" y="3685920"/>
            <a:chExt cx="1531800" cy="315360"/>
          </a:xfrm>
        </p:grpSpPr>
        <mc:AlternateContent xmlns:mc="http://schemas.openxmlformats.org/markup-compatibility/2006" xmlns:p14="http://schemas.microsoft.com/office/powerpoint/2010/main">
          <mc:Choice Requires="p14">
            <p:contentPart p14:bwMode="auto" r:id="rId962">
              <p14:nvContentPartPr>
                <p14:cNvPr id="230" name="Ink 229">
                  <a:extLst>
                    <a:ext uri="{FF2B5EF4-FFF2-40B4-BE49-F238E27FC236}">
                      <a16:creationId xmlns:a16="http://schemas.microsoft.com/office/drawing/2014/main" id="{1759EA26-73ED-42E3-A80A-9D0A6CF6E858}"/>
                    </a:ext>
                  </a:extLst>
                </p14:cNvPr>
                <p14:cNvContentPartPr/>
                <p14:nvPr/>
              </p14:nvContentPartPr>
              <p14:xfrm>
                <a:off x="5887650" y="3786360"/>
                <a:ext cx="70560" cy="146880"/>
              </p14:xfrm>
            </p:contentPart>
          </mc:Choice>
          <mc:Fallback xmlns="">
            <p:pic>
              <p:nvPicPr>
                <p:cNvPr id="230" name="Ink 229">
                  <a:extLst>
                    <a:ext uri="{FF2B5EF4-FFF2-40B4-BE49-F238E27FC236}">
                      <a16:creationId xmlns:a16="http://schemas.microsoft.com/office/drawing/2014/main" id="{1759EA26-73ED-42E3-A80A-9D0A6CF6E858}"/>
                    </a:ext>
                  </a:extLst>
                </p:cNvPr>
                <p:cNvPicPr/>
                <p:nvPr/>
              </p:nvPicPr>
              <p:blipFill>
                <a:blip r:embed="rId963"/>
                <a:stretch>
                  <a:fillRect/>
                </a:stretch>
              </p:blipFill>
              <p:spPr>
                <a:xfrm>
                  <a:off x="5878650" y="3777360"/>
                  <a:ext cx="88200" cy="164520"/>
                </a:xfrm>
                <a:prstGeom prst="rect">
                  <a:avLst/>
                </a:prstGeom>
              </p:spPr>
            </p:pic>
          </mc:Fallback>
        </mc:AlternateContent>
        <mc:AlternateContent xmlns:mc="http://schemas.openxmlformats.org/markup-compatibility/2006" xmlns:p14="http://schemas.microsoft.com/office/powerpoint/2010/main">
          <mc:Choice Requires="p14">
            <p:contentPart p14:bwMode="auto" r:id="rId964">
              <p14:nvContentPartPr>
                <p14:cNvPr id="231" name="Ink 230">
                  <a:extLst>
                    <a:ext uri="{FF2B5EF4-FFF2-40B4-BE49-F238E27FC236}">
                      <a16:creationId xmlns:a16="http://schemas.microsoft.com/office/drawing/2014/main" id="{034C0B43-3453-4ED1-B775-420072849093}"/>
                    </a:ext>
                  </a:extLst>
                </p14:cNvPr>
                <p14:cNvContentPartPr/>
                <p14:nvPr/>
              </p14:nvContentPartPr>
              <p14:xfrm>
                <a:off x="5997090" y="3776640"/>
                <a:ext cx="108720" cy="46080"/>
              </p14:xfrm>
            </p:contentPart>
          </mc:Choice>
          <mc:Fallback xmlns="">
            <p:pic>
              <p:nvPicPr>
                <p:cNvPr id="231" name="Ink 230">
                  <a:extLst>
                    <a:ext uri="{FF2B5EF4-FFF2-40B4-BE49-F238E27FC236}">
                      <a16:creationId xmlns:a16="http://schemas.microsoft.com/office/drawing/2014/main" id="{034C0B43-3453-4ED1-B775-420072849093}"/>
                    </a:ext>
                  </a:extLst>
                </p:cNvPr>
                <p:cNvPicPr/>
                <p:nvPr/>
              </p:nvPicPr>
              <p:blipFill>
                <a:blip r:embed="rId965"/>
                <a:stretch>
                  <a:fillRect/>
                </a:stretch>
              </p:blipFill>
              <p:spPr>
                <a:xfrm>
                  <a:off x="5988450" y="3768000"/>
                  <a:ext cx="126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966">
              <p14:nvContentPartPr>
                <p14:cNvPr id="232" name="Ink 231">
                  <a:extLst>
                    <a:ext uri="{FF2B5EF4-FFF2-40B4-BE49-F238E27FC236}">
                      <a16:creationId xmlns:a16="http://schemas.microsoft.com/office/drawing/2014/main" id="{A049C57C-426A-4302-B608-D4383FE90FCB}"/>
                    </a:ext>
                  </a:extLst>
                </p14:cNvPr>
                <p14:cNvContentPartPr/>
                <p14:nvPr/>
              </p14:nvContentPartPr>
              <p14:xfrm>
                <a:off x="6037770" y="3780960"/>
                <a:ext cx="28800" cy="127080"/>
              </p14:xfrm>
            </p:contentPart>
          </mc:Choice>
          <mc:Fallback xmlns="">
            <p:pic>
              <p:nvPicPr>
                <p:cNvPr id="232" name="Ink 231">
                  <a:extLst>
                    <a:ext uri="{FF2B5EF4-FFF2-40B4-BE49-F238E27FC236}">
                      <a16:creationId xmlns:a16="http://schemas.microsoft.com/office/drawing/2014/main" id="{A049C57C-426A-4302-B608-D4383FE90FCB}"/>
                    </a:ext>
                  </a:extLst>
                </p:cNvPr>
                <p:cNvPicPr/>
                <p:nvPr/>
              </p:nvPicPr>
              <p:blipFill>
                <a:blip r:embed="rId967"/>
                <a:stretch>
                  <a:fillRect/>
                </a:stretch>
              </p:blipFill>
              <p:spPr>
                <a:xfrm>
                  <a:off x="6028770" y="3771960"/>
                  <a:ext cx="4644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968">
              <p14:nvContentPartPr>
                <p14:cNvPr id="233" name="Ink 232">
                  <a:extLst>
                    <a:ext uri="{FF2B5EF4-FFF2-40B4-BE49-F238E27FC236}">
                      <a16:creationId xmlns:a16="http://schemas.microsoft.com/office/drawing/2014/main" id="{B6DDA9BD-6BD9-4269-B16B-CAA023C1BCDB}"/>
                    </a:ext>
                  </a:extLst>
                </p14:cNvPr>
                <p14:cNvContentPartPr/>
                <p14:nvPr/>
              </p14:nvContentPartPr>
              <p14:xfrm>
                <a:off x="6081330" y="3800760"/>
                <a:ext cx="14400" cy="131040"/>
              </p14:xfrm>
            </p:contentPart>
          </mc:Choice>
          <mc:Fallback xmlns="">
            <p:pic>
              <p:nvPicPr>
                <p:cNvPr id="233" name="Ink 232">
                  <a:extLst>
                    <a:ext uri="{FF2B5EF4-FFF2-40B4-BE49-F238E27FC236}">
                      <a16:creationId xmlns:a16="http://schemas.microsoft.com/office/drawing/2014/main" id="{B6DDA9BD-6BD9-4269-B16B-CAA023C1BCDB}"/>
                    </a:ext>
                  </a:extLst>
                </p:cNvPr>
                <p:cNvPicPr/>
                <p:nvPr/>
              </p:nvPicPr>
              <p:blipFill>
                <a:blip r:embed="rId969"/>
                <a:stretch>
                  <a:fillRect/>
                </a:stretch>
              </p:blipFill>
              <p:spPr>
                <a:xfrm>
                  <a:off x="6072690" y="3791760"/>
                  <a:ext cx="3204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970">
              <p14:nvContentPartPr>
                <p14:cNvPr id="235" name="Ink 234">
                  <a:extLst>
                    <a:ext uri="{FF2B5EF4-FFF2-40B4-BE49-F238E27FC236}">
                      <a16:creationId xmlns:a16="http://schemas.microsoft.com/office/drawing/2014/main" id="{9B81D452-95AF-4BCB-BE29-26A90C50289B}"/>
                    </a:ext>
                  </a:extLst>
                </p14:cNvPr>
                <p14:cNvContentPartPr/>
                <p14:nvPr/>
              </p14:nvContentPartPr>
              <p14:xfrm>
                <a:off x="6158730" y="3760440"/>
                <a:ext cx="61200" cy="163800"/>
              </p14:xfrm>
            </p:contentPart>
          </mc:Choice>
          <mc:Fallback xmlns="">
            <p:pic>
              <p:nvPicPr>
                <p:cNvPr id="235" name="Ink 234">
                  <a:extLst>
                    <a:ext uri="{FF2B5EF4-FFF2-40B4-BE49-F238E27FC236}">
                      <a16:creationId xmlns:a16="http://schemas.microsoft.com/office/drawing/2014/main" id="{9B81D452-95AF-4BCB-BE29-26A90C50289B}"/>
                    </a:ext>
                  </a:extLst>
                </p:cNvPr>
                <p:cNvPicPr/>
                <p:nvPr/>
              </p:nvPicPr>
              <p:blipFill>
                <a:blip r:embed="rId971"/>
                <a:stretch>
                  <a:fillRect/>
                </a:stretch>
              </p:blipFill>
              <p:spPr>
                <a:xfrm>
                  <a:off x="6149730" y="3751440"/>
                  <a:ext cx="7884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972">
              <p14:nvContentPartPr>
                <p14:cNvPr id="236" name="Ink 235">
                  <a:extLst>
                    <a:ext uri="{FF2B5EF4-FFF2-40B4-BE49-F238E27FC236}">
                      <a16:creationId xmlns:a16="http://schemas.microsoft.com/office/drawing/2014/main" id="{87DED8B2-87B1-47FC-8F5E-06EF072319CF}"/>
                    </a:ext>
                  </a:extLst>
                </p14:cNvPr>
                <p14:cNvContentPartPr/>
                <p14:nvPr/>
              </p14:nvContentPartPr>
              <p14:xfrm>
                <a:off x="6126690" y="3870960"/>
                <a:ext cx="63720" cy="6840"/>
              </p14:xfrm>
            </p:contentPart>
          </mc:Choice>
          <mc:Fallback xmlns="">
            <p:pic>
              <p:nvPicPr>
                <p:cNvPr id="236" name="Ink 235">
                  <a:extLst>
                    <a:ext uri="{FF2B5EF4-FFF2-40B4-BE49-F238E27FC236}">
                      <a16:creationId xmlns:a16="http://schemas.microsoft.com/office/drawing/2014/main" id="{87DED8B2-87B1-47FC-8F5E-06EF072319CF}"/>
                    </a:ext>
                  </a:extLst>
                </p:cNvPr>
                <p:cNvPicPr/>
                <p:nvPr/>
              </p:nvPicPr>
              <p:blipFill>
                <a:blip r:embed="rId973"/>
                <a:stretch>
                  <a:fillRect/>
                </a:stretch>
              </p:blipFill>
              <p:spPr>
                <a:xfrm>
                  <a:off x="6117690" y="3862320"/>
                  <a:ext cx="8136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974">
              <p14:nvContentPartPr>
                <p14:cNvPr id="238" name="Ink 237">
                  <a:extLst>
                    <a:ext uri="{FF2B5EF4-FFF2-40B4-BE49-F238E27FC236}">
                      <a16:creationId xmlns:a16="http://schemas.microsoft.com/office/drawing/2014/main" id="{04B1ED82-A2E6-4C65-808F-AB6A8F00B23F}"/>
                    </a:ext>
                  </a:extLst>
                </p14:cNvPr>
                <p14:cNvContentPartPr/>
                <p14:nvPr/>
              </p14:nvContentPartPr>
              <p14:xfrm>
                <a:off x="6191130" y="3935760"/>
                <a:ext cx="49680" cy="38880"/>
              </p14:xfrm>
            </p:contentPart>
          </mc:Choice>
          <mc:Fallback xmlns="">
            <p:pic>
              <p:nvPicPr>
                <p:cNvPr id="238" name="Ink 237">
                  <a:extLst>
                    <a:ext uri="{FF2B5EF4-FFF2-40B4-BE49-F238E27FC236}">
                      <a16:creationId xmlns:a16="http://schemas.microsoft.com/office/drawing/2014/main" id="{04B1ED82-A2E6-4C65-808F-AB6A8F00B23F}"/>
                    </a:ext>
                  </a:extLst>
                </p:cNvPr>
                <p:cNvPicPr/>
                <p:nvPr/>
              </p:nvPicPr>
              <p:blipFill>
                <a:blip r:embed="rId975"/>
                <a:stretch>
                  <a:fillRect/>
                </a:stretch>
              </p:blipFill>
              <p:spPr>
                <a:xfrm>
                  <a:off x="6182490" y="3926760"/>
                  <a:ext cx="67320" cy="56520"/>
                </a:xfrm>
                <a:prstGeom prst="rect">
                  <a:avLst/>
                </a:prstGeom>
              </p:spPr>
            </p:pic>
          </mc:Fallback>
        </mc:AlternateContent>
        <mc:AlternateContent xmlns:mc="http://schemas.openxmlformats.org/markup-compatibility/2006" xmlns:p14="http://schemas.microsoft.com/office/powerpoint/2010/main">
          <mc:Choice Requires="p14">
            <p:contentPart p14:bwMode="auto" r:id="rId976">
              <p14:nvContentPartPr>
                <p14:cNvPr id="239" name="Ink 238">
                  <a:extLst>
                    <a:ext uri="{FF2B5EF4-FFF2-40B4-BE49-F238E27FC236}">
                      <a16:creationId xmlns:a16="http://schemas.microsoft.com/office/drawing/2014/main" id="{EBD1FEB7-F9A6-4EE3-B5A3-138F3555DB36}"/>
                    </a:ext>
                  </a:extLst>
                </p14:cNvPr>
                <p14:cNvContentPartPr/>
                <p14:nvPr/>
              </p14:nvContentPartPr>
              <p14:xfrm>
                <a:off x="6290850" y="3777000"/>
                <a:ext cx="40320" cy="137160"/>
              </p14:xfrm>
            </p:contentPart>
          </mc:Choice>
          <mc:Fallback xmlns="">
            <p:pic>
              <p:nvPicPr>
                <p:cNvPr id="239" name="Ink 238">
                  <a:extLst>
                    <a:ext uri="{FF2B5EF4-FFF2-40B4-BE49-F238E27FC236}">
                      <a16:creationId xmlns:a16="http://schemas.microsoft.com/office/drawing/2014/main" id="{EBD1FEB7-F9A6-4EE3-B5A3-138F3555DB36}"/>
                    </a:ext>
                  </a:extLst>
                </p:cNvPr>
                <p:cNvPicPr/>
                <p:nvPr/>
              </p:nvPicPr>
              <p:blipFill>
                <a:blip r:embed="rId977"/>
                <a:stretch>
                  <a:fillRect/>
                </a:stretch>
              </p:blipFill>
              <p:spPr>
                <a:xfrm>
                  <a:off x="6281850" y="3768360"/>
                  <a:ext cx="5796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978">
              <p14:nvContentPartPr>
                <p14:cNvPr id="240" name="Ink 239">
                  <a:extLst>
                    <a:ext uri="{FF2B5EF4-FFF2-40B4-BE49-F238E27FC236}">
                      <a16:creationId xmlns:a16="http://schemas.microsoft.com/office/drawing/2014/main" id="{57CCE11A-AB7A-4928-A5AA-998C91081F43}"/>
                    </a:ext>
                  </a:extLst>
                </p14:cNvPr>
                <p14:cNvContentPartPr/>
                <p14:nvPr/>
              </p14:nvContentPartPr>
              <p14:xfrm>
                <a:off x="6261690" y="3840000"/>
                <a:ext cx="84960" cy="17280"/>
              </p14:xfrm>
            </p:contentPart>
          </mc:Choice>
          <mc:Fallback xmlns="">
            <p:pic>
              <p:nvPicPr>
                <p:cNvPr id="240" name="Ink 239">
                  <a:extLst>
                    <a:ext uri="{FF2B5EF4-FFF2-40B4-BE49-F238E27FC236}">
                      <a16:creationId xmlns:a16="http://schemas.microsoft.com/office/drawing/2014/main" id="{57CCE11A-AB7A-4928-A5AA-998C91081F43}"/>
                    </a:ext>
                  </a:extLst>
                </p:cNvPr>
                <p:cNvPicPr/>
                <p:nvPr/>
              </p:nvPicPr>
              <p:blipFill>
                <a:blip r:embed="rId979"/>
                <a:stretch>
                  <a:fillRect/>
                </a:stretch>
              </p:blipFill>
              <p:spPr>
                <a:xfrm>
                  <a:off x="6252690" y="3831360"/>
                  <a:ext cx="10260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980">
              <p14:nvContentPartPr>
                <p14:cNvPr id="241" name="Ink 240">
                  <a:extLst>
                    <a:ext uri="{FF2B5EF4-FFF2-40B4-BE49-F238E27FC236}">
                      <a16:creationId xmlns:a16="http://schemas.microsoft.com/office/drawing/2014/main" id="{88BA53A0-04BB-4D5E-A33A-293E918F5097}"/>
                    </a:ext>
                  </a:extLst>
                </p14:cNvPr>
                <p14:cNvContentPartPr/>
                <p14:nvPr/>
              </p14:nvContentPartPr>
              <p14:xfrm>
                <a:off x="6433050" y="3864840"/>
                <a:ext cx="67680" cy="9000"/>
              </p14:xfrm>
            </p:contentPart>
          </mc:Choice>
          <mc:Fallback xmlns="">
            <p:pic>
              <p:nvPicPr>
                <p:cNvPr id="241" name="Ink 240">
                  <a:extLst>
                    <a:ext uri="{FF2B5EF4-FFF2-40B4-BE49-F238E27FC236}">
                      <a16:creationId xmlns:a16="http://schemas.microsoft.com/office/drawing/2014/main" id="{88BA53A0-04BB-4D5E-A33A-293E918F5097}"/>
                    </a:ext>
                  </a:extLst>
                </p:cNvPr>
                <p:cNvPicPr/>
                <p:nvPr/>
              </p:nvPicPr>
              <p:blipFill>
                <a:blip r:embed="rId981"/>
                <a:stretch>
                  <a:fillRect/>
                </a:stretch>
              </p:blipFill>
              <p:spPr>
                <a:xfrm>
                  <a:off x="6424410" y="3855840"/>
                  <a:ext cx="8532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982">
              <p14:nvContentPartPr>
                <p14:cNvPr id="242" name="Ink 241">
                  <a:extLst>
                    <a:ext uri="{FF2B5EF4-FFF2-40B4-BE49-F238E27FC236}">
                      <a16:creationId xmlns:a16="http://schemas.microsoft.com/office/drawing/2014/main" id="{8278299C-A720-4338-9286-98DAF5994718}"/>
                    </a:ext>
                  </a:extLst>
                </p14:cNvPr>
                <p14:cNvContentPartPr/>
                <p14:nvPr/>
              </p14:nvContentPartPr>
              <p14:xfrm>
                <a:off x="6497850" y="3868800"/>
                <a:ext cx="3240" cy="360"/>
              </p14:xfrm>
            </p:contentPart>
          </mc:Choice>
          <mc:Fallback xmlns="">
            <p:pic>
              <p:nvPicPr>
                <p:cNvPr id="242" name="Ink 241">
                  <a:extLst>
                    <a:ext uri="{FF2B5EF4-FFF2-40B4-BE49-F238E27FC236}">
                      <a16:creationId xmlns:a16="http://schemas.microsoft.com/office/drawing/2014/main" id="{8278299C-A720-4338-9286-98DAF5994718}"/>
                    </a:ext>
                  </a:extLst>
                </p:cNvPr>
                <p:cNvPicPr/>
                <p:nvPr/>
              </p:nvPicPr>
              <p:blipFill>
                <a:blip r:embed="rId686"/>
                <a:stretch>
                  <a:fillRect/>
                </a:stretch>
              </p:blipFill>
              <p:spPr>
                <a:xfrm>
                  <a:off x="6489210" y="3859800"/>
                  <a:ext cx="20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983">
              <p14:nvContentPartPr>
                <p14:cNvPr id="244" name="Ink 243">
                  <a:extLst>
                    <a:ext uri="{FF2B5EF4-FFF2-40B4-BE49-F238E27FC236}">
                      <a16:creationId xmlns:a16="http://schemas.microsoft.com/office/drawing/2014/main" id="{7F9BCF6E-AC54-4AC6-9646-57B54E9BB395}"/>
                    </a:ext>
                  </a:extLst>
                </p14:cNvPr>
                <p14:cNvContentPartPr/>
                <p14:nvPr/>
              </p14:nvContentPartPr>
              <p14:xfrm>
                <a:off x="6544290" y="3769080"/>
                <a:ext cx="74880" cy="172800"/>
              </p14:xfrm>
            </p:contentPart>
          </mc:Choice>
          <mc:Fallback xmlns="">
            <p:pic>
              <p:nvPicPr>
                <p:cNvPr id="244" name="Ink 243">
                  <a:extLst>
                    <a:ext uri="{FF2B5EF4-FFF2-40B4-BE49-F238E27FC236}">
                      <a16:creationId xmlns:a16="http://schemas.microsoft.com/office/drawing/2014/main" id="{7F9BCF6E-AC54-4AC6-9646-57B54E9BB395}"/>
                    </a:ext>
                  </a:extLst>
                </p:cNvPr>
                <p:cNvPicPr/>
                <p:nvPr/>
              </p:nvPicPr>
              <p:blipFill>
                <a:blip r:embed="rId984"/>
                <a:stretch>
                  <a:fillRect/>
                </a:stretch>
              </p:blipFill>
              <p:spPr>
                <a:xfrm>
                  <a:off x="6535290" y="3760080"/>
                  <a:ext cx="9252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985">
              <p14:nvContentPartPr>
                <p14:cNvPr id="245" name="Ink 244">
                  <a:extLst>
                    <a:ext uri="{FF2B5EF4-FFF2-40B4-BE49-F238E27FC236}">
                      <a16:creationId xmlns:a16="http://schemas.microsoft.com/office/drawing/2014/main" id="{63E23EE8-5D92-4857-BAF2-A0C36BB1D2B9}"/>
                    </a:ext>
                  </a:extLst>
                </p14:cNvPr>
                <p14:cNvContentPartPr/>
                <p14:nvPr/>
              </p14:nvContentPartPr>
              <p14:xfrm>
                <a:off x="6604770" y="3937560"/>
                <a:ext cx="7560" cy="1800"/>
              </p14:xfrm>
            </p:contentPart>
          </mc:Choice>
          <mc:Fallback xmlns="">
            <p:pic>
              <p:nvPicPr>
                <p:cNvPr id="245" name="Ink 244">
                  <a:extLst>
                    <a:ext uri="{FF2B5EF4-FFF2-40B4-BE49-F238E27FC236}">
                      <a16:creationId xmlns:a16="http://schemas.microsoft.com/office/drawing/2014/main" id="{63E23EE8-5D92-4857-BAF2-A0C36BB1D2B9}"/>
                    </a:ext>
                  </a:extLst>
                </p:cNvPr>
                <p:cNvPicPr/>
                <p:nvPr/>
              </p:nvPicPr>
              <p:blipFill>
                <a:blip r:embed="rId986"/>
                <a:stretch>
                  <a:fillRect/>
                </a:stretch>
              </p:blipFill>
              <p:spPr>
                <a:xfrm>
                  <a:off x="6595770" y="3928920"/>
                  <a:ext cx="2520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987">
              <p14:nvContentPartPr>
                <p14:cNvPr id="246" name="Ink 245">
                  <a:extLst>
                    <a:ext uri="{FF2B5EF4-FFF2-40B4-BE49-F238E27FC236}">
                      <a16:creationId xmlns:a16="http://schemas.microsoft.com/office/drawing/2014/main" id="{FDFA7837-06EB-4F97-ADC7-312271B95AF2}"/>
                    </a:ext>
                  </a:extLst>
                </p14:cNvPr>
                <p14:cNvContentPartPr/>
                <p14:nvPr/>
              </p14:nvContentPartPr>
              <p14:xfrm>
                <a:off x="6672090" y="3763320"/>
                <a:ext cx="111600" cy="59760"/>
              </p14:xfrm>
            </p:contentPart>
          </mc:Choice>
          <mc:Fallback xmlns="">
            <p:pic>
              <p:nvPicPr>
                <p:cNvPr id="246" name="Ink 245">
                  <a:extLst>
                    <a:ext uri="{FF2B5EF4-FFF2-40B4-BE49-F238E27FC236}">
                      <a16:creationId xmlns:a16="http://schemas.microsoft.com/office/drawing/2014/main" id="{FDFA7837-06EB-4F97-ADC7-312271B95AF2}"/>
                    </a:ext>
                  </a:extLst>
                </p:cNvPr>
                <p:cNvPicPr/>
                <p:nvPr/>
              </p:nvPicPr>
              <p:blipFill>
                <a:blip r:embed="rId988"/>
                <a:stretch>
                  <a:fillRect/>
                </a:stretch>
              </p:blipFill>
              <p:spPr>
                <a:xfrm>
                  <a:off x="6663090" y="3754680"/>
                  <a:ext cx="1292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989">
              <p14:nvContentPartPr>
                <p14:cNvPr id="247" name="Ink 246">
                  <a:extLst>
                    <a:ext uri="{FF2B5EF4-FFF2-40B4-BE49-F238E27FC236}">
                      <a16:creationId xmlns:a16="http://schemas.microsoft.com/office/drawing/2014/main" id="{E357F236-3578-4E51-8377-8FCCF3A5A02C}"/>
                    </a:ext>
                  </a:extLst>
                </p14:cNvPr>
                <p14:cNvContentPartPr/>
                <p14:nvPr/>
              </p14:nvContentPartPr>
              <p14:xfrm>
                <a:off x="6693330" y="3786720"/>
                <a:ext cx="43920" cy="114840"/>
              </p14:xfrm>
            </p:contentPart>
          </mc:Choice>
          <mc:Fallback xmlns="">
            <p:pic>
              <p:nvPicPr>
                <p:cNvPr id="247" name="Ink 246">
                  <a:extLst>
                    <a:ext uri="{FF2B5EF4-FFF2-40B4-BE49-F238E27FC236}">
                      <a16:creationId xmlns:a16="http://schemas.microsoft.com/office/drawing/2014/main" id="{E357F236-3578-4E51-8377-8FCCF3A5A02C}"/>
                    </a:ext>
                  </a:extLst>
                </p:cNvPr>
                <p:cNvPicPr/>
                <p:nvPr/>
              </p:nvPicPr>
              <p:blipFill>
                <a:blip r:embed="rId990"/>
                <a:stretch>
                  <a:fillRect/>
                </a:stretch>
              </p:blipFill>
              <p:spPr>
                <a:xfrm>
                  <a:off x="6684330" y="3778080"/>
                  <a:ext cx="61560" cy="132480"/>
                </a:xfrm>
                <a:prstGeom prst="rect">
                  <a:avLst/>
                </a:prstGeom>
              </p:spPr>
            </p:pic>
          </mc:Fallback>
        </mc:AlternateContent>
        <mc:AlternateContent xmlns:mc="http://schemas.openxmlformats.org/markup-compatibility/2006" xmlns:p14="http://schemas.microsoft.com/office/powerpoint/2010/main">
          <mc:Choice Requires="p14">
            <p:contentPart p14:bwMode="auto" r:id="rId991">
              <p14:nvContentPartPr>
                <p14:cNvPr id="248" name="Ink 247">
                  <a:extLst>
                    <a:ext uri="{FF2B5EF4-FFF2-40B4-BE49-F238E27FC236}">
                      <a16:creationId xmlns:a16="http://schemas.microsoft.com/office/drawing/2014/main" id="{5959A3D3-DD23-4BDA-B7C1-E5CA475086AE}"/>
                    </a:ext>
                  </a:extLst>
                </p14:cNvPr>
                <p14:cNvContentPartPr/>
                <p14:nvPr/>
              </p14:nvContentPartPr>
              <p14:xfrm>
                <a:off x="6739410" y="3781320"/>
                <a:ext cx="40320" cy="136080"/>
              </p14:xfrm>
            </p:contentPart>
          </mc:Choice>
          <mc:Fallback xmlns="">
            <p:pic>
              <p:nvPicPr>
                <p:cNvPr id="248" name="Ink 247">
                  <a:extLst>
                    <a:ext uri="{FF2B5EF4-FFF2-40B4-BE49-F238E27FC236}">
                      <a16:creationId xmlns:a16="http://schemas.microsoft.com/office/drawing/2014/main" id="{5959A3D3-DD23-4BDA-B7C1-E5CA475086AE}"/>
                    </a:ext>
                  </a:extLst>
                </p:cNvPr>
                <p:cNvPicPr/>
                <p:nvPr/>
              </p:nvPicPr>
              <p:blipFill>
                <a:blip r:embed="rId992"/>
                <a:stretch>
                  <a:fillRect/>
                </a:stretch>
              </p:blipFill>
              <p:spPr>
                <a:xfrm>
                  <a:off x="6730410" y="3772320"/>
                  <a:ext cx="579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93">
              <p14:nvContentPartPr>
                <p14:cNvPr id="249" name="Ink 248">
                  <a:extLst>
                    <a:ext uri="{FF2B5EF4-FFF2-40B4-BE49-F238E27FC236}">
                      <a16:creationId xmlns:a16="http://schemas.microsoft.com/office/drawing/2014/main" id="{9971EB77-2BF2-4FD3-B7E6-EE83359033EC}"/>
                    </a:ext>
                  </a:extLst>
                </p14:cNvPr>
                <p14:cNvContentPartPr/>
                <p14:nvPr/>
              </p14:nvContentPartPr>
              <p14:xfrm>
                <a:off x="6739770" y="3890760"/>
                <a:ext cx="8640" cy="24840"/>
              </p14:xfrm>
            </p:contentPart>
          </mc:Choice>
          <mc:Fallback xmlns="">
            <p:pic>
              <p:nvPicPr>
                <p:cNvPr id="249" name="Ink 248">
                  <a:extLst>
                    <a:ext uri="{FF2B5EF4-FFF2-40B4-BE49-F238E27FC236}">
                      <a16:creationId xmlns:a16="http://schemas.microsoft.com/office/drawing/2014/main" id="{9971EB77-2BF2-4FD3-B7E6-EE83359033EC}"/>
                    </a:ext>
                  </a:extLst>
                </p:cNvPr>
                <p:cNvPicPr/>
                <p:nvPr/>
              </p:nvPicPr>
              <p:blipFill>
                <a:blip r:embed="rId994"/>
                <a:stretch>
                  <a:fillRect/>
                </a:stretch>
              </p:blipFill>
              <p:spPr>
                <a:xfrm>
                  <a:off x="6730770" y="3882120"/>
                  <a:ext cx="2628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995">
              <p14:nvContentPartPr>
                <p14:cNvPr id="251" name="Ink 250">
                  <a:extLst>
                    <a:ext uri="{FF2B5EF4-FFF2-40B4-BE49-F238E27FC236}">
                      <a16:creationId xmlns:a16="http://schemas.microsoft.com/office/drawing/2014/main" id="{5B71856F-73D2-4D4B-BE34-A7E714DF37AC}"/>
                    </a:ext>
                  </a:extLst>
                </p14:cNvPr>
                <p14:cNvContentPartPr/>
                <p14:nvPr/>
              </p14:nvContentPartPr>
              <p14:xfrm>
                <a:off x="6833010" y="3760440"/>
                <a:ext cx="78480" cy="160200"/>
              </p14:xfrm>
            </p:contentPart>
          </mc:Choice>
          <mc:Fallback xmlns="">
            <p:pic>
              <p:nvPicPr>
                <p:cNvPr id="251" name="Ink 250">
                  <a:extLst>
                    <a:ext uri="{FF2B5EF4-FFF2-40B4-BE49-F238E27FC236}">
                      <a16:creationId xmlns:a16="http://schemas.microsoft.com/office/drawing/2014/main" id="{5B71856F-73D2-4D4B-BE34-A7E714DF37AC}"/>
                    </a:ext>
                  </a:extLst>
                </p:cNvPr>
                <p:cNvPicPr/>
                <p:nvPr/>
              </p:nvPicPr>
              <p:blipFill>
                <a:blip r:embed="rId996"/>
                <a:stretch>
                  <a:fillRect/>
                </a:stretch>
              </p:blipFill>
              <p:spPr>
                <a:xfrm>
                  <a:off x="6824370" y="3751440"/>
                  <a:ext cx="961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97">
              <p14:nvContentPartPr>
                <p14:cNvPr id="252" name="Ink 251">
                  <a:extLst>
                    <a:ext uri="{FF2B5EF4-FFF2-40B4-BE49-F238E27FC236}">
                      <a16:creationId xmlns:a16="http://schemas.microsoft.com/office/drawing/2014/main" id="{08D92410-F151-40DE-9088-B9751382A2E7}"/>
                    </a:ext>
                  </a:extLst>
                </p14:cNvPr>
                <p14:cNvContentPartPr/>
                <p14:nvPr/>
              </p14:nvContentPartPr>
              <p14:xfrm>
                <a:off x="6797370" y="3873480"/>
                <a:ext cx="97560" cy="4320"/>
              </p14:xfrm>
            </p:contentPart>
          </mc:Choice>
          <mc:Fallback xmlns="">
            <p:pic>
              <p:nvPicPr>
                <p:cNvPr id="252" name="Ink 251">
                  <a:extLst>
                    <a:ext uri="{FF2B5EF4-FFF2-40B4-BE49-F238E27FC236}">
                      <a16:creationId xmlns:a16="http://schemas.microsoft.com/office/drawing/2014/main" id="{08D92410-F151-40DE-9088-B9751382A2E7}"/>
                    </a:ext>
                  </a:extLst>
                </p:cNvPr>
                <p:cNvPicPr/>
                <p:nvPr/>
              </p:nvPicPr>
              <p:blipFill>
                <a:blip r:embed="rId998"/>
                <a:stretch>
                  <a:fillRect/>
                </a:stretch>
              </p:blipFill>
              <p:spPr>
                <a:xfrm>
                  <a:off x="6788730" y="3864840"/>
                  <a:ext cx="115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999">
              <p14:nvContentPartPr>
                <p14:cNvPr id="253" name="Ink 252">
                  <a:extLst>
                    <a:ext uri="{FF2B5EF4-FFF2-40B4-BE49-F238E27FC236}">
                      <a16:creationId xmlns:a16="http://schemas.microsoft.com/office/drawing/2014/main" id="{885748A8-EA93-4DAA-A29F-2A1E9379BEBF}"/>
                    </a:ext>
                  </a:extLst>
                </p14:cNvPr>
                <p14:cNvContentPartPr/>
                <p14:nvPr/>
              </p14:nvContentPartPr>
              <p14:xfrm>
                <a:off x="6894570" y="3915600"/>
                <a:ext cx="100080" cy="54000"/>
              </p14:xfrm>
            </p:contentPart>
          </mc:Choice>
          <mc:Fallback xmlns="">
            <p:pic>
              <p:nvPicPr>
                <p:cNvPr id="253" name="Ink 252">
                  <a:extLst>
                    <a:ext uri="{FF2B5EF4-FFF2-40B4-BE49-F238E27FC236}">
                      <a16:creationId xmlns:a16="http://schemas.microsoft.com/office/drawing/2014/main" id="{885748A8-EA93-4DAA-A29F-2A1E9379BEBF}"/>
                    </a:ext>
                  </a:extLst>
                </p:cNvPr>
                <p:cNvPicPr/>
                <p:nvPr/>
              </p:nvPicPr>
              <p:blipFill>
                <a:blip r:embed="rId1000"/>
                <a:stretch>
                  <a:fillRect/>
                </a:stretch>
              </p:blipFill>
              <p:spPr>
                <a:xfrm>
                  <a:off x="6885570" y="3906600"/>
                  <a:ext cx="11772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1001">
              <p14:nvContentPartPr>
                <p14:cNvPr id="255" name="Ink 254">
                  <a:extLst>
                    <a:ext uri="{FF2B5EF4-FFF2-40B4-BE49-F238E27FC236}">
                      <a16:creationId xmlns:a16="http://schemas.microsoft.com/office/drawing/2014/main" id="{DB28E1DC-D991-4A6F-958F-7A330690E9E7}"/>
                    </a:ext>
                  </a:extLst>
                </p14:cNvPr>
                <p14:cNvContentPartPr/>
                <p14:nvPr/>
              </p14:nvContentPartPr>
              <p14:xfrm>
                <a:off x="7036410" y="3760800"/>
                <a:ext cx="72000" cy="155160"/>
              </p14:xfrm>
            </p:contentPart>
          </mc:Choice>
          <mc:Fallback xmlns="">
            <p:pic>
              <p:nvPicPr>
                <p:cNvPr id="255" name="Ink 254">
                  <a:extLst>
                    <a:ext uri="{FF2B5EF4-FFF2-40B4-BE49-F238E27FC236}">
                      <a16:creationId xmlns:a16="http://schemas.microsoft.com/office/drawing/2014/main" id="{DB28E1DC-D991-4A6F-958F-7A330690E9E7}"/>
                    </a:ext>
                  </a:extLst>
                </p:cNvPr>
                <p:cNvPicPr/>
                <p:nvPr/>
              </p:nvPicPr>
              <p:blipFill>
                <a:blip r:embed="rId1002"/>
                <a:stretch>
                  <a:fillRect/>
                </a:stretch>
              </p:blipFill>
              <p:spPr>
                <a:xfrm>
                  <a:off x="7027770" y="3751800"/>
                  <a:ext cx="896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003">
              <p14:nvContentPartPr>
                <p14:cNvPr id="7296" name="Ink 7295">
                  <a:extLst>
                    <a:ext uri="{FF2B5EF4-FFF2-40B4-BE49-F238E27FC236}">
                      <a16:creationId xmlns:a16="http://schemas.microsoft.com/office/drawing/2014/main" id="{4E331E16-1F6C-400D-9522-E4CE65B7857B}"/>
                    </a:ext>
                  </a:extLst>
                </p14:cNvPr>
                <p14:cNvContentPartPr/>
                <p14:nvPr/>
              </p14:nvContentPartPr>
              <p14:xfrm>
                <a:off x="7022370" y="3838560"/>
                <a:ext cx="80640" cy="6840"/>
              </p14:xfrm>
            </p:contentPart>
          </mc:Choice>
          <mc:Fallback xmlns="">
            <p:pic>
              <p:nvPicPr>
                <p:cNvPr id="7296" name="Ink 7295">
                  <a:extLst>
                    <a:ext uri="{FF2B5EF4-FFF2-40B4-BE49-F238E27FC236}">
                      <a16:creationId xmlns:a16="http://schemas.microsoft.com/office/drawing/2014/main" id="{4E331E16-1F6C-400D-9522-E4CE65B7857B}"/>
                    </a:ext>
                  </a:extLst>
                </p:cNvPr>
                <p:cNvPicPr/>
                <p:nvPr/>
              </p:nvPicPr>
              <p:blipFill>
                <a:blip r:embed="rId1004"/>
                <a:stretch>
                  <a:fillRect/>
                </a:stretch>
              </p:blipFill>
              <p:spPr>
                <a:xfrm>
                  <a:off x="7013730" y="3829920"/>
                  <a:ext cx="982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05">
              <p14:nvContentPartPr>
                <p14:cNvPr id="7298" name="Ink 7297">
                  <a:extLst>
                    <a:ext uri="{FF2B5EF4-FFF2-40B4-BE49-F238E27FC236}">
                      <a16:creationId xmlns:a16="http://schemas.microsoft.com/office/drawing/2014/main" id="{93FB1448-1A7A-41F3-B917-C8D94124457E}"/>
                    </a:ext>
                  </a:extLst>
                </p14:cNvPr>
                <p14:cNvContentPartPr/>
                <p14:nvPr/>
              </p14:nvContentPartPr>
              <p14:xfrm>
                <a:off x="7094730" y="3685920"/>
                <a:ext cx="103680" cy="315360"/>
              </p14:xfrm>
            </p:contentPart>
          </mc:Choice>
          <mc:Fallback xmlns="">
            <p:pic>
              <p:nvPicPr>
                <p:cNvPr id="7298" name="Ink 7297">
                  <a:extLst>
                    <a:ext uri="{FF2B5EF4-FFF2-40B4-BE49-F238E27FC236}">
                      <a16:creationId xmlns:a16="http://schemas.microsoft.com/office/drawing/2014/main" id="{93FB1448-1A7A-41F3-B917-C8D94124457E}"/>
                    </a:ext>
                  </a:extLst>
                </p:cNvPr>
                <p:cNvPicPr/>
                <p:nvPr/>
              </p:nvPicPr>
              <p:blipFill>
                <a:blip r:embed="rId1006"/>
                <a:stretch>
                  <a:fillRect/>
                </a:stretch>
              </p:blipFill>
              <p:spPr>
                <a:xfrm>
                  <a:off x="7085730" y="3677280"/>
                  <a:ext cx="12132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1007">
              <p14:nvContentPartPr>
                <p14:cNvPr id="7300" name="Ink 7299">
                  <a:extLst>
                    <a:ext uri="{FF2B5EF4-FFF2-40B4-BE49-F238E27FC236}">
                      <a16:creationId xmlns:a16="http://schemas.microsoft.com/office/drawing/2014/main" id="{B90E8DED-BFC3-45C7-916C-FF2EEE4A3A4A}"/>
                    </a:ext>
                  </a:extLst>
                </p14:cNvPr>
                <p14:cNvContentPartPr/>
                <p14:nvPr/>
              </p14:nvContentPartPr>
              <p14:xfrm>
                <a:off x="7361130" y="3780960"/>
                <a:ext cx="11520" cy="118440"/>
              </p14:xfrm>
            </p:contentPart>
          </mc:Choice>
          <mc:Fallback xmlns="">
            <p:pic>
              <p:nvPicPr>
                <p:cNvPr id="7300" name="Ink 7299">
                  <a:extLst>
                    <a:ext uri="{FF2B5EF4-FFF2-40B4-BE49-F238E27FC236}">
                      <a16:creationId xmlns:a16="http://schemas.microsoft.com/office/drawing/2014/main" id="{B90E8DED-BFC3-45C7-916C-FF2EEE4A3A4A}"/>
                    </a:ext>
                  </a:extLst>
                </p:cNvPr>
                <p:cNvPicPr/>
                <p:nvPr/>
              </p:nvPicPr>
              <p:blipFill>
                <a:blip r:embed="rId1008"/>
                <a:stretch>
                  <a:fillRect/>
                </a:stretch>
              </p:blipFill>
              <p:spPr>
                <a:xfrm>
                  <a:off x="7352490" y="3772320"/>
                  <a:ext cx="2916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1009">
              <p14:nvContentPartPr>
                <p14:cNvPr id="7301" name="Ink 7300">
                  <a:extLst>
                    <a:ext uri="{FF2B5EF4-FFF2-40B4-BE49-F238E27FC236}">
                      <a16:creationId xmlns:a16="http://schemas.microsoft.com/office/drawing/2014/main" id="{2C9543D9-BD17-47CD-97BD-1E84DE4654C8}"/>
                    </a:ext>
                  </a:extLst>
                </p14:cNvPr>
                <p14:cNvContentPartPr/>
                <p14:nvPr/>
              </p14:nvContentPartPr>
              <p14:xfrm>
                <a:off x="7326210" y="3838560"/>
                <a:ext cx="93240" cy="10800"/>
              </p14:xfrm>
            </p:contentPart>
          </mc:Choice>
          <mc:Fallback xmlns="">
            <p:pic>
              <p:nvPicPr>
                <p:cNvPr id="7301" name="Ink 7300">
                  <a:extLst>
                    <a:ext uri="{FF2B5EF4-FFF2-40B4-BE49-F238E27FC236}">
                      <a16:creationId xmlns:a16="http://schemas.microsoft.com/office/drawing/2014/main" id="{2C9543D9-BD17-47CD-97BD-1E84DE4654C8}"/>
                    </a:ext>
                  </a:extLst>
                </p:cNvPr>
                <p:cNvPicPr/>
                <p:nvPr/>
              </p:nvPicPr>
              <p:blipFill>
                <a:blip r:embed="rId1010"/>
                <a:stretch>
                  <a:fillRect/>
                </a:stretch>
              </p:blipFill>
              <p:spPr>
                <a:xfrm>
                  <a:off x="7317210" y="3829560"/>
                  <a:ext cx="110880" cy="28440"/>
                </a:xfrm>
                <a:prstGeom prst="rect">
                  <a:avLst/>
                </a:prstGeom>
              </p:spPr>
            </p:pic>
          </mc:Fallback>
        </mc:AlternateContent>
      </p:grpSp>
      <p:grpSp>
        <p:nvGrpSpPr>
          <p:cNvPr id="7321" name="Group 7320">
            <a:extLst>
              <a:ext uri="{FF2B5EF4-FFF2-40B4-BE49-F238E27FC236}">
                <a16:creationId xmlns:a16="http://schemas.microsoft.com/office/drawing/2014/main" id="{DDEC5955-50BE-4720-B683-BB114AA6111D}"/>
              </a:ext>
            </a:extLst>
          </p:cNvPr>
          <p:cNvGrpSpPr/>
          <p:nvPr/>
        </p:nvGrpSpPr>
        <p:grpSpPr>
          <a:xfrm>
            <a:off x="7700130" y="3652080"/>
            <a:ext cx="1043280" cy="339480"/>
            <a:chOff x="7700130" y="3652080"/>
            <a:chExt cx="1043280" cy="339480"/>
          </a:xfrm>
        </p:grpSpPr>
        <mc:AlternateContent xmlns:mc="http://schemas.openxmlformats.org/markup-compatibility/2006" xmlns:p14="http://schemas.microsoft.com/office/powerpoint/2010/main">
          <mc:Choice Requires="p14">
            <p:contentPart p14:bwMode="auto" r:id="rId1011">
              <p14:nvContentPartPr>
                <p14:cNvPr id="7303" name="Ink 7302">
                  <a:extLst>
                    <a:ext uri="{FF2B5EF4-FFF2-40B4-BE49-F238E27FC236}">
                      <a16:creationId xmlns:a16="http://schemas.microsoft.com/office/drawing/2014/main" id="{873B4529-BE1E-463A-9C21-A1E20815538B}"/>
                    </a:ext>
                  </a:extLst>
                </p14:cNvPr>
                <p14:cNvContentPartPr/>
                <p14:nvPr/>
              </p14:nvContentPartPr>
              <p14:xfrm>
                <a:off x="7700130" y="3760080"/>
                <a:ext cx="73800" cy="113760"/>
              </p14:xfrm>
            </p:contentPart>
          </mc:Choice>
          <mc:Fallback xmlns="">
            <p:pic>
              <p:nvPicPr>
                <p:cNvPr id="7303" name="Ink 7302">
                  <a:extLst>
                    <a:ext uri="{FF2B5EF4-FFF2-40B4-BE49-F238E27FC236}">
                      <a16:creationId xmlns:a16="http://schemas.microsoft.com/office/drawing/2014/main" id="{873B4529-BE1E-463A-9C21-A1E20815538B}"/>
                    </a:ext>
                  </a:extLst>
                </p:cNvPr>
                <p:cNvPicPr/>
                <p:nvPr/>
              </p:nvPicPr>
              <p:blipFill>
                <a:blip r:embed="rId1012"/>
                <a:stretch>
                  <a:fillRect/>
                </a:stretch>
              </p:blipFill>
              <p:spPr>
                <a:xfrm>
                  <a:off x="7691130" y="3751440"/>
                  <a:ext cx="91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13">
              <p14:nvContentPartPr>
                <p14:cNvPr id="7304" name="Ink 7303">
                  <a:extLst>
                    <a:ext uri="{FF2B5EF4-FFF2-40B4-BE49-F238E27FC236}">
                      <a16:creationId xmlns:a16="http://schemas.microsoft.com/office/drawing/2014/main" id="{2DD951DD-B465-4D4A-B597-B57676665461}"/>
                    </a:ext>
                  </a:extLst>
                </p14:cNvPr>
                <p14:cNvContentPartPr/>
                <p14:nvPr/>
              </p14:nvContentPartPr>
              <p14:xfrm>
                <a:off x="7828290" y="3810840"/>
                <a:ext cx="9000" cy="68040"/>
              </p14:xfrm>
            </p:contentPart>
          </mc:Choice>
          <mc:Fallback xmlns="">
            <p:pic>
              <p:nvPicPr>
                <p:cNvPr id="7304" name="Ink 7303">
                  <a:extLst>
                    <a:ext uri="{FF2B5EF4-FFF2-40B4-BE49-F238E27FC236}">
                      <a16:creationId xmlns:a16="http://schemas.microsoft.com/office/drawing/2014/main" id="{2DD951DD-B465-4D4A-B597-B57676665461}"/>
                    </a:ext>
                  </a:extLst>
                </p:cNvPr>
                <p:cNvPicPr/>
                <p:nvPr/>
              </p:nvPicPr>
              <p:blipFill>
                <a:blip r:embed="rId1014"/>
                <a:stretch>
                  <a:fillRect/>
                </a:stretch>
              </p:blipFill>
              <p:spPr>
                <a:xfrm>
                  <a:off x="7819290" y="3802200"/>
                  <a:ext cx="266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015">
              <p14:nvContentPartPr>
                <p14:cNvPr id="7305" name="Ink 7304">
                  <a:extLst>
                    <a:ext uri="{FF2B5EF4-FFF2-40B4-BE49-F238E27FC236}">
                      <a16:creationId xmlns:a16="http://schemas.microsoft.com/office/drawing/2014/main" id="{8518C37F-0690-4210-AB0D-E9673020B97E}"/>
                    </a:ext>
                  </a:extLst>
                </p14:cNvPr>
                <p14:cNvContentPartPr/>
                <p14:nvPr/>
              </p14:nvContentPartPr>
              <p14:xfrm>
                <a:off x="7826130" y="3748560"/>
                <a:ext cx="7560" cy="16200"/>
              </p14:xfrm>
            </p:contentPart>
          </mc:Choice>
          <mc:Fallback xmlns="">
            <p:pic>
              <p:nvPicPr>
                <p:cNvPr id="7305" name="Ink 7304">
                  <a:extLst>
                    <a:ext uri="{FF2B5EF4-FFF2-40B4-BE49-F238E27FC236}">
                      <a16:creationId xmlns:a16="http://schemas.microsoft.com/office/drawing/2014/main" id="{8518C37F-0690-4210-AB0D-E9673020B97E}"/>
                    </a:ext>
                  </a:extLst>
                </p:cNvPr>
                <p:cNvPicPr/>
                <p:nvPr/>
              </p:nvPicPr>
              <p:blipFill>
                <a:blip r:embed="rId1016"/>
                <a:stretch>
                  <a:fillRect/>
                </a:stretch>
              </p:blipFill>
              <p:spPr>
                <a:xfrm>
                  <a:off x="7817130" y="3739560"/>
                  <a:ext cx="252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17">
              <p14:nvContentPartPr>
                <p14:cNvPr id="7306" name="Ink 7305">
                  <a:extLst>
                    <a:ext uri="{FF2B5EF4-FFF2-40B4-BE49-F238E27FC236}">
                      <a16:creationId xmlns:a16="http://schemas.microsoft.com/office/drawing/2014/main" id="{8A0DF618-7B79-4BF2-BAB6-2E5968D14F3F}"/>
                    </a:ext>
                  </a:extLst>
                </p14:cNvPr>
                <p14:cNvContentPartPr/>
                <p14:nvPr/>
              </p14:nvContentPartPr>
              <p14:xfrm>
                <a:off x="7872570" y="3800760"/>
                <a:ext cx="81360" cy="82800"/>
              </p14:xfrm>
            </p:contentPart>
          </mc:Choice>
          <mc:Fallback xmlns="">
            <p:pic>
              <p:nvPicPr>
                <p:cNvPr id="7306" name="Ink 7305">
                  <a:extLst>
                    <a:ext uri="{FF2B5EF4-FFF2-40B4-BE49-F238E27FC236}">
                      <a16:creationId xmlns:a16="http://schemas.microsoft.com/office/drawing/2014/main" id="{8A0DF618-7B79-4BF2-BAB6-2E5968D14F3F}"/>
                    </a:ext>
                  </a:extLst>
                </p:cNvPr>
                <p:cNvPicPr/>
                <p:nvPr/>
              </p:nvPicPr>
              <p:blipFill>
                <a:blip r:embed="rId1018"/>
                <a:stretch>
                  <a:fillRect/>
                </a:stretch>
              </p:blipFill>
              <p:spPr>
                <a:xfrm>
                  <a:off x="7863570" y="3791760"/>
                  <a:ext cx="9900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1019">
              <p14:nvContentPartPr>
                <p14:cNvPr id="7308" name="Ink 7307">
                  <a:extLst>
                    <a:ext uri="{FF2B5EF4-FFF2-40B4-BE49-F238E27FC236}">
                      <a16:creationId xmlns:a16="http://schemas.microsoft.com/office/drawing/2014/main" id="{33481481-4D5E-4A34-BBFE-0A0406B71204}"/>
                    </a:ext>
                  </a:extLst>
                </p14:cNvPr>
                <p14:cNvContentPartPr/>
                <p14:nvPr/>
              </p14:nvContentPartPr>
              <p14:xfrm>
                <a:off x="8043930" y="3652080"/>
                <a:ext cx="82080" cy="338040"/>
              </p14:xfrm>
            </p:contentPart>
          </mc:Choice>
          <mc:Fallback xmlns="">
            <p:pic>
              <p:nvPicPr>
                <p:cNvPr id="7308" name="Ink 7307">
                  <a:extLst>
                    <a:ext uri="{FF2B5EF4-FFF2-40B4-BE49-F238E27FC236}">
                      <a16:creationId xmlns:a16="http://schemas.microsoft.com/office/drawing/2014/main" id="{33481481-4D5E-4A34-BBFE-0A0406B71204}"/>
                    </a:ext>
                  </a:extLst>
                </p:cNvPr>
                <p:cNvPicPr/>
                <p:nvPr/>
              </p:nvPicPr>
              <p:blipFill>
                <a:blip r:embed="rId1020"/>
                <a:stretch>
                  <a:fillRect/>
                </a:stretch>
              </p:blipFill>
              <p:spPr>
                <a:xfrm>
                  <a:off x="8035290" y="3643080"/>
                  <a:ext cx="99720" cy="355680"/>
                </a:xfrm>
                <a:prstGeom prst="rect">
                  <a:avLst/>
                </a:prstGeom>
              </p:spPr>
            </p:pic>
          </mc:Fallback>
        </mc:AlternateContent>
        <mc:AlternateContent xmlns:mc="http://schemas.openxmlformats.org/markup-compatibility/2006" xmlns:p14="http://schemas.microsoft.com/office/powerpoint/2010/main">
          <mc:Choice Requires="p14">
            <p:contentPart p14:bwMode="auto" r:id="rId1021">
              <p14:nvContentPartPr>
                <p14:cNvPr id="7309" name="Ink 7308">
                  <a:extLst>
                    <a:ext uri="{FF2B5EF4-FFF2-40B4-BE49-F238E27FC236}">
                      <a16:creationId xmlns:a16="http://schemas.microsoft.com/office/drawing/2014/main" id="{8496AFDE-A4B6-41FD-8B78-41713CBD9D9F}"/>
                    </a:ext>
                  </a:extLst>
                </p14:cNvPr>
                <p14:cNvContentPartPr/>
                <p14:nvPr/>
              </p14:nvContentPartPr>
              <p14:xfrm>
                <a:off x="8107290" y="3983280"/>
                <a:ext cx="4680" cy="8280"/>
              </p14:xfrm>
            </p:contentPart>
          </mc:Choice>
          <mc:Fallback xmlns="">
            <p:pic>
              <p:nvPicPr>
                <p:cNvPr id="7309" name="Ink 7308">
                  <a:extLst>
                    <a:ext uri="{FF2B5EF4-FFF2-40B4-BE49-F238E27FC236}">
                      <a16:creationId xmlns:a16="http://schemas.microsoft.com/office/drawing/2014/main" id="{8496AFDE-A4B6-41FD-8B78-41713CBD9D9F}"/>
                    </a:ext>
                  </a:extLst>
                </p:cNvPr>
                <p:cNvPicPr/>
                <p:nvPr/>
              </p:nvPicPr>
              <p:blipFill>
                <a:blip r:embed="rId1022"/>
                <a:stretch>
                  <a:fillRect/>
                </a:stretch>
              </p:blipFill>
              <p:spPr>
                <a:xfrm>
                  <a:off x="8098650" y="3974640"/>
                  <a:ext cx="223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23">
              <p14:nvContentPartPr>
                <p14:cNvPr id="7311" name="Ink 7310">
                  <a:extLst>
                    <a:ext uri="{FF2B5EF4-FFF2-40B4-BE49-F238E27FC236}">
                      <a16:creationId xmlns:a16="http://schemas.microsoft.com/office/drawing/2014/main" id="{DC3708C4-572C-45EC-8F63-416F4D99BDCD}"/>
                    </a:ext>
                  </a:extLst>
                </p14:cNvPr>
                <p14:cNvContentPartPr/>
                <p14:nvPr/>
              </p14:nvContentPartPr>
              <p14:xfrm>
                <a:off x="8158050" y="3744600"/>
                <a:ext cx="91800" cy="138600"/>
              </p14:xfrm>
            </p:contentPart>
          </mc:Choice>
          <mc:Fallback xmlns="">
            <p:pic>
              <p:nvPicPr>
                <p:cNvPr id="7311" name="Ink 7310">
                  <a:extLst>
                    <a:ext uri="{FF2B5EF4-FFF2-40B4-BE49-F238E27FC236}">
                      <a16:creationId xmlns:a16="http://schemas.microsoft.com/office/drawing/2014/main" id="{DC3708C4-572C-45EC-8F63-416F4D99BDCD}"/>
                    </a:ext>
                  </a:extLst>
                </p:cNvPr>
                <p:cNvPicPr/>
                <p:nvPr/>
              </p:nvPicPr>
              <p:blipFill>
                <a:blip r:embed="rId1024"/>
                <a:stretch>
                  <a:fillRect/>
                </a:stretch>
              </p:blipFill>
              <p:spPr>
                <a:xfrm>
                  <a:off x="8149050" y="3735600"/>
                  <a:ext cx="1094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025">
              <p14:nvContentPartPr>
                <p14:cNvPr id="7312" name="Ink 7311">
                  <a:extLst>
                    <a:ext uri="{FF2B5EF4-FFF2-40B4-BE49-F238E27FC236}">
                      <a16:creationId xmlns:a16="http://schemas.microsoft.com/office/drawing/2014/main" id="{A0A8A21C-111C-44E2-8B4D-626D8DAE9031}"/>
                    </a:ext>
                  </a:extLst>
                </p14:cNvPr>
                <p14:cNvContentPartPr/>
                <p14:nvPr/>
              </p14:nvContentPartPr>
              <p14:xfrm>
                <a:off x="8277210" y="3744600"/>
                <a:ext cx="126720" cy="52920"/>
              </p14:xfrm>
            </p:contentPart>
          </mc:Choice>
          <mc:Fallback xmlns="">
            <p:pic>
              <p:nvPicPr>
                <p:cNvPr id="7312" name="Ink 7311">
                  <a:extLst>
                    <a:ext uri="{FF2B5EF4-FFF2-40B4-BE49-F238E27FC236}">
                      <a16:creationId xmlns:a16="http://schemas.microsoft.com/office/drawing/2014/main" id="{A0A8A21C-111C-44E2-8B4D-626D8DAE9031}"/>
                    </a:ext>
                  </a:extLst>
                </p:cNvPr>
                <p:cNvPicPr/>
                <p:nvPr/>
              </p:nvPicPr>
              <p:blipFill>
                <a:blip r:embed="rId1026"/>
                <a:stretch>
                  <a:fillRect/>
                </a:stretch>
              </p:blipFill>
              <p:spPr>
                <a:xfrm>
                  <a:off x="8268210" y="3735600"/>
                  <a:ext cx="14436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027">
              <p14:nvContentPartPr>
                <p14:cNvPr id="7313" name="Ink 7312">
                  <a:extLst>
                    <a:ext uri="{FF2B5EF4-FFF2-40B4-BE49-F238E27FC236}">
                      <a16:creationId xmlns:a16="http://schemas.microsoft.com/office/drawing/2014/main" id="{F3A78E6A-A4FA-40D3-8EEA-6807BC9EEAE0}"/>
                    </a:ext>
                  </a:extLst>
                </p14:cNvPr>
                <p14:cNvContentPartPr/>
                <p14:nvPr/>
              </p14:nvContentPartPr>
              <p14:xfrm>
                <a:off x="8318250" y="3756480"/>
                <a:ext cx="32040" cy="120960"/>
              </p14:xfrm>
            </p:contentPart>
          </mc:Choice>
          <mc:Fallback xmlns="">
            <p:pic>
              <p:nvPicPr>
                <p:cNvPr id="7313" name="Ink 7312">
                  <a:extLst>
                    <a:ext uri="{FF2B5EF4-FFF2-40B4-BE49-F238E27FC236}">
                      <a16:creationId xmlns:a16="http://schemas.microsoft.com/office/drawing/2014/main" id="{F3A78E6A-A4FA-40D3-8EEA-6807BC9EEAE0}"/>
                    </a:ext>
                  </a:extLst>
                </p:cNvPr>
                <p:cNvPicPr/>
                <p:nvPr/>
              </p:nvPicPr>
              <p:blipFill>
                <a:blip r:embed="rId1028"/>
                <a:stretch>
                  <a:fillRect/>
                </a:stretch>
              </p:blipFill>
              <p:spPr>
                <a:xfrm>
                  <a:off x="8309610" y="3747480"/>
                  <a:ext cx="4968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1029">
              <p14:nvContentPartPr>
                <p14:cNvPr id="7314" name="Ink 7313">
                  <a:extLst>
                    <a:ext uri="{FF2B5EF4-FFF2-40B4-BE49-F238E27FC236}">
                      <a16:creationId xmlns:a16="http://schemas.microsoft.com/office/drawing/2014/main" id="{ED082547-EFA6-461D-8ACB-ADB090B06CA8}"/>
                    </a:ext>
                  </a:extLst>
                </p14:cNvPr>
                <p14:cNvContentPartPr/>
                <p14:nvPr/>
              </p14:nvContentPartPr>
              <p14:xfrm>
                <a:off x="8385930" y="3743160"/>
                <a:ext cx="11880" cy="130320"/>
              </p14:xfrm>
            </p:contentPart>
          </mc:Choice>
          <mc:Fallback xmlns="">
            <p:pic>
              <p:nvPicPr>
                <p:cNvPr id="7314" name="Ink 7313">
                  <a:extLst>
                    <a:ext uri="{FF2B5EF4-FFF2-40B4-BE49-F238E27FC236}">
                      <a16:creationId xmlns:a16="http://schemas.microsoft.com/office/drawing/2014/main" id="{ED082547-EFA6-461D-8ACB-ADB090B06CA8}"/>
                    </a:ext>
                  </a:extLst>
                </p:cNvPr>
                <p:cNvPicPr/>
                <p:nvPr/>
              </p:nvPicPr>
              <p:blipFill>
                <a:blip r:embed="rId1030"/>
                <a:stretch>
                  <a:fillRect/>
                </a:stretch>
              </p:blipFill>
              <p:spPr>
                <a:xfrm>
                  <a:off x="8376930" y="3734160"/>
                  <a:ext cx="295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031">
              <p14:nvContentPartPr>
                <p14:cNvPr id="7316" name="Ink 7315">
                  <a:extLst>
                    <a:ext uri="{FF2B5EF4-FFF2-40B4-BE49-F238E27FC236}">
                      <a16:creationId xmlns:a16="http://schemas.microsoft.com/office/drawing/2014/main" id="{1AC35DDC-13A3-4106-874C-5202D403A05A}"/>
                    </a:ext>
                  </a:extLst>
                </p14:cNvPr>
                <p14:cNvContentPartPr/>
                <p14:nvPr/>
              </p14:nvContentPartPr>
              <p14:xfrm>
                <a:off x="8479170" y="3711840"/>
                <a:ext cx="67320" cy="165960"/>
              </p14:xfrm>
            </p:contentPart>
          </mc:Choice>
          <mc:Fallback xmlns="">
            <p:pic>
              <p:nvPicPr>
                <p:cNvPr id="7316" name="Ink 7315">
                  <a:extLst>
                    <a:ext uri="{FF2B5EF4-FFF2-40B4-BE49-F238E27FC236}">
                      <a16:creationId xmlns:a16="http://schemas.microsoft.com/office/drawing/2014/main" id="{1AC35DDC-13A3-4106-874C-5202D403A05A}"/>
                    </a:ext>
                  </a:extLst>
                </p:cNvPr>
                <p:cNvPicPr/>
                <p:nvPr/>
              </p:nvPicPr>
              <p:blipFill>
                <a:blip r:embed="rId1032"/>
                <a:stretch>
                  <a:fillRect/>
                </a:stretch>
              </p:blipFill>
              <p:spPr>
                <a:xfrm>
                  <a:off x="8470170" y="3703200"/>
                  <a:ext cx="8496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033">
              <p14:nvContentPartPr>
                <p14:cNvPr id="7317" name="Ink 7316">
                  <a:extLst>
                    <a:ext uri="{FF2B5EF4-FFF2-40B4-BE49-F238E27FC236}">
                      <a16:creationId xmlns:a16="http://schemas.microsoft.com/office/drawing/2014/main" id="{E13FE5C3-4A43-4F90-B378-8D9629126A31}"/>
                    </a:ext>
                  </a:extLst>
                </p14:cNvPr>
                <p14:cNvContentPartPr/>
                <p14:nvPr/>
              </p14:nvContentPartPr>
              <p14:xfrm>
                <a:off x="8453250" y="3830640"/>
                <a:ext cx="83160" cy="8280"/>
              </p14:xfrm>
            </p:contentPart>
          </mc:Choice>
          <mc:Fallback xmlns="">
            <p:pic>
              <p:nvPicPr>
                <p:cNvPr id="7317" name="Ink 7316">
                  <a:extLst>
                    <a:ext uri="{FF2B5EF4-FFF2-40B4-BE49-F238E27FC236}">
                      <a16:creationId xmlns:a16="http://schemas.microsoft.com/office/drawing/2014/main" id="{E13FE5C3-4A43-4F90-B378-8D9629126A31}"/>
                    </a:ext>
                  </a:extLst>
                </p:cNvPr>
                <p:cNvPicPr/>
                <p:nvPr/>
              </p:nvPicPr>
              <p:blipFill>
                <a:blip r:embed="rId1034"/>
                <a:stretch>
                  <a:fillRect/>
                </a:stretch>
              </p:blipFill>
              <p:spPr>
                <a:xfrm>
                  <a:off x="8444610" y="3822000"/>
                  <a:ext cx="100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035">
              <p14:nvContentPartPr>
                <p14:cNvPr id="7318" name="Ink 7317">
                  <a:extLst>
                    <a:ext uri="{FF2B5EF4-FFF2-40B4-BE49-F238E27FC236}">
                      <a16:creationId xmlns:a16="http://schemas.microsoft.com/office/drawing/2014/main" id="{C322730A-ADB1-4F61-A617-02ADF497E2CF}"/>
                    </a:ext>
                  </a:extLst>
                </p14:cNvPr>
                <p14:cNvContentPartPr/>
                <p14:nvPr/>
              </p14:nvContentPartPr>
              <p14:xfrm>
                <a:off x="8554410" y="3859440"/>
                <a:ext cx="67320" cy="63000"/>
              </p14:xfrm>
            </p:contentPart>
          </mc:Choice>
          <mc:Fallback xmlns="">
            <p:pic>
              <p:nvPicPr>
                <p:cNvPr id="7318" name="Ink 7317">
                  <a:extLst>
                    <a:ext uri="{FF2B5EF4-FFF2-40B4-BE49-F238E27FC236}">
                      <a16:creationId xmlns:a16="http://schemas.microsoft.com/office/drawing/2014/main" id="{C322730A-ADB1-4F61-A617-02ADF497E2CF}"/>
                    </a:ext>
                  </a:extLst>
                </p:cNvPr>
                <p:cNvPicPr/>
                <p:nvPr/>
              </p:nvPicPr>
              <p:blipFill>
                <a:blip r:embed="rId1036"/>
                <a:stretch>
                  <a:fillRect/>
                </a:stretch>
              </p:blipFill>
              <p:spPr>
                <a:xfrm>
                  <a:off x="8545770" y="3850440"/>
                  <a:ext cx="8496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1037">
              <p14:nvContentPartPr>
                <p14:cNvPr id="7319" name="Ink 7318">
                  <a:extLst>
                    <a:ext uri="{FF2B5EF4-FFF2-40B4-BE49-F238E27FC236}">
                      <a16:creationId xmlns:a16="http://schemas.microsoft.com/office/drawing/2014/main" id="{F3AAD980-948B-4F05-896B-545E4EE06172}"/>
                    </a:ext>
                  </a:extLst>
                </p14:cNvPr>
                <p14:cNvContentPartPr/>
                <p14:nvPr/>
              </p14:nvContentPartPr>
              <p14:xfrm>
                <a:off x="8682570" y="3712200"/>
                <a:ext cx="53280" cy="177480"/>
              </p14:xfrm>
            </p:contentPart>
          </mc:Choice>
          <mc:Fallback xmlns="">
            <p:pic>
              <p:nvPicPr>
                <p:cNvPr id="7319" name="Ink 7318">
                  <a:extLst>
                    <a:ext uri="{FF2B5EF4-FFF2-40B4-BE49-F238E27FC236}">
                      <a16:creationId xmlns:a16="http://schemas.microsoft.com/office/drawing/2014/main" id="{F3AAD980-948B-4F05-896B-545E4EE06172}"/>
                    </a:ext>
                  </a:extLst>
                </p:cNvPr>
                <p:cNvPicPr/>
                <p:nvPr/>
              </p:nvPicPr>
              <p:blipFill>
                <a:blip r:embed="rId1038"/>
                <a:stretch>
                  <a:fillRect/>
                </a:stretch>
              </p:blipFill>
              <p:spPr>
                <a:xfrm>
                  <a:off x="8673570" y="3703200"/>
                  <a:ext cx="7092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039">
              <p14:nvContentPartPr>
                <p14:cNvPr id="7320" name="Ink 7319">
                  <a:extLst>
                    <a:ext uri="{FF2B5EF4-FFF2-40B4-BE49-F238E27FC236}">
                      <a16:creationId xmlns:a16="http://schemas.microsoft.com/office/drawing/2014/main" id="{51C65044-1E28-4008-AC60-FBCC8BC45FCF}"/>
                    </a:ext>
                  </a:extLst>
                </p14:cNvPr>
                <p14:cNvContentPartPr/>
                <p14:nvPr/>
              </p14:nvContentPartPr>
              <p14:xfrm>
                <a:off x="8650890" y="3799320"/>
                <a:ext cx="92520" cy="8280"/>
              </p14:xfrm>
            </p:contentPart>
          </mc:Choice>
          <mc:Fallback xmlns="">
            <p:pic>
              <p:nvPicPr>
                <p:cNvPr id="7320" name="Ink 7319">
                  <a:extLst>
                    <a:ext uri="{FF2B5EF4-FFF2-40B4-BE49-F238E27FC236}">
                      <a16:creationId xmlns:a16="http://schemas.microsoft.com/office/drawing/2014/main" id="{51C65044-1E28-4008-AC60-FBCC8BC45FCF}"/>
                    </a:ext>
                  </a:extLst>
                </p:cNvPr>
                <p:cNvPicPr/>
                <p:nvPr/>
              </p:nvPicPr>
              <p:blipFill>
                <a:blip r:embed="rId1040"/>
                <a:stretch>
                  <a:fillRect/>
                </a:stretch>
              </p:blipFill>
              <p:spPr>
                <a:xfrm>
                  <a:off x="8641890" y="3790320"/>
                  <a:ext cx="110160" cy="25920"/>
                </a:xfrm>
                <a:prstGeom prst="rect">
                  <a:avLst/>
                </a:prstGeom>
              </p:spPr>
            </p:pic>
          </mc:Fallback>
        </mc:AlternateContent>
      </p:grpSp>
      <p:grpSp>
        <p:nvGrpSpPr>
          <p:cNvPr id="7334" name="Group 7333">
            <a:extLst>
              <a:ext uri="{FF2B5EF4-FFF2-40B4-BE49-F238E27FC236}">
                <a16:creationId xmlns:a16="http://schemas.microsoft.com/office/drawing/2014/main" id="{34A31A69-CE97-4A1E-BF7E-C2586A3272E3}"/>
              </a:ext>
            </a:extLst>
          </p:cNvPr>
          <p:cNvGrpSpPr/>
          <p:nvPr/>
        </p:nvGrpSpPr>
        <p:grpSpPr>
          <a:xfrm>
            <a:off x="8882730" y="3692400"/>
            <a:ext cx="699480" cy="204120"/>
            <a:chOff x="8882730" y="3692400"/>
            <a:chExt cx="699480" cy="204120"/>
          </a:xfrm>
        </p:grpSpPr>
        <mc:AlternateContent xmlns:mc="http://schemas.openxmlformats.org/markup-compatibility/2006" xmlns:p14="http://schemas.microsoft.com/office/powerpoint/2010/main">
          <mc:Choice Requires="p14">
            <p:contentPart p14:bwMode="auto" r:id="rId1041">
              <p14:nvContentPartPr>
                <p14:cNvPr id="7322" name="Ink 7321">
                  <a:extLst>
                    <a:ext uri="{FF2B5EF4-FFF2-40B4-BE49-F238E27FC236}">
                      <a16:creationId xmlns:a16="http://schemas.microsoft.com/office/drawing/2014/main" id="{BAB22A91-BD9E-4C29-8F52-0ADBA937102F}"/>
                    </a:ext>
                  </a:extLst>
                </p14:cNvPr>
                <p14:cNvContentPartPr/>
                <p14:nvPr/>
              </p14:nvContentPartPr>
              <p14:xfrm>
                <a:off x="8932770" y="3758640"/>
                <a:ext cx="14040" cy="108720"/>
              </p14:xfrm>
            </p:contentPart>
          </mc:Choice>
          <mc:Fallback xmlns="">
            <p:pic>
              <p:nvPicPr>
                <p:cNvPr id="7322" name="Ink 7321">
                  <a:extLst>
                    <a:ext uri="{FF2B5EF4-FFF2-40B4-BE49-F238E27FC236}">
                      <a16:creationId xmlns:a16="http://schemas.microsoft.com/office/drawing/2014/main" id="{BAB22A91-BD9E-4C29-8F52-0ADBA937102F}"/>
                    </a:ext>
                  </a:extLst>
                </p:cNvPr>
                <p:cNvPicPr/>
                <p:nvPr/>
              </p:nvPicPr>
              <p:blipFill>
                <a:blip r:embed="rId1042"/>
                <a:stretch>
                  <a:fillRect/>
                </a:stretch>
              </p:blipFill>
              <p:spPr>
                <a:xfrm>
                  <a:off x="8924130" y="3750000"/>
                  <a:ext cx="316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043">
              <p14:nvContentPartPr>
                <p14:cNvPr id="7323" name="Ink 7322">
                  <a:extLst>
                    <a:ext uri="{FF2B5EF4-FFF2-40B4-BE49-F238E27FC236}">
                      <a16:creationId xmlns:a16="http://schemas.microsoft.com/office/drawing/2014/main" id="{2E8C7C7C-9018-41AE-9EDD-BDC205C81350}"/>
                    </a:ext>
                  </a:extLst>
                </p14:cNvPr>
                <p14:cNvContentPartPr/>
                <p14:nvPr/>
              </p14:nvContentPartPr>
              <p14:xfrm>
                <a:off x="8882730" y="3804720"/>
                <a:ext cx="106920" cy="16920"/>
              </p14:xfrm>
            </p:contentPart>
          </mc:Choice>
          <mc:Fallback xmlns="">
            <p:pic>
              <p:nvPicPr>
                <p:cNvPr id="7323" name="Ink 7322">
                  <a:extLst>
                    <a:ext uri="{FF2B5EF4-FFF2-40B4-BE49-F238E27FC236}">
                      <a16:creationId xmlns:a16="http://schemas.microsoft.com/office/drawing/2014/main" id="{2E8C7C7C-9018-41AE-9EDD-BDC205C81350}"/>
                    </a:ext>
                  </a:extLst>
                </p:cNvPr>
                <p:cNvPicPr/>
                <p:nvPr/>
              </p:nvPicPr>
              <p:blipFill>
                <a:blip r:embed="rId1044"/>
                <a:stretch>
                  <a:fillRect/>
                </a:stretch>
              </p:blipFill>
              <p:spPr>
                <a:xfrm>
                  <a:off x="8874090" y="3795720"/>
                  <a:ext cx="12456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45">
              <p14:nvContentPartPr>
                <p14:cNvPr id="7325" name="Ink 7324">
                  <a:extLst>
                    <a:ext uri="{FF2B5EF4-FFF2-40B4-BE49-F238E27FC236}">
                      <a16:creationId xmlns:a16="http://schemas.microsoft.com/office/drawing/2014/main" id="{3990299B-96FB-4205-AC15-E2BA70941E1B}"/>
                    </a:ext>
                  </a:extLst>
                </p14:cNvPr>
                <p14:cNvContentPartPr/>
                <p14:nvPr/>
              </p14:nvContentPartPr>
              <p14:xfrm>
                <a:off x="9081810" y="3711480"/>
                <a:ext cx="92880" cy="173880"/>
              </p14:xfrm>
            </p:contentPart>
          </mc:Choice>
          <mc:Fallback xmlns="">
            <p:pic>
              <p:nvPicPr>
                <p:cNvPr id="7325" name="Ink 7324">
                  <a:extLst>
                    <a:ext uri="{FF2B5EF4-FFF2-40B4-BE49-F238E27FC236}">
                      <a16:creationId xmlns:a16="http://schemas.microsoft.com/office/drawing/2014/main" id="{3990299B-96FB-4205-AC15-E2BA70941E1B}"/>
                    </a:ext>
                  </a:extLst>
                </p:cNvPr>
                <p:cNvPicPr/>
                <p:nvPr/>
              </p:nvPicPr>
              <p:blipFill>
                <a:blip r:embed="rId1046"/>
                <a:stretch>
                  <a:fillRect/>
                </a:stretch>
              </p:blipFill>
              <p:spPr>
                <a:xfrm>
                  <a:off x="9073170" y="3702840"/>
                  <a:ext cx="11052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1047">
              <p14:nvContentPartPr>
                <p14:cNvPr id="7326" name="Ink 7325">
                  <a:extLst>
                    <a:ext uri="{FF2B5EF4-FFF2-40B4-BE49-F238E27FC236}">
                      <a16:creationId xmlns:a16="http://schemas.microsoft.com/office/drawing/2014/main" id="{CF276E2F-6D36-44E6-8731-3F0A6BA505B8}"/>
                    </a:ext>
                  </a:extLst>
                </p14:cNvPr>
                <p14:cNvContentPartPr/>
                <p14:nvPr/>
              </p14:nvContentPartPr>
              <p14:xfrm>
                <a:off x="9193050" y="3720840"/>
                <a:ext cx="132480" cy="56160"/>
              </p14:xfrm>
            </p:contentPart>
          </mc:Choice>
          <mc:Fallback xmlns="">
            <p:pic>
              <p:nvPicPr>
                <p:cNvPr id="7326" name="Ink 7325">
                  <a:extLst>
                    <a:ext uri="{FF2B5EF4-FFF2-40B4-BE49-F238E27FC236}">
                      <a16:creationId xmlns:a16="http://schemas.microsoft.com/office/drawing/2014/main" id="{CF276E2F-6D36-44E6-8731-3F0A6BA505B8}"/>
                    </a:ext>
                  </a:extLst>
                </p:cNvPr>
                <p:cNvPicPr/>
                <p:nvPr/>
              </p:nvPicPr>
              <p:blipFill>
                <a:blip r:embed="rId1048"/>
                <a:stretch>
                  <a:fillRect/>
                </a:stretch>
              </p:blipFill>
              <p:spPr>
                <a:xfrm>
                  <a:off x="9184050" y="3712200"/>
                  <a:ext cx="1501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049">
              <p14:nvContentPartPr>
                <p14:cNvPr id="7327" name="Ink 7326">
                  <a:extLst>
                    <a:ext uri="{FF2B5EF4-FFF2-40B4-BE49-F238E27FC236}">
                      <a16:creationId xmlns:a16="http://schemas.microsoft.com/office/drawing/2014/main" id="{B1E59341-554D-4DDE-B1D0-CD556376EEA9}"/>
                    </a:ext>
                  </a:extLst>
                </p14:cNvPr>
                <p14:cNvContentPartPr/>
                <p14:nvPr/>
              </p14:nvContentPartPr>
              <p14:xfrm>
                <a:off x="9218250" y="3743160"/>
                <a:ext cx="39960" cy="116640"/>
              </p14:xfrm>
            </p:contentPart>
          </mc:Choice>
          <mc:Fallback xmlns="">
            <p:pic>
              <p:nvPicPr>
                <p:cNvPr id="7327" name="Ink 7326">
                  <a:extLst>
                    <a:ext uri="{FF2B5EF4-FFF2-40B4-BE49-F238E27FC236}">
                      <a16:creationId xmlns:a16="http://schemas.microsoft.com/office/drawing/2014/main" id="{B1E59341-554D-4DDE-B1D0-CD556376EEA9}"/>
                    </a:ext>
                  </a:extLst>
                </p:cNvPr>
                <p:cNvPicPr/>
                <p:nvPr/>
              </p:nvPicPr>
              <p:blipFill>
                <a:blip r:embed="rId1050"/>
                <a:stretch>
                  <a:fillRect/>
                </a:stretch>
              </p:blipFill>
              <p:spPr>
                <a:xfrm>
                  <a:off x="9209250" y="3734160"/>
                  <a:ext cx="57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051">
              <p14:nvContentPartPr>
                <p14:cNvPr id="7328" name="Ink 7327">
                  <a:extLst>
                    <a:ext uri="{FF2B5EF4-FFF2-40B4-BE49-F238E27FC236}">
                      <a16:creationId xmlns:a16="http://schemas.microsoft.com/office/drawing/2014/main" id="{58B533A3-1FC8-4EAC-8405-E8D72C70CCE4}"/>
                    </a:ext>
                  </a:extLst>
                </p14:cNvPr>
                <p14:cNvContentPartPr/>
                <p14:nvPr/>
              </p14:nvContentPartPr>
              <p14:xfrm>
                <a:off x="9281610" y="3742800"/>
                <a:ext cx="25920" cy="131040"/>
              </p14:xfrm>
            </p:contentPart>
          </mc:Choice>
          <mc:Fallback xmlns="">
            <p:pic>
              <p:nvPicPr>
                <p:cNvPr id="7328" name="Ink 7327">
                  <a:extLst>
                    <a:ext uri="{FF2B5EF4-FFF2-40B4-BE49-F238E27FC236}">
                      <a16:creationId xmlns:a16="http://schemas.microsoft.com/office/drawing/2014/main" id="{58B533A3-1FC8-4EAC-8405-E8D72C70CCE4}"/>
                    </a:ext>
                  </a:extLst>
                </p:cNvPr>
                <p:cNvPicPr/>
                <p:nvPr/>
              </p:nvPicPr>
              <p:blipFill>
                <a:blip r:embed="rId1052"/>
                <a:stretch>
                  <a:fillRect/>
                </a:stretch>
              </p:blipFill>
              <p:spPr>
                <a:xfrm>
                  <a:off x="9272610" y="3733800"/>
                  <a:ext cx="435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053">
              <p14:nvContentPartPr>
                <p14:cNvPr id="7330" name="Ink 7329">
                  <a:extLst>
                    <a:ext uri="{FF2B5EF4-FFF2-40B4-BE49-F238E27FC236}">
                      <a16:creationId xmlns:a16="http://schemas.microsoft.com/office/drawing/2014/main" id="{F8CF4A0B-62EC-4E47-9B82-B334FDA7E41E}"/>
                    </a:ext>
                  </a:extLst>
                </p14:cNvPr>
                <p14:cNvContentPartPr/>
                <p14:nvPr/>
              </p14:nvContentPartPr>
              <p14:xfrm>
                <a:off x="9410850" y="3692400"/>
                <a:ext cx="74880" cy="178560"/>
              </p14:xfrm>
            </p:contentPart>
          </mc:Choice>
          <mc:Fallback xmlns="">
            <p:pic>
              <p:nvPicPr>
                <p:cNvPr id="7330" name="Ink 7329">
                  <a:extLst>
                    <a:ext uri="{FF2B5EF4-FFF2-40B4-BE49-F238E27FC236}">
                      <a16:creationId xmlns:a16="http://schemas.microsoft.com/office/drawing/2014/main" id="{F8CF4A0B-62EC-4E47-9B82-B334FDA7E41E}"/>
                    </a:ext>
                  </a:extLst>
                </p:cNvPr>
                <p:cNvPicPr/>
                <p:nvPr/>
              </p:nvPicPr>
              <p:blipFill>
                <a:blip r:embed="rId1054"/>
                <a:stretch>
                  <a:fillRect/>
                </a:stretch>
              </p:blipFill>
              <p:spPr>
                <a:xfrm>
                  <a:off x="9402210" y="3683400"/>
                  <a:ext cx="925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1055">
              <p14:nvContentPartPr>
                <p14:cNvPr id="7331" name="Ink 7330">
                  <a:extLst>
                    <a:ext uri="{FF2B5EF4-FFF2-40B4-BE49-F238E27FC236}">
                      <a16:creationId xmlns:a16="http://schemas.microsoft.com/office/drawing/2014/main" id="{CC2F83A0-21CD-4D05-A83B-A166F53CFC7E}"/>
                    </a:ext>
                  </a:extLst>
                </p14:cNvPr>
                <p14:cNvContentPartPr/>
                <p14:nvPr/>
              </p14:nvContentPartPr>
              <p14:xfrm>
                <a:off x="9357570" y="3822000"/>
                <a:ext cx="107280" cy="11520"/>
              </p14:xfrm>
            </p:contentPart>
          </mc:Choice>
          <mc:Fallback xmlns="">
            <p:pic>
              <p:nvPicPr>
                <p:cNvPr id="7331" name="Ink 7330">
                  <a:extLst>
                    <a:ext uri="{FF2B5EF4-FFF2-40B4-BE49-F238E27FC236}">
                      <a16:creationId xmlns:a16="http://schemas.microsoft.com/office/drawing/2014/main" id="{CC2F83A0-21CD-4D05-A83B-A166F53CFC7E}"/>
                    </a:ext>
                  </a:extLst>
                </p:cNvPr>
                <p:cNvPicPr/>
                <p:nvPr/>
              </p:nvPicPr>
              <p:blipFill>
                <a:blip r:embed="rId1056"/>
                <a:stretch>
                  <a:fillRect/>
                </a:stretch>
              </p:blipFill>
              <p:spPr>
                <a:xfrm>
                  <a:off x="9348570" y="3813000"/>
                  <a:ext cx="1249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057">
              <p14:nvContentPartPr>
                <p14:cNvPr id="7333" name="Ink 7332">
                  <a:extLst>
                    <a:ext uri="{FF2B5EF4-FFF2-40B4-BE49-F238E27FC236}">
                      <a16:creationId xmlns:a16="http://schemas.microsoft.com/office/drawing/2014/main" id="{FD59F948-C612-4DC1-87A2-930544839468}"/>
                    </a:ext>
                  </a:extLst>
                </p14:cNvPr>
                <p14:cNvContentPartPr/>
                <p14:nvPr/>
              </p14:nvContentPartPr>
              <p14:xfrm>
                <a:off x="9475650" y="3845400"/>
                <a:ext cx="106560" cy="51120"/>
              </p14:xfrm>
            </p:contentPart>
          </mc:Choice>
          <mc:Fallback xmlns="">
            <p:pic>
              <p:nvPicPr>
                <p:cNvPr id="7333" name="Ink 7332">
                  <a:extLst>
                    <a:ext uri="{FF2B5EF4-FFF2-40B4-BE49-F238E27FC236}">
                      <a16:creationId xmlns:a16="http://schemas.microsoft.com/office/drawing/2014/main" id="{FD59F948-C612-4DC1-87A2-930544839468}"/>
                    </a:ext>
                  </a:extLst>
                </p:cNvPr>
                <p:cNvPicPr/>
                <p:nvPr/>
              </p:nvPicPr>
              <p:blipFill>
                <a:blip r:embed="rId1058"/>
                <a:stretch>
                  <a:fillRect/>
                </a:stretch>
              </p:blipFill>
              <p:spPr>
                <a:xfrm>
                  <a:off x="9466650" y="3836760"/>
                  <a:ext cx="124200" cy="68760"/>
                </a:xfrm>
                <a:prstGeom prst="rect">
                  <a:avLst/>
                </a:prstGeom>
              </p:spPr>
            </p:pic>
          </mc:Fallback>
        </mc:AlternateContent>
      </p:grpSp>
      <p:grpSp>
        <p:nvGrpSpPr>
          <p:cNvPr id="7340" name="Group 7339">
            <a:extLst>
              <a:ext uri="{FF2B5EF4-FFF2-40B4-BE49-F238E27FC236}">
                <a16:creationId xmlns:a16="http://schemas.microsoft.com/office/drawing/2014/main" id="{8A11D1DD-255B-4F1E-9769-4F72793AC9D1}"/>
              </a:ext>
            </a:extLst>
          </p:cNvPr>
          <p:cNvGrpSpPr/>
          <p:nvPr/>
        </p:nvGrpSpPr>
        <p:grpSpPr>
          <a:xfrm>
            <a:off x="9648450" y="3489720"/>
            <a:ext cx="333360" cy="601920"/>
            <a:chOff x="9648450" y="3489720"/>
            <a:chExt cx="333360" cy="601920"/>
          </a:xfrm>
        </p:grpSpPr>
        <mc:AlternateContent xmlns:mc="http://schemas.openxmlformats.org/markup-compatibility/2006" xmlns:p14="http://schemas.microsoft.com/office/powerpoint/2010/main">
          <mc:Choice Requires="p14">
            <p:contentPart p14:bwMode="auto" r:id="rId1059">
              <p14:nvContentPartPr>
                <p14:cNvPr id="7335" name="Ink 7334">
                  <a:extLst>
                    <a:ext uri="{FF2B5EF4-FFF2-40B4-BE49-F238E27FC236}">
                      <a16:creationId xmlns:a16="http://schemas.microsoft.com/office/drawing/2014/main" id="{74CAD49A-6E07-47A4-96B8-A99EB2AD1D6C}"/>
                    </a:ext>
                  </a:extLst>
                </p14:cNvPr>
                <p14:cNvContentPartPr/>
                <p14:nvPr/>
              </p14:nvContentPartPr>
              <p14:xfrm>
                <a:off x="9677970" y="3688440"/>
                <a:ext cx="57960" cy="197640"/>
              </p14:xfrm>
            </p:contentPart>
          </mc:Choice>
          <mc:Fallback xmlns="">
            <p:pic>
              <p:nvPicPr>
                <p:cNvPr id="7335" name="Ink 7334">
                  <a:extLst>
                    <a:ext uri="{FF2B5EF4-FFF2-40B4-BE49-F238E27FC236}">
                      <a16:creationId xmlns:a16="http://schemas.microsoft.com/office/drawing/2014/main" id="{74CAD49A-6E07-47A4-96B8-A99EB2AD1D6C}"/>
                    </a:ext>
                  </a:extLst>
                </p:cNvPr>
                <p:cNvPicPr/>
                <p:nvPr/>
              </p:nvPicPr>
              <p:blipFill>
                <a:blip r:embed="rId1060"/>
                <a:stretch>
                  <a:fillRect/>
                </a:stretch>
              </p:blipFill>
              <p:spPr>
                <a:xfrm>
                  <a:off x="9669330" y="3679440"/>
                  <a:ext cx="7560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061">
              <p14:nvContentPartPr>
                <p14:cNvPr id="7336" name="Ink 7335">
                  <a:extLst>
                    <a:ext uri="{FF2B5EF4-FFF2-40B4-BE49-F238E27FC236}">
                      <a16:creationId xmlns:a16="http://schemas.microsoft.com/office/drawing/2014/main" id="{D7E06B79-1509-4265-BC49-94782BC745B4}"/>
                    </a:ext>
                  </a:extLst>
                </p14:cNvPr>
                <p14:cNvContentPartPr/>
                <p14:nvPr/>
              </p14:nvContentPartPr>
              <p14:xfrm>
                <a:off x="9648450" y="3792480"/>
                <a:ext cx="75600" cy="15840"/>
              </p14:xfrm>
            </p:contentPart>
          </mc:Choice>
          <mc:Fallback xmlns="">
            <p:pic>
              <p:nvPicPr>
                <p:cNvPr id="7336" name="Ink 7335">
                  <a:extLst>
                    <a:ext uri="{FF2B5EF4-FFF2-40B4-BE49-F238E27FC236}">
                      <a16:creationId xmlns:a16="http://schemas.microsoft.com/office/drawing/2014/main" id="{D7E06B79-1509-4265-BC49-94782BC745B4}"/>
                    </a:ext>
                  </a:extLst>
                </p:cNvPr>
                <p:cNvPicPr/>
                <p:nvPr/>
              </p:nvPicPr>
              <p:blipFill>
                <a:blip r:embed="rId1062"/>
                <a:stretch>
                  <a:fillRect/>
                </a:stretch>
              </p:blipFill>
              <p:spPr>
                <a:xfrm>
                  <a:off x="9639450" y="3783480"/>
                  <a:ext cx="9324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1063">
              <p14:nvContentPartPr>
                <p14:cNvPr id="7337" name="Ink 7336">
                  <a:extLst>
                    <a:ext uri="{FF2B5EF4-FFF2-40B4-BE49-F238E27FC236}">
                      <a16:creationId xmlns:a16="http://schemas.microsoft.com/office/drawing/2014/main" id="{11973BE5-9120-479D-BB54-19BB9E6147C6}"/>
                    </a:ext>
                  </a:extLst>
                </p14:cNvPr>
                <p14:cNvContentPartPr/>
                <p14:nvPr/>
              </p14:nvContentPartPr>
              <p14:xfrm>
                <a:off x="9750690" y="3646320"/>
                <a:ext cx="96840" cy="288000"/>
              </p14:xfrm>
            </p:contentPart>
          </mc:Choice>
          <mc:Fallback xmlns="">
            <p:pic>
              <p:nvPicPr>
                <p:cNvPr id="7337" name="Ink 7336">
                  <a:extLst>
                    <a:ext uri="{FF2B5EF4-FFF2-40B4-BE49-F238E27FC236}">
                      <a16:creationId xmlns:a16="http://schemas.microsoft.com/office/drawing/2014/main" id="{11973BE5-9120-479D-BB54-19BB9E6147C6}"/>
                    </a:ext>
                  </a:extLst>
                </p:cNvPr>
                <p:cNvPicPr/>
                <p:nvPr/>
              </p:nvPicPr>
              <p:blipFill>
                <a:blip r:embed="rId1064"/>
                <a:stretch>
                  <a:fillRect/>
                </a:stretch>
              </p:blipFill>
              <p:spPr>
                <a:xfrm>
                  <a:off x="9741690" y="3637680"/>
                  <a:ext cx="114480" cy="305640"/>
                </a:xfrm>
                <a:prstGeom prst="rect">
                  <a:avLst/>
                </a:prstGeom>
              </p:spPr>
            </p:pic>
          </mc:Fallback>
        </mc:AlternateContent>
        <mc:AlternateContent xmlns:mc="http://schemas.openxmlformats.org/markup-compatibility/2006" xmlns:p14="http://schemas.microsoft.com/office/powerpoint/2010/main">
          <mc:Choice Requires="p14">
            <p:contentPart p14:bwMode="auto" r:id="rId1065">
              <p14:nvContentPartPr>
                <p14:cNvPr id="7339" name="Ink 7338">
                  <a:extLst>
                    <a:ext uri="{FF2B5EF4-FFF2-40B4-BE49-F238E27FC236}">
                      <a16:creationId xmlns:a16="http://schemas.microsoft.com/office/drawing/2014/main" id="{9DEF4FE2-35FC-4915-BF7F-6ECE1FF122AA}"/>
                    </a:ext>
                  </a:extLst>
                </p14:cNvPr>
                <p14:cNvContentPartPr/>
                <p14:nvPr/>
              </p14:nvContentPartPr>
              <p14:xfrm>
                <a:off x="9783450" y="3489720"/>
                <a:ext cx="198360" cy="601920"/>
              </p14:xfrm>
            </p:contentPart>
          </mc:Choice>
          <mc:Fallback xmlns="">
            <p:pic>
              <p:nvPicPr>
                <p:cNvPr id="7339" name="Ink 7338">
                  <a:extLst>
                    <a:ext uri="{FF2B5EF4-FFF2-40B4-BE49-F238E27FC236}">
                      <a16:creationId xmlns:a16="http://schemas.microsoft.com/office/drawing/2014/main" id="{9DEF4FE2-35FC-4915-BF7F-6ECE1FF122AA}"/>
                    </a:ext>
                  </a:extLst>
                </p:cNvPr>
                <p:cNvPicPr/>
                <p:nvPr/>
              </p:nvPicPr>
              <p:blipFill>
                <a:blip r:embed="rId1066"/>
                <a:stretch>
                  <a:fillRect/>
                </a:stretch>
              </p:blipFill>
              <p:spPr>
                <a:xfrm>
                  <a:off x="9774450" y="3481080"/>
                  <a:ext cx="216000" cy="619560"/>
                </a:xfrm>
                <a:prstGeom prst="rect">
                  <a:avLst/>
                </a:prstGeom>
              </p:spPr>
            </p:pic>
          </mc:Fallback>
        </mc:AlternateContent>
      </p:grpSp>
      <p:sp>
        <p:nvSpPr>
          <p:cNvPr id="365" name="TextBox 364">
            <a:extLst>
              <a:ext uri="{FF2B5EF4-FFF2-40B4-BE49-F238E27FC236}">
                <a16:creationId xmlns:a16="http://schemas.microsoft.com/office/drawing/2014/main" id="{760A1D3C-B0F8-4447-AE8F-FB2D5D384BD7}"/>
              </a:ext>
            </a:extLst>
          </p:cNvPr>
          <p:cNvSpPr txBox="1"/>
          <p:nvPr/>
        </p:nvSpPr>
        <p:spPr>
          <a:xfrm>
            <a:off x="821268" y="4422612"/>
            <a:ext cx="1577676" cy="276999"/>
          </a:xfrm>
          <a:prstGeom prst="rect">
            <a:avLst/>
          </a:prstGeom>
          <a:noFill/>
        </p:spPr>
        <p:txBody>
          <a:bodyPr wrap="none" rtlCol="0">
            <a:spAutoFit/>
          </a:bodyPr>
          <a:lstStyle/>
          <a:p>
            <a:r>
              <a:rPr lang="en-US" dirty="0">
                <a:solidFill>
                  <a:schemeClr val="tx1"/>
                </a:solidFill>
              </a:rPr>
              <a:t>Expand the terms:</a:t>
            </a:r>
          </a:p>
        </p:txBody>
      </p:sp>
      <p:grpSp>
        <p:nvGrpSpPr>
          <p:cNvPr id="7347" name="Group 7346">
            <a:extLst>
              <a:ext uri="{FF2B5EF4-FFF2-40B4-BE49-F238E27FC236}">
                <a16:creationId xmlns:a16="http://schemas.microsoft.com/office/drawing/2014/main" id="{FEC5347F-046F-4146-BA11-E377B38ADF51}"/>
              </a:ext>
            </a:extLst>
          </p:cNvPr>
          <p:cNvGrpSpPr/>
          <p:nvPr/>
        </p:nvGrpSpPr>
        <p:grpSpPr>
          <a:xfrm>
            <a:off x="2452350" y="4440480"/>
            <a:ext cx="438840" cy="292680"/>
            <a:chOff x="2452350" y="4440480"/>
            <a:chExt cx="438840" cy="292680"/>
          </a:xfrm>
        </p:grpSpPr>
        <mc:AlternateContent xmlns:mc="http://schemas.openxmlformats.org/markup-compatibility/2006" xmlns:p14="http://schemas.microsoft.com/office/powerpoint/2010/main">
          <mc:Choice Requires="p14">
            <p:contentPart p14:bwMode="auto" r:id="rId1067">
              <p14:nvContentPartPr>
                <p14:cNvPr id="7342" name="Ink 7341">
                  <a:extLst>
                    <a:ext uri="{FF2B5EF4-FFF2-40B4-BE49-F238E27FC236}">
                      <a16:creationId xmlns:a16="http://schemas.microsoft.com/office/drawing/2014/main" id="{EA7A593A-B7EF-40E0-9CBF-F97D25D9F7A6}"/>
                    </a:ext>
                  </a:extLst>
                </p14:cNvPr>
                <p14:cNvContentPartPr/>
                <p14:nvPr/>
              </p14:nvContentPartPr>
              <p14:xfrm>
                <a:off x="2452350" y="4448400"/>
                <a:ext cx="132480" cy="217800"/>
              </p14:xfrm>
            </p:contentPart>
          </mc:Choice>
          <mc:Fallback xmlns="">
            <p:pic>
              <p:nvPicPr>
                <p:cNvPr id="7342" name="Ink 7341">
                  <a:extLst>
                    <a:ext uri="{FF2B5EF4-FFF2-40B4-BE49-F238E27FC236}">
                      <a16:creationId xmlns:a16="http://schemas.microsoft.com/office/drawing/2014/main" id="{EA7A593A-B7EF-40E0-9CBF-F97D25D9F7A6}"/>
                    </a:ext>
                  </a:extLst>
                </p:cNvPr>
                <p:cNvPicPr/>
                <p:nvPr/>
              </p:nvPicPr>
              <p:blipFill>
                <a:blip r:embed="rId1068"/>
                <a:stretch>
                  <a:fillRect/>
                </a:stretch>
              </p:blipFill>
              <p:spPr>
                <a:xfrm>
                  <a:off x="2443350" y="4439760"/>
                  <a:ext cx="150120" cy="235440"/>
                </a:xfrm>
                <a:prstGeom prst="rect">
                  <a:avLst/>
                </a:prstGeom>
              </p:spPr>
            </p:pic>
          </mc:Fallback>
        </mc:AlternateContent>
        <mc:AlternateContent xmlns:mc="http://schemas.openxmlformats.org/markup-compatibility/2006" xmlns:p14="http://schemas.microsoft.com/office/powerpoint/2010/main">
          <mc:Choice Requires="p14">
            <p:contentPart p14:bwMode="auto" r:id="rId1069">
              <p14:nvContentPartPr>
                <p14:cNvPr id="7343" name="Ink 7342">
                  <a:extLst>
                    <a:ext uri="{FF2B5EF4-FFF2-40B4-BE49-F238E27FC236}">
                      <a16:creationId xmlns:a16="http://schemas.microsoft.com/office/drawing/2014/main" id="{974609A8-7919-44FD-98DA-20174E4D2DA9}"/>
                    </a:ext>
                  </a:extLst>
                </p14:cNvPr>
                <p14:cNvContentPartPr/>
                <p14:nvPr/>
              </p14:nvContentPartPr>
              <p14:xfrm>
                <a:off x="2705070" y="4453080"/>
                <a:ext cx="90720" cy="182520"/>
              </p14:xfrm>
            </p:contentPart>
          </mc:Choice>
          <mc:Fallback xmlns="">
            <p:pic>
              <p:nvPicPr>
                <p:cNvPr id="7343" name="Ink 7342">
                  <a:extLst>
                    <a:ext uri="{FF2B5EF4-FFF2-40B4-BE49-F238E27FC236}">
                      <a16:creationId xmlns:a16="http://schemas.microsoft.com/office/drawing/2014/main" id="{974609A8-7919-44FD-98DA-20174E4D2DA9}"/>
                    </a:ext>
                  </a:extLst>
                </p:cNvPr>
                <p:cNvPicPr/>
                <p:nvPr/>
              </p:nvPicPr>
              <p:blipFill>
                <a:blip r:embed="rId1070"/>
                <a:stretch>
                  <a:fillRect/>
                </a:stretch>
              </p:blipFill>
              <p:spPr>
                <a:xfrm>
                  <a:off x="2696430" y="4444080"/>
                  <a:ext cx="10836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71">
              <p14:nvContentPartPr>
                <p14:cNvPr id="7344" name="Ink 7343">
                  <a:extLst>
                    <a:ext uri="{FF2B5EF4-FFF2-40B4-BE49-F238E27FC236}">
                      <a16:creationId xmlns:a16="http://schemas.microsoft.com/office/drawing/2014/main" id="{F77E9A8A-65EF-4150-91CF-78D88DEFE6CF}"/>
                    </a:ext>
                  </a:extLst>
                </p14:cNvPr>
                <p14:cNvContentPartPr/>
                <p14:nvPr/>
              </p14:nvContentPartPr>
              <p14:xfrm>
                <a:off x="2685630" y="4541280"/>
                <a:ext cx="75960" cy="34200"/>
              </p14:xfrm>
            </p:contentPart>
          </mc:Choice>
          <mc:Fallback xmlns="">
            <p:pic>
              <p:nvPicPr>
                <p:cNvPr id="7344" name="Ink 7343">
                  <a:extLst>
                    <a:ext uri="{FF2B5EF4-FFF2-40B4-BE49-F238E27FC236}">
                      <a16:creationId xmlns:a16="http://schemas.microsoft.com/office/drawing/2014/main" id="{F77E9A8A-65EF-4150-91CF-78D88DEFE6CF}"/>
                    </a:ext>
                  </a:extLst>
                </p:cNvPr>
                <p:cNvPicPr/>
                <p:nvPr/>
              </p:nvPicPr>
              <p:blipFill>
                <a:blip r:embed="rId1072"/>
                <a:stretch>
                  <a:fillRect/>
                </a:stretch>
              </p:blipFill>
              <p:spPr>
                <a:xfrm>
                  <a:off x="2676630" y="4532280"/>
                  <a:ext cx="936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073">
              <p14:nvContentPartPr>
                <p14:cNvPr id="7345" name="Ink 7344">
                  <a:extLst>
                    <a:ext uri="{FF2B5EF4-FFF2-40B4-BE49-F238E27FC236}">
                      <a16:creationId xmlns:a16="http://schemas.microsoft.com/office/drawing/2014/main" id="{AA117AD3-EBF5-4371-B60F-6CEA8107F0F3}"/>
                    </a:ext>
                  </a:extLst>
                </p14:cNvPr>
                <p14:cNvContentPartPr/>
                <p14:nvPr/>
              </p14:nvContentPartPr>
              <p14:xfrm>
                <a:off x="2783910" y="4440480"/>
                <a:ext cx="107280" cy="216720"/>
              </p14:xfrm>
            </p:contentPart>
          </mc:Choice>
          <mc:Fallback xmlns="">
            <p:pic>
              <p:nvPicPr>
                <p:cNvPr id="7345" name="Ink 7344">
                  <a:extLst>
                    <a:ext uri="{FF2B5EF4-FFF2-40B4-BE49-F238E27FC236}">
                      <a16:creationId xmlns:a16="http://schemas.microsoft.com/office/drawing/2014/main" id="{AA117AD3-EBF5-4371-B60F-6CEA8107F0F3}"/>
                    </a:ext>
                  </a:extLst>
                </p:cNvPr>
                <p:cNvPicPr/>
                <p:nvPr/>
              </p:nvPicPr>
              <p:blipFill>
                <a:blip r:embed="rId1074"/>
                <a:stretch>
                  <a:fillRect/>
                </a:stretch>
              </p:blipFill>
              <p:spPr>
                <a:xfrm>
                  <a:off x="2775270" y="4431840"/>
                  <a:ext cx="1249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075">
              <p14:nvContentPartPr>
                <p14:cNvPr id="7346" name="Ink 7345">
                  <a:extLst>
                    <a:ext uri="{FF2B5EF4-FFF2-40B4-BE49-F238E27FC236}">
                      <a16:creationId xmlns:a16="http://schemas.microsoft.com/office/drawing/2014/main" id="{A397E351-6888-4915-A978-47DFF3E436C8}"/>
                    </a:ext>
                  </a:extLst>
                </p14:cNvPr>
                <p14:cNvContentPartPr/>
                <p14:nvPr/>
              </p14:nvContentPartPr>
              <p14:xfrm>
                <a:off x="2656110" y="4465320"/>
                <a:ext cx="100800" cy="267840"/>
              </p14:xfrm>
            </p:contentPart>
          </mc:Choice>
          <mc:Fallback xmlns="">
            <p:pic>
              <p:nvPicPr>
                <p:cNvPr id="7346" name="Ink 7345">
                  <a:extLst>
                    <a:ext uri="{FF2B5EF4-FFF2-40B4-BE49-F238E27FC236}">
                      <a16:creationId xmlns:a16="http://schemas.microsoft.com/office/drawing/2014/main" id="{A397E351-6888-4915-A978-47DFF3E436C8}"/>
                    </a:ext>
                  </a:extLst>
                </p:cNvPr>
                <p:cNvPicPr/>
                <p:nvPr/>
              </p:nvPicPr>
              <p:blipFill>
                <a:blip r:embed="rId1076"/>
                <a:stretch>
                  <a:fillRect/>
                </a:stretch>
              </p:blipFill>
              <p:spPr>
                <a:xfrm>
                  <a:off x="2647110" y="4456320"/>
                  <a:ext cx="118440" cy="285480"/>
                </a:xfrm>
                <a:prstGeom prst="rect">
                  <a:avLst/>
                </a:prstGeom>
              </p:spPr>
            </p:pic>
          </mc:Fallback>
        </mc:AlternateContent>
      </p:grpSp>
      <p:grpSp>
        <p:nvGrpSpPr>
          <p:cNvPr id="7351" name="Group 7350">
            <a:extLst>
              <a:ext uri="{FF2B5EF4-FFF2-40B4-BE49-F238E27FC236}">
                <a16:creationId xmlns:a16="http://schemas.microsoft.com/office/drawing/2014/main" id="{85EA11DD-1D5A-4700-84BB-79ACD97A3F27}"/>
              </a:ext>
            </a:extLst>
          </p:cNvPr>
          <p:cNvGrpSpPr/>
          <p:nvPr/>
        </p:nvGrpSpPr>
        <p:grpSpPr>
          <a:xfrm>
            <a:off x="3027270" y="4509600"/>
            <a:ext cx="142560" cy="68040"/>
            <a:chOff x="3027270" y="4509600"/>
            <a:chExt cx="142560" cy="68040"/>
          </a:xfrm>
        </p:grpSpPr>
        <mc:AlternateContent xmlns:mc="http://schemas.openxmlformats.org/markup-compatibility/2006" xmlns:p14="http://schemas.microsoft.com/office/powerpoint/2010/main">
          <mc:Choice Requires="p14">
            <p:contentPart p14:bwMode="auto" r:id="rId1077">
              <p14:nvContentPartPr>
                <p14:cNvPr id="7348" name="Ink 7347">
                  <a:extLst>
                    <a:ext uri="{FF2B5EF4-FFF2-40B4-BE49-F238E27FC236}">
                      <a16:creationId xmlns:a16="http://schemas.microsoft.com/office/drawing/2014/main" id="{52017FCB-739B-4357-9BAC-16EB48454BF2}"/>
                    </a:ext>
                  </a:extLst>
                </p14:cNvPr>
                <p14:cNvContentPartPr/>
                <p14:nvPr/>
              </p14:nvContentPartPr>
              <p14:xfrm>
                <a:off x="3027270" y="4553160"/>
                <a:ext cx="142560" cy="24480"/>
              </p14:xfrm>
            </p:contentPart>
          </mc:Choice>
          <mc:Fallback xmlns="">
            <p:pic>
              <p:nvPicPr>
                <p:cNvPr id="7348" name="Ink 7347">
                  <a:extLst>
                    <a:ext uri="{FF2B5EF4-FFF2-40B4-BE49-F238E27FC236}">
                      <a16:creationId xmlns:a16="http://schemas.microsoft.com/office/drawing/2014/main" id="{52017FCB-739B-4357-9BAC-16EB48454BF2}"/>
                    </a:ext>
                  </a:extLst>
                </p:cNvPr>
                <p:cNvPicPr/>
                <p:nvPr/>
              </p:nvPicPr>
              <p:blipFill>
                <a:blip r:embed="rId1078"/>
                <a:stretch>
                  <a:fillRect/>
                </a:stretch>
              </p:blipFill>
              <p:spPr>
                <a:xfrm>
                  <a:off x="3018630" y="4544160"/>
                  <a:ext cx="1602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079">
              <p14:nvContentPartPr>
                <p14:cNvPr id="7349" name="Ink 7348">
                  <a:extLst>
                    <a:ext uri="{FF2B5EF4-FFF2-40B4-BE49-F238E27FC236}">
                      <a16:creationId xmlns:a16="http://schemas.microsoft.com/office/drawing/2014/main" id="{8B2F3D1D-DB89-4990-A9F0-521A369D6638}"/>
                    </a:ext>
                  </a:extLst>
                </p14:cNvPr>
                <p14:cNvContentPartPr/>
                <p14:nvPr/>
              </p14:nvContentPartPr>
              <p14:xfrm>
                <a:off x="3045990" y="4509600"/>
                <a:ext cx="117000" cy="16200"/>
              </p14:xfrm>
            </p:contentPart>
          </mc:Choice>
          <mc:Fallback xmlns="">
            <p:pic>
              <p:nvPicPr>
                <p:cNvPr id="7349" name="Ink 7348">
                  <a:extLst>
                    <a:ext uri="{FF2B5EF4-FFF2-40B4-BE49-F238E27FC236}">
                      <a16:creationId xmlns:a16="http://schemas.microsoft.com/office/drawing/2014/main" id="{8B2F3D1D-DB89-4990-A9F0-521A369D6638}"/>
                    </a:ext>
                  </a:extLst>
                </p:cNvPr>
                <p:cNvPicPr/>
                <p:nvPr/>
              </p:nvPicPr>
              <p:blipFill>
                <a:blip r:embed="rId1080"/>
                <a:stretch>
                  <a:fillRect/>
                </a:stretch>
              </p:blipFill>
              <p:spPr>
                <a:xfrm>
                  <a:off x="3036990" y="4500600"/>
                  <a:ext cx="1346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081">
              <p14:nvContentPartPr>
                <p14:cNvPr id="7350" name="Ink 7349">
                  <a:extLst>
                    <a:ext uri="{FF2B5EF4-FFF2-40B4-BE49-F238E27FC236}">
                      <a16:creationId xmlns:a16="http://schemas.microsoft.com/office/drawing/2014/main" id="{40576413-DC7F-4A10-BF1D-A5F1A4B03A63}"/>
                    </a:ext>
                  </a:extLst>
                </p14:cNvPr>
                <p14:cNvContentPartPr/>
                <p14:nvPr/>
              </p14:nvContentPartPr>
              <p14:xfrm>
                <a:off x="3148230" y="4509600"/>
                <a:ext cx="14400" cy="4320"/>
              </p14:xfrm>
            </p:contentPart>
          </mc:Choice>
          <mc:Fallback xmlns="">
            <p:pic>
              <p:nvPicPr>
                <p:cNvPr id="7350" name="Ink 7349">
                  <a:extLst>
                    <a:ext uri="{FF2B5EF4-FFF2-40B4-BE49-F238E27FC236}">
                      <a16:creationId xmlns:a16="http://schemas.microsoft.com/office/drawing/2014/main" id="{40576413-DC7F-4A10-BF1D-A5F1A4B03A63}"/>
                    </a:ext>
                  </a:extLst>
                </p:cNvPr>
                <p:cNvPicPr/>
                <p:nvPr/>
              </p:nvPicPr>
              <p:blipFill>
                <a:blip r:embed="rId1082"/>
                <a:stretch>
                  <a:fillRect/>
                </a:stretch>
              </p:blipFill>
              <p:spPr>
                <a:xfrm>
                  <a:off x="3139590" y="4500600"/>
                  <a:ext cx="32040" cy="21960"/>
                </a:xfrm>
                <a:prstGeom prst="rect">
                  <a:avLst/>
                </a:prstGeom>
              </p:spPr>
            </p:pic>
          </mc:Fallback>
        </mc:AlternateContent>
      </p:grpSp>
      <p:grpSp>
        <p:nvGrpSpPr>
          <p:cNvPr id="342" name="Group 341">
            <a:extLst>
              <a:ext uri="{FF2B5EF4-FFF2-40B4-BE49-F238E27FC236}">
                <a16:creationId xmlns:a16="http://schemas.microsoft.com/office/drawing/2014/main" id="{5C8243C7-EFE2-425B-B97F-2843CB842E90}"/>
              </a:ext>
            </a:extLst>
          </p:cNvPr>
          <p:cNvGrpSpPr/>
          <p:nvPr/>
        </p:nvGrpSpPr>
        <p:grpSpPr>
          <a:xfrm>
            <a:off x="3331470" y="4324560"/>
            <a:ext cx="1710360" cy="337680"/>
            <a:chOff x="3331470" y="4324560"/>
            <a:chExt cx="1710360" cy="337680"/>
          </a:xfrm>
        </p:grpSpPr>
        <mc:AlternateContent xmlns:mc="http://schemas.openxmlformats.org/markup-compatibility/2006" xmlns:p14="http://schemas.microsoft.com/office/powerpoint/2010/main">
          <mc:Choice Requires="p14">
            <p:contentPart p14:bwMode="auto" r:id="rId1083">
              <p14:nvContentPartPr>
                <p14:cNvPr id="7352" name="Ink 7351">
                  <a:extLst>
                    <a:ext uri="{FF2B5EF4-FFF2-40B4-BE49-F238E27FC236}">
                      <a16:creationId xmlns:a16="http://schemas.microsoft.com/office/drawing/2014/main" id="{11F7FAED-A71A-4CFF-8A5C-77BA669DD374}"/>
                    </a:ext>
                  </a:extLst>
                </p14:cNvPr>
                <p14:cNvContentPartPr/>
                <p14:nvPr/>
              </p14:nvContentPartPr>
              <p14:xfrm>
                <a:off x="3331470" y="4448040"/>
                <a:ext cx="120960" cy="212040"/>
              </p14:xfrm>
            </p:contentPart>
          </mc:Choice>
          <mc:Fallback xmlns="">
            <p:pic>
              <p:nvPicPr>
                <p:cNvPr id="7352" name="Ink 7351">
                  <a:extLst>
                    <a:ext uri="{FF2B5EF4-FFF2-40B4-BE49-F238E27FC236}">
                      <a16:creationId xmlns:a16="http://schemas.microsoft.com/office/drawing/2014/main" id="{11F7FAED-A71A-4CFF-8A5C-77BA669DD374}"/>
                    </a:ext>
                  </a:extLst>
                </p:cNvPr>
                <p:cNvPicPr/>
                <p:nvPr/>
              </p:nvPicPr>
              <p:blipFill>
                <a:blip r:embed="rId1084"/>
                <a:stretch>
                  <a:fillRect/>
                </a:stretch>
              </p:blipFill>
              <p:spPr>
                <a:xfrm>
                  <a:off x="3322830" y="4439400"/>
                  <a:ext cx="13860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1085">
              <p14:nvContentPartPr>
                <p14:cNvPr id="7353" name="Ink 7352">
                  <a:extLst>
                    <a:ext uri="{FF2B5EF4-FFF2-40B4-BE49-F238E27FC236}">
                      <a16:creationId xmlns:a16="http://schemas.microsoft.com/office/drawing/2014/main" id="{4E4E6601-EF18-4A0F-A0E7-A93EAA29B25E}"/>
                    </a:ext>
                  </a:extLst>
                </p14:cNvPr>
                <p14:cNvContentPartPr/>
                <p14:nvPr/>
              </p14:nvContentPartPr>
              <p14:xfrm>
                <a:off x="3353070" y="4576560"/>
                <a:ext cx="78480" cy="6840"/>
              </p14:xfrm>
            </p:contentPart>
          </mc:Choice>
          <mc:Fallback xmlns="">
            <p:pic>
              <p:nvPicPr>
                <p:cNvPr id="7353" name="Ink 7352">
                  <a:extLst>
                    <a:ext uri="{FF2B5EF4-FFF2-40B4-BE49-F238E27FC236}">
                      <a16:creationId xmlns:a16="http://schemas.microsoft.com/office/drawing/2014/main" id="{4E4E6601-EF18-4A0F-A0E7-A93EAA29B25E}"/>
                    </a:ext>
                  </a:extLst>
                </p:cNvPr>
                <p:cNvPicPr/>
                <p:nvPr/>
              </p:nvPicPr>
              <p:blipFill>
                <a:blip r:embed="rId1086"/>
                <a:stretch>
                  <a:fillRect/>
                </a:stretch>
              </p:blipFill>
              <p:spPr>
                <a:xfrm>
                  <a:off x="3344070" y="4567920"/>
                  <a:ext cx="96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087">
              <p14:nvContentPartPr>
                <p14:cNvPr id="7354" name="Ink 7353">
                  <a:extLst>
                    <a:ext uri="{FF2B5EF4-FFF2-40B4-BE49-F238E27FC236}">
                      <a16:creationId xmlns:a16="http://schemas.microsoft.com/office/drawing/2014/main" id="{6FD16ACE-9C2A-4584-8DDB-C58B5322F037}"/>
                    </a:ext>
                  </a:extLst>
                </p14:cNvPr>
                <p14:cNvContentPartPr/>
                <p14:nvPr/>
              </p14:nvContentPartPr>
              <p14:xfrm>
                <a:off x="3519390" y="4575120"/>
                <a:ext cx="79200" cy="87120"/>
              </p14:xfrm>
            </p:contentPart>
          </mc:Choice>
          <mc:Fallback xmlns="">
            <p:pic>
              <p:nvPicPr>
                <p:cNvPr id="7354" name="Ink 7353">
                  <a:extLst>
                    <a:ext uri="{FF2B5EF4-FFF2-40B4-BE49-F238E27FC236}">
                      <a16:creationId xmlns:a16="http://schemas.microsoft.com/office/drawing/2014/main" id="{6FD16ACE-9C2A-4584-8DDB-C58B5322F037}"/>
                    </a:ext>
                  </a:extLst>
                </p:cNvPr>
                <p:cNvPicPr/>
                <p:nvPr/>
              </p:nvPicPr>
              <p:blipFill>
                <a:blip r:embed="rId1088"/>
                <a:stretch>
                  <a:fillRect/>
                </a:stretch>
              </p:blipFill>
              <p:spPr>
                <a:xfrm>
                  <a:off x="3510390" y="4566480"/>
                  <a:ext cx="9684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1089">
              <p14:nvContentPartPr>
                <p14:cNvPr id="7355" name="Ink 7354">
                  <a:extLst>
                    <a:ext uri="{FF2B5EF4-FFF2-40B4-BE49-F238E27FC236}">
                      <a16:creationId xmlns:a16="http://schemas.microsoft.com/office/drawing/2014/main" id="{C943A231-A751-4EC9-BE43-10E9C15DD4C6}"/>
                    </a:ext>
                  </a:extLst>
                </p14:cNvPr>
                <p14:cNvContentPartPr/>
                <p14:nvPr/>
              </p14:nvContentPartPr>
              <p14:xfrm>
                <a:off x="3598230" y="4649640"/>
                <a:ext cx="360" cy="360"/>
              </p14:xfrm>
            </p:contentPart>
          </mc:Choice>
          <mc:Fallback xmlns="">
            <p:pic>
              <p:nvPicPr>
                <p:cNvPr id="7355" name="Ink 7354">
                  <a:extLst>
                    <a:ext uri="{FF2B5EF4-FFF2-40B4-BE49-F238E27FC236}">
                      <a16:creationId xmlns:a16="http://schemas.microsoft.com/office/drawing/2014/main" id="{C943A231-A751-4EC9-BE43-10E9C15DD4C6}"/>
                    </a:ext>
                  </a:extLst>
                </p:cNvPr>
                <p:cNvPicPr/>
                <p:nvPr/>
              </p:nvPicPr>
              <p:blipFill>
                <a:blip r:embed="rId686"/>
                <a:stretch>
                  <a:fillRect/>
                </a:stretch>
              </p:blipFill>
              <p:spPr>
                <a:xfrm>
                  <a:off x="3589590" y="46406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090">
              <p14:nvContentPartPr>
                <p14:cNvPr id="7356" name="Ink 7355">
                  <a:extLst>
                    <a:ext uri="{FF2B5EF4-FFF2-40B4-BE49-F238E27FC236}">
                      <a16:creationId xmlns:a16="http://schemas.microsoft.com/office/drawing/2014/main" id="{F48F8F56-7E1F-46FF-AFEF-67219D9E1467}"/>
                    </a:ext>
                  </a:extLst>
                </p14:cNvPr>
                <p14:cNvContentPartPr/>
                <p14:nvPr/>
              </p14:nvContentPartPr>
              <p14:xfrm>
                <a:off x="3697950" y="4460640"/>
                <a:ext cx="104760" cy="117360"/>
              </p14:xfrm>
            </p:contentPart>
          </mc:Choice>
          <mc:Fallback xmlns="">
            <p:pic>
              <p:nvPicPr>
                <p:cNvPr id="7356" name="Ink 7355">
                  <a:extLst>
                    <a:ext uri="{FF2B5EF4-FFF2-40B4-BE49-F238E27FC236}">
                      <a16:creationId xmlns:a16="http://schemas.microsoft.com/office/drawing/2014/main" id="{F48F8F56-7E1F-46FF-AFEF-67219D9E1467}"/>
                    </a:ext>
                  </a:extLst>
                </p:cNvPr>
                <p:cNvPicPr/>
                <p:nvPr/>
              </p:nvPicPr>
              <p:blipFill>
                <a:blip r:embed="rId1091"/>
                <a:stretch>
                  <a:fillRect/>
                </a:stretch>
              </p:blipFill>
              <p:spPr>
                <a:xfrm>
                  <a:off x="3689310" y="4452000"/>
                  <a:ext cx="1224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092">
              <p14:nvContentPartPr>
                <p14:cNvPr id="7357" name="Ink 7356">
                  <a:extLst>
                    <a:ext uri="{FF2B5EF4-FFF2-40B4-BE49-F238E27FC236}">
                      <a16:creationId xmlns:a16="http://schemas.microsoft.com/office/drawing/2014/main" id="{7CEF669E-9138-49B5-B179-1039ED19516F}"/>
                    </a:ext>
                  </a:extLst>
                </p14:cNvPr>
                <p14:cNvContentPartPr/>
                <p14:nvPr/>
              </p14:nvContentPartPr>
              <p14:xfrm>
                <a:off x="3837270" y="4473600"/>
                <a:ext cx="37440" cy="79200"/>
              </p14:xfrm>
            </p:contentPart>
          </mc:Choice>
          <mc:Fallback xmlns="">
            <p:pic>
              <p:nvPicPr>
                <p:cNvPr id="7357" name="Ink 7356">
                  <a:extLst>
                    <a:ext uri="{FF2B5EF4-FFF2-40B4-BE49-F238E27FC236}">
                      <a16:creationId xmlns:a16="http://schemas.microsoft.com/office/drawing/2014/main" id="{7CEF669E-9138-49B5-B179-1039ED19516F}"/>
                    </a:ext>
                  </a:extLst>
                </p:cNvPr>
                <p:cNvPicPr/>
                <p:nvPr/>
              </p:nvPicPr>
              <p:blipFill>
                <a:blip r:embed="rId1093"/>
                <a:stretch>
                  <a:fillRect/>
                </a:stretch>
              </p:blipFill>
              <p:spPr>
                <a:xfrm>
                  <a:off x="3828630" y="4464600"/>
                  <a:ext cx="5508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094">
              <p14:nvContentPartPr>
                <p14:cNvPr id="7358" name="Ink 7357">
                  <a:extLst>
                    <a:ext uri="{FF2B5EF4-FFF2-40B4-BE49-F238E27FC236}">
                      <a16:creationId xmlns:a16="http://schemas.microsoft.com/office/drawing/2014/main" id="{86C152B7-63B3-467A-9402-A1D731481387}"/>
                    </a:ext>
                  </a:extLst>
                </p14:cNvPr>
                <p14:cNvContentPartPr/>
                <p14:nvPr/>
              </p14:nvContentPartPr>
              <p14:xfrm>
                <a:off x="3816390" y="4407000"/>
                <a:ext cx="4320" cy="14400"/>
              </p14:xfrm>
            </p:contentPart>
          </mc:Choice>
          <mc:Fallback xmlns="">
            <p:pic>
              <p:nvPicPr>
                <p:cNvPr id="7358" name="Ink 7357">
                  <a:extLst>
                    <a:ext uri="{FF2B5EF4-FFF2-40B4-BE49-F238E27FC236}">
                      <a16:creationId xmlns:a16="http://schemas.microsoft.com/office/drawing/2014/main" id="{86C152B7-63B3-467A-9402-A1D731481387}"/>
                    </a:ext>
                  </a:extLst>
                </p:cNvPr>
                <p:cNvPicPr/>
                <p:nvPr/>
              </p:nvPicPr>
              <p:blipFill>
                <a:blip r:embed="rId666"/>
                <a:stretch>
                  <a:fillRect/>
                </a:stretch>
              </p:blipFill>
              <p:spPr>
                <a:xfrm>
                  <a:off x="3807750" y="4398000"/>
                  <a:ext cx="219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095">
              <p14:nvContentPartPr>
                <p14:cNvPr id="7359" name="Ink 7358">
                  <a:extLst>
                    <a:ext uri="{FF2B5EF4-FFF2-40B4-BE49-F238E27FC236}">
                      <a16:creationId xmlns:a16="http://schemas.microsoft.com/office/drawing/2014/main" id="{0B3AA89B-F3ED-448C-8271-F4FEC011E851}"/>
                    </a:ext>
                  </a:extLst>
                </p14:cNvPr>
                <p14:cNvContentPartPr/>
                <p14:nvPr/>
              </p14:nvContentPartPr>
              <p14:xfrm>
                <a:off x="3902070" y="4458840"/>
                <a:ext cx="118440" cy="91440"/>
              </p14:xfrm>
            </p:contentPart>
          </mc:Choice>
          <mc:Fallback xmlns="">
            <p:pic>
              <p:nvPicPr>
                <p:cNvPr id="7359" name="Ink 7358">
                  <a:extLst>
                    <a:ext uri="{FF2B5EF4-FFF2-40B4-BE49-F238E27FC236}">
                      <a16:creationId xmlns:a16="http://schemas.microsoft.com/office/drawing/2014/main" id="{0B3AA89B-F3ED-448C-8271-F4FEC011E851}"/>
                    </a:ext>
                  </a:extLst>
                </p:cNvPr>
                <p:cNvPicPr/>
                <p:nvPr/>
              </p:nvPicPr>
              <p:blipFill>
                <a:blip r:embed="rId1096"/>
                <a:stretch>
                  <a:fillRect/>
                </a:stretch>
              </p:blipFill>
              <p:spPr>
                <a:xfrm>
                  <a:off x="3893070" y="4450200"/>
                  <a:ext cx="136080" cy="109080"/>
                </a:xfrm>
                <a:prstGeom prst="rect">
                  <a:avLst/>
                </a:prstGeom>
              </p:spPr>
            </p:pic>
          </mc:Fallback>
        </mc:AlternateContent>
        <mc:AlternateContent xmlns:mc="http://schemas.openxmlformats.org/markup-compatibility/2006" xmlns:p14="http://schemas.microsoft.com/office/powerpoint/2010/main">
          <mc:Choice Requires="p14">
            <p:contentPart p14:bwMode="auto" r:id="rId1097">
              <p14:nvContentPartPr>
                <p14:cNvPr id="321" name="Ink 320">
                  <a:extLst>
                    <a:ext uri="{FF2B5EF4-FFF2-40B4-BE49-F238E27FC236}">
                      <a16:creationId xmlns:a16="http://schemas.microsoft.com/office/drawing/2014/main" id="{5F29FE5C-6C3D-429F-9299-07A22D261D06}"/>
                    </a:ext>
                  </a:extLst>
                </p14:cNvPr>
                <p14:cNvContentPartPr/>
                <p14:nvPr/>
              </p14:nvContentPartPr>
              <p14:xfrm>
                <a:off x="4101150" y="4346520"/>
                <a:ext cx="75600" cy="267840"/>
              </p14:xfrm>
            </p:contentPart>
          </mc:Choice>
          <mc:Fallback xmlns="">
            <p:pic>
              <p:nvPicPr>
                <p:cNvPr id="321" name="Ink 320">
                  <a:extLst>
                    <a:ext uri="{FF2B5EF4-FFF2-40B4-BE49-F238E27FC236}">
                      <a16:creationId xmlns:a16="http://schemas.microsoft.com/office/drawing/2014/main" id="{5F29FE5C-6C3D-429F-9299-07A22D261D06}"/>
                    </a:ext>
                  </a:extLst>
                </p:cNvPr>
                <p:cNvPicPr/>
                <p:nvPr/>
              </p:nvPicPr>
              <p:blipFill>
                <a:blip r:embed="rId1098"/>
                <a:stretch>
                  <a:fillRect/>
                </a:stretch>
              </p:blipFill>
              <p:spPr>
                <a:xfrm>
                  <a:off x="4092150" y="4337880"/>
                  <a:ext cx="93240" cy="285480"/>
                </a:xfrm>
                <a:prstGeom prst="rect">
                  <a:avLst/>
                </a:prstGeom>
              </p:spPr>
            </p:pic>
          </mc:Fallback>
        </mc:AlternateContent>
        <mc:AlternateContent xmlns:mc="http://schemas.openxmlformats.org/markup-compatibility/2006" xmlns:p14="http://schemas.microsoft.com/office/powerpoint/2010/main">
          <mc:Choice Requires="p14">
            <p:contentPart p14:bwMode="auto" r:id="rId1099">
              <p14:nvContentPartPr>
                <p14:cNvPr id="322" name="Ink 321">
                  <a:extLst>
                    <a:ext uri="{FF2B5EF4-FFF2-40B4-BE49-F238E27FC236}">
                      <a16:creationId xmlns:a16="http://schemas.microsoft.com/office/drawing/2014/main" id="{76E174E0-3D5D-4531-B6D9-B23140AFF303}"/>
                    </a:ext>
                  </a:extLst>
                </p14:cNvPr>
                <p14:cNvContentPartPr/>
                <p14:nvPr/>
              </p14:nvContentPartPr>
              <p14:xfrm>
                <a:off x="4162350" y="4581600"/>
                <a:ext cx="14400" cy="30240"/>
              </p14:xfrm>
            </p:contentPart>
          </mc:Choice>
          <mc:Fallback xmlns="">
            <p:pic>
              <p:nvPicPr>
                <p:cNvPr id="322" name="Ink 321">
                  <a:extLst>
                    <a:ext uri="{FF2B5EF4-FFF2-40B4-BE49-F238E27FC236}">
                      <a16:creationId xmlns:a16="http://schemas.microsoft.com/office/drawing/2014/main" id="{76E174E0-3D5D-4531-B6D9-B23140AFF303}"/>
                    </a:ext>
                  </a:extLst>
                </p:cNvPr>
                <p:cNvPicPr/>
                <p:nvPr/>
              </p:nvPicPr>
              <p:blipFill>
                <a:blip r:embed="rId1100"/>
                <a:stretch>
                  <a:fillRect/>
                </a:stretch>
              </p:blipFill>
              <p:spPr>
                <a:xfrm>
                  <a:off x="4153350" y="4572600"/>
                  <a:ext cx="3204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101">
              <p14:nvContentPartPr>
                <p14:cNvPr id="323" name="Ink 322">
                  <a:extLst>
                    <a:ext uri="{FF2B5EF4-FFF2-40B4-BE49-F238E27FC236}">
                      <a16:creationId xmlns:a16="http://schemas.microsoft.com/office/drawing/2014/main" id="{D43BE8AF-2316-432F-8D89-F340C422D952}"/>
                    </a:ext>
                  </a:extLst>
                </p14:cNvPr>
                <p14:cNvContentPartPr/>
                <p14:nvPr/>
              </p14:nvContentPartPr>
              <p14:xfrm>
                <a:off x="4191870" y="4413120"/>
                <a:ext cx="100080" cy="129960"/>
              </p14:xfrm>
            </p:contentPart>
          </mc:Choice>
          <mc:Fallback xmlns="">
            <p:pic>
              <p:nvPicPr>
                <p:cNvPr id="323" name="Ink 322">
                  <a:extLst>
                    <a:ext uri="{FF2B5EF4-FFF2-40B4-BE49-F238E27FC236}">
                      <a16:creationId xmlns:a16="http://schemas.microsoft.com/office/drawing/2014/main" id="{D43BE8AF-2316-432F-8D89-F340C422D952}"/>
                    </a:ext>
                  </a:extLst>
                </p:cNvPr>
                <p:cNvPicPr/>
                <p:nvPr/>
              </p:nvPicPr>
              <p:blipFill>
                <a:blip r:embed="rId1102"/>
                <a:stretch>
                  <a:fillRect/>
                </a:stretch>
              </p:blipFill>
              <p:spPr>
                <a:xfrm>
                  <a:off x="4182870" y="4404480"/>
                  <a:ext cx="117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103">
              <p14:nvContentPartPr>
                <p14:cNvPr id="324" name="Ink 323">
                  <a:extLst>
                    <a:ext uri="{FF2B5EF4-FFF2-40B4-BE49-F238E27FC236}">
                      <a16:creationId xmlns:a16="http://schemas.microsoft.com/office/drawing/2014/main" id="{C6C23CC9-7375-4685-9D34-9A7DB4E9D5E6}"/>
                    </a:ext>
                  </a:extLst>
                </p14:cNvPr>
                <p14:cNvContentPartPr/>
                <p14:nvPr/>
              </p14:nvContentPartPr>
              <p14:xfrm>
                <a:off x="4284390" y="4518960"/>
                <a:ext cx="10080" cy="14760"/>
              </p14:xfrm>
            </p:contentPart>
          </mc:Choice>
          <mc:Fallback xmlns="">
            <p:pic>
              <p:nvPicPr>
                <p:cNvPr id="324" name="Ink 323">
                  <a:extLst>
                    <a:ext uri="{FF2B5EF4-FFF2-40B4-BE49-F238E27FC236}">
                      <a16:creationId xmlns:a16="http://schemas.microsoft.com/office/drawing/2014/main" id="{C6C23CC9-7375-4685-9D34-9A7DB4E9D5E6}"/>
                    </a:ext>
                  </a:extLst>
                </p:cNvPr>
                <p:cNvPicPr/>
                <p:nvPr/>
              </p:nvPicPr>
              <p:blipFill>
                <a:blip r:embed="rId1104"/>
                <a:stretch>
                  <a:fillRect/>
                </a:stretch>
              </p:blipFill>
              <p:spPr>
                <a:xfrm>
                  <a:off x="4275750" y="4510320"/>
                  <a:ext cx="27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05">
              <p14:nvContentPartPr>
                <p14:cNvPr id="326" name="Ink 325">
                  <a:extLst>
                    <a:ext uri="{FF2B5EF4-FFF2-40B4-BE49-F238E27FC236}">
                      <a16:creationId xmlns:a16="http://schemas.microsoft.com/office/drawing/2014/main" id="{734A52FE-1892-4A79-889C-45C4AA15AA2B}"/>
                    </a:ext>
                  </a:extLst>
                </p14:cNvPr>
                <p14:cNvContentPartPr/>
                <p14:nvPr/>
              </p14:nvContentPartPr>
              <p14:xfrm>
                <a:off x="4338030" y="4382160"/>
                <a:ext cx="139680" cy="49320"/>
              </p14:xfrm>
            </p:contentPart>
          </mc:Choice>
          <mc:Fallback xmlns="">
            <p:pic>
              <p:nvPicPr>
                <p:cNvPr id="326" name="Ink 325">
                  <a:extLst>
                    <a:ext uri="{FF2B5EF4-FFF2-40B4-BE49-F238E27FC236}">
                      <a16:creationId xmlns:a16="http://schemas.microsoft.com/office/drawing/2014/main" id="{734A52FE-1892-4A79-889C-45C4AA15AA2B}"/>
                    </a:ext>
                  </a:extLst>
                </p:cNvPr>
                <p:cNvPicPr/>
                <p:nvPr/>
              </p:nvPicPr>
              <p:blipFill>
                <a:blip r:embed="rId1106"/>
                <a:stretch>
                  <a:fillRect/>
                </a:stretch>
              </p:blipFill>
              <p:spPr>
                <a:xfrm>
                  <a:off x="4329030" y="4373520"/>
                  <a:ext cx="15732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1107">
              <p14:nvContentPartPr>
                <p14:cNvPr id="327" name="Ink 326">
                  <a:extLst>
                    <a:ext uri="{FF2B5EF4-FFF2-40B4-BE49-F238E27FC236}">
                      <a16:creationId xmlns:a16="http://schemas.microsoft.com/office/drawing/2014/main" id="{8A316A70-FF21-4DF7-819C-A16EA5938D8B}"/>
                    </a:ext>
                  </a:extLst>
                </p14:cNvPr>
                <p14:cNvContentPartPr/>
                <p14:nvPr/>
              </p14:nvContentPartPr>
              <p14:xfrm>
                <a:off x="4405350" y="4404480"/>
                <a:ext cx="14400" cy="113040"/>
              </p14:xfrm>
            </p:contentPart>
          </mc:Choice>
          <mc:Fallback xmlns="">
            <p:pic>
              <p:nvPicPr>
                <p:cNvPr id="327" name="Ink 326">
                  <a:extLst>
                    <a:ext uri="{FF2B5EF4-FFF2-40B4-BE49-F238E27FC236}">
                      <a16:creationId xmlns:a16="http://schemas.microsoft.com/office/drawing/2014/main" id="{8A316A70-FF21-4DF7-819C-A16EA5938D8B}"/>
                    </a:ext>
                  </a:extLst>
                </p:cNvPr>
                <p:cNvPicPr/>
                <p:nvPr/>
              </p:nvPicPr>
              <p:blipFill>
                <a:blip r:embed="rId1108"/>
                <a:stretch>
                  <a:fillRect/>
                </a:stretch>
              </p:blipFill>
              <p:spPr>
                <a:xfrm>
                  <a:off x="4396710" y="4395840"/>
                  <a:ext cx="3204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1109">
              <p14:nvContentPartPr>
                <p14:cNvPr id="328" name="Ink 327">
                  <a:extLst>
                    <a:ext uri="{FF2B5EF4-FFF2-40B4-BE49-F238E27FC236}">
                      <a16:creationId xmlns:a16="http://schemas.microsoft.com/office/drawing/2014/main" id="{D219DEB8-9E72-4D52-B93D-EE0EE2931EF6}"/>
                    </a:ext>
                  </a:extLst>
                </p14:cNvPr>
                <p14:cNvContentPartPr/>
                <p14:nvPr/>
              </p14:nvContentPartPr>
              <p14:xfrm>
                <a:off x="4440630" y="4384320"/>
                <a:ext cx="25560" cy="18720"/>
              </p14:xfrm>
            </p:contentPart>
          </mc:Choice>
          <mc:Fallback xmlns="">
            <p:pic>
              <p:nvPicPr>
                <p:cNvPr id="328" name="Ink 327">
                  <a:extLst>
                    <a:ext uri="{FF2B5EF4-FFF2-40B4-BE49-F238E27FC236}">
                      <a16:creationId xmlns:a16="http://schemas.microsoft.com/office/drawing/2014/main" id="{D219DEB8-9E72-4D52-B93D-EE0EE2931EF6}"/>
                    </a:ext>
                  </a:extLst>
                </p:cNvPr>
                <p:cNvPicPr/>
                <p:nvPr/>
              </p:nvPicPr>
              <p:blipFill>
                <a:blip r:embed="rId1110"/>
                <a:stretch>
                  <a:fillRect/>
                </a:stretch>
              </p:blipFill>
              <p:spPr>
                <a:xfrm>
                  <a:off x="4431630" y="4375680"/>
                  <a:ext cx="4320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11">
              <p14:nvContentPartPr>
                <p14:cNvPr id="329" name="Ink 328">
                  <a:extLst>
                    <a:ext uri="{FF2B5EF4-FFF2-40B4-BE49-F238E27FC236}">
                      <a16:creationId xmlns:a16="http://schemas.microsoft.com/office/drawing/2014/main" id="{5F41EC96-33F9-489E-9D3D-D5A65F6A2A73}"/>
                    </a:ext>
                  </a:extLst>
                </p14:cNvPr>
                <p14:cNvContentPartPr/>
                <p14:nvPr/>
              </p14:nvContentPartPr>
              <p14:xfrm>
                <a:off x="4477350" y="4392240"/>
                <a:ext cx="18000" cy="133560"/>
              </p14:xfrm>
            </p:contentPart>
          </mc:Choice>
          <mc:Fallback xmlns="">
            <p:pic>
              <p:nvPicPr>
                <p:cNvPr id="329" name="Ink 328">
                  <a:extLst>
                    <a:ext uri="{FF2B5EF4-FFF2-40B4-BE49-F238E27FC236}">
                      <a16:creationId xmlns:a16="http://schemas.microsoft.com/office/drawing/2014/main" id="{5F41EC96-33F9-489E-9D3D-D5A65F6A2A73}"/>
                    </a:ext>
                  </a:extLst>
                </p:cNvPr>
                <p:cNvPicPr/>
                <p:nvPr/>
              </p:nvPicPr>
              <p:blipFill>
                <a:blip r:embed="rId1112"/>
                <a:stretch>
                  <a:fillRect/>
                </a:stretch>
              </p:blipFill>
              <p:spPr>
                <a:xfrm>
                  <a:off x="4468350" y="4383600"/>
                  <a:ext cx="3564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1113">
              <p14:nvContentPartPr>
                <p14:cNvPr id="330" name="Ink 329">
                  <a:extLst>
                    <a:ext uri="{FF2B5EF4-FFF2-40B4-BE49-F238E27FC236}">
                      <a16:creationId xmlns:a16="http://schemas.microsoft.com/office/drawing/2014/main" id="{73E8388D-B450-4893-85BF-D0CA62D2A3C0}"/>
                    </a:ext>
                  </a:extLst>
                </p14:cNvPr>
                <p14:cNvContentPartPr/>
                <p14:nvPr/>
              </p14:nvContentPartPr>
              <p14:xfrm>
                <a:off x="4458990" y="4364880"/>
                <a:ext cx="61920" cy="24120"/>
              </p14:xfrm>
            </p:contentPart>
          </mc:Choice>
          <mc:Fallback xmlns="">
            <p:pic>
              <p:nvPicPr>
                <p:cNvPr id="330" name="Ink 329">
                  <a:extLst>
                    <a:ext uri="{FF2B5EF4-FFF2-40B4-BE49-F238E27FC236}">
                      <a16:creationId xmlns:a16="http://schemas.microsoft.com/office/drawing/2014/main" id="{73E8388D-B450-4893-85BF-D0CA62D2A3C0}"/>
                    </a:ext>
                  </a:extLst>
                </p:cNvPr>
                <p:cNvPicPr/>
                <p:nvPr/>
              </p:nvPicPr>
              <p:blipFill>
                <a:blip r:embed="rId1114"/>
                <a:stretch>
                  <a:fillRect/>
                </a:stretch>
              </p:blipFill>
              <p:spPr>
                <a:xfrm>
                  <a:off x="4449990" y="4355880"/>
                  <a:ext cx="7956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1115">
              <p14:nvContentPartPr>
                <p14:cNvPr id="332" name="Ink 331">
                  <a:extLst>
                    <a:ext uri="{FF2B5EF4-FFF2-40B4-BE49-F238E27FC236}">
                      <a16:creationId xmlns:a16="http://schemas.microsoft.com/office/drawing/2014/main" id="{7306614F-5D08-4C55-B011-A2C9EB6FFDF0}"/>
                    </a:ext>
                  </a:extLst>
                </p14:cNvPr>
                <p14:cNvContentPartPr/>
                <p14:nvPr/>
              </p14:nvContentPartPr>
              <p14:xfrm>
                <a:off x="4623510" y="4382880"/>
                <a:ext cx="54360" cy="183240"/>
              </p14:xfrm>
            </p:contentPart>
          </mc:Choice>
          <mc:Fallback xmlns="">
            <p:pic>
              <p:nvPicPr>
                <p:cNvPr id="332" name="Ink 331">
                  <a:extLst>
                    <a:ext uri="{FF2B5EF4-FFF2-40B4-BE49-F238E27FC236}">
                      <a16:creationId xmlns:a16="http://schemas.microsoft.com/office/drawing/2014/main" id="{7306614F-5D08-4C55-B011-A2C9EB6FFDF0}"/>
                    </a:ext>
                  </a:extLst>
                </p:cNvPr>
                <p:cNvPicPr/>
                <p:nvPr/>
              </p:nvPicPr>
              <p:blipFill>
                <a:blip r:embed="rId1116"/>
                <a:stretch>
                  <a:fillRect/>
                </a:stretch>
              </p:blipFill>
              <p:spPr>
                <a:xfrm>
                  <a:off x="4614510" y="4374240"/>
                  <a:ext cx="7200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117">
              <p14:nvContentPartPr>
                <p14:cNvPr id="333" name="Ink 332">
                  <a:extLst>
                    <a:ext uri="{FF2B5EF4-FFF2-40B4-BE49-F238E27FC236}">
                      <a16:creationId xmlns:a16="http://schemas.microsoft.com/office/drawing/2014/main" id="{82A63514-5FFE-41AA-A5E6-12262A0A4811}"/>
                    </a:ext>
                  </a:extLst>
                </p14:cNvPr>
                <p14:cNvContentPartPr/>
                <p14:nvPr/>
              </p14:nvContentPartPr>
              <p14:xfrm>
                <a:off x="4612350" y="4476120"/>
                <a:ext cx="83160" cy="16200"/>
              </p14:xfrm>
            </p:contentPart>
          </mc:Choice>
          <mc:Fallback xmlns="">
            <p:pic>
              <p:nvPicPr>
                <p:cNvPr id="333" name="Ink 332">
                  <a:extLst>
                    <a:ext uri="{FF2B5EF4-FFF2-40B4-BE49-F238E27FC236}">
                      <a16:creationId xmlns:a16="http://schemas.microsoft.com/office/drawing/2014/main" id="{82A63514-5FFE-41AA-A5E6-12262A0A4811}"/>
                    </a:ext>
                  </a:extLst>
                </p:cNvPr>
                <p:cNvPicPr/>
                <p:nvPr/>
              </p:nvPicPr>
              <p:blipFill>
                <a:blip r:embed="rId1118"/>
                <a:stretch>
                  <a:fillRect/>
                </a:stretch>
              </p:blipFill>
              <p:spPr>
                <a:xfrm>
                  <a:off x="4603350" y="4467120"/>
                  <a:ext cx="10080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19">
              <p14:nvContentPartPr>
                <p14:cNvPr id="334" name="Ink 333">
                  <a:extLst>
                    <a:ext uri="{FF2B5EF4-FFF2-40B4-BE49-F238E27FC236}">
                      <a16:creationId xmlns:a16="http://schemas.microsoft.com/office/drawing/2014/main" id="{2FEA829B-8A47-423A-B49D-54A8693F8655}"/>
                    </a:ext>
                  </a:extLst>
                </p14:cNvPr>
                <p14:cNvContentPartPr/>
                <p14:nvPr/>
              </p14:nvContentPartPr>
              <p14:xfrm>
                <a:off x="4683990" y="4477200"/>
                <a:ext cx="3240" cy="1800"/>
              </p14:xfrm>
            </p:contentPart>
          </mc:Choice>
          <mc:Fallback xmlns="">
            <p:pic>
              <p:nvPicPr>
                <p:cNvPr id="334" name="Ink 333">
                  <a:extLst>
                    <a:ext uri="{FF2B5EF4-FFF2-40B4-BE49-F238E27FC236}">
                      <a16:creationId xmlns:a16="http://schemas.microsoft.com/office/drawing/2014/main" id="{2FEA829B-8A47-423A-B49D-54A8693F8655}"/>
                    </a:ext>
                  </a:extLst>
                </p:cNvPr>
                <p:cNvPicPr/>
                <p:nvPr/>
              </p:nvPicPr>
              <p:blipFill>
                <a:blip r:embed="rId686"/>
                <a:stretch>
                  <a:fillRect/>
                </a:stretch>
              </p:blipFill>
              <p:spPr>
                <a:xfrm>
                  <a:off x="4674990" y="4468200"/>
                  <a:ext cx="2088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1120">
              <p14:nvContentPartPr>
                <p14:cNvPr id="335" name="Ink 334">
                  <a:extLst>
                    <a:ext uri="{FF2B5EF4-FFF2-40B4-BE49-F238E27FC236}">
                      <a16:creationId xmlns:a16="http://schemas.microsoft.com/office/drawing/2014/main" id="{A41D5803-07DB-43E5-8FF5-FE6DB0BD148E}"/>
                    </a:ext>
                  </a:extLst>
                </p14:cNvPr>
                <p14:cNvContentPartPr/>
                <p14:nvPr/>
              </p14:nvContentPartPr>
              <p14:xfrm>
                <a:off x="4723230" y="4517520"/>
                <a:ext cx="58320" cy="65880"/>
              </p14:xfrm>
            </p:contentPart>
          </mc:Choice>
          <mc:Fallback xmlns="">
            <p:pic>
              <p:nvPicPr>
                <p:cNvPr id="335" name="Ink 334">
                  <a:extLst>
                    <a:ext uri="{FF2B5EF4-FFF2-40B4-BE49-F238E27FC236}">
                      <a16:creationId xmlns:a16="http://schemas.microsoft.com/office/drawing/2014/main" id="{A41D5803-07DB-43E5-8FF5-FE6DB0BD148E}"/>
                    </a:ext>
                  </a:extLst>
                </p:cNvPr>
                <p:cNvPicPr/>
                <p:nvPr/>
              </p:nvPicPr>
              <p:blipFill>
                <a:blip r:embed="rId1121"/>
                <a:stretch>
                  <a:fillRect/>
                </a:stretch>
              </p:blipFill>
              <p:spPr>
                <a:xfrm>
                  <a:off x="4714230" y="4508520"/>
                  <a:ext cx="7596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1122">
              <p14:nvContentPartPr>
                <p14:cNvPr id="337" name="Ink 336">
                  <a:extLst>
                    <a:ext uri="{FF2B5EF4-FFF2-40B4-BE49-F238E27FC236}">
                      <a16:creationId xmlns:a16="http://schemas.microsoft.com/office/drawing/2014/main" id="{7DF6BC9B-9338-4AFE-A59A-1BC2A505749A}"/>
                    </a:ext>
                  </a:extLst>
                </p14:cNvPr>
                <p14:cNvContentPartPr/>
                <p14:nvPr/>
              </p14:nvContentPartPr>
              <p14:xfrm>
                <a:off x="4855350" y="4362720"/>
                <a:ext cx="84960" cy="165960"/>
              </p14:xfrm>
            </p:contentPart>
          </mc:Choice>
          <mc:Fallback xmlns="">
            <p:pic>
              <p:nvPicPr>
                <p:cNvPr id="337" name="Ink 336">
                  <a:extLst>
                    <a:ext uri="{FF2B5EF4-FFF2-40B4-BE49-F238E27FC236}">
                      <a16:creationId xmlns:a16="http://schemas.microsoft.com/office/drawing/2014/main" id="{7DF6BC9B-9338-4AFE-A59A-1BC2A505749A}"/>
                    </a:ext>
                  </a:extLst>
                </p:cNvPr>
                <p:cNvPicPr/>
                <p:nvPr/>
              </p:nvPicPr>
              <p:blipFill>
                <a:blip r:embed="rId1123"/>
                <a:stretch>
                  <a:fillRect/>
                </a:stretch>
              </p:blipFill>
              <p:spPr>
                <a:xfrm>
                  <a:off x="4846710" y="4354080"/>
                  <a:ext cx="102600" cy="183600"/>
                </a:xfrm>
                <a:prstGeom prst="rect">
                  <a:avLst/>
                </a:prstGeom>
              </p:spPr>
            </p:pic>
          </mc:Fallback>
        </mc:AlternateContent>
        <mc:AlternateContent xmlns:mc="http://schemas.openxmlformats.org/markup-compatibility/2006" xmlns:p14="http://schemas.microsoft.com/office/powerpoint/2010/main">
          <mc:Choice Requires="p14">
            <p:contentPart p14:bwMode="auto" r:id="rId1124">
              <p14:nvContentPartPr>
                <p14:cNvPr id="339" name="Ink 338">
                  <a:extLst>
                    <a:ext uri="{FF2B5EF4-FFF2-40B4-BE49-F238E27FC236}">
                      <a16:creationId xmlns:a16="http://schemas.microsoft.com/office/drawing/2014/main" id="{48A9118E-6473-466E-8D3F-E3050B7C6508}"/>
                    </a:ext>
                  </a:extLst>
                </p14:cNvPr>
                <p14:cNvContentPartPr/>
                <p14:nvPr/>
              </p14:nvContentPartPr>
              <p14:xfrm>
                <a:off x="4834470" y="4454880"/>
                <a:ext cx="82080" cy="14760"/>
              </p14:xfrm>
            </p:contentPart>
          </mc:Choice>
          <mc:Fallback xmlns="">
            <p:pic>
              <p:nvPicPr>
                <p:cNvPr id="339" name="Ink 338">
                  <a:extLst>
                    <a:ext uri="{FF2B5EF4-FFF2-40B4-BE49-F238E27FC236}">
                      <a16:creationId xmlns:a16="http://schemas.microsoft.com/office/drawing/2014/main" id="{48A9118E-6473-466E-8D3F-E3050B7C6508}"/>
                    </a:ext>
                  </a:extLst>
                </p:cNvPr>
                <p:cNvPicPr/>
                <p:nvPr/>
              </p:nvPicPr>
              <p:blipFill>
                <a:blip r:embed="rId1125"/>
                <a:stretch>
                  <a:fillRect/>
                </a:stretch>
              </p:blipFill>
              <p:spPr>
                <a:xfrm>
                  <a:off x="4825470" y="4446240"/>
                  <a:ext cx="997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26">
              <p14:nvContentPartPr>
                <p14:cNvPr id="341" name="Ink 340">
                  <a:extLst>
                    <a:ext uri="{FF2B5EF4-FFF2-40B4-BE49-F238E27FC236}">
                      <a16:creationId xmlns:a16="http://schemas.microsoft.com/office/drawing/2014/main" id="{A2CFDA73-C48B-4194-B26F-62F96EF4E780}"/>
                    </a:ext>
                  </a:extLst>
                </p14:cNvPr>
                <p14:cNvContentPartPr/>
                <p14:nvPr/>
              </p14:nvContentPartPr>
              <p14:xfrm>
                <a:off x="4941750" y="4324560"/>
                <a:ext cx="100080" cy="247320"/>
              </p14:xfrm>
            </p:contentPart>
          </mc:Choice>
          <mc:Fallback xmlns="">
            <p:pic>
              <p:nvPicPr>
                <p:cNvPr id="341" name="Ink 340">
                  <a:extLst>
                    <a:ext uri="{FF2B5EF4-FFF2-40B4-BE49-F238E27FC236}">
                      <a16:creationId xmlns:a16="http://schemas.microsoft.com/office/drawing/2014/main" id="{A2CFDA73-C48B-4194-B26F-62F96EF4E780}"/>
                    </a:ext>
                  </a:extLst>
                </p:cNvPr>
                <p:cNvPicPr/>
                <p:nvPr/>
              </p:nvPicPr>
              <p:blipFill>
                <a:blip r:embed="rId1127"/>
                <a:stretch>
                  <a:fillRect/>
                </a:stretch>
              </p:blipFill>
              <p:spPr>
                <a:xfrm>
                  <a:off x="4932750" y="4315560"/>
                  <a:ext cx="117720" cy="264960"/>
                </a:xfrm>
                <a:prstGeom prst="rect">
                  <a:avLst/>
                </a:prstGeom>
              </p:spPr>
            </p:pic>
          </mc:Fallback>
        </mc:AlternateContent>
      </p:grpSp>
      <p:grpSp>
        <p:nvGrpSpPr>
          <p:cNvPr id="346" name="Group 345">
            <a:extLst>
              <a:ext uri="{FF2B5EF4-FFF2-40B4-BE49-F238E27FC236}">
                <a16:creationId xmlns:a16="http://schemas.microsoft.com/office/drawing/2014/main" id="{5C08CEC8-C619-47EA-B647-BABBD45AC97F}"/>
              </a:ext>
            </a:extLst>
          </p:cNvPr>
          <p:cNvGrpSpPr/>
          <p:nvPr/>
        </p:nvGrpSpPr>
        <p:grpSpPr>
          <a:xfrm>
            <a:off x="5205630" y="4402680"/>
            <a:ext cx="112320" cy="129240"/>
            <a:chOff x="5205630" y="4402680"/>
            <a:chExt cx="112320" cy="129240"/>
          </a:xfrm>
        </p:grpSpPr>
        <mc:AlternateContent xmlns:mc="http://schemas.openxmlformats.org/markup-compatibility/2006" xmlns:p14="http://schemas.microsoft.com/office/powerpoint/2010/main">
          <mc:Choice Requires="p14">
            <p:contentPart p14:bwMode="auto" r:id="rId1128">
              <p14:nvContentPartPr>
                <p14:cNvPr id="343" name="Ink 342">
                  <a:extLst>
                    <a:ext uri="{FF2B5EF4-FFF2-40B4-BE49-F238E27FC236}">
                      <a16:creationId xmlns:a16="http://schemas.microsoft.com/office/drawing/2014/main" id="{838DF9FB-CB2B-4307-AB78-216AC016A56F}"/>
                    </a:ext>
                  </a:extLst>
                </p14:cNvPr>
                <p14:cNvContentPartPr/>
                <p14:nvPr/>
              </p14:nvContentPartPr>
              <p14:xfrm>
                <a:off x="5266110" y="4402680"/>
                <a:ext cx="7560" cy="108720"/>
              </p14:xfrm>
            </p:contentPart>
          </mc:Choice>
          <mc:Fallback xmlns="">
            <p:pic>
              <p:nvPicPr>
                <p:cNvPr id="343" name="Ink 342">
                  <a:extLst>
                    <a:ext uri="{FF2B5EF4-FFF2-40B4-BE49-F238E27FC236}">
                      <a16:creationId xmlns:a16="http://schemas.microsoft.com/office/drawing/2014/main" id="{838DF9FB-CB2B-4307-AB78-216AC016A56F}"/>
                    </a:ext>
                  </a:extLst>
                </p:cNvPr>
                <p:cNvPicPr/>
                <p:nvPr/>
              </p:nvPicPr>
              <p:blipFill>
                <a:blip r:embed="rId1129"/>
                <a:stretch>
                  <a:fillRect/>
                </a:stretch>
              </p:blipFill>
              <p:spPr>
                <a:xfrm>
                  <a:off x="5257110" y="4394040"/>
                  <a:ext cx="252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30">
              <p14:nvContentPartPr>
                <p14:cNvPr id="344" name="Ink 343">
                  <a:extLst>
                    <a:ext uri="{FF2B5EF4-FFF2-40B4-BE49-F238E27FC236}">
                      <a16:creationId xmlns:a16="http://schemas.microsoft.com/office/drawing/2014/main" id="{1AA147E9-7EBC-4AB5-8297-12C65DC13F2C}"/>
                    </a:ext>
                  </a:extLst>
                </p14:cNvPr>
                <p14:cNvContentPartPr/>
                <p14:nvPr/>
              </p14:nvContentPartPr>
              <p14:xfrm>
                <a:off x="5258910" y="4513560"/>
                <a:ext cx="14760" cy="18360"/>
              </p14:xfrm>
            </p:contentPart>
          </mc:Choice>
          <mc:Fallback xmlns="">
            <p:pic>
              <p:nvPicPr>
                <p:cNvPr id="344" name="Ink 343">
                  <a:extLst>
                    <a:ext uri="{FF2B5EF4-FFF2-40B4-BE49-F238E27FC236}">
                      <a16:creationId xmlns:a16="http://schemas.microsoft.com/office/drawing/2014/main" id="{1AA147E9-7EBC-4AB5-8297-12C65DC13F2C}"/>
                    </a:ext>
                  </a:extLst>
                </p:cNvPr>
                <p:cNvPicPr/>
                <p:nvPr/>
              </p:nvPicPr>
              <p:blipFill>
                <a:blip r:embed="rId1131"/>
                <a:stretch>
                  <a:fillRect/>
                </a:stretch>
              </p:blipFill>
              <p:spPr>
                <a:xfrm>
                  <a:off x="5250270" y="4504560"/>
                  <a:ext cx="324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132">
              <p14:nvContentPartPr>
                <p14:cNvPr id="345" name="Ink 344">
                  <a:extLst>
                    <a:ext uri="{FF2B5EF4-FFF2-40B4-BE49-F238E27FC236}">
                      <a16:creationId xmlns:a16="http://schemas.microsoft.com/office/drawing/2014/main" id="{02C7CA88-C83F-4E36-8D31-A8681CC98AED}"/>
                    </a:ext>
                  </a:extLst>
                </p14:cNvPr>
                <p14:cNvContentPartPr/>
                <p14:nvPr/>
              </p14:nvContentPartPr>
              <p14:xfrm>
                <a:off x="5205630" y="4469280"/>
                <a:ext cx="112320" cy="9720"/>
              </p14:xfrm>
            </p:contentPart>
          </mc:Choice>
          <mc:Fallback xmlns="">
            <p:pic>
              <p:nvPicPr>
                <p:cNvPr id="345" name="Ink 344">
                  <a:extLst>
                    <a:ext uri="{FF2B5EF4-FFF2-40B4-BE49-F238E27FC236}">
                      <a16:creationId xmlns:a16="http://schemas.microsoft.com/office/drawing/2014/main" id="{02C7CA88-C83F-4E36-8D31-A8681CC98AED}"/>
                    </a:ext>
                  </a:extLst>
                </p:cNvPr>
                <p:cNvPicPr/>
                <p:nvPr/>
              </p:nvPicPr>
              <p:blipFill>
                <a:blip r:embed="rId1133"/>
                <a:stretch>
                  <a:fillRect/>
                </a:stretch>
              </p:blipFill>
              <p:spPr>
                <a:xfrm>
                  <a:off x="5196630" y="4460280"/>
                  <a:ext cx="129960" cy="27360"/>
                </a:xfrm>
                <a:prstGeom prst="rect">
                  <a:avLst/>
                </a:prstGeom>
              </p:spPr>
            </p:pic>
          </mc:Fallback>
        </mc:AlternateContent>
      </p:grpSp>
      <p:grpSp>
        <p:nvGrpSpPr>
          <p:cNvPr id="359" name="Group 358">
            <a:extLst>
              <a:ext uri="{FF2B5EF4-FFF2-40B4-BE49-F238E27FC236}">
                <a16:creationId xmlns:a16="http://schemas.microsoft.com/office/drawing/2014/main" id="{94218B1D-FF43-40FD-B1B0-84B7417FB91C}"/>
              </a:ext>
            </a:extLst>
          </p:cNvPr>
          <p:cNvGrpSpPr/>
          <p:nvPr/>
        </p:nvGrpSpPr>
        <p:grpSpPr>
          <a:xfrm>
            <a:off x="5497950" y="4373160"/>
            <a:ext cx="414000" cy="372960"/>
            <a:chOff x="5497950" y="4373160"/>
            <a:chExt cx="414000" cy="372960"/>
          </a:xfrm>
        </p:grpSpPr>
        <mc:AlternateContent xmlns:mc="http://schemas.openxmlformats.org/markup-compatibility/2006" xmlns:p14="http://schemas.microsoft.com/office/powerpoint/2010/main">
          <mc:Choice Requires="p14">
            <p:contentPart p14:bwMode="auto" r:id="rId1134">
              <p14:nvContentPartPr>
                <p14:cNvPr id="347" name="Ink 346">
                  <a:extLst>
                    <a:ext uri="{FF2B5EF4-FFF2-40B4-BE49-F238E27FC236}">
                      <a16:creationId xmlns:a16="http://schemas.microsoft.com/office/drawing/2014/main" id="{039B44B7-E0E0-4966-8E3A-9205E5062C95}"/>
                    </a:ext>
                  </a:extLst>
                </p14:cNvPr>
                <p14:cNvContentPartPr/>
                <p14:nvPr/>
              </p14:nvContentPartPr>
              <p14:xfrm>
                <a:off x="5497950" y="4373160"/>
                <a:ext cx="72000" cy="142200"/>
              </p14:xfrm>
            </p:contentPart>
          </mc:Choice>
          <mc:Fallback xmlns="">
            <p:pic>
              <p:nvPicPr>
                <p:cNvPr id="347" name="Ink 346">
                  <a:extLst>
                    <a:ext uri="{FF2B5EF4-FFF2-40B4-BE49-F238E27FC236}">
                      <a16:creationId xmlns:a16="http://schemas.microsoft.com/office/drawing/2014/main" id="{039B44B7-E0E0-4966-8E3A-9205E5062C95}"/>
                    </a:ext>
                  </a:extLst>
                </p:cNvPr>
                <p:cNvPicPr/>
                <p:nvPr/>
              </p:nvPicPr>
              <p:blipFill>
                <a:blip r:embed="rId1135"/>
                <a:stretch>
                  <a:fillRect/>
                </a:stretch>
              </p:blipFill>
              <p:spPr>
                <a:xfrm>
                  <a:off x="5489310" y="4364520"/>
                  <a:ext cx="896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136">
              <p14:nvContentPartPr>
                <p14:cNvPr id="348" name="Ink 347">
                  <a:extLst>
                    <a:ext uri="{FF2B5EF4-FFF2-40B4-BE49-F238E27FC236}">
                      <a16:creationId xmlns:a16="http://schemas.microsoft.com/office/drawing/2014/main" id="{7DB90079-DC61-4427-B304-A24FEAF81A1E}"/>
                    </a:ext>
                  </a:extLst>
                </p14:cNvPr>
                <p14:cNvContentPartPr/>
                <p14:nvPr/>
              </p14:nvContentPartPr>
              <p14:xfrm>
                <a:off x="5511990" y="4483320"/>
                <a:ext cx="49680" cy="16200"/>
              </p14:xfrm>
            </p:contentPart>
          </mc:Choice>
          <mc:Fallback xmlns="">
            <p:pic>
              <p:nvPicPr>
                <p:cNvPr id="348" name="Ink 347">
                  <a:extLst>
                    <a:ext uri="{FF2B5EF4-FFF2-40B4-BE49-F238E27FC236}">
                      <a16:creationId xmlns:a16="http://schemas.microsoft.com/office/drawing/2014/main" id="{7DB90079-DC61-4427-B304-A24FEAF81A1E}"/>
                    </a:ext>
                  </a:extLst>
                </p:cNvPr>
                <p:cNvPicPr/>
                <p:nvPr/>
              </p:nvPicPr>
              <p:blipFill>
                <a:blip r:embed="rId1137"/>
                <a:stretch>
                  <a:fillRect/>
                </a:stretch>
              </p:blipFill>
              <p:spPr>
                <a:xfrm>
                  <a:off x="5503350" y="4474320"/>
                  <a:ext cx="6732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1138">
              <p14:nvContentPartPr>
                <p14:cNvPr id="349" name="Ink 348">
                  <a:extLst>
                    <a:ext uri="{FF2B5EF4-FFF2-40B4-BE49-F238E27FC236}">
                      <a16:creationId xmlns:a16="http://schemas.microsoft.com/office/drawing/2014/main" id="{1F8D22C9-45E6-4F2E-960A-DB397F8BC82F}"/>
                    </a:ext>
                  </a:extLst>
                </p14:cNvPr>
                <p14:cNvContentPartPr/>
                <p14:nvPr/>
              </p14:nvContentPartPr>
              <p14:xfrm>
                <a:off x="5540430" y="4491240"/>
                <a:ext cx="18720" cy="4320"/>
              </p14:xfrm>
            </p:contentPart>
          </mc:Choice>
          <mc:Fallback xmlns="">
            <p:pic>
              <p:nvPicPr>
                <p:cNvPr id="349" name="Ink 348">
                  <a:extLst>
                    <a:ext uri="{FF2B5EF4-FFF2-40B4-BE49-F238E27FC236}">
                      <a16:creationId xmlns:a16="http://schemas.microsoft.com/office/drawing/2014/main" id="{1F8D22C9-45E6-4F2E-960A-DB397F8BC82F}"/>
                    </a:ext>
                  </a:extLst>
                </p:cNvPr>
                <p:cNvPicPr/>
                <p:nvPr/>
              </p:nvPicPr>
              <p:blipFill>
                <a:blip r:embed="rId1139"/>
                <a:stretch>
                  <a:fillRect/>
                </a:stretch>
              </p:blipFill>
              <p:spPr>
                <a:xfrm>
                  <a:off x="5531430" y="4482600"/>
                  <a:ext cx="363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140">
              <p14:nvContentPartPr>
                <p14:cNvPr id="350" name="Ink 349">
                  <a:extLst>
                    <a:ext uri="{FF2B5EF4-FFF2-40B4-BE49-F238E27FC236}">
                      <a16:creationId xmlns:a16="http://schemas.microsoft.com/office/drawing/2014/main" id="{0E38DC9B-E6C1-456D-99CC-B8756CDCAE0C}"/>
                    </a:ext>
                  </a:extLst>
                </p14:cNvPr>
                <p14:cNvContentPartPr/>
                <p14:nvPr/>
              </p14:nvContentPartPr>
              <p14:xfrm>
                <a:off x="5497950" y="4481520"/>
                <a:ext cx="28440" cy="66960"/>
              </p14:xfrm>
            </p:contentPart>
          </mc:Choice>
          <mc:Fallback xmlns="">
            <p:pic>
              <p:nvPicPr>
                <p:cNvPr id="350" name="Ink 349">
                  <a:extLst>
                    <a:ext uri="{FF2B5EF4-FFF2-40B4-BE49-F238E27FC236}">
                      <a16:creationId xmlns:a16="http://schemas.microsoft.com/office/drawing/2014/main" id="{0E38DC9B-E6C1-456D-99CC-B8756CDCAE0C}"/>
                    </a:ext>
                  </a:extLst>
                </p:cNvPr>
                <p:cNvPicPr/>
                <p:nvPr/>
              </p:nvPicPr>
              <p:blipFill>
                <a:blip r:embed="rId1141"/>
                <a:stretch>
                  <a:fillRect/>
                </a:stretch>
              </p:blipFill>
              <p:spPr>
                <a:xfrm>
                  <a:off x="5489310" y="4472520"/>
                  <a:ext cx="4608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1142">
              <p14:nvContentPartPr>
                <p14:cNvPr id="351" name="Ink 350">
                  <a:extLst>
                    <a:ext uri="{FF2B5EF4-FFF2-40B4-BE49-F238E27FC236}">
                      <a16:creationId xmlns:a16="http://schemas.microsoft.com/office/drawing/2014/main" id="{78BFD491-D24A-409A-B6DA-84613ADFB409}"/>
                    </a:ext>
                  </a:extLst>
                </p14:cNvPr>
                <p14:cNvContentPartPr/>
                <p14:nvPr/>
              </p14:nvContentPartPr>
              <p14:xfrm>
                <a:off x="5545110" y="4478640"/>
                <a:ext cx="42120" cy="69120"/>
              </p14:xfrm>
            </p:contentPart>
          </mc:Choice>
          <mc:Fallback xmlns="">
            <p:pic>
              <p:nvPicPr>
                <p:cNvPr id="351" name="Ink 350">
                  <a:extLst>
                    <a:ext uri="{FF2B5EF4-FFF2-40B4-BE49-F238E27FC236}">
                      <a16:creationId xmlns:a16="http://schemas.microsoft.com/office/drawing/2014/main" id="{78BFD491-D24A-409A-B6DA-84613ADFB409}"/>
                    </a:ext>
                  </a:extLst>
                </p:cNvPr>
                <p:cNvPicPr/>
                <p:nvPr/>
              </p:nvPicPr>
              <p:blipFill>
                <a:blip r:embed="rId1143"/>
                <a:stretch>
                  <a:fillRect/>
                </a:stretch>
              </p:blipFill>
              <p:spPr>
                <a:xfrm>
                  <a:off x="5536110" y="4469640"/>
                  <a:ext cx="5976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144">
              <p14:nvContentPartPr>
                <p14:cNvPr id="352" name="Ink 351">
                  <a:extLst>
                    <a:ext uri="{FF2B5EF4-FFF2-40B4-BE49-F238E27FC236}">
                      <a16:creationId xmlns:a16="http://schemas.microsoft.com/office/drawing/2014/main" id="{EA695C09-306A-4E45-BF2D-9B455822D7C6}"/>
                    </a:ext>
                  </a:extLst>
                </p14:cNvPr>
                <p14:cNvContentPartPr/>
                <p14:nvPr/>
              </p14:nvContentPartPr>
              <p14:xfrm>
                <a:off x="5639790" y="4513560"/>
                <a:ext cx="57960" cy="43920"/>
              </p14:xfrm>
            </p:contentPart>
          </mc:Choice>
          <mc:Fallback xmlns="">
            <p:pic>
              <p:nvPicPr>
                <p:cNvPr id="352" name="Ink 351">
                  <a:extLst>
                    <a:ext uri="{FF2B5EF4-FFF2-40B4-BE49-F238E27FC236}">
                      <a16:creationId xmlns:a16="http://schemas.microsoft.com/office/drawing/2014/main" id="{EA695C09-306A-4E45-BF2D-9B455822D7C6}"/>
                    </a:ext>
                  </a:extLst>
                </p:cNvPr>
                <p:cNvPicPr/>
                <p:nvPr/>
              </p:nvPicPr>
              <p:blipFill>
                <a:blip r:embed="rId1145"/>
                <a:stretch>
                  <a:fillRect/>
                </a:stretch>
              </p:blipFill>
              <p:spPr>
                <a:xfrm>
                  <a:off x="5630790" y="4504560"/>
                  <a:ext cx="756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1146">
              <p14:nvContentPartPr>
                <p14:cNvPr id="354" name="Ink 353">
                  <a:extLst>
                    <a:ext uri="{FF2B5EF4-FFF2-40B4-BE49-F238E27FC236}">
                      <a16:creationId xmlns:a16="http://schemas.microsoft.com/office/drawing/2014/main" id="{22FD309B-5B90-428B-BA0A-DF76CC9A8315}"/>
                    </a:ext>
                  </a:extLst>
                </p14:cNvPr>
                <p14:cNvContentPartPr/>
                <p14:nvPr/>
              </p14:nvContentPartPr>
              <p14:xfrm>
                <a:off x="5765430" y="4409160"/>
                <a:ext cx="90360" cy="115200"/>
              </p14:xfrm>
            </p:contentPart>
          </mc:Choice>
          <mc:Fallback xmlns="">
            <p:pic>
              <p:nvPicPr>
                <p:cNvPr id="354" name="Ink 353">
                  <a:extLst>
                    <a:ext uri="{FF2B5EF4-FFF2-40B4-BE49-F238E27FC236}">
                      <a16:creationId xmlns:a16="http://schemas.microsoft.com/office/drawing/2014/main" id="{22FD309B-5B90-428B-BA0A-DF76CC9A8315}"/>
                    </a:ext>
                  </a:extLst>
                </p:cNvPr>
                <p:cNvPicPr/>
                <p:nvPr/>
              </p:nvPicPr>
              <p:blipFill>
                <a:blip r:embed="rId1147"/>
                <a:stretch>
                  <a:fillRect/>
                </a:stretch>
              </p:blipFill>
              <p:spPr>
                <a:xfrm>
                  <a:off x="5756430" y="4400160"/>
                  <a:ext cx="108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48">
              <p14:nvContentPartPr>
                <p14:cNvPr id="355" name="Ink 354">
                  <a:extLst>
                    <a:ext uri="{FF2B5EF4-FFF2-40B4-BE49-F238E27FC236}">
                      <a16:creationId xmlns:a16="http://schemas.microsoft.com/office/drawing/2014/main" id="{796205BC-44C1-4A5A-BA70-BDB832CC3409}"/>
                    </a:ext>
                  </a:extLst>
                </p14:cNvPr>
                <p14:cNvContentPartPr/>
                <p14:nvPr/>
              </p14:nvContentPartPr>
              <p14:xfrm>
                <a:off x="5855430" y="4410600"/>
                <a:ext cx="56520" cy="109440"/>
              </p14:xfrm>
            </p:contentPart>
          </mc:Choice>
          <mc:Fallback xmlns="">
            <p:pic>
              <p:nvPicPr>
                <p:cNvPr id="355" name="Ink 354">
                  <a:extLst>
                    <a:ext uri="{FF2B5EF4-FFF2-40B4-BE49-F238E27FC236}">
                      <a16:creationId xmlns:a16="http://schemas.microsoft.com/office/drawing/2014/main" id="{796205BC-44C1-4A5A-BA70-BDB832CC3409}"/>
                    </a:ext>
                  </a:extLst>
                </p:cNvPr>
                <p:cNvPicPr/>
                <p:nvPr/>
              </p:nvPicPr>
              <p:blipFill>
                <a:blip r:embed="rId1149"/>
                <a:stretch>
                  <a:fillRect/>
                </a:stretch>
              </p:blipFill>
              <p:spPr>
                <a:xfrm>
                  <a:off x="5846430" y="4401960"/>
                  <a:ext cx="7416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150">
              <p14:nvContentPartPr>
                <p14:cNvPr id="357" name="Ink 356">
                  <a:extLst>
                    <a:ext uri="{FF2B5EF4-FFF2-40B4-BE49-F238E27FC236}">
                      <a16:creationId xmlns:a16="http://schemas.microsoft.com/office/drawing/2014/main" id="{EDC1EB60-3513-46EC-A01C-E6CC38CDBF80}"/>
                    </a:ext>
                  </a:extLst>
                </p14:cNvPr>
                <p14:cNvContentPartPr/>
                <p14:nvPr/>
              </p14:nvContentPartPr>
              <p14:xfrm>
                <a:off x="5505870" y="4595640"/>
                <a:ext cx="387360" cy="24480"/>
              </p14:xfrm>
            </p:contentPart>
          </mc:Choice>
          <mc:Fallback xmlns="">
            <p:pic>
              <p:nvPicPr>
                <p:cNvPr id="357" name="Ink 356">
                  <a:extLst>
                    <a:ext uri="{FF2B5EF4-FFF2-40B4-BE49-F238E27FC236}">
                      <a16:creationId xmlns:a16="http://schemas.microsoft.com/office/drawing/2014/main" id="{EDC1EB60-3513-46EC-A01C-E6CC38CDBF80}"/>
                    </a:ext>
                  </a:extLst>
                </p:cNvPr>
                <p:cNvPicPr/>
                <p:nvPr/>
              </p:nvPicPr>
              <p:blipFill>
                <a:blip r:embed="rId1151"/>
                <a:stretch>
                  <a:fillRect/>
                </a:stretch>
              </p:blipFill>
              <p:spPr>
                <a:xfrm>
                  <a:off x="5497230" y="4586640"/>
                  <a:ext cx="40500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1152">
              <p14:nvContentPartPr>
                <p14:cNvPr id="358" name="Ink 357">
                  <a:extLst>
                    <a:ext uri="{FF2B5EF4-FFF2-40B4-BE49-F238E27FC236}">
                      <a16:creationId xmlns:a16="http://schemas.microsoft.com/office/drawing/2014/main" id="{01924589-971D-4F2F-99A9-DAB87AAD6537}"/>
                    </a:ext>
                  </a:extLst>
                </p14:cNvPr>
                <p14:cNvContentPartPr/>
                <p14:nvPr/>
              </p14:nvContentPartPr>
              <p14:xfrm>
                <a:off x="5690910" y="4652520"/>
                <a:ext cx="104400" cy="93600"/>
              </p14:xfrm>
            </p:contentPart>
          </mc:Choice>
          <mc:Fallback xmlns="">
            <p:pic>
              <p:nvPicPr>
                <p:cNvPr id="358" name="Ink 357">
                  <a:extLst>
                    <a:ext uri="{FF2B5EF4-FFF2-40B4-BE49-F238E27FC236}">
                      <a16:creationId xmlns:a16="http://schemas.microsoft.com/office/drawing/2014/main" id="{01924589-971D-4F2F-99A9-DAB87AAD6537}"/>
                    </a:ext>
                  </a:extLst>
                </p:cNvPr>
                <p:cNvPicPr/>
                <p:nvPr/>
              </p:nvPicPr>
              <p:blipFill>
                <a:blip r:embed="rId1153"/>
                <a:stretch>
                  <a:fillRect/>
                </a:stretch>
              </p:blipFill>
              <p:spPr>
                <a:xfrm>
                  <a:off x="5681910" y="4643520"/>
                  <a:ext cx="122040" cy="111240"/>
                </a:xfrm>
                <a:prstGeom prst="rect">
                  <a:avLst/>
                </a:prstGeom>
              </p:spPr>
            </p:pic>
          </mc:Fallback>
        </mc:AlternateContent>
      </p:grpSp>
      <p:grpSp>
        <p:nvGrpSpPr>
          <p:cNvPr id="364" name="Group 363">
            <a:extLst>
              <a:ext uri="{FF2B5EF4-FFF2-40B4-BE49-F238E27FC236}">
                <a16:creationId xmlns:a16="http://schemas.microsoft.com/office/drawing/2014/main" id="{D3BB6D86-DFBF-4ED8-AD05-EE7FBF12ABA0}"/>
              </a:ext>
            </a:extLst>
          </p:cNvPr>
          <p:cNvGrpSpPr/>
          <p:nvPr/>
        </p:nvGrpSpPr>
        <p:grpSpPr>
          <a:xfrm>
            <a:off x="6116430" y="4472880"/>
            <a:ext cx="270000" cy="120600"/>
            <a:chOff x="6116430" y="4472880"/>
            <a:chExt cx="270000" cy="120600"/>
          </a:xfrm>
        </p:grpSpPr>
        <mc:AlternateContent xmlns:mc="http://schemas.openxmlformats.org/markup-compatibility/2006" xmlns:p14="http://schemas.microsoft.com/office/powerpoint/2010/main">
          <mc:Choice Requires="p14">
            <p:contentPart p14:bwMode="auto" r:id="rId1154">
              <p14:nvContentPartPr>
                <p14:cNvPr id="360" name="Ink 359">
                  <a:extLst>
                    <a:ext uri="{FF2B5EF4-FFF2-40B4-BE49-F238E27FC236}">
                      <a16:creationId xmlns:a16="http://schemas.microsoft.com/office/drawing/2014/main" id="{918E9D29-969C-4E38-BA9F-806385C22274}"/>
                    </a:ext>
                  </a:extLst>
                </p14:cNvPr>
                <p14:cNvContentPartPr/>
                <p14:nvPr/>
              </p14:nvContentPartPr>
              <p14:xfrm>
                <a:off x="6116430" y="4487280"/>
                <a:ext cx="73800" cy="106200"/>
              </p14:xfrm>
            </p:contentPart>
          </mc:Choice>
          <mc:Fallback xmlns="">
            <p:pic>
              <p:nvPicPr>
                <p:cNvPr id="360" name="Ink 359">
                  <a:extLst>
                    <a:ext uri="{FF2B5EF4-FFF2-40B4-BE49-F238E27FC236}">
                      <a16:creationId xmlns:a16="http://schemas.microsoft.com/office/drawing/2014/main" id="{918E9D29-969C-4E38-BA9F-806385C22274}"/>
                    </a:ext>
                  </a:extLst>
                </p:cNvPr>
                <p:cNvPicPr/>
                <p:nvPr/>
              </p:nvPicPr>
              <p:blipFill>
                <a:blip r:embed="rId1155"/>
                <a:stretch>
                  <a:fillRect/>
                </a:stretch>
              </p:blipFill>
              <p:spPr>
                <a:xfrm>
                  <a:off x="6107430" y="4478640"/>
                  <a:ext cx="9144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1156">
              <p14:nvContentPartPr>
                <p14:cNvPr id="361" name="Ink 360">
                  <a:extLst>
                    <a:ext uri="{FF2B5EF4-FFF2-40B4-BE49-F238E27FC236}">
                      <a16:creationId xmlns:a16="http://schemas.microsoft.com/office/drawing/2014/main" id="{4A8808B7-8B10-491F-9AD4-5D60AE725B24}"/>
                    </a:ext>
                  </a:extLst>
                </p14:cNvPr>
                <p14:cNvContentPartPr/>
                <p14:nvPr/>
              </p14:nvContentPartPr>
              <p14:xfrm>
                <a:off x="6247470" y="4518960"/>
                <a:ext cx="14040" cy="57240"/>
              </p14:xfrm>
            </p:contentPart>
          </mc:Choice>
          <mc:Fallback xmlns="">
            <p:pic>
              <p:nvPicPr>
                <p:cNvPr id="361" name="Ink 360">
                  <a:extLst>
                    <a:ext uri="{FF2B5EF4-FFF2-40B4-BE49-F238E27FC236}">
                      <a16:creationId xmlns:a16="http://schemas.microsoft.com/office/drawing/2014/main" id="{4A8808B7-8B10-491F-9AD4-5D60AE725B24}"/>
                    </a:ext>
                  </a:extLst>
                </p:cNvPr>
                <p:cNvPicPr/>
                <p:nvPr/>
              </p:nvPicPr>
              <p:blipFill>
                <a:blip r:embed="rId1157"/>
                <a:stretch>
                  <a:fillRect/>
                </a:stretch>
              </p:blipFill>
              <p:spPr>
                <a:xfrm>
                  <a:off x="6238830" y="4509960"/>
                  <a:ext cx="31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1158">
              <p14:nvContentPartPr>
                <p14:cNvPr id="362" name="Ink 361">
                  <a:extLst>
                    <a:ext uri="{FF2B5EF4-FFF2-40B4-BE49-F238E27FC236}">
                      <a16:creationId xmlns:a16="http://schemas.microsoft.com/office/drawing/2014/main" id="{7C197FC6-24D9-41B1-8BFD-2CFE71E9A3A6}"/>
                    </a:ext>
                  </a:extLst>
                </p14:cNvPr>
                <p14:cNvContentPartPr/>
                <p14:nvPr/>
              </p14:nvContentPartPr>
              <p14:xfrm>
                <a:off x="6229470" y="4472880"/>
                <a:ext cx="3240" cy="10080"/>
              </p14:xfrm>
            </p:contentPart>
          </mc:Choice>
          <mc:Fallback xmlns="">
            <p:pic>
              <p:nvPicPr>
                <p:cNvPr id="362" name="Ink 361">
                  <a:extLst>
                    <a:ext uri="{FF2B5EF4-FFF2-40B4-BE49-F238E27FC236}">
                      <a16:creationId xmlns:a16="http://schemas.microsoft.com/office/drawing/2014/main" id="{7C197FC6-24D9-41B1-8BFD-2CFE71E9A3A6}"/>
                    </a:ext>
                  </a:extLst>
                </p:cNvPr>
                <p:cNvPicPr/>
                <p:nvPr/>
              </p:nvPicPr>
              <p:blipFill>
                <a:blip r:embed="rId1159"/>
                <a:stretch>
                  <a:fillRect/>
                </a:stretch>
              </p:blipFill>
              <p:spPr>
                <a:xfrm>
                  <a:off x="6220470" y="4464240"/>
                  <a:ext cx="208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160">
              <p14:nvContentPartPr>
                <p14:cNvPr id="363" name="Ink 362">
                  <a:extLst>
                    <a:ext uri="{FF2B5EF4-FFF2-40B4-BE49-F238E27FC236}">
                      <a16:creationId xmlns:a16="http://schemas.microsoft.com/office/drawing/2014/main" id="{073FC809-7106-4D21-907E-7A201A531216}"/>
                    </a:ext>
                  </a:extLst>
                </p14:cNvPr>
                <p14:cNvContentPartPr/>
                <p14:nvPr/>
              </p14:nvContentPartPr>
              <p14:xfrm>
                <a:off x="6300750" y="4504560"/>
                <a:ext cx="85680" cy="84960"/>
              </p14:xfrm>
            </p:contentPart>
          </mc:Choice>
          <mc:Fallback xmlns="">
            <p:pic>
              <p:nvPicPr>
                <p:cNvPr id="363" name="Ink 362">
                  <a:extLst>
                    <a:ext uri="{FF2B5EF4-FFF2-40B4-BE49-F238E27FC236}">
                      <a16:creationId xmlns:a16="http://schemas.microsoft.com/office/drawing/2014/main" id="{073FC809-7106-4D21-907E-7A201A531216}"/>
                    </a:ext>
                  </a:extLst>
                </p:cNvPr>
                <p:cNvPicPr/>
                <p:nvPr/>
              </p:nvPicPr>
              <p:blipFill>
                <a:blip r:embed="rId1161"/>
                <a:stretch>
                  <a:fillRect/>
                </a:stretch>
              </p:blipFill>
              <p:spPr>
                <a:xfrm>
                  <a:off x="6292110" y="4495920"/>
                  <a:ext cx="103320" cy="102600"/>
                </a:xfrm>
                <a:prstGeom prst="rect">
                  <a:avLst/>
                </a:prstGeom>
              </p:spPr>
            </p:pic>
          </mc:Fallback>
        </mc:AlternateContent>
      </p:grpSp>
      <p:grpSp>
        <p:nvGrpSpPr>
          <p:cNvPr id="7369" name="Group 7368">
            <a:extLst>
              <a:ext uri="{FF2B5EF4-FFF2-40B4-BE49-F238E27FC236}">
                <a16:creationId xmlns:a16="http://schemas.microsoft.com/office/drawing/2014/main" id="{2AA58DB2-BC2A-4D73-9D55-80FEDEC018AA}"/>
              </a:ext>
            </a:extLst>
          </p:cNvPr>
          <p:cNvGrpSpPr/>
          <p:nvPr/>
        </p:nvGrpSpPr>
        <p:grpSpPr>
          <a:xfrm>
            <a:off x="6447270" y="4354440"/>
            <a:ext cx="1499400" cy="331560"/>
            <a:chOff x="6447270" y="4354440"/>
            <a:chExt cx="1499400" cy="331560"/>
          </a:xfrm>
        </p:grpSpPr>
        <mc:AlternateContent xmlns:mc="http://schemas.openxmlformats.org/markup-compatibility/2006" xmlns:p14="http://schemas.microsoft.com/office/powerpoint/2010/main">
          <mc:Choice Requires="p14">
            <p:contentPart p14:bwMode="auto" r:id="rId1162">
              <p14:nvContentPartPr>
                <p14:cNvPr id="366" name="Ink 365">
                  <a:extLst>
                    <a:ext uri="{FF2B5EF4-FFF2-40B4-BE49-F238E27FC236}">
                      <a16:creationId xmlns:a16="http://schemas.microsoft.com/office/drawing/2014/main" id="{7EBE3060-0E26-46B9-8496-8AECD3487C2F}"/>
                    </a:ext>
                  </a:extLst>
                </p14:cNvPr>
                <p14:cNvContentPartPr/>
                <p14:nvPr/>
              </p14:nvContentPartPr>
              <p14:xfrm>
                <a:off x="6447270" y="4362360"/>
                <a:ext cx="79200" cy="323640"/>
              </p14:xfrm>
            </p:contentPart>
          </mc:Choice>
          <mc:Fallback xmlns="">
            <p:pic>
              <p:nvPicPr>
                <p:cNvPr id="366" name="Ink 365">
                  <a:extLst>
                    <a:ext uri="{FF2B5EF4-FFF2-40B4-BE49-F238E27FC236}">
                      <a16:creationId xmlns:a16="http://schemas.microsoft.com/office/drawing/2014/main" id="{7EBE3060-0E26-46B9-8496-8AECD3487C2F}"/>
                    </a:ext>
                  </a:extLst>
                </p:cNvPr>
                <p:cNvPicPr/>
                <p:nvPr/>
              </p:nvPicPr>
              <p:blipFill>
                <a:blip r:embed="rId1163"/>
                <a:stretch>
                  <a:fillRect/>
                </a:stretch>
              </p:blipFill>
              <p:spPr>
                <a:xfrm>
                  <a:off x="6438630" y="4353360"/>
                  <a:ext cx="9684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164">
              <p14:nvContentPartPr>
                <p14:cNvPr id="367" name="Ink 366">
                  <a:extLst>
                    <a:ext uri="{FF2B5EF4-FFF2-40B4-BE49-F238E27FC236}">
                      <a16:creationId xmlns:a16="http://schemas.microsoft.com/office/drawing/2014/main" id="{E96A24A3-A316-41FF-AAB9-147C201479DC}"/>
                    </a:ext>
                  </a:extLst>
                </p14:cNvPr>
                <p14:cNvContentPartPr/>
                <p14:nvPr/>
              </p14:nvContentPartPr>
              <p14:xfrm>
                <a:off x="6530430" y="4481160"/>
                <a:ext cx="93240" cy="113760"/>
              </p14:xfrm>
            </p:contentPart>
          </mc:Choice>
          <mc:Fallback xmlns="">
            <p:pic>
              <p:nvPicPr>
                <p:cNvPr id="367" name="Ink 366">
                  <a:extLst>
                    <a:ext uri="{FF2B5EF4-FFF2-40B4-BE49-F238E27FC236}">
                      <a16:creationId xmlns:a16="http://schemas.microsoft.com/office/drawing/2014/main" id="{E96A24A3-A316-41FF-AAB9-147C201479DC}"/>
                    </a:ext>
                  </a:extLst>
                </p:cNvPr>
                <p:cNvPicPr/>
                <p:nvPr/>
              </p:nvPicPr>
              <p:blipFill>
                <a:blip r:embed="rId1165"/>
                <a:stretch>
                  <a:fillRect/>
                </a:stretch>
              </p:blipFill>
              <p:spPr>
                <a:xfrm>
                  <a:off x="6521430" y="4472160"/>
                  <a:ext cx="11088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166">
              <p14:nvContentPartPr>
                <p14:cNvPr id="369" name="Ink 368">
                  <a:extLst>
                    <a:ext uri="{FF2B5EF4-FFF2-40B4-BE49-F238E27FC236}">
                      <a16:creationId xmlns:a16="http://schemas.microsoft.com/office/drawing/2014/main" id="{1D6A5FAE-93AE-49E1-BDB6-B9A2200CDE4B}"/>
                    </a:ext>
                  </a:extLst>
                </p14:cNvPr>
                <p14:cNvContentPartPr/>
                <p14:nvPr/>
              </p14:nvContentPartPr>
              <p14:xfrm>
                <a:off x="6644190" y="4469640"/>
                <a:ext cx="138600" cy="43560"/>
              </p14:xfrm>
            </p:contentPart>
          </mc:Choice>
          <mc:Fallback xmlns="">
            <p:pic>
              <p:nvPicPr>
                <p:cNvPr id="369" name="Ink 368">
                  <a:extLst>
                    <a:ext uri="{FF2B5EF4-FFF2-40B4-BE49-F238E27FC236}">
                      <a16:creationId xmlns:a16="http://schemas.microsoft.com/office/drawing/2014/main" id="{1D6A5FAE-93AE-49E1-BDB6-B9A2200CDE4B}"/>
                    </a:ext>
                  </a:extLst>
                </p:cNvPr>
                <p:cNvPicPr/>
                <p:nvPr/>
              </p:nvPicPr>
              <p:blipFill>
                <a:blip r:embed="rId1167"/>
                <a:stretch>
                  <a:fillRect/>
                </a:stretch>
              </p:blipFill>
              <p:spPr>
                <a:xfrm>
                  <a:off x="6635190" y="4461000"/>
                  <a:ext cx="156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168">
              <p14:nvContentPartPr>
                <p14:cNvPr id="370" name="Ink 369">
                  <a:extLst>
                    <a:ext uri="{FF2B5EF4-FFF2-40B4-BE49-F238E27FC236}">
                      <a16:creationId xmlns:a16="http://schemas.microsoft.com/office/drawing/2014/main" id="{B6335816-5AAB-42AA-A8B4-1C6A3D613F38}"/>
                    </a:ext>
                  </a:extLst>
                </p14:cNvPr>
                <p14:cNvContentPartPr/>
                <p14:nvPr/>
              </p14:nvContentPartPr>
              <p14:xfrm>
                <a:off x="6677310" y="4485120"/>
                <a:ext cx="34920" cy="97200"/>
              </p14:xfrm>
            </p:contentPart>
          </mc:Choice>
          <mc:Fallback xmlns="">
            <p:pic>
              <p:nvPicPr>
                <p:cNvPr id="370" name="Ink 369">
                  <a:extLst>
                    <a:ext uri="{FF2B5EF4-FFF2-40B4-BE49-F238E27FC236}">
                      <a16:creationId xmlns:a16="http://schemas.microsoft.com/office/drawing/2014/main" id="{B6335816-5AAB-42AA-A8B4-1C6A3D613F38}"/>
                    </a:ext>
                  </a:extLst>
                </p:cNvPr>
                <p:cNvPicPr/>
                <p:nvPr/>
              </p:nvPicPr>
              <p:blipFill>
                <a:blip r:embed="rId1169"/>
                <a:stretch>
                  <a:fillRect/>
                </a:stretch>
              </p:blipFill>
              <p:spPr>
                <a:xfrm>
                  <a:off x="6668310" y="4476120"/>
                  <a:ext cx="52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1170">
              <p14:nvContentPartPr>
                <p14:cNvPr id="371" name="Ink 370">
                  <a:extLst>
                    <a:ext uri="{FF2B5EF4-FFF2-40B4-BE49-F238E27FC236}">
                      <a16:creationId xmlns:a16="http://schemas.microsoft.com/office/drawing/2014/main" id="{B8C32AE4-ED64-4173-9AAD-158CCB5CA293}"/>
                    </a:ext>
                  </a:extLst>
                </p14:cNvPr>
                <p14:cNvContentPartPr/>
                <p14:nvPr/>
              </p14:nvContentPartPr>
              <p14:xfrm>
                <a:off x="6726630" y="4483320"/>
                <a:ext cx="31680" cy="104760"/>
              </p14:xfrm>
            </p:contentPart>
          </mc:Choice>
          <mc:Fallback xmlns="">
            <p:pic>
              <p:nvPicPr>
                <p:cNvPr id="371" name="Ink 370">
                  <a:extLst>
                    <a:ext uri="{FF2B5EF4-FFF2-40B4-BE49-F238E27FC236}">
                      <a16:creationId xmlns:a16="http://schemas.microsoft.com/office/drawing/2014/main" id="{B8C32AE4-ED64-4173-9AAD-158CCB5CA293}"/>
                    </a:ext>
                  </a:extLst>
                </p:cNvPr>
                <p:cNvPicPr/>
                <p:nvPr/>
              </p:nvPicPr>
              <p:blipFill>
                <a:blip r:embed="rId1171"/>
                <a:stretch>
                  <a:fillRect/>
                </a:stretch>
              </p:blipFill>
              <p:spPr>
                <a:xfrm>
                  <a:off x="6717990" y="4474680"/>
                  <a:ext cx="4932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1172">
              <p14:nvContentPartPr>
                <p14:cNvPr id="373" name="Ink 372">
                  <a:extLst>
                    <a:ext uri="{FF2B5EF4-FFF2-40B4-BE49-F238E27FC236}">
                      <a16:creationId xmlns:a16="http://schemas.microsoft.com/office/drawing/2014/main" id="{6E00E66A-F7A9-44FB-B7FF-0A124C6A407F}"/>
                    </a:ext>
                  </a:extLst>
                </p14:cNvPr>
                <p14:cNvContentPartPr/>
                <p14:nvPr/>
              </p14:nvContentPartPr>
              <p14:xfrm>
                <a:off x="6846510" y="4442640"/>
                <a:ext cx="62280" cy="146520"/>
              </p14:xfrm>
            </p:contentPart>
          </mc:Choice>
          <mc:Fallback xmlns="">
            <p:pic>
              <p:nvPicPr>
                <p:cNvPr id="373" name="Ink 372">
                  <a:extLst>
                    <a:ext uri="{FF2B5EF4-FFF2-40B4-BE49-F238E27FC236}">
                      <a16:creationId xmlns:a16="http://schemas.microsoft.com/office/drawing/2014/main" id="{6E00E66A-F7A9-44FB-B7FF-0A124C6A407F}"/>
                    </a:ext>
                  </a:extLst>
                </p:cNvPr>
                <p:cNvPicPr/>
                <p:nvPr/>
              </p:nvPicPr>
              <p:blipFill>
                <a:blip r:embed="rId1173"/>
                <a:stretch>
                  <a:fillRect/>
                </a:stretch>
              </p:blipFill>
              <p:spPr>
                <a:xfrm>
                  <a:off x="6837870" y="4434000"/>
                  <a:ext cx="799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74">
              <p14:nvContentPartPr>
                <p14:cNvPr id="374" name="Ink 373">
                  <a:extLst>
                    <a:ext uri="{FF2B5EF4-FFF2-40B4-BE49-F238E27FC236}">
                      <a16:creationId xmlns:a16="http://schemas.microsoft.com/office/drawing/2014/main" id="{92E9C429-019F-40A1-BCE6-545739FB9D23}"/>
                    </a:ext>
                  </a:extLst>
                </p14:cNvPr>
                <p14:cNvContentPartPr/>
                <p14:nvPr/>
              </p14:nvContentPartPr>
              <p14:xfrm>
                <a:off x="6811590" y="4535880"/>
                <a:ext cx="82080" cy="5040"/>
              </p14:xfrm>
            </p:contentPart>
          </mc:Choice>
          <mc:Fallback xmlns="">
            <p:pic>
              <p:nvPicPr>
                <p:cNvPr id="374" name="Ink 373">
                  <a:extLst>
                    <a:ext uri="{FF2B5EF4-FFF2-40B4-BE49-F238E27FC236}">
                      <a16:creationId xmlns:a16="http://schemas.microsoft.com/office/drawing/2014/main" id="{92E9C429-019F-40A1-BCE6-545739FB9D23}"/>
                    </a:ext>
                  </a:extLst>
                </p:cNvPr>
                <p:cNvPicPr/>
                <p:nvPr/>
              </p:nvPicPr>
              <p:blipFill>
                <a:blip r:embed="rId1175"/>
                <a:stretch>
                  <a:fillRect/>
                </a:stretch>
              </p:blipFill>
              <p:spPr>
                <a:xfrm>
                  <a:off x="6802590" y="4526880"/>
                  <a:ext cx="9972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76">
              <p14:nvContentPartPr>
                <p14:cNvPr id="375" name="Ink 374">
                  <a:extLst>
                    <a:ext uri="{FF2B5EF4-FFF2-40B4-BE49-F238E27FC236}">
                      <a16:creationId xmlns:a16="http://schemas.microsoft.com/office/drawing/2014/main" id="{9EF4ACC8-FDA8-4D05-9D50-162EB88A0B14}"/>
                    </a:ext>
                  </a:extLst>
                </p14:cNvPr>
                <p14:cNvContentPartPr/>
                <p14:nvPr/>
              </p14:nvContentPartPr>
              <p14:xfrm>
                <a:off x="6901230" y="4578720"/>
                <a:ext cx="49680" cy="36360"/>
              </p14:xfrm>
            </p:contentPart>
          </mc:Choice>
          <mc:Fallback xmlns="">
            <p:pic>
              <p:nvPicPr>
                <p:cNvPr id="375" name="Ink 374">
                  <a:extLst>
                    <a:ext uri="{FF2B5EF4-FFF2-40B4-BE49-F238E27FC236}">
                      <a16:creationId xmlns:a16="http://schemas.microsoft.com/office/drawing/2014/main" id="{9EF4ACC8-FDA8-4D05-9D50-162EB88A0B14}"/>
                    </a:ext>
                  </a:extLst>
                </p:cNvPr>
                <p:cNvPicPr/>
                <p:nvPr/>
              </p:nvPicPr>
              <p:blipFill>
                <a:blip r:embed="rId1177"/>
                <a:stretch>
                  <a:fillRect/>
                </a:stretch>
              </p:blipFill>
              <p:spPr>
                <a:xfrm>
                  <a:off x="6892590" y="4570080"/>
                  <a:ext cx="67320" cy="54000"/>
                </a:xfrm>
                <a:prstGeom prst="rect">
                  <a:avLst/>
                </a:prstGeom>
              </p:spPr>
            </p:pic>
          </mc:Fallback>
        </mc:AlternateContent>
        <mc:AlternateContent xmlns:mc="http://schemas.openxmlformats.org/markup-compatibility/2006" xmlns:p14="http://schemas.microsoft.com/office/powerpoint/2010/main">
          <mc:Choice Requires="p14">
            <p:contentPart p14:bwMode="auto" r:id="rId1178">
              <p14:nvContentPartPr>
                <p14:cNvPr id="377" name="Ink 376">
                  <a:extLst>
                    <a:ext uri="{FF2B5EF4-FFF2-40B4-BE49-F238E27FC236}">
                      <a16:creationId xmlns:a16="http://schemas.microsoft.com/office/drawing/2014/main" id="{85040D64-0879-4EB9-933C-3F5D45775190}"/>
                    </a:ext>
                  </a:extLst>
                </p14:cNvPr>
                <p14:cNvContentPartPr/>
                <p14:nvPr/>
              </p14:nvContentPartPr>
              <p14:xfrm>
                <a:off x="7018230" y="4431120"/>
                <a:ext cx="57600" cy="162360"/>
              </p14:xfrm>
            </p:contentPart>
          </mc:Choice>
          <mc:Fallback xmlns="">
            <p:pic>
              <p:nvPicPr>
                <p:cNvPr id="377" name="Ink 376">
                  <a:extLst>
                    <a:ext uri="{FF2B5EF4-FFF2-40B4-BE49-F238E27FC236}">
                      <a16:creationId xmlns:a16="http://schemas.microsoft.com/office/drawing/2014/main" id="{85040D64-0879-4EB9-933C-3F5D45775190}"/>
                    </a:ext>
                  </a:extLst>
                </p:cNvPr>
                <p:cNvPicPr/>
                <p:nvPr/>
              </p:nvPicPr>
              <p:blipFill>
                <a:blip r:embed="rId1179"/>
                <a:stretch>
                  <a:fillRect/>
                </a:stretch>
              </p:blipFill>
              <p:spPr>
                <a:xfrm>
                  <a:off x="7009230" y="4422480"/>
                  <a:ext cx="7524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180">
              <p14:nvContentPartPr>
                <p14:cNvPr id="378" name="Ink 377">
                  <a:extLst>
                    <a:ext uri="{FF2B5EF4-FFF2-40B4-BE49-F238E27FC236}">
                      <a16:creationId xmlns:a16="http://schemas.microsoft.com/office/drawing/2014/main" id="{E5634142-8C23-408D-B3AB-1027037998B5}"/>
                    </a:ext>
                  </a:extLst>
                </p14:cNvPr>
                <p14:cNvContentPartPr/>
                <p14:nvPr/>
              </p14:nvContentPartPr>
              <p14:xfrm>
                <a:off x="6990870" y="4507080"/>
                <a:ext cx="76680" cy="18720"/>
              </p14:xfrm>
            </p:contentPart>
          </mc:Choice>
          <mc:Fallback xmlns="">
            <p:pic>
              <p:nvPicPr>
                <p:cNvPr id="378" name="Ink 377">
                  <a:extLst>
                    <a:ext uri="{FF2B5EF4-FFF2-40B4-BE49-F238E27FC236}">
                      <a16:creationId xmlns:a16="http://schemas.microsoft.com/office/drawing/2014/main" id="{E5634142-8C23-408D-B3AB-1027037998B5}"/>
                    </a:ext>
                  </a:extLst>
                </p:cNvPr>
                <p:cNvPicPr/>
                <p:nvPr/>
              </p:nvPicPr>
              <p:blipFill>
                <a:blip r:embed="rId1181"/>
                <a:stretch>
                  <a:fillRect/>
                </a:stretch>
              </p:blipFill>
              <p:spPr>
                <a:xfrm>
                  <a:off x="6981870" y="4498440"/>
                  <a:ext cx="94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1182">
              <p14:nvContentPartPr>
                <p14:cNvPr id="380" name="Ink 379">
                  <a:extLst>
                    <a:ext uri="{FF2B5EF4-FFF2-40B4-BE49-F238E27FC236}">
                      <a16:creationId xmlns:a16="http://schemas.microsoft.com/office/drawing/2014/main" id="{37CEE015-64FF-4E34-83B4-13F89BF3574B}"/>
                    </a:ext>
                  </a:extLst>
                </p14:cNvPr>
                <p14:cNvContentPartPr/>
                <p14:nvPr/>
              </p14:nvContentPartPr>
              <p14:xfrm>
                <a:off x="7168710" y="4518960"/>
                <a:ext cx="77760" cy="11520"/>
              </p14:xfrm>
            </p:contentPart>
          </mc:Choice>
          <mc:Fallback xmlns="">
            <p:pic>
              <p:nvPicPr>
                <p:cNvPr id="380" name="Ink 379">
                  <a:extLst>
                    <a:ext uri="{FF2B5EF4-FFF2-40B4-BE49-F238E27FC236}">
                      <a16:creationId xmlns:a16="http://schemas.microsoft.com/office/drawing/2014/main" id="{37CEE015-64FF-4E34-83B4-13F89BF3574B}"/>
                    </a:ext>
                  </a:extLst>
                </p:cNvPr>
                <p:cNvPicPr/>
                <p:nvPr/>
              </p:nvPicPr>
              <p:blipFill>
                <a:blip r:embed="rId1183"/>
                <a:stretch>
                  <a:fillRect/>
                </a:stretch>
              </p:blipFill>
              <p:spPr>
                <a:xfrm>
                  <a:off x="7159710" y="4510320"/>
                  <a:ext cx="954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184">
              <p14:nvContentPartPr>
                <p14:cNvPr id="381" name="Ink 380">
                  <a:extLst>
                    <a:ext uri="{FF2B5EF4-FFF2-40B4-BE49-F238E27FC236}">
                      <a16:creationId xmlns:a16="http://schemas.microsoft.com/office/drawing/2014/main" id="{4C7DA36D-CDB7-4E6E-A163-06D53E4C245C}"/>
                    </a:ext>
                  </a:extLst>
                </p14:cNvPr>
                <p14:cNvContentPartPr/>
                <p14:nvPr/>
              </p14:nvContentPartPr>
              <p14:xfrm>
                <a:off x="7289310" y="4442640"/>
                <a:ext cx="103680" cy="146520"/>
              </p14:xfrm>
            </p:contentPart>
          </mc:Choice>
          <mc:Fallback xmlns="">
            <p:pic>
              <p:nvPicPr>
                <p:cNvPr id="381" name="Ink 380">
                  <a:extLst>
                    <a:ext uri="{FF2B5EF4-FFF2-40B4-BE49-F238E27FC236}">
                      <a16:creationId xmlns:a16="http://schemas.microsoft.com/office/drawing/2014/main" id="{4C7DA36D-CDB7-4E6E-A163-06D53E4C245C}"/>
                    </a:ext>
                  </a:extLst>
                </p:cNvPr>
                <p:cNvPicPr/>
                <p:nvPr/>
              </p:nvPicPr>
              <p:blipFill>
                <a:blip r:embed="rId1185"/>
                <a:stretch>
                  <a:fillRect/>
                </a:stretch>
              </p:blipFill>
              <p:spPr>
                <a:xfrm>
                  <a:off x="7280310" y="4434000"/>
                  <a:ext cx="1213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186">
              <p14:nvContentPartPr>
                <p14:cNvPr id="382" name="Ink 381">
                  <a:extLst>
                    <a:ext uri="{FF2B5EF4-FFF2-40B4-BE49-F238E27FC236}">
                      <a16:creationId xmlns:a16="http://schemas.microsoft.com/office/drawing/2014/main" id="{8AB5D7E0-E712-4D4F-B61F-EAF0A82AACA5}"/>
                    </a:ext>
                  </a:extLst>
                </p14:cNvPr>
                <p14:cNvContentPartPr/>
                <p14:nvPr/>
              </p14:nvContentPartPr>
              <p14:xfrm>
                <a:off x="7432950" y="4444080"/>
                <a:ext cx="91800" cy="53280"/>
              </p14:xfrm>
            </p:contentPart>
          </mc:Choice>
          <mc:Fallback xmlns="">
            <p:pic>
              <p:nvPicPr>
                <p:cNvPr id="382" name="Ink 381">
                  <a:extLst>
                    <a:ext uri="{FF2B5EF4-FFF2-40B4-BE49-F238E27FC236}">
                      <a16:creationId xmlns:a16="http://schemas.microsoft.com/office/drawing/2014/main" id="{8AB5D7E0-E712-4D4F-B61F-EAF0A82AACA5}"/>
                    </a:ext>
                  </a:extLst>
                </p:cNvPr>
                <p:cNvPicPr/>
                <p:nvPr/>
              </p:nvPicPr>
              <p:blipFill>
                <a:blip r:embed="rId1187"/>
                <a:stretch>
                  <a:fillRect/>
                </a:stretch>
              </p:blipFill>
              <p:spPr>
                <a:xfrm>
                  <a:off x="7424310" y="4435080"/>
                  <a:ext cx="1094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188">
              <p14:nvContentPartPr>
                <p14:cNvPr id="383" name="Ink 382">
                  <a:extLst>
                    <a:ext uri="{FF2B5EF4-FFF2-40B4-BE49-F238E27FC236}">
                      <a16:creationId xmlns:a16="http://schemas.microsoft.com/office/drawing/2014/main" id="{8D24EDF5-6ED2-4181-9DDD-FB14C7521D29}"/>
                    </a:ext>
                  </a:extLst>
                </p14:cNvPr>
                <p14:cNvContentPartPr/>
                <p14:nvPr/>
              </p14:nvContentPartPr>
              <p14:xfrm>
                <a:off x="7461030" y="4462800"/>
                <a:ext cx="28440" cy="107280"/>
              </p14:xfrm>
            </p:contentPart>
          </mc:Choice>
          <mc:Fallback xmlns="">
            <p:pic>
              <p:nvPicPr>
                <p:cNvPr id="383" name="Ink 382">
                  <a:extLst>
                    <a:ext uri="{FF2B5EF4-FFF2-40B4-BE49-F238E27FC236}">
                      <a16:creationId xmlns:a16="http://schemas.microsoft.com/office/drawing/2014/main" id="{8D24EDF5-6ED2-4181-9DDD-FB14C7521D29}"/>
                    </a:ext>
                  </a:extLst>
                </p:cNvPr>
                <p:cNvPicPr/>
                <p:nvPr/>
              </p:nvPicPr>
              <p:blipFill>
                <a:blip r:embed="rId1189"/>
                <a:stretch>
                  <a:fillRect/>
                </a:stretch>
              </p:blipFill>
              <p:spPr>
                <a:xfrm>
                  <a:off x="7452390" y="4454160"/>
                  <a:ext cx="460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190">
              <p14:nvContentPartPr>
                <p14:cNvPr id="7360" name="Ink 7359">
                  <a:extLst>
                    <a:ext uri="{FF2B5EF4-FFF2-40B4-BE49-F238E27FC236}">
                      <a16:creationId xmlns:a16="http://schemas.microsoft.com/office/drawing/2014/main" id="{B7F11282-528E-484D-80FC-0F21BD285A06}"/>
                    </a:ext>
                  </a:extLst>
                </p14:cNvPr>
                <p14:cNvContentPartPr/>
                <p14:nvPr/>
              </p14:nvContentPartPr>
              <p14:xfrm>
                <a:off x="7511790" y="4462800"/>
                <a:ext cx="17640" cy="108720"/>
              </p14:xfrm>
            </p:contentPart>
          </mc:Choice>
          <mc:Fallback xmlns="">
            <p:pic>
              <p:nvPicPr>
                <p:cNvPr id="7360" name="Ink 7359">
                  <a:extLst>
                    <a:ext uri="{FF2B5EF4-FFF2-40B4-BE49-F238E27FC236}">
                      <a16:creationId xmlns:a16="http://schemas.microsoft.com/office/drawing/2014/main" id="{B7F11282-528E-484D-80FC-0F21BD285A06}"/>
                    </a:ext>
                  </a:extLst>
                </p:cNvPr>
                <p:cNvPicPr/>
                <p:nvPr/>
              </p:nvPicPr>
              <p:blipFill>
                <a:blip r:embed="rId1191"/>
                <a:stretch>
                  <a:fillRect/>
                </a:stretch>
              </p:blipFill>
              <p:spPr>
                <a:xfrm>
                  <a:off x="7503150" y="4454160"/>
                  <a:ext cx="3528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1192">
              <p14:nvContentPartPr>
                <p14:cNvPr id="7361" name="Ink 7360">
                  <a:extLst>
                    <a:ext uri="{FF2B5EF4-FFF2-40B4-BE49-F238E27FC236}">
                      <a16:creationId xmlns:a16="http://schemas.microsoft.com/office/drawing/2014/main" id="{D65A4350-B1AA-4563-BAC2-0FC8D645FA55}"/>
                    </a:ext>
                  </a:extLst>
                </p14:cNvPr>
                <p14:cNvContentPartPr/>
                <p14:nvPr/>
              </p14:nvContentPartPr>
              <p14:xfrm>
                <a:off x="7594230" y="4418160"/>
                <a:ext cx="57600" cy="152280"/>
              </p14:xfrm>
            </p:contentPart>
          </mc:Choice>
          <mc:Fallback xmlns="">
            <p:pic>
              <p:nvPicPr>
                <p:cNvPr id="7361" name="Ink 7360">
                  <a:extLst>
                    <a:ext uri="{FF2B5EF4-FFF2-40B4-BE49-F238E27FC236}">
                      <a16:creationId xmlns:a16="http://schemas.microsoft.com/office/drawing/2014/main" id="{D65A4350-B1AA-4563-BAC2-0FC8D645FA55}"/>
                    </a:ext>
                  </a:extLst>
                </p:cNvPr>
                <p:cNvPicPr/>
                <p:nvPr/>
              </p:nvPicPr>
              <p:blipFill>
                <a:blip r:embed="rId1193"/>
                <a:stretch>
                  <a:fillRect/>
                </a:stretch>
              </p:blipFill>
              <p:spPr>
                <a:xfrm>
                  <a:off x="7585230" y="4409160"/>
                  <a:ext cx="7524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1194">
              <p14:nvContentPartPr>
                <p14:cNvPr id="7362" name="Ink 7361">
                  <a:extLst>
                    <a:ext uri="{FF2B5EF4-FFF2-40B4-BE49-F238E27FC236}">
                      <a16:creationId xmlns:a16="http://schemas.microsoft.com/office/drawing/2014/main" id="{A96A7528-B93D-4D99-9254-088800F848B8}"/>
                    </a:ext>
                  </a:extLst>
                </p14:cNvPr>
                <p14:cNvContentPartPr/>
                <p14:nvPr/>
              </p14:nvContentPartPr>
              <p14:xfrm>
                <a:off x="7565070" y="4518240"/>
                <a:ext cx="76320" cy="5040"/>
              </p14:xfrm>
            </p:contentPart>
          </mc:Choice>
          <mc:Fallback xmlns="">
            <p:pic>
              <p:nvPicPr>
                <p:cNvPr id="7362" name="Ink 7361">
                  <a:extLst>
                    <a:ext uri="{FF2B5EF4-FFF2-40B4-BE49-F238E27FC236}">
                      <a16:creationId xmlns:a16="http://schemas.microsoft.com/office/drawing/2014/main" id="{A96A7528-B93D-4D99-9254-088800F848B8}"/>
                    </a:ext>
                  </a:extLst>
                </p:cNvPr>
                <p:cNvPicPr/>
                <p:nvPr/>
              </p:nvPicPr>
              <p:blipFill>
                <a:blip r:embed="rId1195"/>
                <a:stretch>
                  <a:fillRect/>
                </a:stretch>
              </p:blipFill>
              <p:spPr>
                <a:xfrm>
                  <a:off x="7556430" y="4509600"/>
                  <a:ext cx="93960" cy="22680"/>
                </a:xfrm>
                <a:prstGeom prst="rect">
                  <a:avLst/>
                </a:prstGeom>
              </p:spPr>
            </p:pic>
          </mc:Fallback>
        </mc:AlternateContent>
        <mc:AlternateContent xmlns:mc="http://schemas.openxmlformats.org/markup-compatibility/2006" xmlns:p14="http://schemas.microsoft.com/office/powerpoint/2010/main">
          <mc:Choice Requires="p14">
            <p:contentPart p14:bwMode="auto" r:id="rId1196">
              <p14:nvContentPartPr>
                <p14:cNvPr id="7363" name="Ink 7362">
                  <a:extLst>
                    <a:ext uri="{FF2B5EF4-FFF2-40B4-BE49-F238E27FC236}">
                      <a16:creationId xmlns:a16="http://schemas.microsoft.com/office/drawing/2014/main" id="{07D32BAC-C14B-439D-971E-1C80DF0B4C26}"/>
                    </a:ext>
                  </a:extLst>
                </p14:cNvPr>
                <p14:cNvContentPartPr/>
                <p14:nvPr/>
              </p14:nvContentPartPr>
              <p14:xfrm>
                <a:off x="7643910" y="4555320"/>
                <a:ext cx="93240" cy="60120"/>
              </p14:xfrm>
            </p:contentPart>
          </mc:Choice>
          <mc:Fallback xmlns="">
            <p:pic>
              <p:nvPicPr>
                <p:cNvPr id="7363" name="Ink 7362">
                  <a:extLst>
                    <a:ext uri="{FF2B5EF4-FFF2-40B4-BE49-F238E27FC236}">
                      <a16:creationId xmlns:a16="http://schemas.microsoft.com/office/drawing/2014/main" id="{07D32BAC-C14B-439D-971E-1C80DF0B4C26}"/>
                    </a:ext>
                  </a:extLst>
                </p:cNvPr>
                <p:cNvPicPr/>
                <p:nvPr/>
              </p:nvPicPr>
              <p:blipFill>
                <a:blip r:embed="rId1197"/>
                <a:stretch>
                  <a:fillRect/>
                </a:stretch>
              </p:blipFill>
              <p:spPr>
                <a:xfrm>
                  <a:off x="7635270" y="4546680"/>
                  <a:ext cx="11088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1198">
              <p14:nvContentPartPr>
                <p14:cNvPr id="7365" name="Ink 7364">
                  <a:extLst>
                    <a:ext uri="{FF2B5EF4-FFF2-40B4-BE49-F238E27FC236}">
                      <a16:creationId xmlns:a16="http://schemas.microsoft.com/office/drawing/2014/main" id="{DB9C6013-5826-47BE-B703-EABAA6E8DEF1}"/>
                    </a:ext>
                  </a:extLst>
                </p14:cNvPr>
                <p14:cNvContentPartPr/>
                <p14:nvPr/>
              </p14:nvContentPartPr>
              <p14:xfrm>
                <a:off x="7800150" y="4425000"/>
                <a:ext cx="65160" cy="146520"/>
              </p14:xfrm>
            </p:contentPart>
          </mc:Choice>
          <mc:Fallback xmlns="">
            <p:pic>
              <p:nvPicPr>
                <p:cNvPr id="7365" name="Ink 7364">
                  <a:extLst>
                    <a:ext uri="{FF2B5EF4-FFF2-40B4-BE49-F238E27FC236}">
                      <a16:creationId xmlns:a16="http://schemas.microsoft.com/office/drawing/2014/main" id="{DB9C6013-5826-47BE-B703-EABAA6E8DEF1}"/>
                    </a:ext>
                  </a:extLst>
                </p:cNvPr>
                <p:cNvPicPr/>
                <p:nvPr/>
              </p:nvPicPr>
              <p:blipFill>
                <a:blip r:embed="rId1199"/>
                <a:stretch>
                  <a:fillRect/>
                </a:stretch>
              </p:blipFill>
              <p:spPr>
                <a:xfrm>
                  <a:off x="7791150" y="4416360"/>
                  <a:ext cx="828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1200">
              <p14:nvContentPartPr>
                <p14:cNvPr id="7366" name="Ink 7365">
                  <a:extLst>
                    <a:ext uri="{FF2B5EF4-FFF2-40B4-BE49-F238E27FC236}">
                      <a16:creationId xmlns:a16="http://schemas.microsoft.com/office/drawing/2014/main" id="{705FEB96-F04C-4134-9A72-A3F63921F746}"/>
                    </a:ext>
                  </a:extLst>
                </p14:cNvPr>
                <p14:cNvContentPartPr/>
                <p14:nvPr/>
              </p14:nvContentPartPr>
              <p14:xfrm>
                <a:off x="7772070" y="4506360"/>
                <a:ext cx="70200" cy="5400"/>
              </p14:xfrm>
            </p:contentPart>
          </mc:Choice>
          <mc:Fallback xmlns="">
            <p:pic>
              <p:nvPicPr>
                <p:cNvPr id="7366" name="Ink 7365">
                  <a:extLst>
                    <a:ext uri="{FF2B5EF4-FFF2-40B4-BE49-F238E27FC236}">
                      <a16:creationId xmlns:a16="http://schemas.microsoft.com/office/drawing/2014/main" id="{705FEB96-F04C-4134-9A72-A3F63921F746}"/>
                    </a:ext>
                  </a:extLst>
                </p:cNvPr>
                <p:cNvPicPr/>
                <p:nvPr/>
              </p:nvPicPr>
              <p:blipFill>
                <a:blip r:embed="rId1201"/>
                <a:stretch>
                  <a:fillRect/>
                </a:stretch>
              </p:blipFill>
              <p:spPr>
                <a:xfrm>
                  <a:off x="7763070" y="4497360"/>
                  <a:ext cx="8784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202">
              <p14:nvContentPartPr>
                <p14:cNvPr id="7368" name="Ink 7367">
                  <a:extLst>
                    <a:ext uri="{FF2B5EF4-FFF2-40B4-BE49-F238E27FC236}">
                      <a16:creationId xmlns:a16="http://schemas.microsoft.com/office/drawing/2014/main" id="{7A8794CE-643A-47E9-BAB5-EB65F1D3CC79}"/>
                    </a:ext>
                  </a:extLst>
                </p14:cNvPr>
                <p14:cNvContentPartPr/>
                <p14:nvPr/>
              </p14:nvContentPartPr>
              <p14:xfrm>
                <a:off x="7850550" y="4354440"/>
                <a:ext cx="96120" cy="284400"/>
              </p14:xfrm>
            </p:contentPart>
          </mc:Choice>
          <mc:Fallback xmlns="">
            <p:pic>
              <p:nvPicPr>
                <p:cNvPr id="7368" name="Ink 7367">
                  <a:extLst>
                    <a:ext uri="{FF2B5EF4-FFF2-40B4-BE49-F238E27FC236}">
                      <a16:creationId xmlns:a16="http://schemas.microsoft.com/office/drawing/2014/main" id="{7A8794CE-643A-47E9-BAB5-EB65F1D3CC79}"/>
                    </a:ext>
                  </a:extLst>
                </p:cNvPr>
                <p:cNvPicPr/>
                <p:nvPr/>
              </p:nvPicPr>
              <p:blipFill>
                <a:blip r:embed="rId1203"/>
                <a:stretch>
                  <a:fillRect/>
                </a:stretch>
              </p:blipFill>
              <p:spPr>
                <a:xfrm>
                  <a:off x="7841910" y="4345440"/>
                  <a:ext cx="113760" cy="302040"/>
                </a:xfrm>
                <a:prstGeom prst="rect">
                  <a:avLst/>
                </a:prstGeom>
              </p:spPr>
            </p:pic>
          </mc:Fallback>
        </mc:AlternateContent>
      </p:grpSp>
      <p:grpSp>
        <p:nvGrpSpPr>
          <p:cNvPr id="7372" name="Group 7371">
            <a:extLst>
              <a:ext uri="{FF2B5EF4-FFF2-40B4-BE49-F238E27FC236}">
                <a16:creationId xmlns:a16="http://schemas.microsoft.com/office/drawing/2014/main" id="{83289DAC-A5C8-47C8-9003-3490660DBD2D}"/>
              </a:ext>
            </a:extLst>
          </p:cNvPr>
          <p:cNvGrpSpPr/>
          <p:nvPr/>
        </p:nvGrpSpPr>
        <p:grpSpPr>
          <a:xfrm>
            <a:off x="8163150" y="4414920"/>
            <a:ext cx="156240" cy="147240"/>
            <a:chOff x="8163150" y="4414920"/>
            <a:chExt cx="156240" cy="147240"/>
          </a:xfrm>
        </p:grpSpPr>
        <mc:AlternateContent xmlns:mc="http://schemas.openxmlformats.org/markup-compatibility/2006" xmlns:p14="http://schemas.microsoft.com/office/powerpoint/2010/main">
          <mc:Choice Requires="p14">
            <p:contentPart p14:bwMode="auto" r:id="rId1204">
              <p14:nvContentPartPr>
                <p14:cNvPr id="7370" name="Ink 7369">
                  <a:extLst>
                    <a:ext uri="{FF2B5EF4-FFF2-40B4-BE49-F238E27FC236}">
                      <a16:creationId xmlns:a16="http://schemas.microsoft.com/office/drawing/2014/main" id="{671A27F5-3D5A-4CC4-A7F1-878DAF6250ED}"/>
                    </a:ext>
                  </a:extLst>
                </p14:cNvPr>
                <p14:cNvContentPartPr/>
                <p14:nvPr/>
              </p14:nvContentPartPr>
              <p14:xfrm>
                <a:off x="8202390" y="4414920"/>
                <a:ext cx="37080" cy="147240"/>
              </p14:xfrm>
            </p:contentPart>
          </mc:Choice>
          <mc:Fallback xmlns="">
            <p:pic>
              <p:nvPicPr>
                <p:cNvPr id="7370" name="Ink 7369">
                  <a:extLst>
                    <a:ext uri="{FF2B5EF4-FFF2-40B4-BE49-F238E27FC236}">
                      <a16:creationId xmlns:a16="http://schemas.microsoft.com/office/drawing/2014/main" id="{671A27F5-3D5A-4CC4-A7F1-878DAF6250ED}"/>
                    </a:ext>
                  </a:extLst>
                </p:cNvPr>
                <p:cNvPicPr/>
                <p:nvPr/>
              </p:nvPicPr>
              <p:blipFill>
                <a:blip r:embed="rId1205"/>
                <a:stretch>
                  <a:fillRect/>
                </a:stretch>
              </p:blipFill>
              <p:spPr>
                <a:xfrm>
                  <a:off x="8193750" y="4406280"/>
                  <a:ext cx="5472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06">
              <p14:nvContentPartPr>
                <p14:cNvPr id="7371" name="Ink 7370">
                  <a:extLst>
                    <a:ext uri="{FF2B5EF4-FFF2-40B4-BE49-F238E27FC236}">
                      <a16:creationId xmlns:a16="http://schemas.microsoft.com/office/drawing/2014/main" id="{15FD93F3-762E-4908-8504-FAB5D95DC53D}"/>
                    </a:ext>
                  </a:extLst>
                </p14:cNvPr>
                <p14:cNvContentPartPr/>
                <p14:nvPr/>
              </p14:nvContentPartPr>
              <p14:xfrm>
                <a:off x="8163150" y="4483680"/>
                <a:ext cx="156240" cy="23400"/>
              </p14:xfrm>
            </p:contentPart>
          </mc:Choice>
          <mc:Fallback xmlns="">
            <p:pic>
              <p:nvPicPr>
                <p:cNvPr id="7371" name="Ink 7370">
                  <a:extLst>
                    <a:ext uri="{FF2B5EF4-FFF2-40B4-BE49-F238E27FC236}">
                      <a16:creationId xmlns:a16="http://schemas.microsoft.com/office/drawing/2014/main" id="{15FD93F3-762E-4908-8504-FAB5D95DC53D}"/>
                    </a:ext>
                  </a:extLst>
                </p:cNvPr>
                <p:cNvPicPr/>
                <p:nvPr/>
              </p:nvPicPr>
              <p:blipFill>
                <a:blip r:embed="rId1207"/>
                <a:stretch>
                  <a:fillRect/>
                </a:stretch>
              </p:blipFill>
              <p:spPr>
                <a:xfrm>
                  <a:off x="8154150" y="4474680"/>
                  <a:ext cx="173880" cy="41040"/>
                </a:xfrm>
                <a:prstGeom prst="rect">
                  <a:avLst/>
                </a:prstGeom>
              </p:spPr>
            </p:pic>
          </mc:Fallback>
        </mc:AlternateContent>
      </p:grpSp>
      <p:grpSp>
        <p:nvGrpSpPr>
          <p:cNvPr id="7379" name="Group 7378">
            <a:extLst>
              <a:ext uri="{FF2B5EF4-FFF2-40B4-BE49-F238E27FC236}">
                <a16:creationId xmlns:a16="http://schemas.microsoft.com/office/drawing/2014/main" id="{646DDF90-4ECB-410A-8488-EC1DA404F222}"/>
              </a:ext>
            </a:extLst>
          </p:cNvPr>
          <p:cNvGrpSpPr/>
          <p:nvPr/>
        </p:nvGrpSpPr>
        <p:grpSpPr>
          <a:xfrm>
            <a:off x="8513430" y="4379280"/>
            <a:ext cx="475560" cy="428040"/>
            <a:chOff x="8513430" y="4379280"/>
            <a:chExt cx="475560" cy="428040"/>
          </a:xfrm>
        </p:grpSpPr>
        <mc:AlternateContent xmlns:mc="http://schemas.openxmlformats.org/markup-compatibility/2006" xmlns:p14="http://schemas.microsoft.com/office/powerpoint/2010/main">
          <mc:Choice Requires="p14">
            <p:contentPart p14:bwMode="auto" r:id="rId1208">
              <p14:nvContentPartPr>
                <p14:cNvPr id="7373" name="Ink 7372">
                  <a:extLst>
                    <a:ext uri="{FF2B5EF4-FFF2-40B4-BE49-F238E27FC236}">
                      <a16:creationId xmlns:a16="http://schemas.microsoft.com/office/drawing/2014/main" id="{DCFD6FC6-F969-498A-9A2D-BF702C02D16A}"/>
                    </a:ext>
                  </a:extLst>
                </p14:cNvPr>
                <p14:cNvContentPartPr/>
                <p14:nvPr/>
              </p14:nvContentPartPr>
              <p14:xfrm>
                <a:off x="8513430" y="4395120"/>
                <a:ext cx="121320" cy="155520"/>
              </p14:xfrm>
            </p:contentPart>
          </mc:Choice>
          <mc:Fallback xmlns="">
            <p:pic>
              <p:nvPicPr>
                <p:cNvPr id="7373" name="Ink 7372">
                  <a:extLst>
                    <a:ext uri="{FF2B5EF4-FFF2-40B4-BE49-F238E27FC236}">
                      <a16:creationId xmlns:a16="http://schemas.microsoft.com/office/drawing/2014/main" id="{DCFD6FC6-F969-498A-9A2D-BF702C02D16A}"/>
                    </a:ext>
                  </a:extLst>
                </p:cNvPr>
                <p:cNvPicPr/>
                <p:nvPr/>
              </p:nvPicPr>
              <p:blipFill>
                <a:blip r:embed="rId1209"/>
                <a:stretch>
                  <a:fillRect/>
                </a:stretch>
              </p:blipFill>
              <p:spPr>
                <a:xfrm>
                  <a:off x="8504430" y="4386120"/>
                  <a:ext cx="138960" cy="173160"/>
                </a:xfrm>
                <a:prstGeom prst="rect">
                  <a:avLst/>
                </a:prstGeom>
              </p:spPr>
            </p:pic>
          </mc:Fallback>
        </mc:AlternateContent>
        <mc:AlternateContent xmlns:mc="http://schemas.openxmlformats.org/markup-compatibility/2006" xmlns:p14="http://schemas.microsoft.com/office/powerpoint/2010/main">
          <mc:Choice Requires="p14">
            <p:contentPart p14:bwMode="auto" r:id="rId1210">
              <p14:nvContentPartPr>
                <p14:cNvPr id="7374" name="Ink 7373">
                  <a:extLst>
                    <a:ext uri="{FF2B5EF4-FFF2-40B4-BE49-F238E27FC236}">
                      <a16:creationId xmlns:a16="http://schemas.microsoft.com/office/drawing/2014/main" id="{84F7C67A-115E-4400-9BAC-ADF7CBFFEBAF}"/>
                    </a:ext>
                  </a:extLst>
                </p14:cNvPr>
                <p14:cNvContentPartPr/>
                <p14:nvPr/>
              </p14:nvContentPartPr>
              <p14:xfrm>
                <a:off x="8545470" y="4496640"/>
                <a:ext cx="82080" cy="10800"/>
              </p14:xfrm>
            </p:contentPart>
          </mc:Choice>
          <mc:Fallback xmlns="">
            <p:pic>
              <p:nvPicPr>
                <p:cNvPr id="7374" name="Ink 7373">
                  <a:extLst>
                    <a:ext uri="{FF2B5EF4-FFF2-40B4-BE49-F238E27FC236}">
                      <a16:creationId xmlns:a16="http://schemas.microsoft.com/office/drawing/2014/main" id="{84F7C67A-115E-4400-9BAC-ADF7CBFFEBAF}"/>
                    </a:ext>
                  </a:extLst>
                </p:cNvPr>
                <p:cNvPicPr/>
                <p:nvPr/>
              </p:nvPicPr>
              <p:blipFill>
                <a:blip r:embed="rId1211"/>
                <a:stretch>
                  <a:fillRect/>
                </a:stretch>
              </p:blipFill>
              <p:spPr>
                <a:xfrm>
                  <a:off x="8536830" y="4488000"/>
                  <a:ext cx="9972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12">
              <p14:nvContentPartPr>
                <p14:cNvPr id="7375" name="Ink 7374">
                  <a:extLst>
                    <a:ext uri="{FF2B5EF4-FFF2-40B4-BE49-F238E27FC236}">
                      <a16:creationId xmlns:a16="http://schemas.microsoft.com/office/drawing/2014/main" id="{9AB732C8-AC5E-48CC-A765-A348790D5DBC}"/>
                    </a:ext>
                  </a:extLst>
                </p14:cNvPr>
                <p14:cNvContentPartPr/>
                <p14:nvPr/>
              </p14:nvContentPartPr>
              <p14:xfrm>
                <a:off x="8684790" y="4507080"/>
                <a:ext cx="59400" cy="55080"/>
              </p14:xfrm>
            </p:contentPart>
          </mc:Choice>
          <mc:Fallback xmlns="">
            <p:pic>
              <p:nvPicPr>
                <p:cNvPr id="7375" name="Ink 7374">
                  <a:extLst>
                    <a:ext uri="{FF2B5EF4-FFF2-40B4-BE49-F238E27FC236}">
                      <a16:creationId xmlns:a16="http://schemas.microsoft.com/office/drawing/2014/main" id="{9AB732C8-AC5E-48CC-A765-A348790D5DBC}"/>
                    </a:ext>
                  </a:extLst>
                </p:cNvPr>
                <p:cNvPicPr/>
                <p:nvPr/>
              </p:nvPicPr>
              <p:blipFill>
                <a:blip r:embed="rId1213"/>
                <a:stretch>
                  <a:fillRect/>
                </a:stretch>
              </p:blipFill>
              <p:spPr>
                <a:xfrm>
                  <a:off x="8676150" y="4498440"/>
                  <a:ext cx="77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1214">
              <p14:nvContentPartPr>
                <p14:cNvPr id="7376" name="Ink 7375">
                  <a:extLst>
                    <a:ext uri="{FF2B5EF4-FFF2-40B4-BE49-F238E27FC236}">
                      <a16:creationId xmlns:a16="http://schemas.microsoft.com/office/drawing/2014/main" id="{45A8615D-F0D7-448B-BCA3-F92B8BB76A3D}"/>
                    </a:ext>
                  </a:extLst>
                </p14:cNvPr>
                <p14:cNvContentPartPr/>
                <p14:nvPr/>
              </p14:nvContentPartPr>
              <p14:xfrm>
                <a:off x="8810070" y="4379280"/>
                <a:ext cx="178920" cy="162000"/>
              </p14:xfrm>
            </p:contentPart>
          </mc:Choice>
          <mc:Fallback xmlns="">
            <p:pic>
              <p:nvPicPr>
                <p:cNvPr id="7376" name="Ink 7375">
                  <a:extLst>
                    <a:ext uri="{FF2B5EF4-FFF2-40B4-BE49-F238E27FC236}">
                      <a16:creationId xmlns:a16="http://schemas.microsoft.com/office/drawing/2014/main" id="{45A8615D-F0D7-448B-BCA3-F92B8BB76A3D}"/>
                    </a:ext>
                  </a:extLst>
                </p:cNvPr>
                <p:cNvPicPr/>
                <p:nvPr/>
              </p:nvPicPr>
              <p:blipFill>
                <a:blip r:embed="rId1215"/>
                <a:stretch>
                  <a:fillRect/>
                </a:stretch>
              </p:blipFill>
              <p:spPr>
                <a:xfrm>
                  <a:off x="8801070" y="4370280"/>
                  <a:ext cx="1965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1216">
              <p14:nvContentPartPr>
                <p14:cNvPr id="7377" name="Ink 7376">
                  <a:extLst>
                    <a:ext uri="{FF2B5EF4-FFF2-40B4-BE49-F238E27FC236}">
                      <a16:creationId xmlns:a16="http://schemas.microsoft.com/office/drawing/2014/main" id="{01A4B485-921D-48D6-B47C-21370D83DB1D}"/>
                    </a:ext>
                  </a:extLst>
                </p14:cNvPr>
                <p14:cNvContentPartPr/>
                <p14:nvPr/>
              </p14:nvContentPartPr>
              <p14:xfrm>
                <a:off x="8526390" y="4603560"/>
                <a:ext cx="432720" cy="44640"/>
              </p14:xfrm>
            </p:contentPart>
          </mc:Choice>
          <mc:Fallback xmlns="">
            <p:pic>
              <p:nvPicPr>
                <p:cNvPr id="7377" name="Ink 7376">
                  <a:extLst>
                    <a:ext uri="{FF2B5EF4-FFF2-40B4-BE49-F238E27FC236}">
                      <a16:creationId xmlns:a16="http://schemas.microsoft.com/office/drawing/2014/main" id="{01A4B485-921D-48D6-B47C-21370D83DB1D}"/>
                    </a:ext>
                  </a:extLst>
                </p:cNvPr>
                <p:cNvPicPr/>
                <p:nvPr/>
              </p:nvPicPr>
              <p:blipFill>
                <a:blip r:embed="rId1217"/>
                <a:stretch>
                  <a:fillRect/>
                </a:stretch>
              </p:blipFill>
              <p:spPr>
                <a:xfrm>
                  <a:off x="8517750" y="4594920"/>
                  <a:ext cx="4503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1218">
              <p14:nvContentPartPr>
                <p14:cNvPr id="7378" name="Ink 7377">
                  <a:extLst>
                    <a:ext uri="{FF2B5EF4-FFF2-40B4-BE49-F238E27FC236}">
                      <a16:creationId xmlns:a16="http://schemas.microsoft.com/office/drawing/2014/main" id="{7EB6F4BD-7D9F-469E-917E-FC4635512686}"/>
                    </a:ext>
                  </a:extLst>
                </p14:cNvPr>
                <p14:cNvContentPartPr/>
                <p14:nvPr/>
              </p14:nvContentPartPr>
              <p14:xfrm>
                <a:off x="8726910" y="4673400"/>
                <a:ext cx="123840" cy="133920"/>
              </p14:xfrm>
            </p:contentPart>
          </mc:Choice>
          <mc:Fallback xmlns="">
            <p:pic>
              <p:nvPicPr>
                <p:cNvPr id="7378" name="Ink 7377">
                  <a:extLst>
                    <a:ext uri="{FF2B5EF4-FFF2-40B4-BE49-F238E27FC236}">
                      <a16:creationId xmlns:a16="http://schemas.microsoft.com/office/drawing/2014/main" id="{7EB6F4BD-7D9F-469E-917E-FC4635512686}"/>
                    </a:ext>
                  </a:extLst>
                </p:cNvPr>
                <p:cNvPicPr/>
                <p:nvPr/>
              </p:nvPicPr>
              <p:blipFill>
                <a:blip r:embed="rId1219"/>
                <a:stretch>
                  <a:fillRect/>
                </a:stretch>
              </p:blipFill>
              <p:spPr>
                <a:xfrm>
                  <a:off x="8718270" y="4664400"/>
                  <a:ext cx="141480" cy="151560"/>
                </a:xfrm>
                <a:prstGeom prst="rect">
                  <a:avLst/>
                </a:prstGeom>
              </p:spPr>
            </p:pic>
          </mc:Fallback>
        </mc:AlternateContent>
      </p:grpSp>
      <p:grpSp>
        <p:nvGrpSpPr>
          <p:cNvPr id="7384" name="Group 7383">
            <a:extLst>
              <a:ext uri="{FF2B5EF4-FFF2-40B4-BE49-F238E27FC236}">
                <a16:creationId xmlns:a16="http://schemas.microsoft.com/office/drawing/2014/main" id="{C96FE85A-0D57-4756-B850-97E18AD94D1D}"/>
              </a:ext>
            </a:extLst>
          </p:cNvPr>
          <p:cNvGrpSpPr/>
          <p:nvPr/>
        </p:nvGrpSpPr>
        <p:grpSpPr>
          <a:xfrm>
            <a:off x="9170430" y="4477560"/>
            <a:ext cx="295560" cy="141480"/>
            <a:chOff x="9170430" y="4477560"/>
            <a:chExt cx="295560" cy="141480"/>
          </a:xfrm>
        </p:grpSpPr>
        <mc:AlternateContent xmlns:mc="http://schemas.openxmlformats.org/markup-compatibility/2006" xmlns:p14="http://schemas.microsoft.com/office/powerpoint/2010/main">
          <mc:Choice Requires="p14">
            <p:contentPart p14:bwMode="auto" r:id="rId1220">
              <p14:nvContentPartPr>
                <p14:cNvPr id="7380" name="Ink 7379">
                  <a:extLst>
                    <a:ext uri="{FF2B5EF4-FFF2-40B4-BE49-F238E27FC236}">
                      <a16:creationId xmlns:a16="http://schemas.microsoft.com/office/drawing/2014/main" id="{A3B50F60-5527-49C4-9899-70840AEF20A8}"/>
                    </a:ext>
                  </a:extLst>
                </p14:cNvPr>
                <p14:cNvContentPartPr/>
                <p14:nvPr/>
              </p14:nvContentPartPr>
              <p14:xfrm>
                <a:off x="9170430" y="4503840"/>
                <a:ext cx="100080" cy="115200"/>
              </p14:xfrm>
            </p:contentPart>
          </mc:Choice>
          <mc:Fallback xmlns="">
            <p:pic>
              <p:nvPicPr>
                <p:cNvPr id="7380" name="Ink 7379">
                  <a:extLst>
                    <a:ext uri="{FF2B5EF4-FFF2-40B4-BE49-F238E27FC236}">
                      <a16:creationId xmlns:a16="http://schemas.microsoft.com/office/drawing/2014/main" id="{A3B50F60-5527-49C4-9899-70840AEF20A8}"/>
                    </a:ext>
                  </a:extLst>
                </p:cNvPr>
                <p:cNvPicPr/>
                <p:nvPr/>
              </p:nvPicPr>
              <p:blipFill>
                <a:blip r:embed="rId1221"/>
                <a:stretch>
                  <a:fillRect/>
                </a:stretch>
              </p:blipFill>
              <p:spPr>
                <a:xfrm>
                  <a:off x="9161430" y="4495200"/>
                  <a:ext cx="1177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222">
              <p14:nvContentPartPr>
                <p14:cNvPr id="7381" name="Ink 7380">
                  <a:extLst>
                    <a:ext uri="{FF2B5EF4-FFF2-40B4-BE49-F238E27FC236}">
                      <a16:creationId xmlns:a16="http://schemas.microsoft.com/office/drawing/2014/main" id="{F5D8D9B3-FE07-47B5-A86A-8E3483ADC9B2}"/>
                    </a:ext>
                  </a:extLst>
                </p14:cNvPr>
                <p14:cNvContentPartPr/>
                <p14:nvPr/>
              </p14:nvContentPartPr>
              <p14:xfrm>
                <a:off x="9320550" y="4537320"/>
                <a:ext cx="25560" cy="72360"/>
              </p14:xfrm>
            </p:contentPart>
          </mc:Choice>
          <mc:Fallback xmlns="">
            <p:pic>
              <p:nvPicPr>
                <p:cNvPr id="7381" name="Ink 7380">
                  <a:extLst>
                    <a:ext uri="{FF2B5EF4-FFF2-40B4-BE49-F238E27FC236}">
                      <a16:creationId xmlns:a16="http://schemas.microsoft.com/office/drawing/2014/main" id="{F5D8D9B3-FE07-47B5-A86A-8E3483ADC9B2}"/>
                    </a:ext>
                  </a:extLst>
                </p:cNvPr>
                <p:cNvPicPr/>
                <p:nvPr/>
              </p:nvPicPr>
              <p:blipFill>
                <a:blip r:embed="rId1223"/>
                <a:stretch>
                  <a:fillRect/>
                </a:stretch>
              </p:blipFill>
              <p:spPr>
                <a:xfrm>
                  <a:off x="9311550" y="4528320"/>
                  <a:ext cx="4320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224">
              <p14:nvContentPartPr>
                <p14:cNvPr id="7382" name="Ink 7381">
                  <a:extLst>
                    <a:ext uri="{FF2B5EF4-FFF2-40B4-BE49-F238E27FC236}">
                      <a16:creationId xmlns:a16="http://schemas.microsoft.com/office/drawing/2014/main" id="{56125F49-6AD9-446A-AF59-82B7D5297309}"/>
                    </a:ext>
                  </a:extLst>
                </p14:cNvPr>
                <p14:cNvContentPartPr/>
                <p14:nvPr/>
              </p14:nvContentPartPr>
              <p14:xfrm>
                <a:off x="9302190" y="4477560"/>
                <a:ext cx="4680" cy="11520"/>
              </p14:xfrm>
            </p:contentPart>
          </mc:Choice>
          <mc:Fallback xmlns="">
            <p:pic>
              <p:nvPicPr>
                <p:cNvPr id="7382" name="Ink 7381">
                  <a:extLst>
                    <a:ext uri="{FF2B5EF4-FFF2-40B4-BE49-F238E27FC236}">
                      <a16:creationId xmlns:a16="http://schemas.microsoft.com/office/drawing/2014/main" id="{56125F49-6AD9-446A-AF59-82B7D5297309}"/>
                    </a:ext>
                  </a:extLst>
                </p:cNvPr>
                <p:cNvPicPr/>
                <p:nvPr/>
              </p:nvPicPr>
              <p:blipFill>
                <a:blip r:embed="rId1159"/>
                <a:stretch>
                  <a:fillRect/>
                </a:stretch>
              </p:blipFill>
              <p:spPr>
                <a:xfrm>
                  <a:off x="9293190" y="4468920"/>
                  <a:ext cx="223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225">
              <p14:nvContentPartPr>
                <p14:cNvPr id="7383" name="Ink 7382">
                  <a:extLst>
                    <a:ext uri="{FF2B5EF4-FFF2-40B4-BE49-F238E27FC236}">
                      <a16:creationId xmlns:a16="http://schemas.microsoft.com/office/drawing/2014/main" id="{996381E5-7714-4B75-90C2-65608178508D}"/>
                    </a:ext>
                  </a:extLst>
                </p14:cNvPr>
                <p14:cNvContentPartPr/>
                <p14:nvPr/>
              </p14:nvContentPartPr>
              <p14:xfrm>
                <a:off x="9362670" y="4518960"/>
                <a:ext cx="103320" cy="90720"/>
              </p14:xfrm>
            </p:contentPart>
          </mc:Choice>
          <mc:Fallback xmlns="">
            <p:pic>
              <p:nvPicPr>
                <p:cNvPr id="7383" name="Ink 7382">
                  <a:extLst>
                    <a:ext uri="{FF2B5EF4-FFF2-40B4-BE49-F238E27FC236}">
                      <a16:creationId xmlns:a16="http://schemas.microsoft.com/office/drawing/2014/main" id="{996381E5-7714-4B75-90C2-65608178508D}"/>
                    </a:ext>
                  </a:extLst>
                </p:cNvPr>
                <p:cNvPicPr/>
                <p:nvPr/>
              </p:nvPicPr>
              <p:blipFill>
                <a:blip r:embed="rId1226"/>
                <a:stretch>
                  <a:fillRect/>
                </a:stretch>
              </p:blipFill>
              <p:spPr>
                <a:xfrm>
                  <a:off x="9353670" y="4509960"/>
                  <a:ext cx="120960" cy="108360"/>
                </a:xfrm>
                <a:prstGeom prst="rect">
                  <a:avLst/>
                </a:prstGeom>
              </p:spPr>
            </p:pic>
          </mc:Fallback>
        </mc:AlternateContent>
      </p:grpSp>
      <p:grpSp>
        <p:nvGrpSpPr>
          <p:cNvPr id="7399" name="Group 7398">
            <a:extLst>
              <a:ext uri="{FF2B5EF4-FFF2-40B4-BE49-F238E27FC236}">
                <a16:creationId xmlns:a16="http://schemas.microsoft.com/office/drawing/2014/main" id="{204671A7-512E-44ED-A537-AD95E7F17498}"/>
              </a:ext>
            </a:extLst>
          </p:cNvPr>
          <p:cNvGrpSpPr/>
          <p:nvPr/>
        </p:nvGrpSpPr>
        <p:grpSpPr>
          <a:xfrm>
            <a:off x="9565350" y="4370280"/>
            <a:ext cx="736560" cy="326160"/>
            <a:chOff x="9565350" y="4370280"/>
            <a:chExt cx="736560" cy="326160"/>
          </a:xfrm>
        </p:grpSpPr>
        <mc:AlternateContent xmlns:mc="http://schemas.openxmlformats.org/markup-compatibility/2006" xmlns:p14="http://schemas.microsoft.com/office/powerpoint/2010/main">
          <mc:Choice Requires="p14">
            <p:contentPart p14:bwMode="auto" r:id="rId1227">
              <p14:nvContentPartPr>
                <p14:cNvPr id="7385" name="Ink 7384">
                  <a:extLst>
                    <a:ext uri="{FF2B5EF4-FFF2-40B4-BE49-F238E27FC236}">
                      <a16:creationId xmlns:a16="http://schemas.microsoft.com/office/drawing/2014/main" id="{ED294915-91F6-4035-8E4A-B30F140C48A2}"/>
                    </a:ext>
                  </a:extLst>
                </p14:cNvPr>
                <p14:cNvContentPartPr/>
                <p14:nvPr/>
              </p14:nvContentPartPr>
              <p14:xfrm>
                <a:off x="9565350" y="4370280"/>
                <a:ext cx="61920" cy="326160"/>
              </p14:xfrm>
            </p:contentPart>
          </mc:Choice>
          <mc:Fallback xmlns="">
            <p:pic>
              <p:nvPicPr>
                <p:cNvPr id="7385" name="Ink 7384">
                  <a:extLst>
                    <a:ext uri="{FF2B5EF4-FFF2-40B4-BE49-F238E27FC236}">
                      <a16:creationId xmlns:a16="http://schemas.microsoft.com/office/drawing/2014/main" id="{ED294915-91F6-4035-8E4A-B30F140C48A2}"/>
                    </a:ext>
                  </a:extLst>
                </p:cNvPr>
                <p:cNvPicPr/>
                <p:nvPr/>
              </p:nvPicPr>
              <p:blipFill>
                <a:blip r:embed="rId1228"/>
                <a:stretch>
                  <a:fillRect/>
                </a:stretch>
              </p:blipFill>
              <p:spPr>
                <a:xfrm>
                  <a:off x="9556710" y="4361280"/>
                  <a:ext cx="7956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1229">
              <p14:nvContentPartPr>
                <p14:cNvPr id="7386" name="Ink 7385">
                  <a:extLst>
                    <a:ext uri="{FF2B5EF4-FFF2-40B4-BE49-F238E27FC236}">
                      <a16:creationId xmlns:a16="http://schemas.microsoft.com/office/drawing/2014/main" id="{7866EE08-CA18-42AF-98C2-B79837E3B256}"/>
                    </a:ext>
                  </a:extLst>
                </p14:cNvPr>
                <p14:cNvContentPartPr/>
                <p14:nvPr/>
              </p14:nvContentPartPr>
              <p14:xfrm>
                <a:off x="9680190" y="4452360"/>
                <a:ext cx="90360" cy="131040"/>
              </p14:xfrm>
            </p:contentPart>
          </mc:Choice>
          <mc:Fallback xmlns="">
            <p:pic>
              <p:nvPicPr>
                <p:cNvPr id="7386" name="Ink 7385">
                  <a:extLst>
                    <a:ext uri="{FF2B5EF4-FFF2-40B4-BE49-F238E27FC236}">
                      <a16:creationId xmlns:a16="http://schemas.microsoft.com/office/drawing/2014/main" id="{7866EE08-CA18-42AF-98C2-B79837E3B256}"/>
                    </a:ext>
                  </a:extLst>
                </p:cNvPr>
                <p:cNvPicPr/>
                <p:nvPr/>
              </p:nvPicPr>
              <p:blipFill>
                <a:blip r:embed="rId1230"/>
                <a:stretch>
                  <a:fillRect/>
                </a:stretch>
              </p:blipFill>
              <p:spPr>
                <a:xfrm>
                  <a:off x="9671550" y="4443720"/>
                  <a:ext cx="10800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1231">
              <p14:nvContentPartPr>
                <p14:cNvPr id="7387" name="Ink 7386">
                  <a:extLst>
                    <a:ext uri="{FF2B5EF4-FFF2-40B4-BE49-F238E27FC236}">
                      <a16:creationId xmlns:a16="http://schemas.microsoft.com/office/drawing/2014/main" id="{4ACD29A4-644D-4AF9-9863-A63D4A0CCF56}"/>
                    </a:ext>
                  </a:extLst>
                </p14:cNvPr>
                <p14:cNvContentPartPr/>
                <p14:nvPr/>
              </p14:nvContentPartPr>
              <p14:xfrm>
                <a:off x="9798630" y="4440480"/>
                <a:ext cx="144000" cy="56160"/>
              </p14:xfrm>
            </p:contentPart>
          </mc:Choice>
          <mc:Fallback xmlns="">
            <p:pic>
              <p:nvPicPr>
                <p:cNvPr id="7387" name="Ink 7386">
                  <a:extLst>
                    <a:ext uri="{FF2B5EF4-FFF2-40B4-BE49-F238E27FC236}">
                      <a16:creationId xmlns:a16="http://schemas.microsoft.com/office/drawing/2014/main" id="{4ACD29A4-644D-4AF9-9863-A63D4A0CCF56}"/>
                    </a:ext>
                  </a:extLst>
                </p:cNvPr>
                <p:cNvPicPr/>
                <p:nvPr/>
              </p:nvPicPr>
              <p:blipFill>
                <a:blip r:embed="rId1232"/>
                <a:stretch>
                  <a:fillRect/>
                </a:stretch>
              </p:blipFill>
              <p:spPr>
                <a:xfrm>
                  <a:off x="9789630" y="4431840"/>
                  <a:ext cx="16164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1233">
              <p14:nvContentPartPr>
                <p14:cNvPr id="7388" name="Ink 7387">
                  <a:extLst>
                    <a:ext uri="{FF2B5EF4-FFF2-40B4-BE49-F238E27FC236}">
                      <a16:creationId xmlns:a16="http://schemas.microsoft.com/office/drawing/2014/main" id="{FE03448D-6980-4D49-B079-FA1BFF92ABE8}"/>
                    </a:ext>
                  </a:extLst>
                </p14:cNvPr>
                <p14:cNvContentPartPr/>
                <p14:nvPr/>
              </p14:nvContentPartPr>
              <p14:xfrm>
                <a:off x="9856230" y="4457400"/>
                <a:ext cx="28800" cy="116640"/>
              </p14:xfrm>
            </p:contentPart>
          </mc:Choice>
          <mc:Fallback xmlns="">
            <p:pic>
              <p:nvPicPr>
                <p:cNvPr id="7388" name="Ink 7387">
                  <a:extLst>
                    <a:ext uri="{FF2B5EF4-FFF2-40B4-BE49-F238E27FC236}">
                      <a16:creationId xmlns:a16="http://schemas.microsoft.com/office/drawing/2014/main" id="{FE03448D-6980-4D49-B079-FA1BFF92ABE8}"/>
                    </a:ext>
                  </a:extLst>
                </p:cNvPr>
                <p:cNvPicPr/>
                <p:nvPr/>
              </p:nvPicPr>
              <p:blipFill>
                <a:blip r:embed="rId1234"/>
                <a:stretch>
                  <a:fillRect/>
                </a:stretch>
              </p:blipFill>
              <p:spPr>
                <a:xfrm>
                  <a:off x="9847230" y="4448400"/>
                  <a:ext cx="4644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235">
              <p14:nvContentPartPr>
                <p14:cNvPr id="7389" name="Ink 7388">
                  <a:extLst>
                    <a:ext uri="{FF2B5EF4-FFF2-40B4-BE49-F238E27FC236}">
                      <a16:creationId xmlns:a16="http://schemas.microsoft.com/office/drawing/2014/main" id="{1F8BC3E0-2743-438E-BA0B-FF636E3A94DB}"/>
                    </a:ext>
                  </a:extLst>
                </p14:cNvPr>
                <p14:cNvContentPartPr/>
                <p14:nvPr/>
              </p14:nvContentPartPr>
              <p14:xfrm>
                <a:off x="9909510" y="4455240"/>
                <a:ext cx="14760" cy="133200"/>
              </p14:xfrm>
            </p:contentPart>
          </mc:Choice>
          <mc:Fallback xmlns="">
            <p:pic>
              <p:nvPicPr>
                <p:cNvPr id="7389" name="Ink 7388">
                  <a:extLst>
                    <a:ext uri="{FF2B5EF4-FFF2-40B4-BE49-F238E27FC236}">
                      <a16:creationId xmlns:a16="http://schemas.microsoft.com/office/drawing/2014/main" id="{1F8BC3E0-2743-438E-BA0B-FF636E3A94DB}"/>
                    </a:ext>
                  </a:extLst>
                </p:cNvPr>
                <p:cNvPicPr/>
                <p:nvPr/>
              </p:nvPicPr>
              <p:blipFill>
                <a:blip r:embed="rId1236"/>
                <a:stretch>
                  <a:fillRect/>
                </a:stretch>
              </p:blipFill>
              <p:spPr>
                <a:xfrm>
                  <a:off x="9900870" y="4446600"/>
                  <a:ext cx="324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237">
              <p14:nvContentPartPr>
                <p14:cNvPr id="7390" name="Ink 7389">
                  <a:extLst>
                    <a:ext uri="{FF2B5EF4-FFF2-40B4-BE49-F238E27FC236}">
                      <a16:creationId xmlns:a16="http://schemas.microsoft.com/office/drawing/2014/main" id="{3B38013A-3ECD-45C2-B5F8-515BB760C304}"/>
                    </a:ext>
                  </a:extLst>
                </p14:cNvPr>
                <p14:cNvContentPartPr/>
                <p14:nvPr/>
              </p14:nvContentPartPr>
              <p14:xfrm>
                <a:off x="10018950" y="4410600"/>
                <a:ext cx="51480" cy="169560"/>
              </p14:xfrm>
            </p:contentPart>
          </mc:Choice>
          <mc:Fallback xmlns="">
            <p:pic>
              <p:nvPicPr>
                <p:cNvPr id="7390" name="Ink 7389">
                  <a:extLst>
                    <a:ext uri="{FF2B5EF4-FFF2-40B4-BE49-F238E27FC236}">
                      <a16:creationId xmlns:a16="http://schemas.microsoft.com/office/drawing/2014/main" id="{3B38013A-3ECD-45C2-B5F8-515BB760C304}"/>
                    </a:ext>
                  </a:extLst>
                </p:cNvPr>
                <p:cNvPicPr/>
                <p:nvPr/>
              </p:nvPicPr>
              <p:blipFill>
                <a:blip r:embed="rId1238"/>
                <a:stretch>
                  <a:fillRect/>
                </a:stretch>
              </p:blipFill>
              <p:spPr>
                <a:xfrm>
                  <a:off x="10009950" y="4401600"/>
                  <a:ext cx="691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39">
              <p14:nvContentPartPr>
                <p14:cNvPr id="7391" name="Ink 7390">
                  <a:extLst>
                    <a:ext uri="{FF2B5EF4-FFF2-40B4-BE49-F238E27FC236}">
                      <a16:creationId xmlns:a16="http://schemas.microsoft.com/office/drawing/2014/main" id="{56969F7D-8D19-48A4-B4D4-623A67688FC0}"/>
                    </a:ext>
                  </a:extLst>
                </p14:cNvPr>
                <p14:cNvContentPartPr/>
                <p14:nvPr/>
              </p14:nvContentPartPr>
              <p14:xfrm>
                <a:off x="9984030" y="4521480"/>
                <a:ext cx="92160" cy="9720"/>
              </p14:xfrm>
            </p:contentPart>
          </mc:Choice>
          <mc:Fallback xmlns="">
            <p:pic>
              <p:nvPicPr>
                <p:cNvPr id="7391" name="Ink 7390">
                  <a:extLst>
                    <a:ext uri="{FF2B5EF4-FFF2-40B4-BE49-F238E27FC236}">
                      <a16:creationId xmlns:a16="http://schemas.microsoft.com/office/drawing/2014/main" id="{56969F7D-8D19-48A4-B4D4-623A67688FC0}"/>
                    </a:ext>
                  </a:extLst>
                </p:cNvPr>
                <p:cNvPicPr/>
                <p:nvPr/>
              </p:nvPicPr>
              <p:blipFill>
                <a:blip r:embed="rId1240"/>
                <a:stretch>
                  <a:fillRect/>
                </a:stretch>
              </p:blipFill>
              <p:spPr>
                <a:xfrm>
                  <a:off x="9975390" y="4512480"/>
                  <a:ext cx="1098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41">
              <p14:nvContentPartPr>
                <p14:cNvPr id="7392" name="Ink 7391">
                  <a:extLst>
                    <a:ext uri="{FF2B5EF4-FFF2-40B4-BE49-F238E27FC236}">
                      <a16:creationId xmlns:a16="http://schemas.microsoft.com/office/drawing/2014/main" id="{F23D693E-C35B-4AE7-B911-4834DE1746A1}"/>
                    </a:ext>
                  </a:extLst>
                </p14:cNvPr>
                <p14:cNvContentPartPr/>
                <p14:nvPr/>
              </p14:nvContentPartPr>
              <p14:xfrm>
                <a:off x="10096350" y="4556760"/>
                <a:ext cx="54360" cy="58680"/>
              </p14:xfrm>
            </p:contentPart>
          </mc:Choice>
          <mc:Fallback xmlns="">
            <p:pic>
              <p:nvPicPr>
                <p:cNvPr id="7392" name="Ink 7391">
                  <a:extLst>
                    <a:ext uri="{FF2B5EF4-FFF2-40B4-BE49-F238E27FC236}">
                      <a16:creationId xmlns:a16="http://schemas.microsoft.com/office/drawing/2014/main" id="{F23D693E-C35B-4AE7-B911-4834DE1746A1}"/>
                    </a:ext>
                  </a:extLst>
                </p:cNvPr>
                <p:cNvPicPr/>
                <p:nvPr/>
              </p:nvPicPr>
              <p:blipFill>
                <a:blip r:embed="rId1242"/>
                <a:stretch>
                  <a:fillRect/>
                </a:stretch>
              </p:blipFill>
              <p:spPr>
                <a:xfrm>
                  <a:off x="10087710" y="4548120"/>
                  <a:ext cx="72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1243">
              <p14:nvContentPartPr>
                <p14:cNvPr id="7394" name="Ink 7393">
                  <a:extLst>
                    <a:ext uri="{FF2B5EF4-FFF2-40B4-BE49-F238E27FC236}">
                      <a16:creationId xmlns:a16="http://schemas.microsoft.com/office/drawing/2014/main" id="{93562BB4-88DE-4B1D-B1C0-6F7E8891C034}"/>
                    </a:ext>
                  </a:extLst>
                </p14:cNvPr>
                <p14:cNvContentPartPr/>
                <p14:nvPr/>
              </p14:nvContentPartPr>
              <p14:xfrm>
                <a:off x="10229910" y="4395120"/>
                <a:ext cx="69840" cy="186840"/>
              </p14:xfrm>
            </p:contentPart>
          </mc:Choice>
          <mc:Fallback xmlns="">
            <p:pic>
              <p:nvPicPr>
                <p:cNvPr id="7394" name="Ink 7393">
                  <a:extLst>
                    <a:ext uri="{FF2B5EF4-FFF2-40B4-BE49-F238E27FC236}">
                      <a16:creationId xmlns:a16="http://schemas.microsoft.com/office/drawing/2014/main" id="{93562BB4-88DE-4B1D-B1C0-6F7E8891C034}"/>
                    </a:ext>
                  </a:extLst>
                </p:cNvPr>
                <p:cNvPicPr/>
                <p:nvPr/>
              </p:nvPicPr>
              <p:blipFill>
                <a:blip r:embed="rId1244"/>
                <a:stretch>
                  <a:fillRect/>
                </a:stretch>
              </p:blipFill>
              <p:spPr>
                <a:xfrm>
                  <a:off x="10221270" y="4386480"/>
                  <a:ext cx="87480" cy="204480"/>
                </a:xfrm>
                <a:prstGeom prst="rect">
                  <a:avLst/>
                </a:prstGeom>
              </p:spPr>
            </p:pic>
          </mc:Fallback>
        </mc:AlternateContent>
        <mc:AlternateContent xmlns:mc="http://schemas.openxmlformats.org/markup-compatibility/2006" xmlns:p14="http://schemas.microsoft.com/office/powerpoint/2010/main">
          <mc:Choice Requires="p14">
            <p:contentPart p14:bwMode="auto" r:id="rId1245">
              <p14:nvContentPartPr>
                <p14:cNvPr id="7395" name="Ink 7394">
                  <a:extLst>
                    <a:ext uri="{FF2B5EF4-FFF2-40B4-BE49-F238E27FC236}">
                      <a16:creationId xmlns:a16="http://schemas.microsoft.com/office/drawing/2014/main" id="{17B19250-5708-4A0B-9D48-2A1AB37A8152}"/>
                    </a:ext>
                  </a:extLst>
                </p14:cNvPr>
                <p14:cNvContentPartPr/>
                <p14:nvPr/>
              </p14:nvContentPartPr>
              <p14:xfrm>
                <a:off x="10202190" y="4481880"/>
                <a:ext cx="99720" cy="9720"/>
              </p14:xfrm>
            </p:contentPart>
          </mc:Choice>
          <mc:Fallback xmlns="">
            <p:pic>
              <p:nvPicPr>
                <p:cNvPr id="7395" name="Ink 7394">
                  <a:extLst>
                    <a:ext uri="{FF2B5EF4-FFF2-40B4-BE49-F238E27FC236}">
                      <a16:creationId xmlns:a16="http://schemas.microsoft.com/office/drawing/2014/main" id="{17B19250-5708-4A0B-9D48-2A1AB37A8152}"/>
                    </a:ext>
                  </a:extLst>
                </p:cNvPr>
                <p:cNvPicPr/>
                <p:nvPr/>
              </p:nvPicPr>
              <p:blipFill>
                <a:blip r:embed="rId1246"/>
                <a:stretch>
                  <a:fillRect/>
                </a:stretch>
              </p:blipFill>
              <p:spPr>
                <a:xfrm>
                  <a:off x="10193190" y="4472880"/>
                  <a:ext cx="117360" cy="27360"/>
                </a:xfrm>
                <a:prstGeom prst="rect">
                  <a:avLst/>
                </a:prstGeom>
              </p:spPr>
            </p:pic>
          </mc:Fallback>
        </mc:AlternateContent>
      </p:grpSp>
      <p:grpSp>
        <p:nvGrpSpPr>
          <p:cNvPr id="7398" name="Group 7397">
            <a:extLst>
              <a:ext uri="{FF2B5EF4-FFF2-40B4-BE49-F238E27FC236}">
                <a16:creationId xmlns:a16="http://schemas.microsoft.com/office/drawing/2014/main" id="{ECEE2014-BA98-47F8-AD51-C84AF40CCC78}"/>
              </a:ext>
            </a:extLst>
          </p:cNvPr>
          <p:cNvGrpSpPr/>
          <p:nvPr/>
        </p:nvGrpSpPr>
        <p:grpSpPr>
          <a:xfrm>
            <a:off x="10448070" y="4448760"/>
            <a:ext cx="114120" cy="83880"/>
            <a:chOff x="10448070" y="4448760"/>
            <a:chExt cx="114120" cy="83880"/>
          </a:xfrm>
        </p:grpSpPr>
        <mc:AlternateContent xmlns:mc="http://schemas.openxmlformats.org/markup-compatibility/2006" xmlns:p14="http://schemas.microsoft.com/office/powerpoint/2010/main">
          <mc:Choice Requires="p14">
            <p:contentPart p14:bwMode="auto" r:id="rId1247">
              <p14:nvContentPartPr>
                <p14:cNvPr id="7396" name="Ink 7395">
                  <a:extLst>
                    <a:ext uri="{FF2B5EF4-FFF2-40B4-BE49-F238E27FC236}">
                      <a16:creationId xmlns:a16="http://schemas.microsoft.com/office/drawing/2014/main" id="{F091D1AE-AF66-4E25-B78E-2887A3B81038}"/>
                    </a:ext>
                  </a:extLst>
                </p14:cNvPr>
                <p14:cNvContentPartPr/>
                <p14:nvPr/>
              </p14:nvContentPartPr>
              <p14:xfrm>
                <a:off x="10494510" y="4448760"/>
                <a:ext cx="12600" cy="83880"/>
              </p14:xfrm>
            </p:contentPart>
          </mc:Choice>
          <mc:Fallback xmlns="">
            <p:pic>
              <p:nvPicPr>
                <p:cNvPr id="7396" name="Ink 7395">
                  <a:extLst>
                    <a:ext uri="{FF2B5EF4-FFF2-40B4-BE49-F238E27FC236}">
                      <a16:creationId xmlns:a16="http://schemas.microsoft.com/office/drawing/2014/main" id="{F091D1AE-AF66-4E25-B78E-2887A3B81038}"/>
                    </a:ext>
                  </a:extLst>
                </p:cNvPr>
                <p:cNvPicPr/>
                <p:nvPr/>
              </p:nvPicPr>
              <p:blipFill>
                <a:blip r:embed="rId1248"/>
                <a:stretch>
                  <a:fillRect/>
                </a:stretch>
              </p:blipFill>
              <p:spPr>
                <a:xfrm>
                  <a:off x="10485870" y="4440120"/>
                  <a:ext cx="3024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1249">
              <p14:nvContentPartPr>
                <p14:cNvPr id="7397" name="Ink 7396">
                  <a:extLst>
                    <a:ext uri="{FF2B5EF4-FFF2-40B4-BE49-F238E27FC236}">
                      <a16:creationId xmlns:a16="http://schemas.microsoft.com/office/drawing/2014/main" id="{D3AA05D8-7D8F-4ECD-BFA6-A98FA91F4C86}"/>
                    </a:ext>
                  </a:extLst>
                </p14:cNvPr>
                <p14:cNvContentPartPr/>
                <p14:nvPr/>
              </p14:nvContentPartPr>
              <p14:xfrm>
                <a:off x="10448070" y="4494480"/>
                <a:ext cx="114120" cy="6840"/>
              </p14:xfrm>
            </p:contentPart>
          </mc:Choice>
          <mc:Fallback xmlns="">
            <p:pic>
              <p:nvPicPr>
                <p:cNvPr id="7397" name="Ink 7396">
                  <a:extLst>
                    <a:ext uri="{FF2B5EF4-FFF2-40B4-BE49-F238E27FC236}">
                      <a16:creationId xmlns:a16="http://schemas.microsoft.com/office/drawing/2014/main" id="{D3AA05D8-7D8F-4ECD-BFA6-A98FA91F4C86}"/>
                    </a:ext>
                  </a:extLst>
                </p:cNvPr>
                <p:cNvPicPr/>
                <p:nvPr/>
              </p:nvPicPr>
              <p:blipFill>
                <a:blip r:embed="rId1250"/>
                <a:stretch>
                  <a:fillRect/>
                </a:stretch>
              </p:blipFill>
              <p:spPr>
                <a:xfrm>
                  <a:off x="10439430" y="4485480"/>
                  <a:ext cx="131760" cy="24480"/>
                </a:xfrm>
                <a:prstGeom prst="rect">
                  <a:avLst/>
                </a:prstGeom>
              </p:spPr>
            </p:pic>
          </mc:Fallback>
        </mc:AlternateContent>
      </p:grpSp>
      <p:grpSp>
        <p:nvGrpSpPr>
          <p:cNvPr id="7412" name="Group 7411">
            <a:extLst>
              <a:ext uri="{FF2B5EF4-FFF2-40B4-BE49-F238E27FC236}">
                <a16:creationId xmlns:a16="http://schemas.microsoft.com/office/drawing/2014/main" id="{601948D6-0A21-4DF2-AC4F-C33F4CF6E574}"/>
              </a:ext>
            </a:extLst>
          </p:cNvPr>
          <p:cNvGrpSpPr/>
          <p:nvPr/>
        </p:nvGrpSpPr>
        <p:grpSpPr>
          <a:xfrm>
            <a:off x="10683870" y="4324560"/>
            <a:ext cx="832320" cy="335520"/>
            <a:chOff x="10683870" y="4324560"/>
            <a:chExt cx="832320" cy="335520"/>
          </a:xfrm>
        </p:grpSpPr>
        <mc:AlternateContent xmlns:mc="http://schemas.openxmlformats.org/markup-compatibility/2006" xmlns:p14="http://schemas.microsoft.com/office/powerpoint/2010/main">
          <mc:Choice Requires="p14">
            <p:contentPart p14:bwMode="auto" r:id="rId1251">
              <p14:nvContentPartPr>
                <p14:cNvPr id="7400" name="Ink 7399">
                  <a:extLst>
                    <a:ext uri="{FF2B5EF4-FFF2-40B4-BE49-F238E27FC236}">
                      <a16:creationId xmlns:a16="http://schemas.microsoft.com/office/drawing/2014/main" id="{E7039C73-6D45-4638-9273-44A81AAAD5E2}"/>
                    </a:ext>
                  </a:extLst>
                </p14:cNvPr>
                <p14:cNvContentPartPr/>
                <p14:nvPr/>
              </p14:nvContentPartPr>
              <p14:xfrm>
                <a:off x="10683870" y="4400160"/>
                <a:ext cx="96480" cy="191520"/>
              </p14:xfrm>
            </p:contentPart>
          </mc:Choice>
          <mc:Fallback xmlns="">
            <p:pic>
              <p:nvPicPr>
                <p:cNvPr id="7400" name="Ink 7399">
                  <a:extLst>
                    <a:ext uri="{FF2B5EF4-FFF2-40B4-BE49-F238E27FC236}">
                      <a16:creationId xmlns:a16="http://schemas.microsoft.com/office/drawing/2014/main" id="{E7039C73-6D45-4638-9273-44A81AAAD5E2}"/>
                    </a:ext>
                  </a:extLst>
                </p:cNvPr>
                <p:cNvPicPr/>
                <p:nvPr/>
              </p:nvPicPr>
              <p:blipFill>
                <a:blip r:embed="rId1252"/>
                <a:stretch>
                  <a:fillRect/>
                </a:stretch>
              </p:blipFill>
              <p:spPr>
                <a:xfrm>
                  <a:off x="10675230" y="4391520"/>
                  <a:ext cx="114120" cy="209160"/>
                </a:xfrm>
                <a:prstGeom prst="rect">
                  <a:avLst/>
                </a:prstGeom>
              </p:spPr>
            </p:pic>
          </mc:Fallback>
        </mc:AlternateContent>
        <mc:AlternateContent xmlns:mc="http://schemas.openxmlformats.org/markup-compatibility/2006" xmlns:p14="http://schemas.microsoft.com/office/powerpoint/2010/main">
          <mc:Choice Requires="p14">
            <p:contentPart p14:bwMode="auto" r:id="rId1253">
              <p14:nvContentPartPr>
                <p14:cNvPr id="7401" name="Ink 7400">
                  <a:extLst>
                    <a:ext uri="{FF2B5EF4-FFF2-40B4-BE49-F238E27FC236}">
                      <a16:creationId xmlns:a16="http://schemas.microsoft.com/office/drawing/2014/main" id="{5E0C4A52-684B-4DE6-A3C3-A91ACCF15759}"/>
                    </a:ext>
                  </a:extLst>
                </p14:cNvPr>
                <p14:cNvContentPartPr/>
                <p14:nvPr/>
              </p14:nvContentPartPr>
              <p14:xfrm>
                <a:off x="10847670" y="4402320"/>
                <a:ext cx="135000" cy="48960"/>
              </p14:xfrm>
            </p:contentPart>
          </mc:Choice>
          <mc:Fallback xmlns="">
            <p:pic>
              <p:nvPicPr>
                <p:cNvPr id="7401" name="Ink 7400">
                  <a:extLst>
                    <a:ext uri="{FF2B5EF4-FFF2-40B4-BE49-F238E27FC236}">
                      <a16:creationId xmlns:a16="http://schemas.microsoft.com/office/drawing/2014/main" id="{5E0C4A52-684B-4DE6-A3C3-A91ACCF15759}"/>
                    </a:ext>
                  </a:extLst>
                </p:cNvPr>
                <p:cNvPicPr/>
                <p:nvPr/>
              </p:nvPicPr>
              <p:blipFill>
                <a:blip r:embed="rId1254"/>
                <a:stretch>
                  <a:fillRect/>
                </a:stretch>
              </p:blipFill>
              <p:spPr>
                <a:xfrm>
                  <a:off x="10838670" y="4393680"/>
                  <a:ext cx="152640" cy="66600"/>
                </a:xfrm>
                <a:prstGeom prst="rect">
                  <a:avLst/>
                </a:prstGeom>
              </p:spPr>
            </p:pic>
          </mc:Fallback>
        </mc:AlternateContent>
        <mc:AlternateContent xmlns:mc="http://schemas.openxmlformats.org/markup-compatibility/2006" xmlns:p14="http://schemas.microsoft.com/office/powerpoint/2010/main">
          <mc:Choice Requires="p14">
            <p:contentPart p14:bwMode="auto" r:id="rId1255">
              <p14:nvContentPartPr>
                <p14:cNvPr id="7402" name="Ink 7401">
                  <a:extLst>
                    <a:ext uri="{FF2B5EF4-FFF2-40B4-BE49-F238E27FC236}">
                      <a16:creationId xmlns:a16="http://schemas.microsoft.com/office/drawing/2014/main" id="{A8ABFD94-51D6-4EC9-8F31-380798E36A9A}"/>
                    </a:ext>
                  </a:extLst>
                </p14:cNvPr>
                <p14:cNvContentPartPr/>
                <p14:nvPr/>
              </p14:nvContentPartPr>
              <p14:xfrm>
                <a:off x="10884030" y="4422480"/>
                <a:ext cx="47160" cy="114120"/>
              </p14:xfrm>
            </p:contentPart>
          </mc:Choice>
          <mc:Fallback xmlns="">
            <p:pic>
              <p:nvPicPr>
                <p:cNvPr id="7402" name="Ink 7401">
                  <a:extLst>
                    <a:ext uri="{FF2B5EF4-FFF2-40B4-BE49-F238E27FC236}">
                      <a16:creationId xmlns:a16="http://schemas.microsoft.com/office/drawing/2014/main" id="{A8ABFD94-51D6-4EC9-8F31-380798E36A9A}"/>
                    </a:ext>
                  </a:extLst>
                </p:cNvPr>
                <p:cNvPicPr/>
                <p:nvPr/>
              </p:nvPicPr>
              <p:blipFill>
                <a:blip r:embed="rId1256"/>
                <a:stretch>
                  <a:fillRect/>
                </a:stretch>
              </p:blipFill>
              <p:spPr>
                <a:xfrm>
                  <a:off x="10875030" y="4413480"/>
                  <a:ext cx="6480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257">
              <p14:nvContentPartPr>
                <p14:cNvPr id="7403" name="Ink 7402">
                  <a:extLst>
                    <a:ext uri="{FF2B5EF4-FFF2-40B4-BE49-F238E27FC236}">
                      <a16:creationId xmlns:a16="http://schemas.microsoft.com/office/drawing/2014/main" id="{F7C0E5CC-9594-4A54-AEC7-DAB8BFFE60E9}"/>
                    </a:ext>
                  </a:extLst>
                </p14:cNvPr>
                <p14:cNvContentPartPr/>
                <p14:nvPr/>
              </p14:nvContentPartPr>
              <p14:xfrm>
                <a:off x="10937670" y="4428240"/>
                <a:ext cx="39600" cy="122040"/>
              </p14:xfrm>
            </p:contentPart>
          </mc:Choice>
          <mc:Fallback xmlns="">
            <p:pic>
              <p:nvPicPr>
                <p:cNvPr id="7403" name="Ink 7402">
                  <a:extLst>
                    <a:ext uri="{FF2B5EF4-FFF2-40B4-BE49-F238E27FC236}">
                      <a16:creationId xmlns:a16="http://schemas.microsoft.com/office/drawing/2014/main" id="{F7C0E5CC-9594-4A54-AEC7-DAB8BFFE60E9}"/>
                    </a:ext>
                  </a:extLst>
                </p:cNvPr>
                <p:cNvPicPr/>
                <p:nvPr/>
              </p:nvPicPr>
              <p:blipFill>
                <a:blip r:embed="rId1258"/>
                <a:stretch>
                  <a:fillRect/>
                </a:stretch>
              </p:blipFill>
              <p:spPr>
                <a:xfrm>
                  <a:off x="10928670" y="4419600"/>
                  <a:ext cx="5724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259">
              <p14:nvContentPartPr>
                <p14:cNvPr id="7405" name="Ink 7404">
                  <a:extLst>
                    <a:ext uri="{FF2B5EF4-FFF2-40B4-BE49-F238E27FC236}">
                      <a16:creationId xmlns:a16="http://schemas.microsoft.com/office/drawing/2014/main" id="{B4E0B6B5-F4C0-411D-841A-363AFF9A2FE6}"/>
                    </a:ext>
                  </a:extLst>
                </p14:cNvPr>
                <p14:cNvContentPartPr/>
                <p14:nvPr/>
              </p14:nvContentPartPr>
              <p14:xfrm>
                <a:off x="11065470" y="4379640"/>
                <a:ext cx="90720" cy="165600"/>
              </p14:xfrm>
            </p:contentPart>
          </mc:Choice>
          <mc:Fallback xmlns="">
            <p:pic>
              <p:nvPicPr>
                <p:cNvPr id="7405" name="Ink 7404">
                  <a:extLst>
                    <a:ext uri="{FF2B5EF4-FFF2-40B4-BE49-F238E27FC236}">
                      <a16:creationId xmlns:a16="http://schemas.microsoft.com/office/drawing/2014/main" id="{B4E0B6B5-F4C0-411D-841A-363AFF9A2FE6}"/>
                    </a:ext>
                  </a:extLst>
                </p:cNvPr>
                <p:cNvPicPr/>
                <p:nvPr/>
              </p:nvPicPr>
              <p:blipFill>
                <a:blip r:embed="rId1260"/>
                <a:stretch>
                  <a:fillRect/>
                </a:stretch>
              </p:blipFill>
              <p:spPr>
                <a:xfrm>
                  <a:off x="11056830" y="4371000"/>
                  <a:ext cx="10836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261">
              <p14:nvContentPartPr>
                <p14:cNvPr id="7406" name="Ink 7405">
                  <a:extLst>
                    <a:ext uri="{FF2B5EF4-FFF2-40B4-BE49-F238E27FC236}">
                      <a16:creationId xmlns:a16="http://schemas.microsoft.com/office/drawing/2014/main" id="{8E428616-BCF3-457C-8AA1-751AB8D77B26}"/>
                    </a:ext>
                  </a:extLst>
                </p14:cNvPr>
                <p14:cNvContentPartPr/>
                <p14:nvPr/>
              </p14:nvContentPartPr>
              <p14:xfrm>
                <a:off x="11048550" y="4493040"/>
                <a:ext cx="93240" cy="10800"/>
              </p14:xfrm>
            </p:contentPart>
          </mc:Choice>
          <mc:Fallback xmlns="">
            <p:pic>
              <p:nvPicPr>
                <p:cNvPr id="7406" name="Ink 7405">
                  <a:extLst>
                    <a:ext uri="{FF2B5EF4-FFF2-40B4-BE49-F238E27FC236}">
                      <a16:creationId xmlns:a16="http://schemas.microsoft.com/office/drawing/2014/main" id="{8E428616-BCF3-457C-8AA1-751AB8D77B26}"/>
                    </a:ext>
                  </a:extLst>
                </p:cNvPr>
                <p:cNvPicPr/>
                <p:nvPr/>
              </p:nvPicPr>
              <p:blipFill>
                <a:blip r:embed="rId1262"/>
                <a:stretch>
                  <a:fillRect/>
                </a:stretch>
              </p:blipFill>
              <p:spPr>
                <a:xfrm>
                  <a:off x="11039910" y="4484040"/>
                  <a:ext cx="110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263">
              <p14:nvContentPartPr>
                <p14:cNvPr id="7407" name="Ink 7406">
                  <a:extLst>
                    <a:ext uri="{FF2B5EF4-FFF2-40B4-BE49-F238E27FC236}">
                      <a16:creationId xmlns:a16="http://schemas.microsoft.com/office/drawing/2014/main" id="{A2883B38-2236-4260-AC86-81EA72E078E6}"/>
                    </a:ext>
                  </a:extLst>
                </p14:cNvPr>
                <p14:cNvContentPartPr/>
                <p14:nvPr/>
              </p14:nvContentPartPr>
              <p14:xfrm>
                <a:off x="11141430" y="4531200"/>
                <a:ext cx="126000" cy="64800"/>
              </p14:xfrm>
            </p:contentPart>
          </mc:Choice>
          <mc:Fallback xmlns="">
            <p:pic>
              <p:nvPicPr>
                <p:cNvPr id="7407" name="Ink 7406">
                  <a:extLst>
                    <a:ext uri="{FF2B5EF4-FFF2-40B4-BE49-F238E27FC236}">
                      <a16:creationId xmlns:a16="http://schemas.microsoft.com/office/drawing/2014/main" id="{A2883B38-2236-4260-AC86-81EA72E078E6}"/>
                    </a:ext>
                  </a:extLst>
                </p:cNvPr>
                <p:cNvPicPr/>
                <p:nvPr/>
              </p:nvPicPr>
              <p:blipFill>
                <a:blip r:embed="rId1264"/>
                <a:stretch>
                  <a:fillRect/>
                </a:stretch>
              </p:blipFill>
              <p:spPr>
                <a:xfrm>
                  <a:off x="11132790" y="4522560"/>
                  <a:ext cx="1436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265">
              <p14:nvContentPartPr>
                <p14:cNvPr id="7408" name="Ink 7407">
                  <a:extLst>
                    <a:ext uri="{FF2B5EF4-FFF2-40B4-BE49-F238E27FC236}">
                      <a16:creationId xmlns:a16="http://schemas.microsoft.com/office/drawing/2014/main" id="{DCCCC973-AC87-4AB4-BD6E-20325712BF59}"/>
                    </a:ext>
                  </a:extLst>
                </p14:cNvPr>
                <p14:cNvContentPartPr/>
                <p14:nvPr/>
              </p14:nvContentPartPr>
              <p14:xfrm>
                <a:off x="11333670" y="4392960"/>
                <a:ext cx="68040" cy="170280"/>
              </p14:xfrm>
            </p:contentPart>
          </mc:Choice>
          <mc:Fallback xmlns="">
            <p:pic>
              <p:nvPicPr>
                <p:cNvPr id="7408" name="Ink 7407">
                  <a:extLst>
                    <a:ext uri="{FF2B5EF4-FFF2-40B4-BE49-F238E27FC236}">
                      <a16:creationId xmlns:a16="http://schemas.microsoft.com/office/drawing/2014/main" id="{DCCCC973-AC87-4AB4-BD6E-20325712BF59}"/>
                    </a:ext>
                  </a:extLst>
                </p:cNvPr>
                <p:cNvPicPr/>
                <p:nvPr/>
              </p:nvPicPr>
              <p:blipFill>
                <a:blip r:embed="rId1266"/>
                <a:stretch>
                  <a:fillRect/>
                </a:stretch>
              </p:blipFill>
              <p:spPr>
                <a:xfrm>
                  <a:off x="11324670" y="4383960"/>
                  <a:ext cx="85680" cy="187920"/>
                </a:xfrm>
                <a:prstGeom prst="rect">
                  <a:avLst/>
                </a:prstGeom>
              </p:spPr>
            </p:pic>
          </mc:Fallback>
        </mc:AlternateContent>
        <mc:AlternateContent xmlns:mc="http://schemas.openxmlformats.org/markup-compatibility/2006" xmlns:p14="http://schemas.microsoft.com/office/powerpoint/2010/main">
          <mc:Choice Requires="p14">
            <p:contentPart p14:bwMode="auto" r:id="rId1267">
              <p14:nvContentPartPr>
                <p14:cNvPr id="7409" name="Ink 7408">
                  <a:extLst>
                    <a:ext uri="{FF2B5EF4-FFF2-40B4-BE49-F238E27FC236}">
                      <a16:creationId xmlns:a16="http://schemas.microsoft.com/office/drawing/2014/main" id="{2CD65AA2-8DF1-49E2-B821-2833C61CD8E6}"/>
                    </a:ext>
                  </a:extLst>
                </p14:cNvPr>
                <p14:cNvContentPartPr/>
                <p14:nvPr/>
              </p14:nvContentPartPr>
              <p14:xfrm>
                <a:off x="11299110" y="4470360"/>
                <a:ext cx="107640" cy="17280"/>
              </p14:xfrm>
            </p:contentPart>
          </mc:Choice>
          <mc:Fallback xmlns="">
            <p:pic>
              <p:nvPicPr>
                <p:cNvPr id="7409" name="Ink 7408">
                  <a:extLst>
                    <a:ext uri="{FF2B5EF4-FFF2-40B4-BE49-F238E27FC236}">
                      <a16:creationId xmlns:a16="http://schemas.microsoft.com/office/drawing/2014/main" id="{2CD65AA2-8DF1-49E2-B821-2833C61CD8E6}"/>
                    </a:ext>
                  </a:extLst>
                </p:cNvPr>
                <p:cNvPicPr/>
                <p:nvPr/>
              </p:nvPicPr>
              <p:blipFill>
                <a:blip r:embed="rId1268"/>
                <a:stretch>
                  <a:fillRect/>
                </a:stretch>
              </p:blipFill>
              <p:spPr>
                <a:xfrm>
                  <a:off x="11290470" y="4461360"/>
                  <a:ext cx="12528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1269">
              <p14:nvContentPartPr>
                <p14:cNvPr id="7411" name="Ink 7410">
                  <a:extLst>
                    <a:ext uri="{FF2B5EF4-FFF2-40B4-BE49-F238E27FC236}">
                      <a16:creationId xmlns:a16="http://schemas.microsoft.com/office/drawing/2014/main" id="{4EC18FB2-0590-44C5-8E47-8064C67F0650}"/>
                    </a:ext>
                  </a:extLst>
                </p14:cNvPr>
                <p14:cNvContentPartPr/>
                <p14:nvPr/>
              </p14:nvContentPartPr>
              <p14:xfrm>
                <a:off x="11423310" y="4324560"/>
                <a:ext cx="92880" cy="335520"/>
              </p14:xfrm>
            </p:contentPart>
          </mc:Choice>
          <mc:Fallback xmlns="">
            <p:pic>
              <p:nvPicPr>
                <p:cNvPr id="7411" name="Ink 7410">
                  <a:extLst>
                    <a:ext uri="{FF2B5EF4-FFF2-40B4-BE49-F238E27FC236}">
                      <a16:creationId xmlns:a16="http://schemas.microsoft.com/office/drawing/2014/main" id="{4EC18FB2-0590-44C5-8E47-8064C67F0650}"/>
                    </a:ext>
                  </a:extLst>
                </p:cNvPr>
                <p:cNvPicPr/>
                <p:nvPr/>
              </p:nvPicPr>
              <p:blipFill>
                <a:blip r:embed="rId1270"/>
                <a:stretch>
                  <a:fillRect/>
                </a:stretch>
              </p:blipFill>
              <p:spPr>
                <a:xfrm>
                  <a:off x="11414670" y="4315560"/>
                  <a:ext cx="110520" cy="353160"/>
                </a:xfrm>
                <a:prstGeom prst="rect">
                  <a:avLst/>
                </a:prstGeom>
              </p:spPr>
            </p:pic>
          </mc:Fallback>
        </mc:AlternateContent>
      </p:grpSp>
      <p:sp>
        <p:nvSpPr>
          <p:cNvPr id="7413" name="Left Brace 7412">
            <a:extLst>
              <a:ext uri="{FF2B5EF4-FFF2-40B4-BE49-F238E27FC236}">
                <a16:creationId xmlns:a16="http://schemas.microsoft.com/office/drawing/2014/main" id="{0D1BCDA1-32D2-4B3F-9AE9-EECB84ACCCE2}"/>
              </a:ext>
            </a:extLst>
          </p:cNvPr>
          <p:cNvSpPr/>
          <p:nvPr/>
        </p:nvSpPr>
        <p:spPr bwMode="auto">
          <a:xfrm rot="16200000">
            <a:off x="3950011" y="4359294"/>
            <a:ext cx="540951" cy="1642689"/>
          </a:xfrm>
          <a:prstGeom prst="leftBrace">
            <a:avLst/>
          </a:prstGeom>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a:ln>
                <a:noFill/>
              </a:ln>
              <a:solidFill>
                <a:srgbClr val="FFFF00"/>
              </a:solidFill>
              <a:effectLst/>
              <a:latin typeface="Arial" charset="0"/>
            </a:endParaRPr>
          </a:p>
        </p:txBody>
      </p:sp>
      <p:sp>
        <p:nvSpPr>
          <p:cNvPr id="502" name="Left Brace 501">
            <a:extLst>
              <a:ext uri="{FF2B5EF4-FFF2-40B4-BE49-F238E27FC236}">
                <a16:creationId xmlns:a16="http://schemas.microsoft.com/office/drawing/2014/main" id="{548BFF4E-9DD3-4825-8ACB-EC6146DAF0DF}"/>
              </a:ext>
            </a:extLst>
          </p:cNvPr>
          <p:cNvSpPr/>
          <p:nvPr/>
        </p:nvSpPr>
        <p:spPr bwMode="auto">
          <a:xfrm rot="16200000">
            <a:off x="6420102" y="3960758"/>
            <a:ext cx="540951" cy="2477073"/>
          </a:xfrm>
          <a:prstGeom prst="leftBrace">
            <a:avLst/>
          </a:prstGeom>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a:ln>
                <a:noFill/>
              </a:ln>
              <a:solidFill>
                <a:srgbClr val="FFFF00"/>
              </a:solidFill>
              <a:effectLst/>
              <a:latin typeface="Arial" charset="0"/>
            </a:endParaRPr>
          </a:p>
        </p:txBody>
      </p:sp>
      <p:sp>
        <p:nvSpPr>
          <p:cNvPr id="503" name="Left Brace 502">
            <a:extLst>
              <a:ext uri="{FF2B5EF4-FFF2-40B4-BE49-F238E27FC236}">
                <a16:creationId xmlns:a16="http://schemas.microsoft.com/office/drawing/2014/main" id="{0DD4A67D-9C7D-4063-9F31-F83433B15F28}"/>
              </a:ext>
            </a:extLst>
          </p:cNvPr>
          <p:cNvSpPr/>
          <p:nvPr/>
        </p:nvSpPr>
        <p:spPr bwMode="auto">
          <a:xfrm rot="16200000">
            <a:off x="9436474" y="3963266"/>
            <a:ext cx="540951" cy="2477073"/>
          </a:xfrm>
          <a:prstGeom prst="leftBrace">
            <a:avLst/>
          </a:prstGeom>
          <a:ln/>
        </p:spPr>
        <p:style>
          <a:lnRef idx="1">
            <a:schemeClr val="dk1"/>
          </a:lnRef>
          <a:fillRef idx="0">
            <a:schemeClr val="dk1"/>
          </a:fillRef>
          <a:effectRef idx="0">
            <a:schemeClr val="dk1"/>
          </a:effectRef>
          <a:fontRef idx="minor">
            <a:schemeClr val="tx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200" b="1" i="0" u="none" strike="noStrike" cap="none" normalizeH="0" baseline="0">
              <a:ln>
                <a:noFill/>
              </a:ln>
              <a:solidFill>
                <a:srgbClr val="FFFF00"/>
              </a:solidFill>
              <a:effectLst/>
              <a:latin typeface="Arial" charset="0"/>
            </a:endParaRPr>
          </a:p>
        </p:txBody>
      </p:sp>
      <p:sp>
        <p:nvSpPr>
          <p:cNvPr id="504" name="TextBox 503">
            <a:extLst>
              <a:ext uri="{FF2B5EF4-FFF2-40B4-BE49-F238E27FC236}">
                <a16:creationId xmlns:a16="http://schemas.microsoft.com/office/drawing/2014/main" id="{8ADD7200-EF21-4D84-956B-DF21652C27C9}"/>
              </a:ext>
            </a:extLst>
          </p:cNvPr>
          <p:cNvSpPr txBox="1"/>
          <p:nvPr/>
        </p:nvSpPr>
        <p:spPr>
          <a:xfrm>
            <a:off x="3664317" y="5569360"/>
            <a:ext cx="6931321" cy="276999"/>
          </a:xfrm>
          <a:prstGeom prst="rect">
            <a:avLst/>
          </a:prstGeom>
          <a:noFill/>
        </p:spPr>
        <p:txBody>
          <a:bodyPr wrap="none" rtlCol="0">
            <a:spAutoFit/>
          </a:bodyPr>
          <a:lstStyle/>
          <a:p>
            <a:r>
              <a:rPr lang="en-US" dirty="0">
                <a:solidFill>
                  <a:schemeClr val="tx1"/>
                </a:solidFill>
              </a:rPr>
              <a:t>Carrier term                                Lower Sideband Term                             Upper Sideband Term</a:t>
            </a:r>
          </a:p>
        </p:txBody>
      </p:sp>
      <p:grpSp>
        <p:nvGrpSpPr>
          <p:cNvPr id="7417" name="Group 7416">
            <a:extLst>
              <a:ext uri="{FF2B5EF4-FFF2-40B4-BE49-F238E27FC236}">
                <a16:creationId xmlns:a16="http://schemas.microsoft.com/office/drawing/2014/main" id="{C6F3B6FD-BE86-4A0A-B578-F8B4BB3A869F}"/>
              </a:ext>
            </a:extLst>
          </p:cNvPr>
          <p:cNvGrpSpPr/>
          <p:nvPr/>
        </p:nvGrpSpPr>
        <p:grpSpPr>
          <a:xfrm>
            <a:off x="4107270" y="5861580"/>
            <a:ext cx="213840" cy="191160"/>
            <a:chOff x="4107270" y="5861580"/>
            <a:chExt cx="213840" cy="191160"/>
          </a:xfrm>
        </p:grpSpPr>
        <mc:AlternateContent xmlns:mc="http://schemas.openxmlformats.org/markup-compatibility/2006" xmlns:p14="http://schemas.microsoft.com/office/powerpoint/2010/main">
          <mc:Choice Requires="p14">
            <p:contentPart p14:bwMode="auto" r:id="rId1271">
              <p14:nvContentPartPr>
                <p14:cNvPr id="7414" name="Ink 7413">
                  <a:extLst>
                    <a:ext uri="{FF2B5EF4-FFF2-40B4-BE49-F238E27FC236}">
                      <a16:creationId xmlns:a16="http://schemas.microsoft.com/office/drawing/2014/main" id="{22FD09E8-6C3E-47CD-9DF8-BB350D72C93F}"/>
                    </a:ext>
                  </a:extLst>
                </p14:cNvPr>
                <p14:cNvContentPartPr/>
                <p14:nvPr/>
              </p14:nvContentPartPr>
              <p14:xfrm>
                <a:off x="4123470" y="5861580"/>
                <a:ext cx="37440" cy="166320"/>
              </p14:xfrm>
            </p:contentPart>
          </mc:Choice>
          <mc:Fallback xmlns="">
            <p:pic>
              <p:nvPicPr>
                <p:cNvPr id="7414" name="Ink 7413">
                  <a:extLst>
                    <a:ext uri="{FF2B5EF4-FFF2-40B4-BE49-F238E27FC236}">
                      <a16:creationId xmlns:a16="http://schemas.microsoft.com/office/drawing/2014/main" id="{22FD09E8-6C3E-47CD-9DF8-BB350D72C93F}"/>
                    </a:ext>
                  </a:extLst>
                </p:cNvPr>
                <p:cNvPicPr/>
                <p:nvPr/>
              </p:nvPicPr>
              <p:blipFill>
                <a:blip r:embed="rId1272"/>
                <a:stretch>
                  <a:fillRect/>
                </a:stretch>
              </p:blipFill>
              <p:spPr>
                <a:xfrm>
                  <a:off x="4114830" y="5852940"/>
                  <a:ext cx="550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273">
              <p14:nvContentPartPr>
                <p14:cNvPr id="7415" name="Ink 7414">
                  <a:extLst>
                    <a:ext uri="{FF2B5EF4-FFF2-40B4-BE49-F238E27FC236}">
                      <a16:creationId xmlns:a16="http://schemas.microsoft.com/office/drawing/2014/main" id="{D848A8C0-C5F0-43F5-A810-3046410EED38}"/>
                    </a:ext>
                  </a:extLst>
                </p14:cNvPr>
                <p14:cNvContentPartPr/>
                <p14:nvPr/>
              </p14:nvContentPartPr>
              <p14:xfrm>
                <a:off x="4107270" y="5960580"/>
                <a:ext cx="74160" cy="28440"/>
              </p14:xfrm>
            </p:contentPart>
          </mc:Choice>
          <mc:Fallback xmlns="">
            <p:pic>
              <p:nvPicPr>
                <p:cNvPr id="7415" name="Ink 7414">
                  <a:extLst>
                    <a:ext uri="{FF2B5EF4-FFF2-40B4-BE49-F238E27FC236}">
                      <a16:creationId xmlns:a16="http://schemas.microsoft.com/office/drawing/2014/main" id="{D848A8C0-C5F0-43F5-A810-3046410EED38}"/>
                    </a:ext>
                  </a:extLst>
                </p:cNvPr>
                <p:cNvPicPr/>
                <p:nvPr/>
              </p:nvPicPr>
              <p:blipFill>
                <a:blip r:embed="rId1274"/>
                <a:stretch>
                  <a:fillRect/>
                </a:stretch>
              </p:blipFill>
              <p:spPr>
                <a:xfrm>
                  <a:off x="4098270" y="5951580"/>
                  <a:ext cx="9180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1275">
              <p14:nvContentPartPr>
                <p14:cNvPr id="7416" name="Ink 7415">
                  <a:extLst>
                    <a:ext uri="{FF2B5EF4-FFF2-40B4-BE49-F238E27FC236}">
                      <a16:creationId xmlns:a16="http://schemas.microsoft.com/office/drawing/2014/main" id="{454E8024-776F-4C56-91C4-642C59367721}"/>
                    </a:ext>
                  </a:extLst>
                </p14:cNvPr>
                <p14:cNvContentPartPr/>
                <p14:nvPr/>
              </p14:nvContentPartPr>
              <p14:xfrm>
                <a:off x="4239030" y="5994420"/>
                <a:ext cx="82080" cy="58320"/>
              </p14:xfrm>
            </p:contentPart>
          </mc:Choice>
          <mc:Fallback xmlns="">
            <p:pic>
              <p:nvPicPr>
                <p:cNvPr id="7416" name="Ink 7415">
                  <a:extLst>
                    <a:ext uri="{FF2B5EF4-FFF2-40B4-BE49-F238E27FC236}">
                      <a16:creationId xmlns:a16="http://schemas.microsoft.com/office/drawing/2014/main" id="{454E8024-776F-4C56-91C4-642C59367721}"/>
                    </a:ext>
                  </a:extLst>
                </p:cNvPr>
                <p:cNvPicPr/>
                <p:nvPr/>
              </p:nvPicPr>
              <p:blipFill>
                <a:blip r:embed="rId1276"/>
                <a:stretch>
                  <a:fillRect/>
                </a:stretch>
              </p:blipFill>
              <p:spPr>
                <a:xfrm>
                  <a:off x="4230390" y="5985780"/>
                  <a:ext cx="99720" cy="75960"/>
                </a:xfrm>
                <a:prstGeom prst="rect">
                  <a:avLst/>
                </a:prstGeom>
              </p:spPr>
            </p:pic>
          </mc:Fallback>
        </mc:AlternateContent>
      </p:grpSp>
      <p:grpSp>
        <p:nvGrpSpPr>
          <p:cNvPr id="7422" name="Group 7421">
            <a:extLst>
              <a:ext uri="{FF2B5EF4-FFF2-40B4-BE49-F238E27FC236}">
                <a16:creationId xmlns:a16="http://schemas.microsoft.com/office/drawing/2014/main" id="{ABE6A894-42E3-4565-816E-ECA9C9CC684E}"/>
              </a:ext>
            </a:extLst>
          </p:cNvPr>
          <p:cNvGrpSpPr/>
          <p:nvPr/>
        </p:nvGrpSpPr>
        <p:grpSpPr>
          <a:xfrm>
            <a:off x="6573630" y="5900100"/>
            <a:ext cx="339120" cy="178920"/>
            <a:chOff x="6573630" y="5900100"/>
            <a:chExt cx="339120" cy="178920"/>
          </a:xfrm>
        </p:grpSpPr>
        <mc:AlternateContent xmlns:mc="http://schemas.openxmlformats.org/markup-compatibility/2006" xmlns:p14="http://schemas.microsoft.com/office/powerpoint/2010/main">
          <mc:Choice Requires="p14">
            <p:contentPart p14:bwMode="auto" r:id="rId1277">
              <p14:nvContentPartPr>
                <p14:cNvPr id="7418" name="Ink 7417">
                  <a:extLst>
                    <a:ext uri="{FF2B5EF4-FFF2-40B4-BE49-F238E27FC236}">
                      <a16:creationId xmlns:a16="http://schemas.microsoft.com/office/drawing/2014/main" id="{8F2DD8B5-056C-4D0D-BC5C-DDEFBF8B4CA9}"/>
                    </a:ext>
                  </a:extLst>
                </p14:cNvPr>
                <p14:cNvContentPartPr/>
                <p14:nvPr/>
              </p14:nvContentPartPr>
              <p14:xfrm>
                <a:off x="6584790" y="5900100"/>
                <a:ext cx="68040" cy="168840"/>
              </p14:xfrm>
            </p:contentPart>
          </mc:Choice>
          <mc:Fallback xmlns="">
            <p:pic>
              <p:nvPicPr>
                <p:cNvPr id="7418" name="Ink 7417">
                  <a:extLst>
                    <a:ext uri="{FF2B5EF4-FFF2-40B4-BE49-F238E27FC236}">
                      <a16:creationId xmlns:a16="http://schemas.microsoft.com/office/drawing/2014/main" id="{8F2DD8B5-056C-4D0D-BC5C-DDEFBF8B4CA9}"/>
                    </a:ext>
                  </a:extLst>
                </p:cNvPr>
                <p:cNvPicPr/>
                <p:nvPr/>
              </p:nvPicPr>
              <p:blipFill>
                <a:blip r:embed="rId1278"/>
                <a:stretch>
                  <a:fillRect/>
                </a:stretch>
              </p:blipFill>
              <p:spPr>
                <a:xfrm>
                  <a:off x="6576150" y="5891100"/>
                  <a:ext cx="856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1279">
              <p14:nvContentPartPr>
                <p14:cNvPr id="7419" name="Ink 7418">
                  <a:extLst>
                    <a:ext uri="{FF2B5EF4-FFF2-40B4-BE49-F238E27FC236}">
                      <a16:creationId xmlns:a16="http://schemas.microsoft.com/office/drawing/2014/main" id="{79F0C62F-BE94-4D6A-A28D-ACF45DF02401}"/>
                    </a:ext>
                  </a:extLst>
                </p14:cNvPr>
                <p14:cNvContentPartPr/>
                <p14:nvPr/>
              </p14:nvContentPartPr>
              <p14:xfrm>
                <a:off x="6573630" y="5986500"/>
                <a:ext cx="104040" cy="21600"/>
              </p14:xfrm>
            </p:contentPart>
          </mc:Choice>
          <mc:Fallback xmlns="">
            <p:pic>
              <p:nvPicPr>
                <p:cNvPr id="7419" name="Ink 7418">
                  <a:extLst>
                    <a:ext uri="{FF2B5EF4-FFF2-40B4-BE49-F238E27FC236}">
                      <a16:creationId xmlns:a16="http://schemas.microsoft.com/office/drawing/2014/main" id="{79F0C62F-BE94-4D6A-A28D-ACF45DF02401}"/>
                    </a:ext>
                  </a:extLst>
                </p:cNvPr>
                <p:cNvPicPr/>
                <p:nvPr/>
              </p:nvPicPr>
              <p:blipFill>
                <a:blip r:embed="rId1280"/>
                <a:stretch>
                  <a:fillRect/>
                </a:stretch>
              </p:blipFill>
              <p:spPr>
                <a:xfrm>
                  <a:off x="6564990" y="5977860"/>
                  <a:ext cx="12168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1281">
              <p14:nvContentPartPr>
                <p14:cNvPr id="7420" name="Ink 7419">
                  <a:extLst>
                    <a:ext uri="{FF2B5EF4-FFF2-40B4-BE49-F238E27FC236}">
                      <a16:creationId xmlns:a16="http://schemas.microsoft.com/office/drawing/2014/main" id="{2CAB171B-A49A-48CA-8362-F84651F1883B}"/>
                    </a:ext>
                  </a:extLst>
                </p14:cNvPr>
                <p14:cNvContentPartPr/>
                <p14:nvPr/>
              </p14:nvContentPartPr>
              <p14:xfrm>
                <a:off x="6698910" y="6026100"/>
                <a:ext cx="70200" cy="52920"/>
              </p14:xfrm>
            </p:contentPart>
          </mc:Choice>
          <mc:Fallback xmlns="">
            <p:pic>
              <p:nvPicPr>
                <p:cNvPr id="7420" name="Ink 7419">
                  <a:extLst>
                    <a:ext uri="{FF2B5EF4-FFF2-40B4-BE49-F238E27FC236}">
                      <a16:creationId xmlns:a16="http://schemas.microsoft.com/office/drawing/2014/main" id="{2CAB171B-A49A-48CA-8362-F84651F1883B}"/>
                    </a:ext>
                  </a:extLst>
                </p:cNvPr>
                <p:cNvPicPr/>
                <p:nvPr/>
              </p:nvPicPr>
              <p:blipFill>
                <a:blip r:embed="rId1282"/>
                <a:stretch>
                  <a:fillRect/>
                </a:stretch>
              </p:blipFill>
              <p:spPr>
                <a:xfrm>
                  <a:off x="6689910" y="6017460"/>
                  <a:ext cx="878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1283">
              <p14:nvContentPartPr>
                <p14:cNvPr id="7421" name="Ink 7420">
                  <a:extLst>
                    <a:ext uri="{FF2B5EF4-FFF2-40B4-BE49-F238E27FC236}">
                      <a16:creationId xmlns:a16="http://schemas.microsoft.com/office/drawing/2014/main" id="{ACF738BD-FD91-40E8-8172-276A9F0726A3}"/>
                    </a:ext>
                  </a:extLst>
                </p14:cNvPr>
                <p14:cNvContentPartPr/>
                <p14:nvPr/>
              </p14:nvContentPartPr>
              <p14:xfrm>
                <a:off x="6823830" y="5995500"/>
                <a:ext cx="88920" cy="11520"/>
              </p14:xfrm>
            </p:contentPart>
          </mc:Choice>
          <mc:Fallback xmlns="">
            <p:pic>
              <p:nvPicPr>
                <p:cNvPr id="7421" name="Ink 7420">
                  <a:extLst>
                    <a:ext uri="{FF2B5EF4-FFF2-40B4-BE49-F238E27FC236}">
                      <a16:creationId xmlns:a16="http://schemas.microsoft.com/office/drawing/2014/main" id="{ACF738BD-FD91-40E8-8172-276A9F0726A3}"/>
                    </a:ext>
                  </a:extLst>
                </p:cNvPr>
                <p:cNvPicPr/>
                <p:nvPr/>
              </p:nvPicPr>
              <p:blipFill>
                <a:blip r:embed="rId1284"/>
                <a:stretch>
                  <a:fillRect/>
                </a:stretch>
              </p:blipFill>
              <p:spPr>
                <a:xfrm>
                  <a:off x="6815190" y="5986500"/>
                  <a:ext cx="106560" cy="29160"/>
                </a:xfrm>
                <a:prstGeom prst="rect">
                  <a:avLst/>
                </a:prstGeom>
              </p:spPr>
            </p:pic>
          </mc:Fallback>
        </mc:AlternateContent>
      </p:grpSp>
      <p:grpSp>
        <p:nvGrpSpPr>
          <p:cNvPr id="450" name="Group 449">
            <a:extLst>
              <a:ext uri="{FF2B5EF4-FFF2-40B4-BE49-F238E27FC236}">
                <a16:creationId xmlns:a16="http://schemas.microsoft.com/office/drawing/2014/main" id="{C779F503-1F7D-45EA-AC52-E4B4CB687F58}"/>
              </a:ext>
            </a:extLst>
          </p:cNvPr>
          <p:cNvGrpSpPr/>
          <p:nvPr/>
        </p:nvGrpSpPr>
        <p:grpSpPr>
          <a:xfrm>
            <a:off x="7052430" y="5897940"/>
            <a:ext cx="261360" cy="195840"/>
            <a:chOff x="7052430" y="5897940"/>
            <a:chExt cx="261360" cy="195840"/>
          </a:xfrm>
        </p:grpSpPr>
        <mc:AlternateContent xmlns:mc="http://schemas.openxmlformats.org/markup-compatibility/2006" xmlns:p14="http://schemas.microsoft.com/office/powerpoint/2010/main">
          <mc:Choice Requires="p14">
            <p:contentPart p14:bwMode="auto" r:id="rId1285">
              <p14:nvContentPartPr>
                <p14:cNvPr id="7423" name="Ink 7422">
                  <a:extLst>
                    <a:ext uri="{FF2B5EF4-FFF2-40B4-BE49-F238E27FC236}">
                      <a16:creationId xmlns:a16="http://schemas.microsoft.com/office/drawing/2014/main" id="{5AF0687A-A51F-4C33-9639-F045320B342E}"/>
                    </a:ext>
                  </a:extLst>
                </p14:cNvPr>
                <p14:cNvContentPartPr/>
                <p14:nvPr/>
              </p14:nvContentPartPr>
              <p14:xfrm>
                <a:off x="7058910" y="5897940"/>
                <a:ext cx="83160" cy="179640"/>
              </p14:xfrm>
            </p:contentPart>
          </mc:Choice>
          <mc:Fallback xmlns="">
            <p:pic>
              <p:nvPicPr>
                <p:cNvPr id="7423" name="Ink 7422">
                  <a:extLst>
                    <a:ext uri="{FF2B5EF4-FFF2-40B4-BE49-F238E27FC236}">
                      <a16:creationId xmlns:a16="http://schemas.microsoft.com/office/drawing/2014/main" id="{5AF0687A-A51F-4C33-9639-F045320B342E}"/>
                    </a:ext>
                  </a:extLst>
                </p:cNvPr>
                <p:cNvPicPr/>
                <p:nvPr/>
              </p:nvPicPr>
              <p:blipFill>
                <a:blip r:embed="rId1286"/>
                <a:stretch>
                  <a:fillRect/>
                </a:stretch>
              </p:blipFill>
              <p:spPr>
                <a:xfrm>
                  <a:off x="7049910" y="5889300"/>
                  <a:ext cx="100800" cy="197280"/>
                </a:xfrm>
                <a:prstGeom prst="rect">
                  <a:avLst/>
                </a:prstGeom>
              </p:spPr>
            </p:pic>
          </mc:Fallback>
        </mc:AlternateContent>
        <mc:AlternateContent xmlns:mc="http://schemas.openxmlformats.org/markup-compatibility/2006" xmlns:p14="http://schemas.microsoft.com/office/powerpoint/2010/main">
          <mc:Choice Requires="p14">
            <p:contentPart p14:bwMode="auto" r:id="rId1287">
              <p14:nvContentPartPr>
                <p14:cNvPr id="448" name="Ink 447">
                  <a:extLst>
                    <a:ext uri="{FF2B5EF4-FFF2-40B4-BE49-F238E27FC236}">
                      <a16:creationId xmlns:a16="http://schemas.microsoft.com/office/drawing/2014/main" id="{260F144D-2D93-45AD-A2AC-9FA7E9E80B24}"/>
                    </a:ext>
                  </a:extLst>
                </p14:cNvPr>
                <p14:cNvContentPartPr/>
                <p14:nvPr/>
              </p14:nvContentPartPr>
              <p14:xfrm>
                <a:off x="7052430" y="6000540"/>
                <a:ext cx="92520" cy="20880"/>
              </p14:xfrm>
            </p:contentPart>
          </mc:Choice>
          <mc:Fallback xmlns="">
            <p:pic>
              <p:nvPicPr>
                <p:cNvPr id="448" name="Ink 447">
                  <a:extLst>
                    <a:ext uri="{FF2B5EF4-FFF2-40B4-BE49-F238E27FC236}">
                      <a16:creationId xmlns:a16="http://schemas.microsoft.com/office/drawing/2014/main" id="{260F144D-2D93-45AD-A2AC-9FA7E9E80B24}"/>
                    </a:ext>
                  </a:extLst>
                </p:cNvPr>
                <p:cNvPicPr/>
                <p:nvPr/>
              </p:nvPicPr>
              <p:blipFill>
                <a:blip r:embed="rId1288"/>
                <a:stretch>
                  <a:fillRect/>
                </a:stretch>
              </p:blipFill>
              <p:spPr>
                <a:xfrm>
                  <a:off x="7043790" y="5991540"/>
                  <a:ext cx="110160" cy="38520"/>
                </a:xfrm>
                <a:prstGeom prst="rect">
                  <a:avLst/>
                </a:prstGeom>
              </p:spPr>
            </p:pic>
          </mc:Fallback>
        </mc:AlternateContent>
        <mc:AlternateContent xmlns:mc="http://schemas.openxmlformats.org/markup-compatibility/2006" xmlns:p14="http://schemas.microsoft.com/office/powerpoint/2010/main">
          <mc:Choice Requires="p14">
            <p:contentPart p14:bwMode="auto" r:id="rId1289">
              <p14:nvContentPartPr>
                <p14:cNvPr id="449" name="Ink 448">
                  <a:extLst>
                    <a:ext uri="{FF2B5EF4-FFF2-40B4-BE49-F238E27FC236}">
                      <a16:creationId xmlns:a16="http://schemas.microsoft.com/office/drawing/2014/main" id="{545601FC-2BF7-4B39-90EE-028E90443E8F}"/>
                    </a:ext>
                  </a:extLst>
                </p14:cNvPr>
                <p14:cNvContentPartPr/>
                <p14:nvPr/>
              </p14:nvContentPartPr>
              <p14:xfrm>
                <a:off x="7191030" y="6020340"/>
                <a:ext cx="122760" cy="73440"/>
              </p14:xfrm>
            </p:contentPart>
          </mc:Choice>
          <mc:Fallback xmlns="">
            <p:pic>
              <p:nvPicPr>
                <p:cNvPr id="449" name="Ink 448">
                  <a:extLst>
                    <a:ext uri="{FF2B5EF4-FFF2-40B4-BE49-F238E27FC236}">
                      <a16:creationId xmlns:a16="http://schemas.microsoft.com/office/drawing/2014/main" id="{545601FC-2BF7-4B39-90EE-028E90443E8F}"/>
                    </a:ext>
                  </a:extLst>
                </p:cNvPr>
                <p:cNvPicPr/>
                <p:nvPr/>
              </p:nvPicPr>
              <p:blipFill>
                <a:blip r:embed="rId1290"/>
                <a:stretch>
                  <a:fillRect/>
                </a:stretch>
              </p:blipFill>
              <p:spPr>
                <a:xfrm>
                  <a:off x="7182030" y="6011700"/>
                  <a:ext cx="140400" cy="91080"/>
                </a:xfrm>
                <a:prstGeom prst="rect">
                  <a:avLst/>
                </a:prstGeom>
              </p:spPr>
            </p:pic>
          </mc:Fallback>
        </mc:AlternateContent>
      </p:grpSp>
      <p:grpSp>
        <p:nvGrpSpPr>
          <p:cNvPr id="459" name="Group 458">
            <a:extLst>
              <a:ext uri="{FF2B5EF4-FFF2-40B4-BE49-F238E27FC236}">
                <a16:creationId xmlns:a16="http://schemas.microsoft.com/office/drawing/2014/main" id="{7A14363B-8CAE-4793-91CE-C77243771044}"/>
              </a:ext>
            </a:extLst>
          </p:cNvPr>
          <p:cNvGrpSpPr/>
          <p:nvPr/>
        </p:nvGrpSpPr>
        <p:grpSpPr>
          <a:xfrm>
            <a:off x="9358590" y="5875620"/>
            <a:ext cx="598320" cy="190080"/>
            <a:chOff x="9358590" y="5875620"/>
            <a:chExt cx="598320" cy="190080"/>
          </a:xfrm>
        </p:grpSpPr>
        <mc:AlternateContent xmlns:mc="http://schemas.openxmlformats.org/markup-compatibility/2006" xmlns:p14="http://schemas.microsoft.com/office/powerpoint/2010/main">
          <mc:Choice Requires="p14">
            <p:contentPart p14:bwMode="auto" r:id="rId1291">
              <p14:nvContentPartPr>
                <p14:cNvPr id="451" name="Ink 450">
                  <a:extLst>
                    <a:ext uri="{FF2B5EF4-FFF2-40B4-BE49-F238E27FC236}">
                      <a16:creationId xmlns:a16="http://schemas.microsoft.com/office/drawing/2014/main" id="{9605CF8B-EC9D-433C-9BD5-F7C1562EC249}"/>
                    </a:ext>
                  </a:extLst>
                </p14:cNvPr>
                <p14:cNvContentPartPr/>
                <p14:nvPr/>
              </p14:nvContentPartPr>
              <p14:xfrm>
                <a:off x="9397470" y="5886060"/>
                <a:ext cx="79200" cy="162720"/>
              </p14:xfrm>
            </p:contentPart>
          </mc:Choice>
          <mc:Fallback xmlns="">
            <p:pic>
              <p:nvPicPr>
                <p:cNvPr id="451" name="Ink 450">
                  <a:extLst>
                    <a:ext uri="{FF2B5EF4-FFF2-40B4-BE49-F238E27FC236}">
                      <a16:creationId xmlns:a16="http://schemas.microsoft.com/office/drawing/2014/main" id="{9605CF8B-EC9D-433C-9BD5-F7C1562EC249}"/>
                    </a:ext>
                  </a:extLst>
                </p:cNvPr>
                <p:cNvPicPr/>
                <p:nvPr/>
              </p:nvPicPr>
              <p:blipFill>
                <a:blip r:embed="rId1292"/>
                <a:stretch>
                  <a:fillRect/>
                </a:stretch>
              </p:blipFill>
              <p:spPr>
                <a:xfrm>
                  <a:off x="9388470" y="5877060"/>
                  <a:ext cx="968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1293">
              <p14:nvContentPartPr>
                <p14:cNvPr id="452" name="Ink 451">
                  <a:extLst>
                    <a:ext uri="{FF2B5EF4-FFF2-40B4-BE49-F238E27FC236}">
                      <a16:creationId xmlns:a16="http://schemas.microsoft.com/office/drawing/2014/main" id="{CF8837B4-C9AB-4A04-A5DF-D2CFC502B8C0}"/>
                    </a:ext>
                  </a:extLst>
                </p14:cNvPr>
                <p14:cNvContentPartPr/>
                <p14:nvPr/>
              </p14:nvContentPartPr>
              <p14:xfrm>
                <a:off x="9358590" y="5981820"/>
                <a:ext cx="92160" cy="6840"/>
              </p14:xfrm>
            </p:contentPart>
          </mc:Choice>
          <mc:Fallback xmlns="">
            <p:pic>
              <p:nvPicPr>
                <p:cNvPr id="452" name="Ink 451">
                  <a:extLst>
                    <a:ext uri="{FF2B5EF4-FFF2-40B4-BE49-F238E27FC236}">
                      <a16:creationId xmlns:a16="http://schemas.microsoft.com/office/drawing/2014/main" id="{CF8837B4-C9AB-4A04-A5DF-D2CFC502B8C0}"/>
                    </a:ext>
                  </a:extLst>
                </p:cNvPr>
                <p:cNvPicPr/>
                <p:nvPr/>
              </p:nvPicPr>
              <p:blipFill>
                <a:blip r:embed="rId1294"/>
                <a:stretch>
                  <a:fillRect/>
                </a:stretch>
              </p:blipFill>
              <p:spPr>
                <a:xfrm>
                  <a:off x="9349950" y="5973180"/>
                  <a:ext cx="1098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1295">
              <p14:nvContentPartPr>
                <p14:cNvPr id="453" name="Ink 452">
                  <a:extLst>
                    <a:ext uri="{FF2B5EF4-FFF2-40B4-BE49-F238E27FC236}">
                      <a16:creationId xmlns:a16="http://schemas.microsoft.com/office/drawing/2014/main" id="{46FAA033-C0CB-4D61-8EE1-3A8C8C8C8838}"/>
                    </a:ext>
                  </a:extLst>
                </p14:cNvPr>
                <p14:cNvContentPartPr/>
                <p14:nvPr/>
              </p14:nvContentPartPr>
              <p14:xfrm>
                <a:off x="9473070" y="6020700"/>
                <a:ext cx="60840" cy="45000"/>
              </p14:xfrm>
            </p:contentPart>
          </mc:Choice>
          <mc:Fallback xmlns="">
            <p:pic>
              <p:nvPicPr>
                <p:cNvPr id="453" name="Ink 452">
                  <a:extLst>
                    <a:ext uri="{FF2B5EF4-FFF2-40B4-BE49-F238E27FC236}">
                      <a16:creationId xmlns:a16="http://schemas.microsoft.com/office/drawing/2014/main" id="{46FAA033-C0CB-4D61-8EE1-3A8C8C8C8838}"/>
                    </a:ext>
                  </a:extLst>
                </p:cNvPr>
                <p:cNvPicPr/>
                <p:nvPr/>
              </p:nvPicPr>
              <p:blipFill>
                <a:blip r:embed="rId1296"/>
                <a:stretch>
                  <a:fillRect/>
                </a:stretch>
              </p:blipFill>
              <p:spPr>
                <a:xfrm>
                  <a:off x="9464430" y="6011700"/>
                  <a:ext cx="78480" cy="62640"/>
                </a:xfrm>
                <a:prstGeom prst="rect">
                  <a:avLst/>
                </a:prstGeom>
              </p:spPr>
            </p:pic>
          </mc:Fallback>
        </mc:AlternateContent>
        <mc:AlternateContent xmlns:mc="http://schemas.openxmlformats.org/markup-compatibility/2006" xmlns:p14="http://schemas.microsoft.com/office/powerpoint/2010/main">
          <mc:Choice Requires="p14">
            <p:contentPart p14:bwMode="auto" r:id="rId1297">
              <p14:nvContentPartPr>
                <p14:cNvPr id="454" name="Ink 453">
                  <a:extLst>
                    <a:ext uri="{FF2B5EF4-FFF2-40B4-BE49-F238E27FC236}">
                      <a16:creationId xmlns:a16="http://schemas.microsoft.com/office/drawing/2014/main" id="{F50BE751-8C3A-4D35-8348-8C280718A1CA}"/>
                    </a:ext>
                  </a:extLst>
                </p14:cNvPr>
                <p14:cNvContentPartPr/>
                <p14:nvPr/>
              </p14:nvContentPartPr>
              <p14:xfrm>
                <a:off x="9636510" y="5932140"/>
                <a:ext cx="8280" cy="102240"/>
              </p14:xfrm>
            </p:contentPart>
          </mc:Choice>
          <mc:Fallback xmlns="">
            <p:pic>
              <p:nvPicPr>
                <p:cNvPr id="454" name="Ink 453">
                  <a:extLst>
                    <a:ext uri="{FF2B5EF4-FFF2-40B4-BE49-F238E27FC236}">
                      <a16:creationId xmlns:a16="http://schemas.microsoft.com/office/drawing/2014/main" id="{F50BE751-8C3A-4D35-8348-8C280718A1CA}"/>
                    </a:ext>
                  </a:extLst>
                </p:cNvPr>
                <p:cNvPicPr/>
                <p:nvPr/>
              </p:nvPicPr>
              <p:blipFill>
                <a:blip r:embed="rId1298"/>
                <a:stretch>
                  <a:fillRect/>
                </a:stretch>
              </p:blipFill>
              <p:spPr>
                <a:xfrm>
                  <a:off x="9627510" y="5923140"/>
                  <a:ext cx="25920" cy="119880"/>
                </a:xfrm>
                <a:prstGeom prst="rect">
                  <a:avLst/>
                </a:prstGeom>
              </p:spPr>
            </p:pic>
          </mc:Fallback>
        </mc:AlternateContent>
        <mc:AlternateContent xmlns:mc="http://schemas.openxmlformats.org/markup-compatibility/2006" xmlns:p14="http://schemas.microsoft.com/office/powerpoint/2010/main">
          <mc:Choice Requires="p14">
            <p:contentPart p14:bwMode="auto" r:id="rId1299">
              <p14:nvContentPartPr>
                <p14:cNvPr id="455" name="Ink 454">
                  <a:extLst>
                    <a:ext uri="{FF2B5EF4-FFF2-40B4-BE49-F238E27FC236}">
                      <a16:creationId xmlns:a16="http://schemas.microsoft.com/office/drawing/2014/main" id="{DBACD101-2C6B-4A03-AAAF-F48D899031D4}"/>
                    </a:ext>
                  </a:extLst>
                </p14:cNvPr>
                <p14:cNvContentPartPr/>
                <p14:nvPr/>
              </p14:nvContentPartPr>
              <p14:xfrm>
                <a:off x="9601950" y="5977860"/>
                <a:ext cx="80640" cy="10080"/>
              </p14:xfrm>
            </p:contentPart>
          </mc:Choice>
          <mc:Fallback xmlns="">
            <p:pic>
              <p:nvPicPr>
                <p:cNvPr id="455" name="Ink 454">
                  <a:extLst>
                    <a:ext uri="{FF2B5EF4-FFF2-40B4-BE49-F238E27FC236}">
                      <a16:creationId xmlns:a16="http://schemas.microsoft.com/office/drawing/2014/main" id="{DBACD101-2C6B-4A03-AAAF-F48D899031D4}"/>
                    </a:ext>
                  </a:extLst>
                </p:cNvPr>
                <p:cNvPicPr/>
                <p:nvPr/>
              </p:nvPicPr>
              <p:blipFill>
                <a:blip r:embed="rId1300"/>
                <a:stretch>
                  <a:fillRect/>
                </a:stretch>
              </p:blipFill>
              <p:spPr>
                <a:xfrm>
                  <a:off x="9593310" y="5969220"/>
                  <a:ext cx="9828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1301">
              <p14:nvContentPartPr>
                <p14:cNvPr id="456" name="Ink 455">
                  <a:extLst>
                    <a:ext uri="{FF2B5EF4-FFF2-40B4-BE49-F238E27FC236}">
                      <a16:creationId xmlns:a16="http://schemas.microsoft.com/office/drawing/2014/main" id="{124717CB-1BCC-4713-9047-3EBB1577BEAC}"/>
                    </a:ext>
                  </a:extLst>
                </p14:cNvPr>
                <p14:cNvContentPartPr/>
                <p14:nvPr/>
              </p14:nvContentPartPr>
              <p14:xfrm>
                <a:off x="9775470" y="5875620"/>
                <a:ext cx="72360" cy="176400"/>
              </p14:xfrm>
            </p:contentPart>
          </mc:Choice>
          <mc:Fallback xmlns="">
            <p:pic>
              <p:nvPicPr>
                <p:cNvPr id="456" name="Ink 455">
                  <a:extLst>
                    <a:ext uri="{FF2B5EF4-FFF2-40B4-BE49-F238E27FC236}">
                      <a16:creationId xmlns:a16="http://schemas.microsoft.com/office/drawing/2014/main" id="{124717CB-1BCC-4713-9047-3EBB1577BEAC}"/>
                    </a:ext>
                  </a:extLst>
                </p:cNvPr>
                <p:cNvPicPr/>
                <p:nvPr/>
              </p:nvPicPr>
              <p:blipFill>
                <a:blip r:embed="rId1302"/>
                <a:stretch>
                  <a:fillRect/>
                </a:stretch>
              </p:blipFill>
              <p:spPr>
                <a:xfrm>
                  <a:off x="9766470" y="5866980"/>
                  <a:ext cx="9000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303">
              <p14:nvContentPartPr>
                <p14:cNvPr id="457" name="Ink 456">
                  <a:extLst>
                    <a:ext uri="{FF2B5EF4-FFF2-40B4-BE49-F238E27FC236}">
                      <a16:creationId xmlns:a16="http://schemas.microsoft.com/office/drawing/2014/main" id="{ED34634C-4EE4-40D6-AE68-C3CE434C909F}"/>
                    </a:ext>
                  </a:extLst>
                </p14:cNvPr>
                <p14:cNvContentPartPr/>
                <p14:nvPr/>
              </p14:nvContentPartPr>
              <p14:xfrm>
                <a:off x="9741630" y="5977860"/>
                <a:ext cx="75960" cy="10800"/>
              </p14:xfrm>
            </p:contentPart>
          </mc:Choice>
          <mc:Fallback xmlns="">
            <p:pic>
              <p:nvPicPr>
                <p:cNvPr id="457" name="Ink 456">
                  <a:extLst>
                    <a:ext uri="{FF2B5EF4-FFF2-40B4-BE49-F238E27FC236}">
                      <a16:creationId xmlns:a16="http://schemas.microsoft.com/office/drawing/2014/main" id="{ED34634C-4EE4-40D6-AE68-C3CE434C909F}"/>
                    </a:ext>
                  </a:extLst>
                </p:cNvPr>
                <p:cNvPicPr/>
                <p:nvPr/>
              </p:nvPicPr>
              <p:blipFill>
                <a:blip r:embed="rId1304"/>
                <a:stretch>
                  <a:fillRect/>
                </a:stretch>
              </p:blipFill>
              <p:spPr>
                <a:xfrm>
                  <a:off x="9732990" y="5969220"/>
                  <a:ext cx="936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1305">
              <p14:nvContentPartPr>
                <p14:cNvPr id="458" name="Ink 457">
                  <a:extLst>
                    <a:ext uri="{FF2B5EF4-FFF2-40B4-BE49-F238E27FC236}">
                      <a16:creationId xmlns:a16="http://schemas.microsoft.com/office/drawing/2014/main" id="{03F460E8-D5C3-4619-839C-1440F997CE29}"/>
                    </a:ext>
                  </a:extLst>
                </p14:cNvPr>
                <p14:cNvContentPartPr/>
                <p14:nvPr/>
              </p14:nvContentPartPr>
              <p14:xfrm>
                <a:off x="9847470" y="6001260"/>
                <a:ext cx="109440" cy="59400"/>
              </p14:xfrm>
            </p:contentPart>
          </mc:Choice>
          <mc:Fallback xmlns="">
            <p:pic>
              <p:nvPicPr>
                <p:cNvPr id="458" name="Ink 457">
                  <a:extLst>
                    <a:ext uri="{FF2B5EF4-FFF2-40B4-BE49-F238E27FC236}">
                      <a16:creationId xmlns:a16="http://schemas.microsoft.com/office/drawing/2014/main" id="{03F460E8-D5C3-4619-839C-1440F997CE29}"/>
                    </a:ext>
                  </a:extLst>
                </p:cNvPr>
                <p:cNvPicPr/>
                <p:nvPr/>
              </p:nvPicPr>
              <p:blipFill>
                <a:blip r:embed="rId1306"/>
                <a:stretch>
                  <a:fillRect/>
                </a:stretch>
              </p:blipFill>
              <p:spPr>
                <a:xfrm>
                  <a:off x="9838470" y="5992260"/>
                  <a:ext cx="127080" cy="77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307">
            <p14:nvContentPartPr>
              <p14:cNvPr id="460" name="Ink 459">
                <a:extLst>
                  <a:ext uri="{FF2B5EF4-FFF2-40B4-BE49-F238E27FC236}">
                    <a16:creationId xmlns:a16="http://schemas.microsoft.com/office/drawing/2014/main" id="{39C1D25D-F415-414F-A6E8-B731E72B4B96}"/>
                  </a:ext>
                </a:extLst>
              </p14:cNvPr>
              <p14:cNvContentPartPr/>
              <p14:nvPr/>
            </p14:nvContentPartPr>
            <p14:xfrm>
              <a:off x="4127790" y="5845740"/>
              <a:ext cx="60120" cy="38160"/>
            </p14:xfrm>
          </p:contentPart>
        </mc:Choice>
        <mc:Fallback xmlns="">
          <p:pic>
            <p:nvPicPr>
              <p:cNvPr id="460" name="Ink 459">
                <a:extLst>
                  <a:ext uri="{FF2B5EF4-FFF2-40B4-BE49-F238E27FC236}">
                    <a16:creationId xmlns:a16="http://schemas.microsoft.com/office/drawing/2014/main" id="{39C1D25D-F415-414F-A6E8-B731E72B4B96}"/>
                  </a:ext>
                </a:extLst>
              </p:cNvPr>
              <p:cNvPicPr/>
              <p:nvPr/>
            </p:nvPicPr>
            <p:blipFill>
              <a:blip r:embed="rId1308"/>
              <a:stretch>
                <a:fillRect/>
              </a:stretch>
            </p:blipFill>
            <p:spPr>
              <a:xfrm>
                <a:off x="4119150" y="5837100"/>
                <a:ext cx="77760" cy="55800"/>
              </a:xfrm>
              <a:prstGeom prst="rect">
                <a:avLst/>
              </a:prstGeom>
            </p:spPr>
          </p:pic>
        </mc:Fallback>
      </mc:AlternateContent>
    </p:spTree>
    <p:extLst>
      <p:ext uri="{BB962C8B-B14F-4D97-AF65-F5344CB8AC3E}">
        <p14:creationId xmlns:p14="http://schemas.microsoft.com/office/powerpoint/2010/main" val="367743480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5">
            <a:extLst>
              <a:ext uri="{FF2B5EF4-FFF2-40B4-BE49-F238E27FC236}">
                <a16:creationId xmlns:a16="http://schemas.microsoft.com/office/drawing/2014/main" id="{D5634F64-7B78-4E05-9741-82A72AC2E4D6}"/>
              </a:ext>
            </a:extLst>
          </p:cNvPr>
          <p:cNvSpPr>
            <a:spLocks noGrp="1" noChangeArrowheads="1"/>
          </p:cNvSpPr>
          <p:nvPr>
            <p:ph type="title"/>
          </p:nvPr>
        </p:nvSpPr>
        <p:spPr/>
        <p:txBody>
          <a:bodyPr/>
          <a:lstStyle/>
          <a:p>
            <a:r>
              <a:rPr lang="en-US" altLang="en-US" dirty="0"/>
              <a:t>Amplitude Modulation Equation (Part Three)</a:t>
            </a:r>
          </a:p>
        </p:txBody>
      </p:sp>
      <p:sp>
        <p:nvSpPr>
          <p:cNvPr id="3" name="TextBox 2">
            <a:extLst>
              <a:ext uri="{FF2B5EF4-FFF2-40B4-BE49-F238E27FC236}">
                <a16:creationId xmlns:a16="http://schemas.microsoft.com/office/drawing/2014/main" id="{42F504C9-BBDB-463F-B161-14397A87D5A0}"/>
              </a:ext>
            </a:extLst>
          </p:cNvPr>
          <p:cNvSpPr txBox="1"/>
          <p:nvPr/>
        </p:nvSpPr>
        <p:spPr>
          <a:xfrm>
            <a:off x="1773281" y="1304940"/>
            <a:ext cx="8712898" cy="400110"/>
          </a:xfrm>
          <a:prstGeom prst="rect">
            <a:avLst/>
          </a:prstGeom>
          <a:noFill/>
        </p:spPr>
        <p:txBody>
          <a:bodyPr wrap="none" rtlCol="0">
            <a:spAutoFit/>
          </a:bodyPr>
          <a:lstStyle/>
          <a:p>
            <a:r>
              <a:rPr lang="en-US" sz="2000" dirty="0">
                <a:solidFill>
                  <a:schemeClr val="tx1"/>
                </a:solidFill>
              </a:rPr>
              <a:t>Spectrum Analyzer Display of Double Sideband Amplitude Modulation</a:t>
            </a:r>
          </a:p>
        </p:txBody>
      </p:sp>
      <p:grpSp>
        <p:nvGrpSpPr>
          <p:cNvPr id="7202" name="Group 7201">
            <a:extLst>
              <a:ext uri="{FF2B5EF4-FFF2-40B4-BE49-F238E27FC236}">
                <a16:creationId xmlns:a16="http://schemas.microsoft.com/office/drawing/2014/main" id="{94D01B07-C0DA-4F0C-9B40-DF999A9C23D7}"/>
              </a:ext>
            </a:extLst>
          </p:cNvPr>
          <p:cNvGrpSpPr>
            <a:grpSpLocks noChangeAspect="1"/>
          </p:cNvGrpSpPr>
          <p:nvPr/>
        </p:nvGrpSpPr>
        <p:grpSpPr>
          <a:xfrm>
            <a:off x="3955870" y="1809648"/>
            <a:ext cx="4479228" cy="2274090"/>
            <a:chOff x="3678480" y="2237940"/>
            <a:chExt cx="3445560" cy="1749300"/>
          </a:xfrm>
        </p:grpSpPr>
        <mc:AlternateContent xmlns:mc="http://schemas.openxmlformats.org/markup-compatibility/2006" xmlns:p14="http://schemas.microsoft.com/office/powerpoint/2010/main">
          <mc:Choice Requires="p14">
            <p:contentPart p14:bwMode="auto" r:id="rId3">
              <p14:nvContentPartPr>
                <p14:cNvPr id="2" name="Ink 1">
                  <a:extLst>
                    <a:ext uri="{FF2B5EF4-FFF2-40B4-BE49-F238E27FC236}">
                      <a16:creationId xmlns:a16="http://schemas.microsoft.com/office/drawing/2014/main" id="{36C2AF67-1D74-42D2-AA51-5DF87E57DEF3}"/>
                    </a:ext>
                  </a:extLst>
                </p14:cNvPr>
                <p14:cNvContentPartPr/>
                <p14:nvPr/>
              </p14:nvContentPartPr>
              <p14:xfrm>
                <a:off x="3678480" y="2419800"/>
                <a:ext cx="3210480" cy="1192320"/>
              </p14:xfrm>
            </p:contentPart>
          </mc:Choice>
          <mc:Fallback xmlns="">
            <p:pic>
              <p:nvPicPr>
                <p:cNvPr id="2" name="Ink 1">
                  <a:extLst>
                    <a:ext uri="{FF2B5EF4-FFF2-40B4-BE49-F238E27FC236}">
                      <a16:creationId xmlns:a16="http://schemas.microsoft.com/office/drawing/2014/main" id="{36C2AF67-1D74-42D2-AA51-5DF87E57DEF3}"/>
                    </a:ext>
                  </a:extLst>
                </p:cNvPr>
                <p:cNvPicPr/>
                <p:nvPr/>
              </p:nvPicPr>
              <p:blipFill>
                <a:blip r:embed="rId4"/>
                <a:stretch>
                  <a:fillRect/>
                </a:stretch>
              </p:blipFill>
              <p:spPr>
                <a:xfrm>
                  <a:off x="3671556" y="2412878"/>
                  <a:ext cx="3224051" cy="1205888"/>
                </a:xfrm>
                <a:prstGeom prst="rect">
                  <a:avLst/>
                </a:prstGeom>
              </p:spPr>
            </p:pic>
          </mc:Fallback>
        </mc:AlternateContent>
        <p:grpSp>
          <p:nvGrpSpPr>
            <p:cNvPr id="11" name="Group 10">
              <a:extLst>
                <a:ext uri="{FF2B5EF4-FFF2-40B4-BE49-F238E27FC236}">
                  <a16:creationId xmlns:a16="http://schemas.microsoft.com/office/drawing/2014/main" id="{BB4E8B1A-E859-4371-9FDC-00B9114F0898}"/>
                </a:ext>
              </a:extLst>
            </p:cNvPr>
            <p:cNvGrpSpPr/>
            <p:nvPr/>
          </p:nvGrpSpPr>
          <p:grpSpPr>
            <a:xfrm>
              <a:off x="3929040" y="3773760"/>
              <a:ext cx="476280" cy="213480"/>
              <a:chOff x="3929040" y="3773760"/>
              <a:chExt cx="476280" cy="213480"/>
            </a:xfrm>
          </p:grpSpPr>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ABE2ECFC-9436-4C67-A341-C49C1DEBD76C}"/>
                      </a:ext>
                    </a:extLst>
                  </p14:cNvPr>
                  <p14:cNvContentPartPr/>
                  <p14:nvPr/>
                </p14:nvContentPartPr>
                <p14:xfrm>
                  <a:off x="3943080" y="3795720"/>
                  <a:ext cx="29880" cy="175320"/>
                </p14:xfrm>
              </p:contentPart>
            </mc:Choice>
            <mc:Fallback xmlns="">
              <p:pic>
                <p:nvPicPr>
                  <p:cNvPr id="4" name="Ink 3">
                    <a:extLst>
                      <a:ext uri="{FF2B5EF4-FFF2-40B4-BE49-F238E27FC236}">
                        <a16:creationId xmlns:a16="http://schemas.microsoft.com/office/drawing/2014/main" id="{ABE2ECFC-9436-4C67-A341-C49C1DEBD76C}"/>
                      </a:ext>
                    </a:extLst>
                  </p:cNvPr>
                  <p:cNvPicPr/>
                  <p:nvPr/>
                </p:nvPicPr>
                <p:blipFill>
                  <a:blip r:embed="rId6"/>
                  <a:stretch>
                    <a:fillRect/>
                  </a:stretch>
                </p:blipFill>
                <p:spPr>
                  <a:xfrm>
                    <a:off x="3936163" y="3788796"/>
                    <a:ext cx="43437" cy="188891"/>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Ink 4">
                    <a:extLst>
                      <a:ext uri="{FF2B5EF4-FFF2-40B4-BE49-F238E27FC236}">
                        <a16:creationId xmlns:a16="http://schemas.microsoft.com/office/drawing/2014/main" id="{26F58CD3-E498-4D8A-A39F-4B88CB053BCE}"/>
                      </a:ext>
                    </a:extLst>
                  </p14:cNvPr>
                  <p14:cNvContentPartPr/>
                  <p14:nvPr/>
                </p14:nvContentPartPr>
                <p14:xfrm>
                  <a:off x="3929040" y="3906600"/>
                  <a:ext cx="72000" cy="26640"/>
                </p14:xfrm>
              </p:contentPart>
            </mc:Choice>
            <mc:Fallback xmlns="">
              <p:pic>
                <p:nvPicPr>
                  <p:cNvPr id="5" name="Ink 4">
                    <a:extLst>
                      <a:ext uri="{FF2B5EF4-FFF2-40B4-BE49-F238E27FC236}">
                        <a16:creationId xmlns:a16="http://schemas.microsoft.com/office/drawing/2014/main" id="{26F58CD3-E498-4D8A-A39F-4B88CB053BCE}"/>
                      </a:ext>
                    </a:extLst>
                  </p:cNvPr>
                  <p:cNvPicPr/>
                  <p:nvPr/>
                </p:nvPicPr>
                <p:blipFill>
                  <a:blip r:embed="rId8"/>
                  <a:stretch>
                    <a:fillRect/>
                  </a:stretch>
                </p:blipFill>
                <p:spPr>
                  <a:xfrm>
                    <a:off x="3922117" y="3899940"/>
                    <a:ext cx="85569" cy="40238"/>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6" name="Ink 5">
                    <a:extLst>
                      <a:ext uri="{FF2B5EF4-FFF2-40B4-BE49-F238E27FC236}">
                        <a16:creationId xmlns:a16="http://schemas.microsoft.com/office/drawing/2014/main" id="{0EED5C2A-BFD6-48EF-A8F3-F4F3491012C3}"/>
                      </a:ext>
                    </a:extLst>
                  </p14:cNvPr>
                  <p14:cNvContentPartPr/>
                  <p14:nvPr/>
                </p14:nvContentPartPr>
                <p14:xfrm>
                  <a:off x="4033080" y="3946920"/>
                  <a:ext cx="63720" cy="34920"/>
                </p14:xfrm>
              </p:contentPart>
            </mc:Choice>
            <mc:Fallback xmlns="">
              <p:pic>
                <p:nvPicPr>
                  <p:cNvPr id="6" name="Ink 5">
                    <a:extLst>
                      <a:ext uri="{FF2B5EF4-FFF2-40B4-BE49-F238E27FC236}">
                        <a16:creationId xmlns:a16="http://schemas.microsoft.com/office/drawing/2014/main" id="{0EED5C2A-BFD6-48EF-A8F3-F4F3491012C3}"/>
                      </a:ext>
                    </a:extLst>
                  </p:cNvPr>
                  <p:cNvPicPr/>
                  <p:nvPr/>
                </p:nvPicPr>
                <p:blipFill>
                  <a:blip r:embed="rId10"/>
                  <a:stretch>
                    <a:fillRect/>
                  </a:stretch>
                </p:blipFill>
                <p:spPr>
                  <a:xfrm>
                    <a:off x="4026154" y="3939991"/>
                    <a:ext cx="77295" cy="485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Ink 6">
                    <a:extLst>
                      <a:ext uri="{FF2B5EF4-FFF2-40B4-BE49-F238E27FC236}">
                        <a16:creationId xmlns:a16="http://schemas.microsoft.com/office/drawing/2014/main" id="{5B2B6F29-F94E-447C-95A9-E0F247F36134}"/>
                      </a:ext>
                    </a:extLst>
                  </p14:cNvPr>
                  <p14:cNvContentPartPr/>
                  <p14:nvPr/>
                </p14:nvContentPartPr>
                <p14:xfrm>
                  <a:off x="4103280" y="3908400"/>
                  <a:ext cx="69840" cy="14760"/>
                </p14:xfrm>
              </p:contentPart>
            </mc:Choice>
            <mc:Fallback xmlns="">
              <p:pic>
                <p:nvPicPr>
                  <p:cNvPr id="7" name="Ink 6">
                    <a:extLst>
                      <a:ext uri="{FF2B5EF4-FFF2-40B4-BE49-F238E27FC236}">
                        <a16:creationId xmlns:a16="http://schemas.microsoft.com/office/drawing/2014/main" id="{5B2B6F29-F94E-447C-95A9-E0F247F36134}"/>
                      </a:ext>
                    </a:extLst>
                  </p:cNvPr>
                  <p:cNvPicPr/>
                  <p:nvPr/>
                </p:nvPicPr>
                <p:blipFill>
                  <a:blip r:embed="rId12"/>
                  <a:stretch>
                    <a:fillRect/>
                  </a:stretch>
                </p:blipFill>
                <p:spPr>
                  <a:xfrm>
                    <a:off x="4096629" y="3901304"/>
                    <a:ext cx="83420" cy="28668"/>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8" name="Ink 7">
                    <a:extLst>
                      <a:ext uri="{FF2B5EF4-FFF2-40B4-BE49-F238E27FC236}">
                        <a16:creationId xmlns:a16="http://schemas.microsoft.com/office/drawing/2014/main" id="{E1D5D09A-EA08-4DBB-8276-E4854BA57AC3}"/>
                      </a:ext>
                    </a:extLst>
                  </p14:cNvPr>
                  <p14:cNvContentPartPr/>
                  <p14:nvPr/>
                </p14:nvContentPartPr>
                <p14:xfrm>
                  <a:off x="4214160" y="3773760"/>
                  <a:ext cx="65160" cy="206640"/>
                </p14:xfrm>
              </p:contentPart>
            </mc:Choice>
            <mc:Fallback xmlns="">
              <p:pic>
                <p:nvPicPr>
                  <p:cNvPr id="8" name="Ink 7">
                    <a:extLst>
                      <a:ext uri="{FF2B5EF4-FFF2-40B4-BE49-F238E27FC236}">
                        <a16:creationId xmlns:a16="http://schemas.microsoft.com/office/drawing/2014/main" id="{E1D5D09A-EA08-4DBB-8276-E4854BA57AC3}"/>
                      </a:ext>
                    </a:extLst>
                  </p:cNvPr>
                  <p:cNvPicPr/>
                  <p:nvPr/>
                </p:nvPicPr>
                <p:blipFill>
                  <a:blip r:embed="rId14"/>
                  <a:stretch>
                    <a:fillRect/>
                  </a:stretch>
                </p:blipFill>
                <p:spPr>
                  <a:xfrm>
                    <a:off x="4207505" y="3767112"/>
                    <a:ext cx="78747" cy="220213"/>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Ink 8">
                    <a:extLst>
                      <a:ext uri="{FF2B5EF4-FFF2-40B4-BE49-F238E27FC236}">
                        <a16:creationId xmlns:a16="http://schemas.microsoft.com/office/drawing/2014/main" id="{AB1F98B7-5358-4979-9B22-EB18DFEC0871}"/>
                      </a:ext>
                    </a:extLst>
                  </p14:cNvPr>
                  <p14:cNvContentPartPr/>
                  <p14:nvPr/>
                </p14:nvContentPartPr>
                <p14:xfrm>
                  <a:off x="4214520" y="3906600"/>
                  <a:ext cx="68040" cy="30240"/>
                </p14:xfrm>
              </p:contentPart>
            </mc:Choice>
            <mc:Fallback xmlns="">
              <p:pic>
                <p:nvPicPr>
                  <p:cNvPr id="9" name="Ink 8">
                    <a:extLst>
                      <a:ext uri="{FF2B5EF4-FFF2-40B4-BE49-F238E27FC236}">
                        <a16:creationId xmlns:a16="http://schemas.microsoft.com/office/drawing/2014/main" id="{AB1F98B7-5358-4979-9B22-EB18DFEC0871}"/>
                      </a:ext>
                    </a:extLst>
                  </p:cNvPr>
                  <p:cNvPicPr/>
                  <p:nvPr/>
                </p:nvPicPr>
                <p:blipFill>
                  <a:blip r:embed="rId16"/>
                  <a:stretch>
                    <a:fillRect/>
                  </a:stretch>
                </p:blipFill>
                <p:spPr>
                  <a:xfrm>
                    <a:off x="4207577" y="3899727"/>
                    <a:ext cx="81648" cy="43711"/>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Ink 9">
                    <a:extLst>
                      <a:ext uri="{FF2B5EF4-FFF2-40B4-BE49-F238E27FC236}">
                        <a16:creationId xmlns:a16="http://schemas.microsoft.com/office/drawing/2014/main" id="{410417A7-8168-41DB-8D73-783907EA6EE3}"/>
                      </a:ext>
                    </a:extLst>
                  </p14:cNvPr>
                  <p14:cNvContentPartPr/>
                  <p14:nvPr/>
                </p14:nvContentPartPr>
                <p14:xfrm>
                  <a:off x="4307040" y="3936840"/>
                  <a:ext cx="98280" cy="50400"/>
                </p14:xfrm>
              </p:contentPart>
            </mc:Choice>
            <mc:Fallback xmlns="">
              <p:pic>
                <p:nvPicPr>
                  <p:cNvPr id="10" name="Ink 9">
                    <a:extLst>
                      <a:ext uri="{FF2B5EF4-FFF2-40B4-BE49-F238E27FC236}">
                        <a16:creationId xmlns:a16="http://schemas.microsoft.com/office/drawing/2014/main" id="{410417A7-8168-41DB-8D73-783907EA6EE3}"/>
                      </a:ext>
                    </a:extLst>
                  </p:cNvPr>
                  <p:cNvPicPr/>
                  <p:nvPr/>
                </p:nvPicPr>
                <p:blipFill>
                  <a:blip r:embed="rId18"/>
                  <a:stretch>
                    <a:fillRect/>
                  </a:stretch>
                </p:blipFill>
                <p:spPr>
                  <a:xfrm>
                    <a:off x="4300119" y="3929879"/>
                    <a:ext cx="111845" cy="64044"/>
                  </a:xfrm>
                  <a:prstGeom prst="rect">
                    <a:avLst/>
                  </a:prstGeom>
                </p:spPr>
              </p:pic>
            </mc:Fallback>
          </mc:AlternateContent>
        </p:grpSp>
        <p:grpSp>
          <p:nvGrpSpPr>
            <p:cNvPr id="15" name="Group 14">
              <a:extLst>
                <a:ext uri="{FF2B5EF4-FFF2-40B4-BE49-F238E27FC236}">
                  <a16:creationId xmlns:a16="http://schemas.microsoft.com/office/drawing/2014/main" id="{F0A8E773-D0D8-4E35-AB82-531FFE5AE139}"/>
                </a:ext>
              </a:extLst>
            </p:cNvPr>
            <p:cNvGrpSpPr/>
            <p:nvPr/>
          </p:nvGrpSpPr>
          <p:grpSpPr>
            <a:xfrm>
              <a:off x="5036400" y="3775560"/>
              <a:ext cx="187920" cy="192240"/>
              <a:chOff x="5036400" y="3775560"/>
              <a:chExt cx="187920" cy="192240"/>
            </a:xfrm>
          </p:grpSpPr>
          <mc:AlternateContent xmlns:mc="http://schemas.openxmlformats.org/markup-compatibility/2006" xmlns:p14="http://schemas.microsoft.com/office/powerpoint/2010/main">
            <mc:Choice Requires="p14">
              <p:contentPart p14:bwMode="auto" r:id="rId19">
                <p14:nvContentPartPr>
                  <p14:cNvPr id="12" name="Ink 11">
                    <a:extLst>
                      <a:ext uri="{FF2B5EF4-FFF2-40B4-BE49-F238E27FC236}">
                        <a16:creationId xmlns:a16="http://schemas.microsoft.com/office/drawing/2014/main" id="{110B1567-F702-438E-9FAC-48D73C1E04E3}"/>
                      </a:ext>
                    </a:extLst>
                  </p14:cNvPr>
                  <p14:cNvContentPartPr/>
                  <p14:nvPr/>
                </p14:nvContentPartPr>
                <p14:xfrm>
                  <a:off x="5067720" y="3775560"/>
                  <a:ext cx="58320" cy="178920"/>
                </p14:xfrm>
              </p:contentPart>
            </mc:Choice>
            <mc:Fallback xmlns="">
              <p:pic>
                <p:nvPicPr>
                  <p:cNvPr id="12" name="Ink 11">
                    <a:extLst>
                      <a:ext uri="{FF2B5EF4-FFF2-40B4-BE49-F238E27FC236}">
                        <a16:creationId xmlns:a16="http://schemas.microsoft.com/office/drawing/2014/main" id="{110B1567-F702-438E-9FAC-48D73C1E04E3}"/>
                      </a:ext>
                    </a:extLst>
                  </p:cNvPr>
                  <p:cNvPicPr/>
                  <p:nvPr/>
                </p:nvPicPr>
                <p:blipFill>
                  <a:blip r:embed="rId20"/>
                  <a:stretch>
                    <a:fillRect/>
                  </a:stretch>
                </p:blipFill>
                <p:spPr>
                  <a:xfrm>
                    <a:off x="5061055" y="3768625"/>
                    <a:ext cx="71928" cy="192512"/>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3" name="Ink 12">
                    <a:extLst>
                      <a:ext uri="{FF2B5EF4-FFF2-40B4-BE49-F238E27FC236}">
                        <a16:creationId xmlns:a16="http://schemas.microsoft.com/office/drawing/2014/main" id="{66F7CE73-6D94-4392-96D4-24EF9D497DBB}"/>
                      </a:ext>
                    </a:extLst>
                  </p14:cNvPr>
                  <p14:cNvContentPartPr/>
                  <p14:nvPr/>
                </p14:nvContentPartPr>
                <p14:xfrm>
                  <a:off x="5036400" y="3880680"/>
                  <a:ext cx="92520" cy="22680"/>
                </p14:xfrm>
              </p:contentPart>
            </mc:Choice>
            <mc:Fallback xmlns="">
              <p:pic>
                <p:nvPicPr>
                  <p:cNvPr id="13" name="Ink 12">
                    <a:extLst>
                      <a:ext uri="{FF2B5EF4-FFF2-40B4-BE49-F238E27FC236}">
                        <a16:creationId xmlns:a16="http://schemas.microsoft.com/office/drawing/2014/main" id="{66F7CE73-6D94-4392-96D4-24EF9D497DBB}"/>
                      </a:ext>
                    </a:extLst>
                  </p:cNvPr>
                  <p:cNvPicPr/>
                  <p:nvPr/>
                </p:nvPicPr>
                <p:blipFill>
                  <a:blip r:embed="rId22"/>
                  <a:stretch>
                    <a:fillRect/>
                  </a:stretch>
                </p:blipFill>
                <p:spPr>
                  <a:xfrm>
                    <a:off x="5029752" y="3873680"/>
                    <a:ext cx="106093" cy="3640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14" name="Ink 13">
                    <a:extLst>
                      <a:ext uri="{FF2B5EF4-FFF2-40B4-BE49-F238E27FC236}">
                        <a16:creationId xmlns:a16="http://schemas.microsoft.com/office/drawing/2014/main" id="{4B18D6D7-6296-4B0B-9650-675F269C48F6}"/>
                      </a:ext>
                    </a:extLst>
                  </p14:cNvPr>
                  <p14:cNvContentPartPr/>
                  <p14:nvPr/>
                </p14:nvContentPartPr>
                <p14:xfrm>
                  <a:off x="5160240" y="3921000"/>
                  <a:ext cx="64080" cy="46800"/>
                </p14:xfrm>
              </p:contentPart>
            </mc:Choice>
            <mc:Fallback xmlns="">
              <p:pic>
                <p:nvPicPr>
                  <p:cNvPr id="14" name="Ink 13">
                    <a:extLst>
                      <a:ext uri="{FF2B5EF4-FFF2-40B4-BE49-F238E27FC236}">
                        <a16:creationId xmlns:a16="http://schemas.microsoft.com/office/drawing/2014/main" id="{4B18D6D7-6296-4B0B-9650-675F269C48F6}"/>
                      </a:ext>
                    </a:extLst>
                  </p:cNvPr>
                  <p:cNvPicPr/>
                  <p:nvPr/>
                </p:nvPicPr>
                <p:blipFill>
                  <a:blip r:embed="rId24"/>
                  <a:stretch>
                    <a:fillRect/>
                  </a:stretch>
                </p:blipFill>
                <p:spPr>
                  <a:xfrm>
                    <a:off x="5153305" y="3914354"/>
                    <a:ext cx="77673" cy="60369"/>
                  </a:xfrm>
                  <a:prstGeom prst="rect">
                    <a:avLst/>
                  </a:prstGeom>
                </p:spPr>
              </p:pic>
            </mc:Fallback>
          </mc:AlternateContent>
        </p:grpSp>
        <p:grpSp>
          <p:nvGrpSpPr>
            <p:cNvPr id="24" name="Group 23">
              <a:extLst>
                <a:ext uri="{FF2B5EF4-FFF2-40B4-BE49-F238E27FC236}">
                  <a16:creationId xmlns:a16="http://schemas.microsoft.com/office/drawing/2014/main" id="{D15E1368-2378-44A3-ABAB-E15C31E507E9}"/>
                </a:ext>
              </a:extLst>
            </p:cNvPr>
            <p:cNvGrpSpPr/>
            <p:nvPr/>
          </p:nvGrpSpPr>
          <p:grpSpPr>
            <a:xfrm>
              <a:off x="6017040" y="3741360"/>
              <a:ext cx="636120" cy="232920"/>
              <a:chOff x="6017040" y="3741360"/>
              <a:chExt cx="636120" cy="232920"/>
            </a:xfrm>
          </p:grpSpPr>
          <mc:AlternateContent xmlns:mc="http://schemas.openxmlformats.org/markup-compatibility/2006" xmlns:p14="http://schemas.microsoft.com/office/powerpoint/2010/main">
            <mc:Choice Requires="p14">
              <p:contentPart p14:bwMode="auto" r:id="rId25">
                <p14:nvContentPartPr>
                  <p14:cNvPr id="16" name="Ink 15">
                    <a:extLst>
                      <a:ext uri="{FF2B5EF4-FFF2-40B4-BE49-F238E27FC236}">
                        <a16:creationId xmlns:a16="http://schemas.microsoft.com/office/drawing/2014/main" id="{29F45C4E-E83B-4E6B-B7B1-543F82E58881}"/>
                      </a:ext>
                    </a:extLst>
                  </p14:cNvPr>
                  <p14:cNvContentPartPr/>
                  <p14:nvPr/>
                </p14:nvContentPartPr>
                <p14:xfrm>
                  <a:off x="6048000" y="3761160"/>
                  <a:ext cx="69480" cy="213120"/>
                </p14:xfrm>
              </p:contentPart>
            </mc:Choice>
            <mc:Fallback xmlns="">
              <p:pic>
                <p:nvPicPr>
                  <p:cNvPr id="16" name="Ink 15">
                    <a:extLst>
                      <a:ext uri="{FF2B5EF4-FFF2-40B4-BE49-F238E27FC236}">
                        <a16:creationId xmlns:a16="http://schemas.microsoft.com/office/drawing/2014/main" id="{29F45C4E-E83B-4E6B-B7B1-543F82E58881}"/>
                      </a:ext>
                    </a:extLst>
                  </p:cNvPr>
                  <p:cNvPicPr/>
                  <p:nvPr/>
                </p:nvPicPr>
                <p:blipFill>
                  <a:blip r:embed="rId26"/>
                  <a:stretch>
                    <a:fillRect/>
                  </a:stretch>
                </p:blipFill>
                <p:spPr>
                  <a:xfrm>
                    <a:off x="6041080" y="3754509"/>
                    <a:ext cx="83044" cy="22670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7" name="Ink 16">
                    <a:extLst>
                      <a:ext uri="{FF2B5EF4-FFF2-40B4-BE49-F238E27FC236}">
                        <a16:creationId xmlns:a16="http://schemas.microsoft.com/office/drawing/2014/main" id="{75902EFE-D724-46CE-88E4-D4D80F2FD492}"/>
                      </a:ext>
                    </a:extLst>
                  </p14:cNvPr>
                  <p14:cNvContentPartPr/>
                  <p14:nvPr/>
                </p14:nvContentPartPr>
                <p14:xfrm>
                  <a:off x="6017040" y="3902640"/>
                  <a:ext cx="86040" cy="14760"/>
                </p14:xfrm>
              </p:contentPart>
            </mc:Choice>
            <mc:Fallback xmlns="">
              <p:pic>
                <p:nvPicPr>
                  <p:cNvPr id="17" name="Ink 16">
                    <a:extLst>
                      <a:ext uri="{FF2B5EF4-FFF2-40B4-BE49-F238E27FC236}">
                        <a16:creationId xmlns:a16="http://schemas.microsoft.com/office/drawing/2014/main" id="{75902EFE-D724-46CE-88E4-D4D80F2FD492}"/>
                      </a:ext>
                    </a:extLst>
                  </p:cNvPr>
                  <p:cNvPicPr/>
                  <p:nvPr/>
                </p:nvPicPr>
                <p:blipFill>
                  <a:blip r:embed="rId28"/>
                  <a:stretch>
                    <a:fillRect/>
                  </a:stretch>
                </p:blipFill>
                <p:spPr>
                  <a:xfrm>
                    <a:off x="6010124" y="3895544"/>
                    <a:ext cx="99596" cy="28668"/>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18" name="Ink 17">
                    <a:extLst>
                      <a:ext uri="{FF2B5EF4-FFF2-40B4-BE49-F238E27FC236}">
                        <a16:creationId xmlns:a16="http://schemas.microsoft.com/office/drawing/2014/main" id="{E673F1AC-57A8-43EF-8978-4837F5E6922C}"/>
                      </a:ext>
                    </a:extLst>
                  </p14:cNvPr>
                  <p14:cNvContentPartPr/>
                  <p14:nvPr/>
                </p14:nvContentPartPr>
                <p14:xfrm>
                  <a:off x="6142320" y="3917040"/>
                  <a:ext cx="53640" cy="40680"/>
                </p14:xfrm>
              </p:contentPart>
            </mc:Choice>
            <mc:Fallback xmlns="">
              <p:pic>
                <p:nvPicPr>
                  <p:cNvPr id="18" name="Ink 17">
                    <a:extLst>
                      <a:ext uri="{FF2B5EF4-FFF2-40B4-BE49-F238E27FC236}">
                        <a16:creationId xmlns:a16="http://schemas.microsoft.com/office/drawing/2014/main" id="{E673F1AC-57A8-43EF-8978-4837F5E6922C}"/>
                      </a:ext>
                    </a:extLst>
                  </p:cNvPr>
                  <p:cNvPicPr/>
                  <p:nvPr/>
                </p:nvPicPr>
                <p:blipFill>
                  <a:blip r:embed="rId30"/>
                  <a:stretch>
                    <a:fillRect/>
                  </a:stretch>
                </p:blipFill>
                <p:spPr>
                  <a:xfrm>
                    <a:off x="6135684" y="3910353"/>
                    <a:ext cx="67188" cy="54333"/>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19" name="Ink 18">
                    <a:extLst>
                      <a:ext uri="{FF2B5EF4-FFF2-40B4-BE49-F238E27FC236}">
                        <a16:creationId xmlns:a16="http://schemas.microsoft.com/office/drawing/2014/main" id="{03E4D9DE-A3FE-4141-BCC4-FEC4E09E8081}"/>
                      </a:ext>
                    </a:extLst>
                  </p14:cNvPr>
                  <p14:cNvContentPartPr/>
                  <p14:nvPr/>
                </p14:nvContentPartPr>
                <p14:xfrm>
                  <a:off x="6285960" y="3820920"/>
                  <a:ext cx="10080" cy="102240"/>
                </p14:xfrm>
              </p:contentPart>
            </mc:Choice>
            <mc:Fallback xmlns="">
              <p:pic>
                <p:nvPicPr>
                  <p:cNvPr id="19" name="Ink 18">
                    <a:extLst>
                      <a:ext uri="{FF2B5EF4-FFF2-40B4-BE49-F238E27FC236}">
                        <a16:creationId xmlns:a16="http://schemas.microsoft.com/office/drawing/2014/main" id="{03E4D9DE-A3FE-4141-BCC4-FEC4E09E8081}"/>
                      </a:ext>
                    </a:extLst>
                  </p:cNvPr>
                  <p:cNvPicPr/>
                  <p:nvPr/>
                </p:nvPicPr>
                <p:blipFill>
                  <a:blip r:embed="rId32"/>
                  <a:stretch>
                    <a:fillRect/>
                  </a:stretch>
                </p:blipFill>
                <p:spPr>
                  <a:xfrm>
                    <a:off x="6279149" y="3813993"/>
                    <a:ext cx="23429" cy="115817"/>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0" name="Ink 19">
                    <a:extLst>
                      <a:ext uri="{FF2B5EF4-FFF2-40B4-BE49-F238E27FC236}">
                        <a16:creationId xmlns:a16="http://schemas.microsoft.com/office/drawing/2014/main" id="{D8026681-D177-4242-A520-7AE8419D3C76}"/>
                      </a:ext>
                    </a:extLst>
                  </p14:cNvPr>
                  <p14:cNvContentPartPr/>
                  <p14:nvPr/>
                </p14:nvContentPartPr>
                <p14:xfrm>
                  <a:off x="6253560" y="3858360"/>
                  <a:ext cx="102600" cy="16200"/>
                </p14:xfrm>
              </p:contentPart>
            </mc:Choice>
            <mc:Fallback xmlns="">
              <p:pic>
                <p:nvPicPr>
                  <p:cNvPr id="20" name="Ink 19">
                    <a:extLst>
                      <a:ext uri="{FF2B5EF4-FFF2-40B4-BE49-F238E27FC236}">
                        <a16:creationId xmlns:a16="http://schemas.microsoft.com/office/drawing/2014/main" id="{D8026681-D177-4242-A520-7AE8419D3C76}"/>
                      </a:ext>
                    </a:extLst>
                  </p:cNvPr>
                  <p:cNvPicPr/>
                  <p:nvPr/>
                </p:nvPicPr>
                <p:blipFill>
                  <a:blip r:embed="rId34"/>
                  <a:stretch>
                    <a:fillRect/>
                  </a:stretch>
                </p:blipFill>
                <p:spPr>
                  <a:xfrm>
                    <a:off x="6246628" y="3851377"/>
                    <a:ext cx="116188" cy="29886"/>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1" name="Ink 20">
                    <a:extLst>
                      <a:ext uri="{FF2B5EF4-FFF2-40B4-BE49-F238E27FC236}">
                        <a16:creationId xmlns:a16="http://schemas.microsoft.com/office/drawing/2014/main" id="{5335030D-5C91-4CA7-AB6C-778A6E852263}"/>
                      </a:ext>
                    </a:extLst>
                  </p14:cNvPr>
                  <p14:cNvContentPartPr/>
                  <p14:nvPr/>
                </p14:nvContentPartPr>
                <p14:xfrm>
                  <a:off x="6424560" y="3741360"/>
                  <a:ext cx="68760" cy="191880"/>
                </p14:xfrm>
              </p:contentPart>
            </mc:Choice>
            <mc:Fallback xmlns="">
              <p:pic>
                <p:nvPicPr>
                  <p:cNvPr id="21" name="Ink 20">
                    <a:extLst>
                      <a:ext uri="{FF2B5EF4-FFF2-40B4-BE49-F238E27FC236}">
                        <a16:creationId xmlns:a16="http://schemas.microsoft.com/office/drawing/2014/main" id="{5335030D-5C91-4CA7-AB6C-778A6E852263}"/>
                      </a:ext>
                    </a:extLst>
                  </p:cNvPr>
                  <p:cNvPicPr/>
                  <p:nvPr/>
                </p:nvPicPr>
                <p:blipFill>
                  <a:blip r:embed="rId36"/>
                  <a:stretch>
                    <a:fillRect/>
                  </a:stretch>
                </p:blipFill>
                <p:spPr>
                  <a:xfrm>
                    <a:off x="6417629" y="3734438"/>
                    <a:ext cx="82346" cy="205447"/>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2" name="Ink 21">
                    <a:extLst>
                      <a:ext uri="{FF2B5EF4-FFF2-40B4-BE49-F238E27FC236}">
                        <a16:creationId xmlns:a16="http://schemas.microsoft.com/office/drawing/2014/main" id="{B47947FA-366B-4483-91F7-0AD92F1BFA8E}"/>
                      </a:ext>
                    </a:extLst>
                  </p14:cNvPr>
                  <p14:cNvContentPartPr/>
                  <p14:nvPr/>
                </p14:nvContentPartPr>
                <p14:xfrm>
                  <a:off x="6410880" y="3870240"/>
                  <a:ext cx="88920" cy="14760"/>
                </p14:xfrm>
              </p:contentPart>
            </mc:Choice>
            <mc:Fallback xmlns="">
              <p:pic>
                <p:nvPicPr>
                  <p:cNvPr id="22" name="Ink 21">
                    <a:extLst>
                      <a:ext uri="{FF2B5EF4-FFF2-40B4-BE49-F238E27FC236}">
                        <a16:creationId xmlns:a16="http://schemas.microsoft.com/office/drawing/2014/main" id="{B47947FA-366B-4483-91F7-0AD92F1BFA8E}"/>
                      </a:ext>
                    </a:extLst>
                  </p:cNvPr>
                  <p:cNvPicPr/>
                  <p:nvPr/>
                </p:nvPicPr>
                <p:blipFill>
                  <a:blip r:embed="rId38"/>
                  <a:stretch>
                    <a:fillRect/>
                  </a:stretch>
                </p:blipFill>
                <p:spPr>
                  <a:xfrm>
                    <a:off x="6404232" y="3863144"/>
                    <a:ext cx="102493" cy="28668"/>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3" name="Ink 22">
                    <a:extLst>
                      <a:ext uri="{FF2B5EF4-FFF2-40B4-BE49-F238E27FC236}">
                        <a16:creationId xmlns:a16="http://schemas.microsoft.com/office/drawing/2014/main" id="{B2BDB3AC-0CCC-4C6C-B449-B756F8BB9D00}"/>
                      </a:ext>
                    </a:extLst>
                  </p14:cNvPr>
                  <p14:cNvContentPartPr/>
                  <p14:nvPr/>
                </p14:nvContentPartPr>
                <p14:xfrm>
                  <a:off x="6525000" y="3894720"/>
                  <a:ext cx="128160" cy="62280"/>
                </p14:xfrm>
              </p:contentPart>
            </mc:Choice>
            <mc:Fallback xmlns="">
              <p:pic>
                <p:nvPicPr>
                  <p:cNvPr id="23" name="Ink 22">
                    <a:extLst>
                      <a:ext uri="{FF2B5EF4-FFF2-40B4-BE49-F238E27FC236}">
                        <a16:creationId xmlns:a16="http://schemas.microsoft.com/office/drawing/2014/main" id="{B2BDB3AC-0CCC-4C6C-B449-B756F8BB9D00}"/>
                      </a:ext>
                    </a:extLst>
                  </p:cNvPr>
                  <p:cNvPicPr/>
                  <p:nvPr/>
                </p:nvPicPr>
                <p:blipFill>
                  <a:blip r:embed="rId40"/>
                  <a:stretch>
                    <a:fillRect/>
                  </a:stretch>
                </p:blipFill>
                <p:spPr>
                  <a:xfrm>
                    <a:off x="6518080" y="3887769"/>
                    <a:ext cx="141723" cy="75904"/>
                  </a:xfrm>
                  <a:prstGeom prst="rect">
                    <a:avLst/>
                  </a:prstGeom>
                </p:spPr>
              </p:pic>
            </mc:Fallback>
          </mc:AlternateContent>
        </p:grpSp>
        <p:grpSp>
          <p:nvGrpSpPr>
            <p:cNvPr id="45" name="Group 44">
              <a:extLst>
                <a:ext uri="{FF2B5EF4-FFF2-40B4-BE49-F238E27FC236}">
                  <a16:creationId xmlns:a16="http://schemas.microsoft.com/office/drawing/2014/main" id="{05EA8821-BE93-4DC8-81CD-EEA3090E73EF}"/>
                </a:ext>
              </a:extLst>
            </p:cNvPr>
            <p:cNvGrpSpPr/>
            <p:nvPr/>
          </p:nvGrpSpPr>
          <p:grpSpPr>
            <a:xfrm>
              <a:off x="5984640" y="2786940"/>
              <a:ext cx="1139400" cy="148680"/>
              <a:chOff x="5984640" y="2786940"/>
              <a:chExt cx="1139400" cy="148680"/>
            </a:xfrm>
          </p:grpSpPr>
          <mc:AlternateContent xmlns:mc="http://schemas.openxmlformats.org/markup-compatibility/2006" xmlns:p14="http://schemas.microsoft.com/office/powerpoint/2010/main">
            <mc:Choice Requires="p14">
              <p:contentPart p14:bwMode="auto" r:id="rId41">
                <p14:nvContentPartPr>
                  <p14:cNvPr id="34" name="Ink 33">
                    <a:extLst>
                      <a:ext uri="{FF2B5EF4-FFF2-40B4-BE49-F238E27FC236}">
                        <a16:creationId xmlns:a16="http://schemas.microsoft.com/office/drawing/2014/main" id="{BDA04000-E64E-4C02-B93D-C55757E13E14}"/>
                      </a:ext>
                    </a:extLst>
                  </p14:cNvPr>
                  <p14:cNvContentPartPr/>
                  <p14:nvPr/>
                </p14:nvContentPartPr>
                <p14:xfrm>
                  <a:off x="5984640" y="2835540"/>
                  <a:ext cx="120960" cy="90360"/>
                </p14:xfrm>
              </p:contentPart>
            </mc:Choice>
            <mc:Fallback xmlns="">
              <p:pic>
                <p:nvPicPr>
                  <p:cNvPr id="34" name="Ink 33">
                    <a:extLst>
                      <a:ext uri="{FF2B5EF4-FFF2-40B4-BE49-F238E27FC236}">
                        <a16:creationId xmlns:a16="http://schemas.microsoft.com/office/drawing/2014/main" id="{BDA04000-E64E-4C02-B93D-C55757E13E14}"/>
                      </a:ext>
                    </a:extLst>
                  </p:cNvPr>
                  <p:cNvPicPr/>
                  <p:nvPr/>
                </p:nvPicPr>
                <p:blipFill>
                  <a:blip r:embed="rId42"/>
                  <a:stretch>
                    <a:fillRect/>
                  </a:stretch>
                </p:blipFill>
                <p:spPr>
                  <a:xfrm>
                    <a:off x="5977997" y="2828632"/>
                    <a:ext cx="134523" cy="10390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5" name="Ink 34">
                    <a:extLst>
                      <a:ext uri="{FF2B5EF4-FFF2-40B4-BE49-F238E27FC236}">
                        <a16:creationId xmlns:a16="http://schemas.microsoft.com/office/drawing/2014/main" id="{F9DDEAF7-4FA7-42BF-A5F0-2FF2B751CDC3}"/>
                      </a:ext>
                    </a:extLst>
                  </p14:cNvPr>
                  <p14:cNvContentPartPr/>
                  <p14:nvPr/>
                </p14:nvContentPartPr>
                <p14:xfrm>
                  <a:off x="6128280" y="2861100"/>
                  <a:ext cx="54000" cy="74520"/>
                </p14:xfrm>
              </p:contentPart>
            </mc:Choice>
            <mc:Fallback xmlns="">
              <p:pic>
                <p:nvPicPr>
                  <p:cNvPr id="35" name="Ink 34">
                    <a:extLst>
                      <a:ext uri="{FF2B5EF4-FFF2-40B4-BE49-F238E27FC236}">
                        <a16:creationId xmlns:a16="http://schemas.microsoft.com/office/drawing/2014/main" id="{F9DDEAF7-4FA7-42BF-A5F0-2FF2B751CDC3}"/>
                      </a:ext>
                    </a:extLst>
                  </p:cNvPr>
                  <p:cNvPicPr/>
                  <p:nvPr/>
                </p:nvPicPr>
                <p:blipFill>
                  <a:blip r:embed="rId44"/>
                  <a:stretch>
                    <a:fillRect/>
                  </a:stretch>
                </p:blipFill>
                <p:spPr>
                  <a:xfrm>
                    <a:off x="6121357" y="2854174"/>
                    <a:ext cx="67569" cy="88094"/>
                  </a:xfrm>
                  <a:prstGeom prst="rect">
                    <a:avLst/>
                  </a:prstGeom>
                </p:spPr>
              </p:pic>
            </mc:Fallback>
          </mc:AlternateContent>
          <mc:AlternateContent xmlns:mc="http://schemas.openxmlformats.org/markup-compatibility/2006" xmlns:p14="http://schemas.microsoft.com/office/powerpoint/2010/main">
            <mc:Choice Requires="p14">
              <p:contentPart p14:bwMode="auto" r:id="rId45">
                <p14:nvContentPartPr>
                  <p14:cNvPr id="36" name="Ink 35">
                    <a:extLst>
                      <a:ext uri="{FF2B5EF4-FFF2-40B4-BE49-F238E27FC236}">
                        <a16:creationId xmlns:a16="http://schemas.microsoft.com/office/drawing/2014/main" id="{47D7EA5C-7515-40A0-9DBE-5B583A803A5E}"/>
                      </a:ext>
                    </a:extLst>
                  </p14:cNvPr>
                  <p14:cNvContentPartPr/>
                  <p14:nvPr/>
                </p14:nvContentPartPr>
                <p14:xfrm>
                  <a:off x="6216840" y="2847060"/>
                  <a:ext cx="204480" cy="84600"/>
                </p14:xfrm>
              </p:contentPart>
            </mc:Choice>
            <mc:Fallback xmlns="">
              <p:pic>
                <p:nvPicPr>
                  <p:cNvPr id="36" name="Ink 35">
                    <a:extLst>
                      <a:ext uri="{FF2B5EF4-FFF2-40B4-BE49-F238E27FC236}">
                        <a16:creationId xmlns:a16="http://schemas.microsoft.com/office/drawing/2014/main" id="{47D7EA5C-7515-40A0-9DBE-5B583A803A5E}"/>
                      </a:ext>
                    </a:extLst>
                  </p:cNvPr>
                  <p:cNvPicPr/>
                  <p:nvPr/>
                </p:nvPicPr>
                <p:blipFill>
                  <a:blip r:embed="rId46"/>
                  <a:stretch>
                    <a:fillRect/>
                  </a:stretch>
                </p:blipFill>
                <p:spPr>
                  <a:xfrm>
                    <a:off x="6210190" y="2840126"/>
                    <a:ext cx="218057" cy="98191"/>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37" name="Ink 36">
                    <a:extLst>
                      <a:ext uri="{FF2B5EF4-FFF2-40B4-BE49-F238E27FC236}">
                        <a16:creationId xmlns:a16="http://schemas.microsoft.com/office/drawing/2014/main" id="{194CFA75-876A-4D26-AC21-E501A1EE396F}"/>
                      </a:ext>
                    </a:extLst>
                  </p14:cNvPr>
                  <p14:cNvContentPartPr/>
                  <p14:nvPr/>
                </p14:nvContentPartPr>
                <p14:xfrm>
                  <a:off x="6499080" y="2786940"/>
                  <a:ext cx="93600" cy="120600"/>
                </p14:xfrm>
              </p:contentPart>
            </mc:Choice>
            <mc:Fallback xmlns="">
              <p:pic>
                <p:nvPicPr>
                  <p:cNvPr id="37" name="Ink 36">
                    <a:extLst>
                      <a:ext uri="{FF2B5EF4-FFF2-40B4-BE49-F238E27FC236}">
                        <a16:creationId xmlns:a16="http://schemas.microsoft.com/office/drawing/2014/main" id="{194CFA75-876A-4D26-AC21-E501A1EE396F}"/>
                      </a:ext>
                    </a:extLst>
                  </p:cNvPr>
                  <p:cNvPicPr/>
                  <p:nvPr/>
                </p:nvPicPr>
                <p:blipFill>
                  <a:blip r:embed="rId48"/>
                  <a:stretch>
                    <a:fillRect/>
                  </a:stretch>
                </p:blipFill>
                <p:spPr>
                  <a:xfrm>
                    <a:off x="6492136" y="2780009"/>
                    <a:ext cx="107209" cy="134185"/>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8" name="Ink 37">
                    <a:extLst>
                      <a:ext uri="{FF2B5EF4-FFF2-40B4-BE49-F238E27FC236}">
                        <a16:creationId xmlns:a16="http://schemas.microsoft.com/office/drawing/2014/main" id="{2A0B66B3-AED9-4510-9830-FC160E8B490F}"/>
                      </a:ext>
                    </a:extLst>
                  </p14:cNvPr>
                  <p14:cNvContentPartPr/>
                  <p14:nvPr/>
                </p14:nvContentPartPr>
                <p14:xfrm>
                  <a:off x="6599520" y="2881260"/>
                  <a:ext cx="11520" cy="34200"/>
                </p14:xfrm>
              </p:contentPart>
            </mc:Choice>
            <mc:Fallback xmlns="">
              <p:pic>
                <p:nvPicPr>
                  <p:cNvPr id="38" name="Ink 37">
                    <a:extLst>
                      <a:ext uri="{FF2B5EF4-FFF2-40B4-BE49-F238E27FC236}">
                        <a16:creationId xmlns:a16="http://schemas.microsoft.com/office/drawing/2014/main" id="{2A0B66B3-AED9-4510-9830-FC160E8B490F}"/>
                      </a:ext>
                    </a:extLst>
                  </p:cNvPr>
                  <p:cNvPicPr/>
                  <p:nvPr/>
                </p:nvPicPr>
                <p:blipFill>
                  <a:blip r:embed="rId50"/>
                  <a:stretch>
                    <a:fillRect/>
                  </a:stretch>
                </p:blipFill>
                <p:spPr>
                  <a:xfrm>
                    <a:off x="6592663" y="2874641"/>
                    <a:ext cx="24960" cy="47715"/>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9" name="Ink 38">
                    <a:extLst>
                      <a:ext uri="{FF2B5EF4-FFF2-40B4-BE49-F238E27FC236}">
                        <a16:creationId xmlns:a16="http://schemas.microsoft.com/office/drawing/2014/main" id="{4946C76E-2B4A-4406-AE86-4582CA4A8468}"/>
                      </a:ext>
                    </a:extLst>
                  </p14:cNvPr>
                  <p14:cNvContentPartPr/>
                  <p14:nvPr/>
                </p14:nvContentPartPr>
                <p14:xfrm>
                  <a:off x="6604200" y="2847060"/>
                  <a:ext cx="14040" cy="10800"/>
                </p14:xfrm>
              </p:contentPart>
            </mc:Choice>
            <mc:Fallback xmlns="">
              <p:pic>
                <p:nvPicPr>
                  <p:cNvPr id="39" name="Ink 38">
                    <a:extLst>
                      <a:ext uri="{FF2B5EF4-FFF2-40B4-BE49-F238E27FC236}">
                        <a16:creationId xmlns:a16="http://schemas.microsoft.com/office/drawing/2014/main" id="{4946C76E-2B4A-4406-AE86-4582CA4A8468}"/>
                      </a:ext>
                    </a:extLst>
                  </p:cNvPr>
                  <p:cNvPicPr/>
                  <p:nvPr/>
                </p:nvPicPr>
                <p:blipFill>
                  <a:blip r:embed="rId52"/>
                  <a:stretch>
                    <a:fillRect/>
                  </a:stretch>
                </p:blipFill>
                <p:spPr>
                  <a:xfrm>
                    <a:off x="6597180" y="2839955"/>
                    <a:ext cx="27799" cy="24726"/>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40" name="Ink 39">
                    <a:extLst>
                      <a:ext uri="{FF2B5EF4-FFF2-40B4-BE49-F238E27FC236}">
                        <a16:creationId xmlns:a16="http://schemas.microsoft.com/office/drawing/2014/main" id="{868F3E73-5599-4696-907B-7360F5F9E408}"/>
                      </a:ext>
                    </a:extLst>
                  </p14:cNvPr>
                  <p14:cNvContentPartPr/>
                  <p14:nvPr/>
                </p14:nvContentPartPr>
                <p14:xfrm>
                  <a:off x="6634440" y="2814660"/>
                  <a:ext cx="155160" cy="92160"/>
                </p14:xfrm>
              </p:contentPart>
            </mc:Choice>
            <mc:Fallback xmlns="">
              <p:pic>
                <p:nvPicPr>
                  <p:cNvPr id="40" name="Ink 39">
                    <a:extLst>
                      <a:ext uri="{FF2B5EF4-FFF2-40B4-BE49-F238E27FC236}">
                        <a16:creationId xmlns:a16="http://schemas.microsoft.com/office/drawing/2014/main" id="{868F3E73-5599-4696-907B-7360F5F9E408}"/>
                      </a:ext>
                    </a:extLst>
                  </p:cNvPr>
                  <p:cNvPicPr/>
                  <p:nvPr/>
                </p:nvPicPr>
                <p:blipFill>
                  <a:blip r:embed="rId54"/>
                  <a:stretch>
                    <a:fillRect/>
                  </a:stretch>
                </p:blipFill>
                <p:spPr>
                  <a:xfrm>
                    <a:off x="6627790" y="2807720"/>
                    <a:ext cx="168737" cy="105762"/>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41" name="Ink 40">
                    <a:extLst>
                      <a:ext uri="{FF2B5EF4-FFF2-40B4-BE49-F238E27FC236}">
                        <a16:creationId xmlns:a16="http://schemas.microsoft.com/office/drawing/2014/main" id="{8E840D9C-EDD8-433D-9092-5F3FB7A2DDA1}"/>
                      </a:ext>
                    </a:extLst>
                  </p14:cNvPr>
                  <p14:cNvContentPartPr/>
                  <p14:nvPr/>
                </p14:nvContentPartPr>
                <p14:xfrm>
                  <a:off x="6796440" y="2791980"/>
                  <a:ext cx="54000" cy="113400"/>
                </p14:xfrm>
              </p:contentPart>
            </mc:Choice>
            <mc:Fallback xmlns="">
              <p:pic>
                <p:nvPicPr>
                  <p:cNvPr id="41" name="Ink 40">
                    <a:extLst>
                      <a:ext uri="{FF2B5EF4-FFF2-40B4-BE49-F238E27FC236}">
                        <a16:creationId xmlns:a16="http://schemas.microsoft.com/office/drawing/2014/main" id="{8E840D9C-EDD8-433D-9092-5F3FB7A2DDA1}"/>
                      </a:ext>
                    </a:extLst>
                  </p:cNvPr>
                  <p:cNvPicPr/>
                  <p:nvPr/>
                </p:nvPicPr>
                <p:blipFill>
                  <a:blip r:embed="rId56"/>
                  <a:stretch>
                    <a:fillRect/>
                  </a:stretch>
                </p:blipFill>
                <p:spPr>
                  <a:xfrm>
                    <a:off x="6789517" y="2785342"/>
                    <a:ext cx="67569" cy="126953"/>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42" name="Ink 41">
                    <a:extLst>
                      <a:ext uri="{FF2B5EF4-FFF2-40B4-BE49-F238E27FC236}">
                        <a16:creationId xmlns:a16="http://schemas.microsoft.com/office/drawing/2014/main" id="{A6078939-4095-4D62-B4DE-0ECE487B3444}"/>
                      </a:ext>
                    </a:extLst>
                  </p14:cNvPr>
                  <p14:cNvContentPartPr/>
                  <p14:nvPr/>
                </p14:nvContentPartPr>
                <p14:xfrm>
                  <a:off x="6868080" y="2861460"/>
                  <a:ext cx="63720" cy="38160"/>
                </p14:xfrm>
              </p:contentPart>
            </mc:Choice>
            <mc:Fallback xmlns="">
              <p:pic>
                <p:nvPicPr>
                  <p:cNvPr id="42" name="Ink 41">
                    <a:extLst>
                      <a:ext uri="{FF2B5EF4-FFF2-40B4-BE49-F238E27FC236}">
                        <a16:creationId xmlns:a16="http://schemas.microsoft.com/office/drawing/2014/main" id="{A6078939-4095-4D62-B4DE-0ECE487B3444}"/>
                      </a:ext>
                    </a:extLst>
                  </p:cNvPr>
                  <p:cNvPicPr/>
                  <p:nvPr/>
                </p:nvPicPr>
                <p:blipFill>
                  <a:blip r:embed="rId58"/>
                  <a:stretch>
                    <a:fillRect/>
                  </a:stretch>
                </p:blipFill>
                <p:spPr>
                  <a:xfrm>
                    <a:off x="6861154" y="2854823"/>
                    <a:ext cx="77295" cy="5171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3" name="Ink 42">
                    <a:extLst>
                      <a:ext uri="{FF2B5EF4-FFF2-40B4-BE49-F238E27FC236}">
                        <a16:creationId xmlns:a16="http://schemas.microsoft.com/office/drawing/2014/main" id="{25693C7D-C0BC-4890-9D26-95F3CD5A9892}"/>
                      </a:ext>
                    </a:extLst>
                  </p14:cNvPr>
                  <p14:cNvContentPartPr/>
                  <p14:nvPr/>
                </p14:nvContentPartPr>
                <p14:xfrm>
                  <a:off x="6938280" y="2857500"/>
                  <a:ext cx="76320" cy="52560"/>
                </p14:xfrm>
              </p:contentPart>
            </mc:Choice>
            <mc:Fallback xmlns="">
              <p:pic>
                <p:nvPicPr>
                  <p:cNvPr id="43" name="Ink 42">
                    <a:extLst>
                      <a:ext uri="{FF2B5EF4-FFF2-40B4-BE49-F238E27FC236}">
                        <a16:creationId xmlns:a16="http://schemas.microsoft.com/office/drawing/2014/main" id="{25693C7D-C0BC-4890-9D26-95F3CD5A9892}"/>
                      </a:ext>
                    </a:extLst>
                  </p:cNvPr>
                  <p:cNvPicPr/>
                  <p:nvPr/>
                </p:nvPicPr>
                <p:blipFill>
                  <a:blip r:embed="rId60"/>
                  <a:stretch>
                    <a:fillRect/>
                  </a:stretch>
                </p:blipFill>
                <p:spPr>
                  <a:xfrm>
                    <a:off x="6931619" y="2850861"/>
                    <a:ext cx="89919" cy="66115"/>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44" name="Ink 43">
                    <a:extLst>
                      <a:ext uri="{FF2B5EF4-FFF2-40B4-BE49-F238E27FC236}">
                        <a16:creationId xmlns:a16="http://schemas.microsoft.com/office/drawing/2014/main" id="{3C246721-070B-4053-A4C2-0077969555BA}"/>
                      </a:ext>
                    </a:extLst>
                  </p14:cNvPr>
                  <p14:cNvContentPartPr/>
                  <p14:nvPr/>
                </p14:nvContentPartPr>
                <p14:xfrm>
                  <a:off x="7021080" y="2829780"/>
                  <a:ext cx="102960" cy="73800"/>
                </p14:xfrm>
              </p:contentPart>
            </mc:Choice>
            <mc:Fallback xmlns="">
              <p:pic>
                <p:nvPicPr>
                  <p:cNvPr id="44" name="Ink 43">
                    <a:extLst>
                      <a:ext uri="{FF2B5EF4-FFF2-40B4-BE49-F238E27FC236}">
                        <a16:creationId xmlns:a16="http://schemas.microsoft.com/office/drawing/2014/main" id="{3C246721-070B-4053-A4C2-0077969555BA}"/>
                      </a:ext>
                    </a:extLst>
                  </p:cNvPr>
                  <p:cNvPicPr/>
                  <p:nvPr/>
                </p:nvPicPr>
                <p:blipFill>
                  <a:blip r:embed="rId62"/>
                  <a:stretch>
                    <a:fillRect/>
                  </a:stretch>
                </p:blipFill>
                <p:spPr>
                  <a:xfrm>
                    <a:off x="7014161" y="2822844"/>
                    <a:ext cx="116522" cy="87395"/>
                  </a:xfrm>
                  <a:prstGeom prst="rect">
                    <a:avLst/>
                  </a:prstGeom>
                </p:spPr>
              </p:pic>
            </mc:Fallback>
          </mc:AlternateContent>
        </p:grpSp>
        <p:grpSp>
          <p:nvGrpSpPr>
            <p:cNvPr id="61" name="Group 60">
              <a:extLst>
                <a:ext uri="{FF2B5EF4-FFF2-40B4-BE49-F238E27FC236}">
                  <a16:creationId xmlns:a16="http://schemas.microsoft.com/office/drawing/2014/main" id="{FAD983D4-E6C0-4C45-9AB3-B74935C514E5}"/>
                </a:ext>
              </a:extLst>
            </p:cNvPr>
            <p:cNvGrpSpPr/>
            <p:nvPr/>
          </p:nvGrpSpPr>
          <p:grpSpPr>
            <a:xfrm>
              <a:off x="3879720" y="2843100"/>
              <a:ext cx="1002960" cy="135000"/>
              <a:chOff x="3879720" y="2843100"/>
              <a:chExt cx="1002960" cy="135000"/>
            </a:xfrm>
          </p:grpSpPr>
          <mc:AlternateContent xmlns:mc="http://schemas.openxmlformats.org/markup-compatibility/2006" xmlns:p14="http://schemas.microsoft.com/office/powerpoint/2010/main">
            <mc:Choice Requires="p14">
              <p:contentPart p14:bwMode="auto" r:id="rId63">
                <p14:nvContentPartPr>
                  <p14:cNvPr id="46" name="Ink 45">
                    <a:extLst>
                      <a:ext uri="{FF2B5EF4-FFF2-40B4-BE49-F238E27FC236}">
                        <a16:creationId xmlns:a16="http://schemas.microsoft.com/office/drawing/2014/main" id="{D7C532D9-305E-468B-99DA-D2942DAEA14E}"/>
                      </a:ext>
                    </a:extLst>
                  </p14:cNvPr>
                  <p14:cNvContentPartPr/>
                  <p14:nvPr/>
                </p14:nvContentPartPr>
                <p14:xfrm>
                  <a:off x="3879720" y="2866860"/>
                  <a:ext cx="42480" cy="109800"/>
                </p14:xfrm>
              </p:contentPart>
            </mc:Choice>
            <mc:Fallback xmlns="">
              <p:pic>
                <p:nvPicPr>
                  <p:cNvPr id="46" name="Ink 45">
                    <a:extLst>
                      <a:ext uri="{FF2B5EF4-FFF2-40B4-BE49-F238E27FC236}">
                        <a16:creationId xmlns:a16="http://schemas.microsoft.com/office/drawing/2014/main" id="{D7C532D9-305E-468B-99DA-D2942DAEA14E}"/>
                      </a:ext>
                    </a:extLst>
                  </p:cNvPr>
                  <p:cNvPicPr/>
                  <p:nvPr/>
                </p:nvPicPr>
                <p:blipFill>
                  <a:blip r:embed="rId64"/>
                  <a:stretch>
                    <a:fillRect/>
                  </a:stretch>
                </p:blipFill>
                <p:spPr>
                  <a:xfrm>
                    <a:off x="3873056" y="2859928"/>
                    <a:ext cx="56085" cy="123386"/>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7" name="Ink 46">
                    <a:extLst>
                      <a:ext uri="{FF2B5EF4-FFF2-40B4-BE49-F238E27FC236}">
                        <a16:creationId xmlns:a16="http://schemas.microsoft.com/office/drawing/2014/main" id="{F29CF983-FBE9-46E0-ACA7-8F5853B72F78}"/>
                      </a:ext>
                    </a:extLst>
                  </p14:cNvPr>
                  <p14:cNvContentPartPr/>
                  <p14:nvPr/>
                </p14:nvContentPartPr>
                <p14:xfrm>
                  <a:off x="3935880" y="2929500"/>
                  <a:ext cx="57960" cy="46080"/>
                </p14:xfrm>
              </p:contentPart>
            </mc:Choice>
            <mc:Fallback xmlns="">
              <p:pic>
                <p:nvPicPr>
                  <p:cNvPr id="47" name="Ink 46">
                    <a:extLst>
                      <a:ext uri="{FF2B5EF4-FFF2-40B4-BE49-F238E27FC236}">
                        <a16:creationId xmlns:a16="http://schemas.microsoft.com/office/drawing/2014/main" id="{F29CF983-FBE9-46E0-ACA7-8F5853B72F78}"/>
                      </a:ext>
                    </a:extLst>
                  </p:cNvPr>
                  <p:cNvPicPr/>
                  <p:nvPr/>
                </p:nvPicPr>
                <p:blipFill>
                  <a:blip r:embed="rId66"/>
                  <a:stretch>
                    <a:fillRect/>
                  </a:stretch>
                </p:blipFill>
                <p:spPr>
                  <a:xfrm>
                    <a:off x="3928947" y="2922838"/>
                    <a:ext cx="71549" cy="59682"/>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8" name="Ink 47">
                    <a:extLst>
                      <a:ext uri="{FF2B5EF4-FFF2-40B4-BE49-F238E27FC236}">
                        <a16:creationId xmlns:a16="http://schemas.microsoft.com/office/drawing/2014/main" id="{41FEAED7-0C79-44BC-8691-B732D5ABB2EF}"/>
                      </a:ext>
                    </a:extLst>
                  </p14:cNvPr>
                  <p14:cNvContentPartPr/>
                  <p14:nvPr/>
                </p14:nvContentPartPr>
                <p14:xfrm>
                  <a:off x="3996360" y="2911140"/>
                  <a:ext cx="99000" cy="60480"/>
                </p14:xfrm>
              </p:contentPart>
            </mc:Choice>
            <mc:Fallback xmlns="">
              <p:pic>
                <p:nvPicPr>
                  <p:cNvPr id="48" name="Ink 47">
                    <a:extLst>
                      <a:ext uri="{FF2B5EF4-FFF2-40B4-BE49-F238E27FC236}">
                        <a16:creationId xmlns:a16="http://schemas.microsoft.com/office/drawing/2014/main" id="{41FEAED7-0C79-44BC-8691-B732D5ABB2EF}"/>
                      </a:ext>
                    </a:extLst>
                  </p:cNvPr>
                  <p:cNvPicPr/>
                  <p:nvPr/>
                </p:nvPicPr>
                <p:blipFill>
                  <a:blip r:embed="rId68"/>
                  <a:stretch>
                    <a:fillRect/>
                  </a:stretch>
                </p:blipFill>
                <p:spPr>
                  <a:xfrm>
                    <a:off x="3989447" y="2904204"/>
                    <a:ext cx="112550" cy="74074"/>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9" name="Ink 48">
                    <a:extLst>
                      <a:ext uri="{FF2B5EF4-FFF2-40B4-BE49-F238E27FC236}">
                        <a16:creationId xmlns:a16="http://schemas.microsoft.com/office/drawing/2014/main" id="{9503EEE5-85A1-49D2-9CF5-E568E4E508F2}"/>
                      </a:ext>
                    </a:extLst>
                  </p14:cNvPr>
                  <p14:cNvContentPartPr/>
                  <p14:nvPr/>
                </p14:nvContentPartPr>
                <p14:xfrm>
                  <a:off x="4111560" y="2903940"/>
                  <a:ext cx="67320" cy="55440"/>
                </p14:xfrm>
              </p:contentPart>
            </mc:Choice>
            <mc:Fallback xmlns="">
              <p:pic>
                <p:nvPicPr>
                  <p:cNvPr id="49" name="Ink 48">
                    <a:extLst>
                      <a:ext uri="{FF2B5EF4-FFF2-40B4-BE49-F238E27FC236}">
                        <a16:creationId xmlns:a16="http://schemas.microsoft.com/office/drawing/2014/main" id="{9503EEE5-85A1-49D2-9CF5-E568E4E508F2}"/>
                      </a:ext>
                    </a:extLst>
                  </p:cNvPr>
                  <p:cNvPicPr/>
                  <p:nvPr/>
                </p:nvPicPr>
                <p:blipFill>
                  <a:blip r:embed="rId70"/>
                  <a:stretch>
                    <a:fillRect/>
                  </a:stretch>
                </p:blipFill>
                <p:spPr>
                  <a:xfrm>
                    <a:off x="4104605" y="2897287"/>
                    <a:ext cx="80951" cy="69023"/>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50" name="Ink 49">
                    <a:extLst>
                      <a:ext uri="{FF2B5EF4-FFF2-40B4-BE49-F238E27FC236}">
                        <a16:creationId xmlns:a16="http://schemas.microsoft.com/office/drawing/2014/main" id="{BAF98DAD-0236-4983-8BEE-E9E071FB55BF}"/>
                      </a:ext>
                    </a:extLst>
                  </p14:cNvPr>
                  <p14:cNvContentPartPr/>
                  <p14:nvPr/>
                </p14:nvContentPartPr>
                <p14:xfrm>
                  <a:off x="4179240" y="2905380"/>
                  <a:ext cx="67680" cy="47880"/>
                </p14:xfrm>
              </p:contentPart>
            </mc:Choice>
            <mc:Fallback xmlns="">
              <p:pic>
                <p:nvPicPr>
                  <p:cNvPr id="50" name="Ink 49">
                    <a:extLst>
                      <a:ext uri="{FF2B5EF4-FFF2-40B4-BE49-F238E27FC236}">
                        <a16:creationId xmlns:a16="http://schemas.microsoft.com/office/drawing/2014/main" id="{BAF98DAD-0236-4983-8BEE-E9E071FB55BF}"/>
                      </a:ext>
                    </a:extLst>
                  </p:cNvPr>
                  <p:cNvPicPr/>
                  <p:nvPr/>
                </p:nvPicPr>
                <p:blipFill>
                  <a:blip r:embed="rId72"/>
                  <a:stretch>
                    <a:fillRect/>
                  </a:stretch>
                </p:blipFill>
                <p:spPr>
                  <a:xfrm>
                    <a:off x="4172610" y="2898461"/>
                    <a:ext cx="81216" cy="61441"/>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2" name="Ink 51">
                    <a:extLst>
                      <a:ext uri="{FF2B5EF4-FFF2-40B4-BE49-F238E27FC236}">
                        <a16:creationId xmlns:a16="http://schemas.microsoft.com/office/drawing/2014/main" id="{3AB8F04E-866B-4331-B75E-4021FC6A9975}"/>
                      </a:ext>
                    </a:extLst>
                  </p14:cNvPr>
                  <p14:cNvContentPartPr/>
                  <p14:nvPr/>
                </p14:nvContentPartPr>
                <p14:xfrm>
                  <a:off x="4312800" y="2843100"/>
                  <a:ext cx="77760" cy="135000"/>
                </p14:xfrm>
              </p:contentPart>
            </mc:Choice>
            <mc:Fallback xmlns="">
              <p:pic>
                <p:nvPicPr>
                  <p:cNvPr id="52" name="Ink 51">
                    <a:extLst>
                      <a:ext uri="{FF2B5EF4-FFF2-40B4-BE49-F238E27FC236}">
                        <a16:creationId xmlns:a16="http://schemas.microsoft.com/office/drawing/2014/main" id="{3AB8F04E-866B-4331-B75E-4021FC6A9975}"/>
                      </a:ext>
                    </a:extLst>
                  </p:cNvPr>
                  <p:cNvPicPr/>
                  <p:nvPr/>
                </p:nvPicPr>
                <p:blipFill>
                  <a:blip r:embed="rId74"/>
                  <a:stretch>
                    <a:fillRect/>
                  </a:stretch>
                </p:blipFill>
                <p:spPr>
                  <a:xfrm>
                    <a:off x="4306135" y="2836170"/>
                    <a:ext cx="91368" cy="148583"/>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3" name="Ink 52">
                    <a:extLst>
                      <a:ext uri="{FF2B5EF4-FFF2-40B4-BE49-F238E27FC236}">
                        <a16:creationId xmlns:a16="http://schemas.microsoft.com/office/drawing/2014/main" id="{DD3F0218-2E07-4FEE-BA1D-F9B49B4799B7}"/>
                      </a:ext>
                    </a:extLst>
                  </p14:cNvPr>
                  <p14:cNvContentPartPr/>
                  <p14:nvPr/>
                </p14:nvContentPartPr>
                <p14:xfrm>
                  <a:off x="4413960" y="2915100"/>
                  <a:ext cx="360" cy="59040"/>
                </p14:xfrm>
              </p:contentPart>
            </mc:Choice>
            <mc:Fallback xmlns="">
              <p:pic>
                <p:nvPicPr>
                  <p:cNvPr id="53" name="Ink 52">
                    <a:extLst>
                      <a:ext uri="{FF2B5EF4-FFF2-40B4-BE49-F238E27FC236}">
                        <a16:creationId xmlns:a16="http://schemas.microsoft.com/office/drawing/2014/main" id="{DD3F0218-2E07-4FEE-BA1D-F9B49B4799B7}"/>
                      </a:ext>
                    </a:extLst>
                  </p:cNvPr>
                  <p:cNvPicPr/>
                  <p:nvPr/>
                </p:nvPicPr>
                <p:blipFill>
                  <a:blip r:embed="rId76"/>
                  <a:stretch>
                    <a:fillRect/>
                  </a:stretch>
                </p:blipFill>
                <p:spPr>
                  <a:xfrm>
                    <a:off x="4404960" y="2908138"/>
                    <a:ext cx="18000" cy="72686"/>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4" name="Ink 53">
                    <a:extLst>
                      <a:ext uri="{FF2B5EF4-FFF2-40B4-BE49-F238E27FC236}">
                        <a16:creationId xmlns:a16="http://schemas.microsoft.com/office/drawing/2014/main" id="{7B89ED7F-3EE4-44B6-BC03-5F567FAD316F}"/>
                      </a:ext>
                    </a:extLst>
                  </p14:cNvPr>
                  <p14:cNvContentPartPr/>
                  <p14:nvPr/>
                </p14:nvContentPartPr>
                <p14:xfrm>
                  <a:off x="4394160" y="2877300"/>
                  <a:ext cx="10440" cy="3960"/>
                </p14:xfrm>
              </p:contentPart>
            </mc:Choice>
            <mc:Fallback xmlns="">
              <p:pic>
                <p:nvPicPr>
                  <p:cNvPr id="54" name="Ink 53">
                    <a:extLst>
                      <a:ext uri="{FF2B5EF4-FFF2-40B4-BE49-F238E27FC236}">
                        <a16:creationId xmlns:a16="http://schemas.microsoft.com/office/drawing/2014/main" id="{7B89ED7F-3EE4-44B6-BC03-5F567FAD316F}"/>
                      </a:ext>
                    </a:extLst>
                  </p:cNvPr>
                  <p:cNvPicPr/>
                  <p:nvPr/>
                </p:nvPicPr>
                <p:blipFill>
                  <a:blip r:embed="rId78"/>
                  <a:stretch>
                    <a:fillRect/>
                  </a:stretch>
                </p:blipFill>
                <p:spPr>
                  <a:xfrm>
                    <a:off x="4387566" y="2870511"/>
                    <a:ext cx="23902" cy="178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5" name="Ink 54">
                    <a:extLst>
                      <a:ext uri="{FF2B5EF4-FFF2-40B4-BE49-F238E27FC236}">
                        <a16:creationId xmlns:a16="http://schemas.microsoft.com/office/drawing/2014/main" id="{78B22B07-C644-4014-9B5F-23550D0F35CD}"/>
                      </a:ext>
                    </a:extLst>
                  </p14:cNvPr>
                  <p14:cNvContentPartPr/>
                  <p14:nvPr/>
                </p14:nvContentPartPr>
                <p14:xfrm>
                  <a:off x="4450680" y="2843100"/>
                  <a:ext cx="63720" cy="119160"/>
                </p14:xfrm>
              </p:contentPart>
            </mc:Choice>
            <mc:Fallback xmlns="">
              <p:pic>
                <p:nvPicPr>
                  <p:cNvPr id="55" name="Ink 54">
                    <a:extLst>
                      <a:ext uri="{FF2B5EF4-FFF2-40B4-BE49-F238E27FC236}">
                        <a16:creationId xmlns:a16="http://schemas.microsoft.com/office/drawing/2014/main" id="{78B22B07-C644-4014-9B5F-23550D0F35CD}"/>
                      </a:ext>
                    </a:extLst>
                  </p:cNvPr>
                  <p:cNvPicPr/>
                  <p:nvPr/>
                </p:nvPicPr>
                <p:blipFill>
                  <a:blip r:embed="rId80"/>
                  <a:stretch>
                    <a:fillRect/>
                  </a:stretch>
                </p:blipFill>
                <p:spPr>
                  <a:xfrm>
                    <a:off x="4444031" y="2836449"/>
                    <a:ext cx="77295" cy="132739"/>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6" name="Ink 55">
                    <a:extLst>
                      <a:ext uri="{FF2B5EF4-FFF2-40B4-BE49-F238E27FC236}">
                        <a16:creationId xmlns:a16="http://schemas.microsoft.com/office/drawing/2014/main" id="{4C575EC4-7B92-4A68-8722-E45449563ADE}"/>
                      </a:ext>
                    </a:extLst>
                  </p14:cNvPr>
                  <p14:cNvContentPartPr/>
                  <p14:nvPr/>
                </p14:nvContentPartPr>
                <p14:xfrm>
                  <a:off x="4521960" y="2925180"/>
                  <a:ext cx="64080" cy="50400"/>
                </p14:xfrm>
              </p:contentPart>
            </mc:Choice>
            <mc:Fallback xmlns="">
              <p:pic>
                <p:nvPicPr>
                  <p:cNvPr id="56" name="Ink 55">
                    <a:extLst>
                      <a:ext uri="{FF2B5EF4-FFF2-40B4-BE49-F238E27FC236}">
                        <a16:creationId xmlns:a16="http://schemas.microsoft.com/office/drawing/2014/main" id="{4C575EC4-7B92-4A68-8722-E45449563ADE}"/>
                      </a:ext>
                    </a:extLst>
                  </p:cNvPr>
                  <p:cNvPicPr/>
                  <p:nvPr/>
                </p:nvPicPr>
                <p:blipFill>
                  <a:blip r:embed="rId82"/>
                  <a:stretch>
                    <a:fillRect/>
                  </a:stretch>
                </p:blipFill>
                <p:spPr>
                  <a:xfrm>
                    <a:off x="4514995" y="2918257"/>
                    <a:ext cx="77732" cy="63969"/>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7" name="Ink 56">
                    <a:extLst>
                      <a:ext uri="{FF2B5EF4-FFF2-40B4-BE49-F238E27FC236}">
                        <a16:creationId xmlns:a16="http://schemas.microsoft.com/office/drawing/2014/main" id="{C63D10B9-33AF-4F6C-9133-9DE5962058BA}"/>
                      </a:ext>
                    </a:extLst>
                  </p14:cNvPr>
                  <p14:cNvContentPartPr/>
                  <p14:nvPr/>
                </p14:nvContentPartPr>
                <p14:xfrm>
                  <a:off x="4568760" y="2844540"/>
                  <a:ext cx="71280" cy="119520"/>
                </p14:xfrm>
              </p:contentPart>
            </mc:Choice>
            <mc:Fallback xmlns="">
              <p:pic>
                <p:nvPicPr>
                  <p:cNvPr id="57" name="Ink 56">
                    <a:extLst>
                      <a:ext uri="{FF2B5EF4-FFF2-40B4-BE49-F238E27FC236}">
                        <a16:creationId xmlns:a16="http://schemas.microsoft.com/office/drawing/2014/main" id="{C63D10B9-33AF-4F6C-9133-9DE5962058BA}"/>
                      </a:ext>
                    </a:extLst>
                  </p:cNvPr>
                  <p:cNvPicPr/>
                  <p:nvPr/>
                </p:nvPicPr>
                <p:blipFill>
                  <a:blip r:embed="rId84"/>
                  <a:stretch>
                    <a:fillRect/>
                  </a:stretch>
                </p:blipFill>
                <p:spPr>
                  <a:xfrm>
                    <a:off x="4562104" y="2837900"/>
                    <a:ext cx="84870" cy="133077"/>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58" name="Ink 57">
                    <a:extLst>
                      <a:ext uri="{FF2B5EF4-FFF2-40B4-BE49-F238E27FC236}">
                        <a16:creationId xmlns:a16="http://schemas.microsoft.com/office/drawing/2014/main" id="{98E150AB-2793-4E75-9AF0-FFFAB073033F}"/>
                      </a:ext>
                    </a:extLst>
                  </p14:cNvPr>
                  <p14:cNvContentPartPr/>
                  <p14:nvPr/>
                </p14:nvContentPartPr>
                <p14:xfrm>
                  <a:off x="4645080" y="2899260"/>
                  <a:ext cx="73080" cy="55080"/>
                </p14:xfrm>
              </p:contentPart>
            </mc:Choice>
            <mc:Fallback xmlns="">
              <p:pic>
                <p:nvPicPr>
                  <p:cNvPr id="58" name="Ink 57">
                    <a:extLst>
                      <a:ext uri="{FF2B5EF4-FFF2-40B4-BE49-F238E27FC236}">
                        <a16:creationId xmlns:a16="http://schemas.microsoft.com/office/drawing/2014/main" id="{98E150AB-2793-4E75-9AF0-FFFAB073033F}"/>
                      </a:ext>
                    </a:extLst>
                  </p:cNvPr>
                  <p:cNvPicPr/>
                  <p:nvPr/>
                </p:nvPicPr>
                <p:blipFill>
                  <a:blip r:embed="rId86"/>
                  <a:stretch>
                    <a:fillRect/>
                  </a:stretch>
                </p:blipFill>
                <p:spPr>
                  <a:xfrm>
                    <a:off x="4638133" y="2892305"/>
                    <a:ext cx="86696" cy="68711"/>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9" name="Ink 58">
                    <a:extLst>
                      <a:ext uri="{FF2B5EF4-FFF2-40B4-BE49-F238E27FC236}">
                        <a16:creationId xmlns:a16="http://schemas.microsoft.com/office/drawing/2014/main" id="{4661C1EC-5115-400F-A2C1-78EB19C9EC30}"/>
                      </a:ext>
                    </a:extLst>
                  </p14:cNvPr>
                  <p14:cNvContentPartPr/>
                  <p14:nvPr/>
                </p14:nvContentPartPr>
                <p14:xfrm>
                  <a:off x="4725000" y="2887380"/>
                  <a:ext cx="76320" cy="68040"/>
                </p14:xfrm>
              </p:contentPart>
            </mc:Choice>
            <mc:Fallback xmlns="">
              <p:pic>
                <p:nvPicPr>
                  <p:cNvPr id="59" name="Ink 58">
                    <a:extLst>
                      <a:ext uri="{FF2B5EF4-FFF2-40B4-BE49-F238E27FC236}">
                        <a16:creationId xmlns:a16="http://schemas.microsoft.com/office/drawing/2014/main" id="{4661C1EC-5115-400F-A2C1-78EB19C9EC30}"/>
                      </a:ext>
                    </a:extLst>
                  </p:cNvPr>
                  <p:cNvPicPr/>
                  <p:nvPr/>
                </p:nvPicPr>
                <p:blipFill>
                  <a:blip r:embed="rId88"/>
                  <a:stretch>
                    <a:fillRect/>
                  </a:stretch>
                </p:blipFill>
                <p:spPr>
                  <a:xfrm>
                    <a:off x="4718087" y="2880715"/>
                    <a:ext cx="89870" cy="81648"/>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60" name="Ink 59">
                    <a:extLst>
                      <a:ext uri="{FF2B5EF4-FFF2-40B4-BE49-F238E27FC236}">
                        <a16:creationId xmlns:a16="http://schemas.microsoft.com/office/drawing/2014/main" id="{71A1B4B1-8B39-4692-B775-32C068C4609A}"/>
                      </a:ext>
                    </a:extLst>
                  </p14:cNvPr>
                  <p14:cNvContentPartPr/>
                  <p14:nvPr/>
                </p14:nvContentPartPr>
                <p14:xfrm>
                  <a:off x="4800960" y="2867940"/>
                  <a:ext cx="81720" cy="81360"/>
                </p14:xfrm>
              </p:contentPart>
            </mc:Choice>
            <mc:Fallback xmlns="">
              <p:pic>
                <p:nvPicPr>
                  <p:cNvPr id="60" name="Ink 59">
                    <a:extLst>
                      <a:ext uri="{FF2B5EF4-FFF2-40B4-BE49-F238E27FC236}">
                        <a16:creationId xmlns:a16="http://schemas.microsoft.com/office/drawing/2014/main" id="{71A1B4B1-8B39-4692-B775-32C068C4609A}"/>
                      </a:ext>
                    </a:extLst>
                  </p:cNvPr>
                  <p:cNvPicPr/>
                  <p:nvPr/>
                </p:nvPicPr>
                <p:blipFill>
                  <a:blip r:embed="rId90"/>
                  <a:stretch>
                    <a:fillRect/>
                  </a:stretch>
                </p:blipFill>
                <p:spPr>
                  <a:xfrm>
                    <a:off x="4794035" y="2861022"/>
                    <a:ext cx="95294" cy="94920"/>
                  </a:xfrm>
                  <a:prstGeom prst="rect">
                    <a:avLst/>
                  </a:prstGeom>
                </p:spPr>
              </p:pic>
            </mc:Fallback>
          </mc:AlternateContent>
        </p:grpSp>
        <p:grpSp>
          <p:nvGrpSpPr>
            <p:cNvPr id="7176" name="Group 7175">
              <a:extLst>
                <a:ext uri="{FF2B5EF4-FFF2-40B4-BE49-F238E27FC236}">
                  <a16:creationId xmlns:a16="http://schemas.microsoft.com/office/drawing/2014/main" id="{69C30B93-AAEE-4BF8-AE9E-874309D00B6A}"/>
                </a:ext>
              </a:extLst>
            </p:cNvPr>
            <p:cNvGrpSpPr/>
            <p:nvPr/>
          </p:nvGrpSpPr>
          <p:grpSpPr>
            <a:xfrm>
              <a:off x="4924440" y="2237940"/>
              <a:ext cx="906480" cy="310680"/>
              <a:chOff x="4924440" y="2237940"/>
              <a:chExt cx="906480" cy="310680"/>
            </a:xfrm>
          </p:grpSpPr>
          <mc:AlternateContent xmlns:mc="http://schemas.openxmlformats.org/markup-compatibility/2006" xmlns:p14="http://schemas.microsoft.com/office/powerpoint/2010/main">
            <mc:Choice Requires="p14">
              <p:contentPart p14:bwMode="auto" r:id="rId91">
                <p14:nvContentPartPr>
                  <p14:cNvPr id="25" name="Ink 24">
                    <a:extLst>
                      <a:ext uri="{FF2B5EF4-FFF2-40B4-BE49-F238E27FC236}">
                        <a16:creationId xmlns:a16="http://schemas.microsoft.com/office/drawing/2014/main" id="{F9126F44-F73B-4046-A7C9-B86810417B38}"/>
                      </a:ext>
                    </a:extLst>
                  </p14:cNvPr>
                  <p14:cNvContentPartPr/>
                  <p14:nvPr/>
                </p14:nvContentPartPr>
                <p14:xfrm>
                  <a:off x="4924440" y="2237940"/>
                  <a:ext cx="69480" cy="102240"/>
                </p14:xfrm>
              </p:contentPart>
            </mc:Choice>
            <mc:Fallback xmlns="">
              <p:pic>
                <p:nvPicPr>
                  <p:cNvPr id="25" name="Ink 24">
                    <a:extLst>
                      <a:ext uri="{FF2B5EF4-FFF2-40B4-BE49-F238E27FC236}">
                        <a16:creationId xmlns:a16="http://schemas.microsoft.com/office/drawing/2014/main" id="{F9126F44-F73B-4046-A7C9-B86810417B38}"/>
                      </a:ext>
                    </a:extLst>
                  </p:cNvPr>
                  <p:cNvPicPr/>
                  <p:nvPr/>
                </p:nvPicPr>
                <p:blipFill>
                  <a:blip r:embed="rId92"/>
                  <a:stretch>
                    <a:fillRect/>
                  </a:stretch>
                </p:blipFill>
                <p:spPr>
                  <a:xfrm>
                    <a:off x="4917770" y="2231013"/>
                    <a:ext cx="83098" cy="115817"/>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26" name="Ink 25">
                    <a:extLst>
                      <a:ext uri="{FF2B5EF4-FFF2-40B4-BE49-F238E27FC236}">
                        <a16:creationId xmlns:a16="http://schemas.microsoft.com/office/drawing/2014/main" id="{6DBDA95C-9B97-47FB-88CC-1E49AD7F39DA}"/>
                      </a:ext>
                    </a:extLst>
                  </p14:cNvPr>
                  <p14:cNvContentPartPr/>
                  <p14:nvPr/>
                </p14:nvContentPartPr>
                <p14:xfrm>
                  <a:off x="5035680" y="2277900"/>
                  <a:ext cx="74880" cy="56160"/>
                </p14:xfrm>
              </p:contentPart>
            </mc:Choice>
            <mc:Fallback xmlns="">
              <p:pic>
                <p:nvPicPr>
                  <p:cNvPr id="26" name="Ink 25">
                    <a:extLst>
                      <a:ext uri="{FF2B5EF4-FFF2-40B4-BE49-F238E27FC236}">
                        <a16:creationId xmlns:a16="http://schemas.microsoft.com/office/drawing/2014/main" id="{6DBDA95C-9B97-47FB-88CC-1E49AD7F39DA}"/>
                      </a:ext>
                    </a:extLst>
                  </p:cNvPr>
                  <p:cNvPicPr/>
                  <p:nvPr/>
                </p:nvPicPr>
                <p:blipFill>
                  <a:blip r:embed="rId94"/>
                  <a:stretch>
                    <a:fillRect/>
                  </a:stretch>
                </p:blipFill>
                <p:spPr>
                  <a:xfrm>
                    <a:off x="5029024" y="2271260"/>
                    <a:ext cx="88469" cy="69716"/>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27" name="Ink 26">
                    <a:extLst>
                      <a:ext uri="{FF2B5EF4-FFF2-40B4-BE49-F238E27FC236}">
                        <a16:creationId xmlns:a16="http://schemas.microsoft.com/office/drawing/2014/main" id="{97C0E0D7-E4AD-4D14-9D99-A76FED957F8A}"/>
                      </a:ext>
                    </a:extLst>
                  </p14:cNvPr>
                  <p14:cNvContentPartPr/>
                  <p14:nvPr/>
                </p14:nvContentPartPr>
                <p14:xfrm>
                  <a:off x="5125680" y="2270700"/>
                  <a:ext cx="68760" cy="63000"/>
                </p14:xfrm>
              </p:contentPart>
            </mc:Choice>
            <mc:Fallback xmlns="">
              <p:pic>
                <p:nvPicPr>
                  <p:cNvPr id="27" name="Ink 26">
                    <a:extLst>
                      <a:ext uri="{FF2B5EF4-FFF2-40B4-BE49-F238E27FC236}">
                        <a16:creationId xmlns:a16="http://schemas.microsoft.com/office/drawing/2014/main" id="{97C0E0D7-E4AD-4D14-9D99-A76FED957F8A}"/>
                      </a:ext>
                    </a:extLst>
                  </p:cNvPr>
                  <p:cNvPicPr/>
                  <p:nvPr/>
                </p:nvPicPr>
                <p:blipFill>
                  <a:blip r:embed="rId96"/>
                  <a:stretch>
                    <a:fillRect/>
                  </a:stretch>
                </p:blipFill>
                <p:spPr>
                  <a:xfrm>
                    <a:off x="5118999" y="2263762"/>
                    <a:ext cx="82401" cy="76599"/>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28" name="Ink 27">
                    <a:extLst>
                      <a:ext uri="{FF2B5EF4-FFF2-40B4-BE49-F238E27FC236}">
                        <a16:creationId xmlns:a16="http://schemas.microsoft.com/office/drawing/2014/main" id="{F2FC16E0-5930-4CBC-996E-3AA8BF997CE0}"/>
                      </a:ext>
                    </a:extLst>
                  </p14:cNvPr>
                  <p14:cNvContentPartPr/>
                  <p14:nvPr/>
                </p14:nvContentPartPr>
                <p14:xfrm>
                  <a:off x="5218560" y="2282940"/>
                  <a:ext cx="56880" cy="53640"/>
                </p14:xfrm>
              </p:contentPart>
            </mc:Choice>
            <mc:Fallback xmlns="">
              <p:pic>
                <p:nvPicPr>
                  <p:cNvPr id="28" name="Ink 27">
                    <a:extLst>
                      <a:ext uri="{FF2B5EF4-FFF2-40B4-BE49-F238E27FC236}">
                        <a16:creationId xmlns:a16="http://schemas.microsoft.com/office/drawing/2014/main" id="{F2FC16E0-5930-4CBC-996E-3AA8BF997CE0}"/>
                      </a:ext>
                    </a:extLst>
                  </p:cNvPr>
                  <p:cNvPicPr/>
                  <p:nvPr/>
                </p:nvPicPr>
                <p:blipFill>
                  <a:blip r:embed="rId98"/>
                  <a:stretch>
                    <a:fillRect/>
                  </a:stretch>
                </p:blipFill>
                <p:spPr>
                  <a:xfrm>
                    <a:off x="5211623" y="2276270"/>
                    <a:ext cx="70476" cy="67258"/>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29" name="Ink 28">
                    <a:extLst>
                      <a:ext uri="{FF2B5EF4-FFF2-40B4-BE49-F238E27FC236}">
                        <a16:creationId xmlns:a16="http://schemas.microsoft.com/office/drawing/2014/main" id="{5934B3C5-A754-4F5F-BD65-34FD23575EC7}"/>
                      </a:ext>
                    </a:extLst>
                  </p14:cNvPr>
                  <p14:cNvContentPartPr/>
                  <p14:nvPr/>
                </p14:nvContentPartPr>
                <p14:xfrm>
                  <a:off x="5313960" y="2296620"/>
                  <a:ext cx="14400" cy="55080"/>
                </p14:xfrm>
              </p:contentPart>
            </mc:Choice>
            <mc:Fallback xmlns="">
              <p:pic>
                <p:nvPicPr>
                  <p:cNvPr id="29" name="Ink 28">
                    <a:extLst>
                      <a:ext uri="{FF2B5EF4-FFF2-40B4-BE49-F238E27FC236}">
                        <a16:creationId xmlns:a16="http://schemas.microsoft.com/office/drawing/2014/main" id="{5934B3C5-A754-4F5F-BD65-34FD23575EC7}"/>
                      </a:ext>
                    </a:extLst>
                  </p:cNvPr>
                  <p:cNvPicPr/>
                  <p:nvPr/>
                </p:nvPicPr>
                <p:blipFill>
                  <a:blip r:embed="rId100"/>
                  <a:stretch>
                    <a:fillRect/>
                  </a:stretch>
                </p:blipFill>
                <p:spPr>
                  <a:xfrm>
                    <a:off x="5307037" y="2289944"/>
                    <a:ext cx="27969" cy="68711"/>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30" name="Ink 29">
                    <a:extLst>
                      <a:ext uri="{FF2B5EF4-FFF2-40B4-BE49-F238E27FC236}">
                        <a16:creationId xmlns:a16="http://schemas.microsoft.com/office/drawing/2014/main" id="{07BDCAD9-1B8B-46A8-8EE0-B81F2A4E91A8}"/>
                      </a:ext>
                    </a:extLst>
                  </p14:cNvPr>
                  <p14:cNvContentPartPr/>
                  <p14:nvPr/>
                </p14:nvContentPartPr>
                <p14:xfrm>
                  <a:off x="5313960" y="2250900"/>
                  <a:ext cx="7560" cy="10800"/>
                </p14:xfrm>
              </p:contentPart>
            </mc:Choice>
            <mc:Fallback xmlns="">
              <p:pic>
                <p:nvPicPr>
                  <p:cNvPr id="30" name="Ink 29">
                    <a:extLst>
                      <a:ext uri="{FF2B5EF4-FFF2-40B4-BE49-F238E27FC236}">
                        <a16:creationId xmlns:a16="http://schemas.microsoft.com/office/drawing/2014/main" id="{07BDCAD9-1B8B-46A8-8EE0-B81F2A4E91A8}"/>
                      </a:ext>
                    </a:extLst>
                  </p:cNvPr>
                  <p:cNvPicPr/>
                  <p:nvPr/>
                </p:nvPicPr>
                <p:blipFill>
                  <a:blip r:embed="rId102"/>
                  <a:stretch>
                    <a:fillRect/>
                  </a:stretch>
                </p:blipFill>
                <p:spPr>
                  <a:xfrm>
                    <a:off x="5306960" y="2243795"/>
                    <a:ext cx="21280" cy="24726"/>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31" name="Ink 30">
                    <a:extLst>
                      <a:ext uri="{FF2B5EF4-FFF2-40B4-BE49-F238E27FC236}">
                        <a16:creationId xmlns:a16="http://schemas.microsoft.com/office/drawing/2014/main" id="{3731E231-B0AB-469E-9A52-5D10DDF17DC0}"/>
                      </a:ext>
                    </a:extLst>
                  </p14:cNvPr>
                  <p14:cNvContentPartPr/>
                  <p14:nvPr/>
                </p14:nvContentPartPr>
                <p14:xfrm>
                  <a:off x="5350680" y="2287980"/>
                  <a:ext cx="70920" cy="50760"/>
                </p14:xfrm>
              </p:contentPart>
            </mc:Choice>
            <mc:Fallback xmlns="">
              <p:pic>
                <p:nvPicPr>
                  <p:cNvPr id="31" name="Ink 30">
                    <a:extLst>
                      <a:ext uri="{FF2B5EF4-FFF2-40B4-BE49-F238E27FC236}">
                        <a16:creationId xmlns:a16="http://schemas.microsoft.com/office/drawing/2014/main" id="{3731E231-B0AB-469E-9A52-5D10DDF17DC0}"/>
                      </a:ext>
                    </a:extLst>
                  </p:cNvPr>
                  <p:cNvPicPr/>
                  <p:nvPr/>
                </p:nvPicPr>
                <p:blipFill>
                  <a:blip r:embed="rId104"/>
                  <a:stretch>
                    <a:fillRect/>
                  </a:stretch>
                </p:blipFill>
                <p:spPr>
                  <a:xfrm>
                    <a:off x="5344005" y="2281046"/>
                    <a:ext cx="84548" cy="64351"/>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32" name="Ink 31">
                    <a:extLst>
                      <a:ext uri="{FF2B5EF4-FFF2-40B4-BE49-F238E27FC236}">
                        <a16:creationId xmlns:a16="http://schemas.microsoft.com/office/drawing/2014/main" id="{D8BEAE31-60FD-4748-91D6-932A197A7764}"/>
                      </a:ext>
                    </a:extLst>
                  </p14:cNvPr>
                  <p14:cNvContentPartPr/>
                  <p14:nvPr/>
                </p14:nvContentPartPr>
                <p14:xfrm>
                  <a:off x="5432400" y="2285100"/>
                  <a:ext cx="88920" cy="58680"/>
                </p14:xfrm>
              </p:contentPart>
            </mc:Choice>
            <mc:Fallback xmlns="">
              <p:pic>
                <p:nvPicPr>
                  <p:cNvPr id="32" name="Ink 31">
                    <a:extLst>
                      <a:ext uri="{FF2B5EF4-FFF2-40B4-BE49-F238E27FC236}">
                        <a16:creationId xmlns:a16="http://schemas.microsoft.com/office/drawing/2014/main" id="{D8BEAE31-60FD-4748-91D6-932A197A7764}"/>
                      </a:ext>
                    </a:extLst>
                  </p:cNvPr>
                  <p:cNvPicPr/>
                  <p:nvPr/>
                </p:nvPicPr>
                <p:blipFill>
                  <a:blip r:embed="rId106"/>
                  <a:stretch>
                    <a:fillRect/>
                  </a:stretch>
                </p:blipFill>
                <p:spPr>
                  <a:xfrm>
                    <a:off x="5425475" y="2278180"/>
                    <a:ext cx="102493" cy="72243"/>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62" name="Ink 61">
                    <a:extLst>
                      <a:ext uri="{FF2B5EF4-FFF2-40B4-BE49-F238E27FC236}">
                        <a16:creationId xmlns:a16="http://schemas.microsoft.com/office/drawing/2014/main" id="{7AF9F9E6-C0E0-48A0-8EC9-217934745285}"/>
                      </a:ext>
                    </a:extLst>
                  </p14:cNvPr>
                  <p14:cNvContentPartPr/>
                  <p14:nvPr/>
                </p14:nvContentPartPr>
                <p14:xfrm>
                  <a:off x="5200560" y="2425500"/>
                  <a:ext cx="34560" cy="8280"/>
                </p14:xfrm>
              </p:contentPart>
            </mc:Choice>
            <mc:Fallback xmlns="">
              <p:pic>
                <p:nvPicPr>
                  <p:cNvPr id="62" name="Ink 61">
                    <a:extLst>
                      <a:ext uri="{FF2B5EF4-FFF2-40B4-BE49-F238E27FC236}">
                        <a16:creationId xmlns:a16="http://schemas.microsoft.com/office/drawing/2014/main" id="{7AF9F9E6-C0E0-48A0-8EC9-217934745285}"/>
                      </a:ext>
                    </a:extLst>
                  </p:cNvPr>
                  <p:cNvPicPr/>
                  <p:nvPr/>
                </p:nvPicPr>
                <p:blipFill>
                  <a:blip r:embed="rId108"/>
                  <a:stretch>
                    <a:fillRect/>
                  </a:stretch>
                </p:blipFill>
                <p:spPr>
                  <a:xfrm>
                    <a:off x="5193592" y="2418600"/>
                    <a:ext cx="48217" cy="21804"/>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63" name="Ink 62">
                    <a:extLst>
                      <a:ext uri="{FF2B5EF4-FFF2-40B4-BE49-F238E27FC236}">
                        <a16:creationId xmlns:a16="http://schemas.microsoft.com/office/drawing/2014/main" id="{58810009-DF45-44A2-96BB-844E9701391D}"/>
                      </a:ext>
                    </a:extLst>
                  </p14:cNvPr>
                  <p14:cNvContentPartPr/>
                  <p14:nvPr/>
                </p14:nvContentPartPr>
                <p14:xfrm>
                  <a:off x="5295960" y="2427300"/>
                  <a:ext cx="46800" cy="8640"/>
                </p14:xfrm>
              </p:contentPart>
            </mc:Choice>
            <mc:Fallback xmlns="">
              <p:pic>
                <p:nvPicPr>
                  <p:cNvPr id="63" name="Ink 62">
                    <a:extLst>
                      <a:ext uri="{FF2B5EF4-FFF2-40B4-BE49-F238E27FC236}">
                        <a16:creationId xmlns:a16="http://schemas.microsoft.com/office/drawing/2014/main" id="{58810009-DF45-44A2-96BB-844E9701391D}"/>
                      </a:ext>
                    </a:extLst>
                  </p:cNvPr>
                  <p:cNvPicPr/>
                  <p:nvPr/>
                </p:nvPicPr>
                <p:blipFill>
                  <a:blip r:embed="rId110"/>
                  <a:stretch>
                    <a:fillRect/>
                  </a:stretch>
                </p:blipFill>
                <p:spPr>
                  <a:xfrm>
                    <a:off x="5289037" y="2420332"/>
                    <a:ext cx="60369" cy="22297"/>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168" name="Ink 7167">
                    <a:extLst>
                      <a:ext uri="{FF2B5EF4-FFF2-40B4-BE49-F238E27FC236}">
                        <a16:creationId xmlns:a16="http://schemas.microsoft.com/office/drawing/2014/main" id="{6B201240-05CC-4E9F-AD4E-480CF7766F0B}"/>
                      </a:ext>
                    </a:extLst>
                  </p14:cNvPr>
                  <p14:cNvContentPartPr/>
                  <p14:nvPr/>
                </p14:nvContentPartPr>
                <p14:xfrm>
                  <a:off x="5397120" y="2429100"/>
                  <a:ext cx="49680" cy="2520"/>
                </p14:xfrm>
              </p:contentPart>
            </mc:Choice>
            <mc:Fallback xmlns="">
              <p:pic>
                <p:nvPicPr>
                  <p:cNvPr id="7168" name="Ink 7167">
                    <a:extLst>
                      <a:ext uri="{FF2B5EF4-FFF2-40B4-BE49-F238E27FC236}">
                        <a16:creationId xmlns:a16="http://schemas.microsoft.com/office/drawing/2014/main" id="{6B201240-05CC-4E9F-AD4E-480CF7766F0B}"/>
                      </a:ext>
                    </a:extLst>
                  </p:cNvPr>
                  <p:cNvPicPr/>
                  <p:nvPr/>
                </p:nvPicPr>
                <p:blipFill>
                  <a:blip r:embed="rId112"/>
                  <a:stretch>
                    <a:fillRect/>
                  </a:stretch>
                </p:blipFill>
                <p:spPr>
                  <a:xfrm>
                    <a:off x="5390181" y="2421540"/>
                    <a:ext cx="63280" cy="17955"/>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169" name="Ink 7168">
                    <a:extLst>
                      <a:ext uri="{FF2B5EF4-FFF2-40B4-BE49-F238E27FC236}">
                        <a16:creationId xmlns:a16="http://schemas.microsoft.com/office/drawing/2014/main" id="{F218738A-E393-40CA-902B-B164DACA7877}"/>
                      </a:ext>
                    </a:extLst>
                  </p14:cNvPr>
                  <p14:cNvContentPartPr/>
                  <p14:nvPr/>
                </p14:nvContentPartPr>
                <p14:xfrm>
                  <a:off x="5499720" y="2427300"/>
                  <a:ext cx="32760" cy="4320"/>
                </p14:xfrm>
              </p:contentPart>
            </mc:Choice>
            <mc:Fallback xmlns="">
              <p:pic>
                <p:nvPicPr>
                  <p:cNvPr id="7169" name="Ink 7168">
                    <a:extLst>
                      <a:ext uri="{FF2B5EF4-FFF2-40B4-BE49-F238E27FC236}">
                        <a16:creationId xmlns:a16="http://schemas.microsoft.com/office/drawing/2014/main" id="{F218738A-E393-40CA-902B-B164DACA7877}"/>
                      </a:ext>
                    </a:extLst>
                  </p:cNvPr>
                  <p:cNvPicPr/>
                  <p:nvPr/>
                </p:nvPicPr>
                <p:blipFill>
                  <a:blip r:embed="rId114"/>
                  <a:stretch>
                    <a:fillRect/>
                  </a:stretch>
                </p:blipFill>
                <p:spPr>
                  <a:xfrm>
                    <a:off x="5493057" y="2420100"/>
                    <a:ext cx="46364" cy="18432"/>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171" name="Ink 7170">
                    <a:extLst>
                      <a:ext uri="{FF2B5EF4-FFF2-40B4-BE49-F238E27FC236}">
                        <a16:creationId xmlns:a16="http://schemas.microsoft.com/office/drawing/2014/main" id="{AE9A28BD-407D-4893-815A-51ECEA5ADDD1}"/>
                      </a:ext>
                    </a:extLst>
                  </p14:cNvPr>
                  <p14:cNvContentPartPr/>
                  <p14:nvPr/>
                </p14:nvContentPartPr>
                <p14:xfrm>
                  <a:off x="5578560" y="2424780"/>
                  <a:ext cx="32760" cy="7200"/>
                </p14:xfrm>
              </p:contentPart>
            </mc:Choice>
            <mc:Fallback xmlns="">
              <p:pic>
                <p:nvPicPr>
                  <p:cNvPr id="7171" name="Ink 7170">
                    <a:extLst>
                      <a:ext uri="{FF2B5EF4-FFF2-40B4-BE49-F238E27FC236}">
                        <a16:creationId xmlns:a16="http://schemas.microsoft.com/office/drawing/2014/main" id="{AE9A28BD-407D-4893-815A-51ECEA5ADDD1}"/>
                      </a:ext>
                    </a:extLst>
                  </p:cNvPr>
                  <p:cNvPicPr/>
                  <p:nvPr/>
                </p:nvPicPr>
                <p:blipFill>
                  <a:blip r:embed="rId116"/>
                  <a:stretch>
                    <a:fillRect/>
                  </a:stretch>
                </p:blipFill>
                <p:spPr>
                  <a:xfrm>
                    <a:off x="5571619" y="2417857"/>
                    <a:ext cx="46364" cy="20769"/>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173" name="Ink 7172">
                    <a:extLst>
                      <a:ext uri="{FF2B5EF4-FFF2-40B4-BE49-F238E27FC236}">
                        <a16:creationId xmlns:a16="http://schemas.microsoft.com/office/drawing/2014/main" id="{79AECD8C-4834-48F5-BACA-CF9F5B5AE921}"/>
                      </a:ext>
                    </a:extLst>
                  </p14:cNvPr>
                  <p14:cNvContentPartPr/>
                  <p14:nvPr/>
                </p14:nvContentPartPr>
                <p14:xfrm>
                  <a:off x="5650200" y="2366100"/>
                  <a:ext cx="100080" cy="167760"/>
                </p14:xfrm>
              </p:contentPart>
            </mc:Choice>
            <mc:Fallback xmlns="">
              <p:pic>
                <p:nvPicPr>
                  <p:cNvPr id="7173" name="Ink 7172">
                    <a:extLst>
                      <a:ext uri="{FF2B5EF4-FFF2-40B4-BE49-F238E27FC236}">
                        <a16:creationId xmlns:a16="http://schemas.microsoft.com/office/drawing/2014/main" id="{79AECD8C-4834-48F5-BACA-CF9F5B5AE921}"/>
                      </a:ext>
                    </a:extLst>
                  </p:cNvPr>
                  <p:cNvPicPr/>
                  <p:nvPr/>
                </p:nvPicPr>
                <p:blipFill>
                  <a:blip r:embed="rId118"/>
                  <a:stretch>
                    <a:fillRect/>
                  </a:stretch>
                </p:blipFill>
                <p:spPr>
                  <a:xfrm>
                    <a:off x="5643565" y="2359456"/>
                    <a:ext cx="113627" cy="181325"/>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174" name="Ink 7173">
                    <a:extLst>
                      <a:ext uri="{FF2B5EF4-FFF2-40B4-BE49-F238E27FC236}">
                        <a16:creationId xmlns:a16="http://schemas.microsoft.com/office/drawing/2014/main" id="{4628E1A8-48F6-4674-8E70-ADA844011E6D}"/>
                      </a:ext>
                    </a:extLst>
                  </p14:cNvPr>
                  <p14:cNvContentPartPr/>
                  <p14:nvPr/>
                </p14:nvContentPartPr>
                <p14:xfrm>
                  <a:off x="5664240" y="2459700"/>
                  <a:ext cx="81360" cy="10800"/>
                </p14:xfrm>
              </p:contentPart>
            </mc:Choice>
            <mc:Fallback xmlns="">
              <p:pic>
                <p:nvPicPr>
                  <p:cNvPr id="7174" name="Ink 7173">
                    <a:extLst>
                      <a:ext uri="{FF2B5EF4-FFF2-40B4-BE49-F238E27FC236}">
                        <a16:creationId xmlns:a16="http://schemas.microsoft.com/office/drawing/2014/main" id="{4628E1A8-48F6-4674-8E70-ADA844011E6D}"/>
                      </a:ext>
                    </a:extLst>
                  </p:cNvPr>
                  <p:cNvPicPr/>
                  <p:nvPr/>
                </p:nvPicPr>
                <p:blipFill>
                  <a:blip r:embed="rId120"/>
                  <a:stretch>
                    <a:fillRect/>
                  </a:stretch>
                </p:blipFill>
                <p:spPr>
                  <a:xfrm>
                    <a:off x="5657576" y="2452595"/>
                    <a:ext cx="94966" cy="24726"/>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7175" name="Ink 7174">
                    <a:extLst>
                      <a:ext uri="{FF2B5EF4-FFF2-40B4-BE49-F238E27FC236}">
                        <a16:creationId xmlns:a16="http://schemas.microsoft.com/office/drawing/2014/main" id="{D0E3008C-9302-4196-A9F2-22334E0AA260}"/>
                      </a:ext>
                    </a:extLst>
                  </p14:cNvPr>
                  <p14:cNvContentPartPr/>
                  <p14:nvPr/>
                </p14:nvContentPartPr>
                <p14:xfrm>
                  <a:off x="5775480" y="2488140"/>
                  <a:ext cx="55440" cy="60480"/>
                </p14:xfrm>
              </p:contentPart>
            </mc:Choice>
            <mc:Fallback xmlns="">
              <p:pic>
                <p:nvPicPr>
                  <p:cNvPr id="7175" name="Ink 7174">
                    <a:extLst>
                      <a:ext uri="{FF2B5EF4-FFF2-40B4-BE49-F238E27FC236}">
                        <a16:creationId xmlns:a16="http://schemas.microsoft.com/office/drawing/2014/main" id="{D0E3008C-9302-4196-A9F2-22334E0AA260}"/>
                      </a:ext>
                    </a:extLst>
                  </p:cNvPr>
                  <p:cNvPicPr/>
                  <p:nvPr/>
                </p:nvPicPr>
                <p:blipFill>
                  <a:blip r:embed="rId122"/>
                  <a:stretch>
                    <a:fillRect/>
                  </a:stretch>
                </p:blipFill>
                <p:spPr>
                  <a:xfrm>
                    <a:off x="5768550" y="2481482"/>
                    <a:ext cx="69023" cy="74074"/>
                  </a:xfrm>
                  <a:prstGeom prst="rect">
                    <a:avLst/>
                  </a:prstGeom>
                </p:spPr>
              </p:pic>
            </mc:Fallback>
          </mc:AlternateContent>
        </p:grpSp>
        <p:grpSp>
          <p:nvGrpSpPr>
            <p:cNvPr id="7188" name="Group 7187">
              <a:extLst>
                <a:ext uri="{FF2B5EF4-FFF2-40B4-BE49-F238E27FC236}">
                  <a16:creationId xmlns:a16="http://schemas.microsoft.com/office/drawing/2014/main" id="{74B3F29B-9D6B-476A-BF06-285104D9AA5B}"/>
                </a:ext>
              </a:extLst>
            </p:cNvPr>
            <p:cNvGrpSpPr/>
            <p:nvPr/>
          </p:nvGrpSpPr>
          <p:grpSpPr>
            <a:xfrm>
              <a:off x="6153480" y="3096540"/>
              <a:ext cx="785160" cy="284760"/>
              <a:chOff x="6153480" y="3096540"/>
              <a:chExt cx="785160" cy="284760"/>
            </a:xfrm>
          </p:grpSpPr>
          <mc:AlternateContent xmlns:mc="http://schemas.openxmlformats.org/markup-compatibility/2006" xmlns:p14="http://schemas.microsoft.com/office/powerpoint/2010/main">
            <mc:Choice Requires="p14">
              <p:contentPart p14:bwMode="auto" r:id="rId123">
                <p14:nvContentPartPr>
                  <p14:cNvPr id="7177" name="Ink 7176">
                    <a:extLst>
                      <a:ext uri="{FF2B5EF4-FFF2-40B4-BE49-F238E27FC236}">
                        <a16:creationId xmlns:a16="http://schemas.microsoft.com/office/drawing/2014/main" id="{732EAF76-90A7-4966-92B9-EAE654E9ED14}"/>
                      </a:ext>
                    </a:extLst>
                  </p14:cNvPr>
                  <p14:cNvContentPartPr/>
                  <p14:nvPr/>
                </p14:nvContentPartPr>
                <p14:xfrm>
                  <a:off x="6153480" y="3151620"/>
                  <a:ext cx="35640" cy="2880"/>
                </p14:xfrm>
              </p:contentPart>
            </mc:Choice>
            <mc:Fallback xmlns="">
              <p:pic>
                <p:nvPicPr>
                  <p:cNvPr id="7177" name="Ink 7176">
                    <a:extLst>
                      <a:ext uri="{FF2B5EF4-FFF2-40B4-BE49-F238E27FC236}">
                        <a16:creationId xmlns:a16="http://schemas.microsoft.com/office/drawing/2014/main" id="{732EAF76-90A7-4966-92B9-EAE654E9ED14}"/>
                      </a:ext>
                    </a:extLst>
                  </p:cNvPr>
                  <p:cNvPicPr/>
                  <p:nvPr/>
                </p:nvPicPr>
                <p:blipFill>
                  <a:blip r:embed="rId124"/>
                  <a:stretch>
                    <a:fillRect/>
                  </a:stretch>
                </p:blipFill>
                <p:spPr>
                  <a:xfrm>
                    <a:off x="6146519" y="3144420"/>
                    <a:ext cx="49283" cy="16992"/>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178" name="Ink 7177">
                    <a:extLst>
                      <a:ext uri="{FF2B5EF4-FFF2-40B4-BE49-F238E27FC236}">
                        <a16:creationId xmlns:a16="http://schemas.microsoft.com/office/drawing/2014/main" id="{54F59B14-69E1-47F4-B254-D95146E631AA}"/>
                      </a:ext>
                    </a:extLst>
                  </p14:cNvPr>
                  <p14:cNvContentPartPr/>
                  <p14:nvPr/>
                </p14:nvContentPartPr>
                <p14:xfrm>
                  <a:off x="6263280" y="3154140"/>
                  <a:ext cx="62280" cy="10800"/>
                </p14:xfrm>
              </p:contentPart>
            </mc:Choice>
            <mc:Fallback xmlns="">
              <p:pic>
                <p:nvPicPr>
                  <p:cNvPr id="7178" name="Ink 7177">
                    <a:extLst>
                      <a:ext uri="{FF2B5EF4-FFF2-40B4-BE49-F238E27FC236}">
                        <a16:creationId xmlns:a16="http://schemas.microsoft.com/office/drawing/2014/main" id="{54F59B14-69E1-47F4-B254-D95146E631AA}"/>
                      </a:ext>
                    </a:extLst>
                  </p:cNvPr>
                  <p:cNvPicPr/>
                  <p:nvPr/>
                </p:nvPicPr>
                <p:blipFill>
                  <a:blip r:embed="rId126"/>
                  <a:stretch>
                    <a:fillRect/>
                  </a:stretch>
                </p:blipFill>
                <p:spPr>
                  <a:xfrm>
                    <a:off x="6256607" y="3147319"/>
                    <a:ext cx="75904" cy="24726"/>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179" name="Ink 7178">
                    <a:extLst>
                      <a:ext uri="{FF2B5EF4-FFF2-40B4-BE49-F238E27FC236}">
                        <a16:creationId xmlns:a16="http://schemas.microsoft.com/office/drawing/2014/main" id="{61AC6888-B4D6-4260-8022-34120B9A0C7E}"/>
                      </a:ext>
                    </a:extLst>
                  </p14:cNvPr>
                  <p14:cNvContentPartPr/>
                  <p14:nvPr/>
                </p14:nvContentPartPr>
                <p14:xfrm>
                  <a:off x="6381360" y="3158100"/>
                  <a:ext cx="43920" cy="9000"/>
                </p14:xfrm>
              </p:contentPart>
            </mc:Choice>
            <mc:Fallback xmlns="">
              <p:pic>
                <p:nvPicPr>
                  <p:cNvPr id="7179" name="Ink 7178">
                    <a:extLst>
                      <a:ext uri="{FF2B5EF4-FFF2-40B4-BE49-F238E27FC236}">
                        <a16:creationId xmlns:a16="http://schemas.microsoft.com/office/drawing/2014/main" id="{61AC6888-B4D6-4260-8022-34120B9A0C7E}"/>
                      </a:ext>
                    </a:extLst>
                  </p:cNvPr>
                  <p:cNvPicPr/>
                  <p:nvPr/>
                </p:nvPicPr>
                <p:blipFill>
                  <a:blip r:embed="rId128"/>
                  <a:stretch>
                    <a:fillRect/>
                  </a:stretch>
                </p:blipFill>
                <p:spPr>
                  <a:xfrm>
                    <a:off x="6374689" y="3151350"/>
                    <a:ext cx="57541" cy="22781"/>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180" name="Ink 7179">
                    <a:extLst>
                      <a:ext uri="{FF2B5EF4-FFF2-40B4-BE49-F238E27FC236}">
                        <a16:creationId xmlns:a16="http://schemas.microsoft.com/office/drawing/2014/main" id="{3C5655CC-1C68-46E2-8F46-22A718C9BBE0}"/>
                      </a:ext>
                    </a:extLst>
                  </p14:cNvPr>
                  <p14:cNvContentPartPr/>
                  <p14:nvPr/>
                </p14:nvContentPartPr>
                <p14:xfrm>
                  <a:off x="6499440" y="3151260"/>
                  <a:ext cx="45360" cy="5760"/>
                </p14:xfrm>
              </p:contentPart>
            </mc:Choice>
            <mc:Fallback xmlns="">
              <p:pic>
                <p:nvPicPr>
                  <p:cNvPr id="7180" name="Ink 7179">
                    <a:extLst>
                      <a:ext uri="{FF2B5EF4-FFF2-40B4-BE49-F238E27FC236}">
                        <a16:creationId xmlns:a16="http://schemas.microsoft.com/office/drawing/2014/main" id="{3C5655CC-1C68-46E2-8F46-22A718C9BBE0}"/>
                      </a:ext>
                    </a:extLst>
                  </p:cNvPr>
                  <p:cNvPicPr/>
                  <p:nvPr/>
                </p:nvPicPr>
                <p:blipFill>
                  <a:blip r:embed="rId130"/>
                  <a:stretch>
                    <a:fillRect/>
                  </a:stretch>
                </p:blipFill>
                <p:spPr>
                  <a:xfrm>
                    <a:off x="6492483" y="3144348"/>
                    <a:ext cx="58996" cy="19872"/>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182" name="Ink 7181">
                    <a:extLst>
                      <a:ext uri="{FF2B5EF4-FFF2-40B4-BE49-F238E27FC236}">
                        <a16:creationId xmlns:a16="http://schemas.microsoft.com/office/drawing/2014/main" id="{24F9FAFA-90CB-4A68-B1D5-B499FA2DE80B}"/>
                      </a:ext>
                    </a:extLst>
                  </p14:cNvPr>
                  <p14:cNvContentPartPr/>
                  <p14:nvPr/>
                </p14:nvContentPartPr>
                <p14:xfrm>
                  <a:off x="6606360" y="3096540"/>
                  <a:ext cx="74880" cy="134280"/>
                </p14:xfrm>
              </p:contentPart>
            </mc:Choice>
            <mc:Fallback xmlns="">
              <p:pic>
                <p:nvPicPr>
                  <p:cNvPr id="7182" name="Ink 7181">
                    <a:extLst>
                      <a:ext uri="{FF2B5EF4-FFF2-40B4-BE49-F238E27FC236}">
                        <a16:creationId xmlns:a16="http://schemas.microsoft.com/office/drawing/2014/main" id="{24F9FAFA-90CB-4A68-B1D5-B499FA2DE80B}"/>
                      </a:ext>
                    </a:extLst>
                  </p:cNvPr>
                  <p:cNvPicPr/>
                  <p:nvPr/>
                </p:nvPicPr>
                <p:blipFill>
                  <a:blip r:embed="rId132"/>
                  <a:stretch>
                    <a:fillRect/>
                  </a:stretch>
                </p:blipFill>
                <p:spPr>
                  <a:xfrm>
                    <a:off x="6599704" y="3089895"/>
                    <a:ext cx="88469" cy="147846"/>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7183" name="Ink 7182">
                    <a:extLst>
                      <a:ext uri="{FF2B5EF4-FFF2-40B4-BE49-F238E27FC236}">
                        <a16:creationId xmlns:a16="http://schemas.microsoft.com/office/drawing/2014/main" id="{5A873F79-2F1D-49D2-97FF-E7C8DE1430DC}"/>
                      </a:ext>
                    </a:extLst>
                  </p14:cNvPr>
                  <p14:cNvContentPartPr/>
                  <p14:nvPr/>
                </p14:nvContentPartPr>
                <p14:xfrm>
                  <a:off x="6627240" y="3164580"/>
                  <a:ext cx="65520" cy="15120"/>
                </p14:xfrm>
              </p:contentPart>
            </mc:Choice>
            <mc:Fallback xmlns="">
              <p:pic>
                <p:nvPicPr>
                  <p:cNvPr id="7183" name="Ink 7182">
                    <a:extLst>
                      <a:ext uri="{FF2B5EF4-FFF2-40B4-BE49-F238E27FC236}">
                        <a16:creationId xmlns:a16="http://schemas.microsoft.com/office/drawing/2014/main" id="{5A873F79-2F1D-49D2-97FF-E7C8DE1430DC}"/>
                      </a:ext>
                    </a:extLst>
                  </p:cNvPr>
                  <p:cNvPicPr/>
                  <p:nvPr/>
                </p:nvPicPr>
                <p:blipFill>
                  <a:blip r:embed="rId134"/>
                  <a:stretch>
                    <a:fillRect/>
                  </a:stretch>
                </p:blipFill>
                <p:spPr>
                  <a:xfrm>
                    <a:off x="6620577" y="3157580"/>
                    <a:ext cx="79124" cy="2884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7184" name="Ink 7183">
                    <a:extLst>
                      <a:ext uri="{FF2B5EF4-FFF2-40B4-BE49-F238E27FC236}">
                        <a16:creationId xmlns:a16="http://schemas.microsoft.com/office/drawing/2014/main" id="{4AC50793-FA59-4893-B093-545CC9830A74}"/>
                      </a:ext>
                    </a:extLst>
                  </p14:cNvPr>
                  <p14:cNvContentPartPr/>
                  <p14:nvPr/>
                </p14:nvContentPartPr>
                <p14:xfrm>
                  <a:off x="6727320" y="3182580"/>
                  <a:ext cx="57240" cy="50760"/>
                </p14:xfrm>
              </p:contentPart>
            </mc:Choice>
            <mc:Fallback xmlns="">
              <p:pic>
                <p:nvPicPr>
                  <p:cNvPr id="7184" name="Ink 7183">
                    <a:extLst>
                      <a:ext uri="{FF2B5EF4-FFF2-40B4-BE49-F238E27FC236}">
                        <a16:creationId xmlns:a16="http://schemas.microsoft.com/office/drawing/2014/main" id="{4AC50793-FA59-4893-B093-545CC9830A74}"/>
                      </a:ext>
                    </a:extLst>
                  </p:cNvPr>
                  <p:cNvPicPr/>
                  <p:nvPr/>
                </p:nvPicPr>
                <p:blipFill>
                  <a:blip r:embed="rId136"/>
                  <a:stretch>
                    <a:fillRect/>
                  </a:stretch>
                </p:blipFill>
                <p:spPr>
                  <a:xfrm>
                    <a:off x="6720651" y="3175923"/>
                    <a:ext cx="70855" cy="64351"/>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7185" name="Ink 7184">
                    <a:extLst>
                      <a:ext uri="{FF2B5EF4-FFF2-40B4-BE49-F238E27FC236}">
                        <a16:creationId xmlns:a16="http://schemas.microsoft.com/office/drawing/2014/main" id="{6C3F7ABE-FCAA-49FA-8ACE-C359B6BFD5A3}"/>
                      </a:ext>
                    </a:extLst>
                  </p14:cNvPr>
                  <p14:cNvContentPartPr/>
                  <p14:nvPr/>
                </p14:nvContentPartPr>
                <p14:xfrm>
                  <a:off x="6824160" y="3097260"/>
                  <a:ext cx="114480" cy="115560"/>
                </p14:xfrm>
              </p:contentPart>
            </mc:Choice>
            <mc:Fallback xmlns="">
              <p:pic>
                <p:nvPicPr>
                  <p:cNvPr id="7185" name="Ink 7184">
                    <a:extLst>
                      <a:ext uri="{FF2B5EF4-FFF2-40B4-BE49-F238E27FC236}">
                        <a16:creationId xmlns:a16="http://schemas.microsoft.com/office/drawing/2014/main" id="{6C3F7ABE-FCAA-49FA-8ACE-C359B6BFD5A3}"/>
                      </a:ext>
                    </a:extLst>
                  </p:cNvPr>
                  <p:cNvPicPr/>
                  <p:nvPr/>
                </p:nvPicPr>
                <p:blipFill>
                  <a:blip r:embed="rId138"/>
                  <a:stretch>
                    <a:fillRect/>
                  </a:stretch>
                </p:blipFill>
                <p:spPr>
                  <a:xfrm>
                    <a:off x="6817507" y="3090609"/>
                    <a:ext cx="128062" cy="129139"/>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7186" name="Ink 7185">
                    <a:extLst>
                      <a:ext uri="{FF2B5EF4-FFF2-40B4-BE49-F238E27FC236}">
                        <a16:creationId xmlns:a16="http://schemas.microsoft.com/office/drawing/2014/main" id="{FB0DD64D-DEF2-45FA-A82D-87A5E3C02F8F}"/>
                      </a:ext>
                    </a:extLst>
                  </p14:cNvPr>
                  <p14:cNvContentPartPr/>
                  <p14:nvPr/>
                </p14:nvContentPartPr>
                <p14:xfrm>
                  <a:off x="6618960" y="3249900"/>
                  <a:ext cx="307440" cy="19440"/>
                </p14:xfrm>
              </p:contentPart>
            </mc:Choice>
            <mc:Fallback xmlns="">
              <p:pic>
                <p:nvPicPr>
                  <p:cNvPr id="7186" name="Ink 7185">
                    <a:extLst>
                      <a:ext uri="{FF2B5EF4-FFF2-40B4-BE49-F238E27FC236}">
                        <a16:creationId xmlns:a16="http://schemas.microsoft.com/office/drawing/2014/main" id="{FB0DD64D-DEF2-45FA-A82D-87A5E3C02F8F}"/>
                      </a:ext>
                    </a:extLst>
                  </p:cNvPr>
                  <p:cNvPicPr/>
                  <p:nvPr/>
                </p:nvPicPr>
                <p:blipFill>
                  <a:blip r:embed="rId140"/>
                  <a:stretch>
                    <a:fillRect/>
                  </a:stretch>
                </p:blipFill>
                <p:spPr>
                  <a:xfrm>
                    <a:off x="6612036" y="3242857"/>
                    <a:ext cx="321012" cy="33245"/>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7187" name="Ink 7186">
                    <a:extLst>
                      <a:ext uri="{FF2B5EF4-FFF2-40B4-BE49-F238E27FC236}">
                        <a16:creationId xmlns:a16="http://schemas.microsoft.com/office/drawing/2014/main" id="{1B4055A2-7638-4EB0-8013-364EF8C8B6BB}"/>
                      </a:ext>
                    </a:extLst>
                  </p14:cNvPr>
                  <p14:cNvContentPartPr/>
                  <p14:nvPr/>
                </p14:nvContentPartPr>
                <p14:xfrm>
                  <a:off x="6759720" y="3294900"/>
                  <a:ext cx="93240" cy="86400"/>
                </p14:xfrm>
              </p:contentPart>
            </mc:Choice>
            <mc:Fallback xmlns="">
              <p:pic>
                <p:nvPicPr>
                  <p:cNvPr id="7187" name="Ink 7186">
                    <a:extLst>
                      <a:ext uri="{FF2B5EF4-FFF2-40B4-BE49-F238E27FC236}">
                        <a16:creationId xmlns:a16="http://schemas.microsoft.com/office/drawing/2014/main" id="{1B4055A2-7638-4EB0-8013-364EF8C8B6BB}"/>
                      </a:ext>
                    </a:extLst>
                  </p:cNvPr>
                  <p:cNvPicPr/>
                  <p:nvPr/>
                </p:nvPicPr>
                <p:blipFill>
                  <a:blip r:embed="rId142"/>
                  <a:stretch>
                    <a:fillRect/>
                  </a:stretch>
                </p:blipFill>
                <p:spPr>
                  <a:xfrm>
                    <a:off x="6753060" y="3288254"/>
                    <a:ext cx="106838" cy="99969"/>
                  </a:xfrm>
                  <a:prstGeom prst="rect">
                    <a:avLst/>
                  </a:prstGeom>
                </p:spPr>
              </p:pic>
            </mc:Fallback>
          </mc:AlternateContent>
        </p:grpSp>
        <p:grpSp>
          <p:nvGrpSpPr>
            <p:cNvPr id="7201" name="Group 7200">
              <a:extLst>
                <a:ext uri="{FF2B5EF4-FFF2-40B4-BE49-F238E27FC236}">
                  <a16:creationId xmlns:a16="http://schemas.microsoft.com/office/drawing/2014/main" id="{A9AFA8AE-FB1D-47F9-8B23-C1FEDF03D797}"/>
                </a:ext>
              </a:extLst>
            </p:cNvPr>
            <p:cNvGrpSpPr/>
            <p:nvPr/>
          </p:nvGrpSpPr>
          <p:grpSpPr>
            <a:xfrm>
              <a:off x="4051080" y="3158100"/>
              <a:ext cx="657720" cy="266400"/>
              <a:chOff x="4051080" y="3158100"/>
              <a:chExt cx="657720" cy="266400"/>
            </a:xfrm>
          </p:grpSpPr>
          <mc:AlternateContent xmlns:mc="http://schemas.openxmlformats.org/markup-compatibility/2006" xmlns:p14="http://schemas.microsoft.com/office/powerpoint/2010/main">
            <mc:Choice Requires="p14">
              <p:contentPart p14:bwMode="auto" r:id="rId143">
                <p14:nvContentPartPr>
                  <p14:cNvPr id="7189" name="Ink 7188">
                    <a:extLst>
                      <a:ext uri="{FF2B5EF4-FFF2-40B4-BE49-F238E27FC236}">
                        <a16:creationId xmlns:a16="http://schemas.microsoft.com/office/drawing/2014/main" id="{C5FE211B-7050-4A9A-86CF-6EF0A2D7CF7D}"/>
                      </a:ext>
                    </a:extLst>
                  </p14:cNvPr>
                  <p14:cNvContentPartPr/>
                  <p14:nvPr/>
                </p14:nvContentPartPr>
                <p14:xfrm>
                  <a:off x="4051080" y="3214980"/>
                  <a:ext cx="38520" cy="9720"/>
                </p14:xfrm>
              </p:contentPart>
            </mc:Choice>
            <mc:Fallback xmlns="">
              <p:pic>
                <p:nvPicPr>
                  <p:cNvPr id="7189" name="Ink 7188">
                    <a:extLst>
                      <a:ext uri="{FF2B5EF4-FFF2-40B4-BE49-F238E27FC236}">
                        <a16:creationId xmlns:a16="http://schemas.microsoft.com/office/drawing/2014/main" id="{C5FE211B-7050-4A9A-86CF-6EF0A2D7CF7D}"/>
                      </a:ext>
                    </a:extLst>
                  </p:cNvPr>
                  <p:cNvPicPr/>
                  <p:nvPr/>
                </p:nvPicPr>
                <p:blipFill>
                  <a:blip r:embed="rId144"/>
                  <a:stretch>
                    <a:fillRect/>
                  </a:stretch>
                </p:blipFill>
                <p:spPr>
                  <a:xfrm>
                    <a:off x="4044152" y="3208315"/>
                    <a:ext cx="52099" cy="23328"/>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7190" name="Ink 7189">
                    <a:extLst>
                      <a:ext uri="{FF2B5EF4-FFF2-40B4-BE49-F238E27FC236}">
                        <a16:creationId xmlns:a16="http://schemas.microsoft.com/office/drawing/2014/main" id="{F964F6C6-44E9-41CC-ADEA-477DF183A4B0}"/>
                      </a:ext>
                    </a:extLst>
                  </p14:cNvPr>
                  <p14:cNvContentPartPr/>
                  <p14:nvPr/>
                </p14:nvContentPartPr>
                <p14:xfrm>
                  <a:off x="4128480" y="3212820"/>
                  <a:ext cx="39240" cy="6840"/>
                </p14:xfrm>
              </p:contentPart>
            </mc:Choice>
            <mc:Fallback xmlns="">
              <p:pic>
                <p:nvPicPr>
                  <p:cNvPr id="7190" name="Ink 7189">
                    <a:extLst>
                      <a:ext uri="{FF2B5EF4-FFF2-40B4-BE49-F238E27FC236}">
                        <a16:creationId xmlns:a16="http://schemas.microsoft.com/office/drawing/2014/main" id="{F964F6C6-44E9-41CC-ADEA-477DF183A4B0}"/>
                      </a:ext>
                    </a:extLst>
                  </p:cNvPr>
                  <p:cNvPicPr/>
                  <p:nvPr/>
                </p:nvPicPr>
                <p:blipFill>
                  <a:blip r:embed="rId146"/>
                  <a:stretch>
                    <a:fillRect/>
                  </a:stretch>
                </p:blipFill>
                <p:spPr>
                  <a:xfrm>
                    <a:off x="4121523" y="3205695"/>
                    <a:ext cx="52877" cy="20805"/>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7191" name="Ink 7190">
                    <a:extLst>
                      <a:ext uri="{FF2B5EF4-FFF2-40B4-BE49-F238E27FC236}">
                        <a16:creationId xmlns:a16="http://schemas.microsoft.com/office/drawing/2014/main" id="{DEA37C5A-C1E6-4990-8F5C-AFDFDE33035F}"/>
                      </a:ext>
                    </a:extLst>
                  </p14:cNvPr>
                  <p14:cNvContentPartPr/>
                  <p14:nvPr/>
                </p14:nvContentPartPr>
                <p14:xfrm>
                  <a:off x="4214520" y="3202380"/>
                  <a:ext cx="31320" cy="6840"/>
                </p14:xfrm>
              </p:contentPart>
            </mc:Choice>
            <mc:Fallback xmlns="">
              <p:pic>
                <p:nvPicPr>
                  <p:cNvPr id="7191" name="Ink 7190">
                    <a:extLst>
                      <a:ext uri="{FF2B5EF4-FFF2-40B4-BE49-F238E27FC236}">
                        <a16:creationId xmlns:a16="http://schemas.microsoft.com/office/drawing/2014/main" id="{DEA37C5A-C1E6-4990-8F5C-AFDFDE33035F}"/>
                      </a:ext>
                    </a:extLst>
                  </p:cNvPr>
                  <p:cNvPicPr/>
                  <p:nvPr/>
                </p:nvPicPr>
                <p:blipFill>
                  <a:blip r:embed="rId148"/>
                  <a:stretch>
                    <a:fillRect/>
                  </a:stretch>
                </p:blipFill>
                <p:spPr>
                  <a:xfrm>
                    <a:off x="4207529" y="3195540"/>
                    <a:ext cx="45023" cy="20805"/>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7192" name="Ink 7191">
                    <a:extLst>
                      <a:ext uri="{FF2B5EF4-FFF2-40B4-BE49-F238E27FC236}">
                        <a16:creationId xmlns:a16="http://schemas.microsoft.com/office/drawing/2014/main" id="{26FD4466-39A0-4411-9F58-798A7A29B5D1}"/>
                      </a:ext>
                    </a:extLst>
                  </p14:cNvPr>
                  <p14:cNvContentPartPr/>
                  <p14:nvPr/>
                </p14:nvContentPartPr>
                <p14:xfrm>
                  <a:off x="4307400" y="3204900"/>
                  <a:ext cx="32760" cy="1800"/>
                </p14:xfrm>
              </p:contentPart>
            </mc:Choice>
            <mc:Fallback xmlns="">
              <p:pic>
                <p:nvPicPr>
                  <p:cNvPr id="7192" name="Ink 7191">
                    <a:extLst>
                      <a:ext uri="{FF2B5EF4-FFF2-40B4-BE49-F238E27FC236}">
                        <a16:creationId xmlns:a16="http://schemas.microsoft.com/office/drawing/2014/main" id="{26FD4466-39A0-4411-9F58-798A7A29B5D1}"/>
                      </a:ext>
                    </a:extLst>
                  </p:cNvPr>
                  <p:cNvPicPr/>
                  <p:nvPr/>
                </p:nvPicPr>
                <p:blipFill>
                  <a:blip r:embed="rId150"/>
                  <a:stretch>
                    <a:fillRect/>
                  </a:stretch>
                </p:blipFill>
                <p:spPr>
                  <a:xfrm>
                    <a:off x="4300459" y="3198471"/>
                    <a:ext cx="46364" cy="144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7194" name="Ink 7193">
                    <a:extLst>
                      <a:ext uri="{FF2B5EF4-FFF2-40B4-BE49-F238E27FC236}">
                        <a16:creationId xmlns:a16="http://schemas.microsoft.com/office/drawing/2014/main" id="{FDD11FEB-04AD-4104-B7F9-8CC233BB8440}"/>
                      </a:ext>
                    </a:extLst>
                  </p14:cNvPr>
                  <p14:cNvContentPartPr/>
                  <p14:nvPr/>
                </p14:nvContentPartPr>
                <p14:xfrm>
                  <a:off x="4404240" y="3158100"/>
                  <a:ext cx="82080" cy="104760"/>
                </p14:xfrm>
              </p:contentPart>
            </mc:Choice>
            <mc:Fallback xmlns="">
              <p:pic>
                <p:nvPicPr>
                  <p:cNvPr id="7194" name="Ink 7193">
                    <a:extLst>
                      <a:ext uri="{FF2B5EF4-FFF2-40B4-BE49-F238E27FC236}">
                        <a16:creationId xmlns:a16="http://schemas.microsoft.com/office/drawing/2014/main" id="{FDD11FEB-04AD-4104-B7F9-8CC233BB8440}"/>
                      </a:ext>
                    </a:extLst>
                  </p:cNvPr>
                  <p:cNvPicPr/>
                  <p:nvPr/>
                </p:nvPicPr>
                <p:blipFill>
                  <a:blip r:embed="rId152"/>
                  <a:stretch>
                    <a:fillRect/>
                  </a:stretch>
                </p:blipFill>
                <p:spPr>
                  <a:xfrm>
                    <a:off x="4397585" y="3151449"/>
                    <a:ext cx="95668" cy="11834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195" name="Ink 7194">
                    <a:extLst>
                      <a:ext uri="{FF2B5EF4-FFF2-40B4-BE49-F238E27FC236}">
                        <a16:creationId xmlns:a16="http://schemas.microsoft.com/office/drawing/2014/main" id="{6A3056A9-FB96-4F84-A0BF-8E0FA40E8B5B}"/>
                      </a:ext>
                    </a:extLst>
                  </p14:cNvPr>
                  <p14:cNvContentPartPr/>
                  <p14:nvPr/>
                </p14:nvContentPartPr>
                <p14:xfrm>
                  <a:off x="4425480" y="3222900"/>
                  <a:ext cx="59760" cy="4320"/>
                </p14:xfrm>
              </p:contentPart>
            </mc:Choice>
            <mc:Fallback xmlns="">
              <p:pic>
                <p:nvPicPr>
                  <p:cNvPr id="7195" name="Ink 7194">
                    <a:extLst>
                      <a:ext uri="{FF2B5EF4-FFF2-40B4-BE49-F238E27FC236}">
                        <a16:creationId xmlns:a16="http://schemas.microsoft.com/office/drawing/2014/main" id="{6A3056A9-FB96-4F84-A0BF-8E0FA40E8B5B}"/>
                      </a:ext>
                    </a:extLst>
                  </p:cNvPr>
                  <p:cNvPicPr/>
                  <p:nvPr/>
                </p:nvPicPr>
                <p:blipFill>
                  <a:blip r:embed="rId154"/>
                  <a:stretch>
                    <a:fillRect/>
                  </a:stretch>
                </p:blipFill>
                <p:spPr>
                  <a:xfrm>
                    <a:off x="4418563" y="3215700"/>
                    <a:ext cx="73317" cy="18432"/>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7196" name="Ink 7195">
                    <a:extLst>
                      <a:ext uri="{FF2B5EF4-FFF2-40B4-BE49-F238E27FC236}">
                        <a16:creationId xmlns:a16="http://schemas.microsoft.com/office/drawing/2014/main" id="{54419791-511F-4CCE-9C4B-038D7B109F21}"/>
                      </a:ext>
                    </a:extLst>
                  </p14:cNvPr>
                  <p14:cNvContentPartPr/>
                  <p14:nvPr/>
                </p14:nvContentPartPr>
                <p14:xfrm>
                  <a:off x="4518000" y="3225060"/>
                  <a:ext cx="51120" cy="38520"/>
                </p14:xfrm>
              </p:contentPart>
            </mc:Choice>
            <mc:Fallback xmlns="">
              <p:pic>
                <p:nvPicPr>
                  <p:cNvPr id="7196" name="Ink 7195">
                    <a:extLst>
                      <a:ext uri="{FF2B5EF4-FFF2-40B4-BE49-F238E27FC236}">
                        <a16:creationId xmlns:a16="http://schemas.microsoft.com/office/drawing/2014/main" id="{54419791-511F-4CCE-9C4B-038D7B109F21}"/>
                      </a:ext>
                    </a:extLst>
                  </p:cNvPr>
                  <p:cNvPicPr/>
                  <p:nvPr/>
                </p:nvPicPr>
                <p:blipFill>
                  <a:blip r:embed="rId156"/>
                  <a:stretch>
                    <a:fillRect/>
                  </a:stretch>
                </p:blipFill>
                <p:spPr>
                  <a:xfrm>
                    <a:off x="4511054" y="3218082"/>
                    <a:ext cx="64733" cy="52197"/>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7197" name="Ink 7196">
                    <a:extLst>
                      <a:ext uri="{FF2B5EF4-FFF2-40B4-BE49-F238E27FC236}">
                        <a16:creationId xmlns:a16="http://schemas.microsoft.com/office/drawing/2014/main" id="{8B68BDDA-6AD4-4088-8436-DD404B391A97}"/>
                      </a:ext>
                    </a:extLst>
                  </p14:cNvPr>
                  <p14:cNvContentPartPr/>
                  <p14:nvPr/>
                </p14:nvContentPartPr>
                <p14:xfrm>
                  <a:off x="4606560" y="3187260"/>
                  <a:ext cx="97560" cy="83160"/>
                </p14:xfrm>
              </p:contentPart>
            </mc:Choice>
            <mc:Fallback xmlns="">
              <p:pic>
                <p:nvPicPr>
                  <p:cNvPr id="7197" name="Ink 7196">
                    <a:extLst>
                      <a:ext uri="{FF2B5EF4-FFF2-40B4-BE49-F238E27FC236}">
                        <a16:creationId xmlns:a16="http://schemas.microsoft.com/office/drawing/2014/main" id="{8B68BDDA-6AD4-4088-8436-DD404B391A97}"/>
                      </a:ext>
                    </a:extLst>
                  </p:cNvPr>
                  <p:cNvPicPr/>
                  <p:nvPr/>
                </p:nvPicPr>
                <p:blipFill>
                  <a:blip r:embed="rId158"/>
                  <a:stretch>
                    <a:fillRect/>
                  </a:stretch>
                </p:blipFill>
                <p:spPr>
                  <a:xfrm>
                    <a:off x="4599908" y="3180307"/>
                    <a:ext cx="111141" cy="96788"/>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7199" name="Ink 7198">
                    <a:extLst>
                      <a:ext uri="{FF2B5EF4-FFF2-40B4-BE49-F238E27FC236}">
                        <a16:creationId xmlns:a16="http://schemas.microsoft.com/office/drawing/2014/main" id="{51C6C1FE-F358-4201-8271-70D77EBC689C}"/>
                      </a:ext>
                    </a:extLst>
                  </p14:cNvPr>
                  <p14:cNvContentPartPr/>
                  <p14:nvPr/>
                </p14:nvContentPartPr>
                <p14:xfrm>
                  <a:off x="4392000" y="3290940"/>
                  <a:ext cx="316800" cy="18720"/>
                </p14:xfrm>
              </p:contentPart>
            </mc:Choice>
            <mc:Fallback xmlns="">
              <p:pic>
                <p:nvPicPr>
                  <p:cNvPr id="7199" name="Ink 7198">
                    <a:extLst>
                      <a:ext uri="{FF2B5EF4-FFF2-40B4-BE49-F238E27FC236}">
                        <a16:creationId xmlns:a16="http://schemas.microsoft.com/office/drawing/2014/main" id="{51C6C1FE-F358-4201-8271-70D77EBC689C}"/>
                      </a:ext>
                    </a:extLst>
                  </p:cNvPr>
                  <p:cNvPicPr/>
                  <p:nvPr/>
                </p:nvPicPr>
                <p:blipFill>
                  <a:blip r:embed="rId160"/>
                  <a:stretch>
                    <a:fillRect/>
                  </a:stretch>
                </p:blipFill>
                <p:spPr>
                  <a:xfrm>
                    <a:off x="4385354" y="3284234"/>
                    <a:ext cx="330369" cy="32411"/>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7200" name="Ink 7199">
                    <a:extLst>
                      <a:ext uri="{FF2B5EF4-FFF2-40B4-BE49-F238E27FC236}">
                        <a16:creationId xmlns:a16="http://schemas.microsoft.com/office/drawing/2014/main" id="{D7022D48-897A-4FAB-B3AE-A03CDD910D52}"/>
                      </a:ext>
                    </a:extLst>
                  </p14:cNvPr>
                  <p14:cNvContentPartPr/>
                  <p14:nvPr/>
                </p14:nvContentPartPr>
                <p14:xfrm>
                  <a:off x="4522320" y="3324780"/>
                  <a:ext cx="104040" cy="99720"/>
                </p14:xfrm>
              </p:contentPart>
            </mc:Choice>
            <mc:Fallback xmlns="">
              <p:pic>
                <p:nvPicPr>
                  <p:cNvPr id="7200" name="Ink 7199">
                    <a:extLst>
                      <a:ext uri="{FF2B5EF4-FFF2-40B4-BE49-F238E27FC236}">
                        <a16:creationId xmlns:a16="http://schemas.microsoft.com/office/drawing/2014/main" id="{D7022D48-897A-4FAB-B3AE-A03CDD910D52}"/>
                      </a:ext>
                    </a:extLst>
                  </p:cNvPr>
                  <p:cNvPicPr/>
                  <p:nvPr/>
                </p:nvPicPr>
                <p:blipFill>
                  <a:blip r:embed="rId162"/>
                  <a:stretch>
                    <a:fillRect/>
                  </a:stretch>
                </p:blipFill>
                <p:spPr>
                  <a:xfrm>
                    <a:off x="4515679" y="3317855"/>
                    <a:ext cx="117598" cy="113293"/>
                  </a:xfrm>
                  <a:prstGeom prst="rect">
                    <a:avLst/>
                  </a:prstGeom>
                </p:spPr>
              </p:pic>
            </mc:Fallback>
          </mc:AlternateContent>
        </p:grpSp>
      </p:grpSp>
      <p:sp>
        <p:nvSpPr>
          <p:cNvPr id="98" name="TextBox 97">
            <a:extLst>
              <a:ext uri="{FF2B5EF4-FFF2-40B4-BE49-F238E27FC236}">
                <a16:creationId xmlns:a16="http://schemas.microsoft.com/office/drawing/2014/main" id="{83C98F06-2523-4E66-A620-9E832363C3FB}"/>
              </a:ext>
            </a:extLst>
          </p:cNvPr>
          <p:cNvSpPr txBox="1"/>
          <p:nvPr/>
        </p:nvSpPr>
        <p:spPr>
          <a:xfrm>
            <a:off x="798823" y="4555872"/>
            <a:ext cx="11226856" cy="1569660"/>
          </a:xfrm>
          <a:prstGeom prst="rect">
            <a:avLst/>
          </a:prstGeom>
          <a:noFill/>
        </p:spPr>
        <p:txBody>
          <a:bodyPr wrap="none" rtlCol="0">
            <a:spAutoFit/>
          </a:bodyPr>
          <a:lstStyle/>
          <a:p>
            <a:r>
              <a:rPr lang="en-US" dirty="0">
                <a:solidFill>
                  <a:schemeClr val="tx1"/>
                </a:solidFill>
              </a:rPr>
              <a:t>If we set A</a:t>
            </a:r>
            <a:r>
              <a:rPr lang="en-US" baseline="-10000" dirty="0">
                <a:solidFill>
                  <a:schemeClr val="tx1"/>
                </a:solidFill>
              </a:rPr>
              <a:t>c</a:t>
            </a:r>
            <a:r>
              <a:rPr lang="en-US" dirty="0">
                <a:solidFill>
                  <a:schemeClr val="tx1"/>
                </a:solidFill>
              </a:rPr>
              <a:t> to be 1 volt and the Mod Index, M, to be 0.3 (i.e., 30% AM), then the peak carrier level = 1 volt and each sideband = 0.15 volt.</a:t>
            </a:r>
          </a:p>
          <a:p>
            <a:endParaRPr lang="en-US" dirty="0">
              <a:solidFill>
                <a:schemeClr val="tx1"/>
              </a:solidFill>
            </a:endParaRPr>
          </a:p>
          <a:p>
            <a:r>
              <a:rPr lang="en-US" dirty="0">
                <a:solidFill>
                  <a:schemeClr val="tx1"/>
                </a:solidFill>
              </a:rPr>
              <a:t>20*log(0.15/1) = -16.48 </a:t>
            </a:r>
            <a:r>
              <a:rPr lang="en-US" dirty="0" err="1">
                <a:solidFill>
                  <a:schemeClr val="tx1"/>
                </a:solidFill>
              </a:rPr>
              <a:t>dBc</a:t>
            </a:r>
            <a:r>
              <a:rPr lang="en-US" dirty="0">
                <a:solidFill>
                  <a:schemeClr val="tx1"/>
                </a:solidFill>
              </a:rPr>
              <a:t>              In other words, each sideband is 16.48 dB below the carrier.</a:t>
            </a:r>
          </a:p>
          <a:p>
            <a:endParaRPr lang="en-US" dirty="0">
              <a:solidFill>
                <a:schemeClr val="tx1"/>
              </a:solidFill>
            </a:endParaRPr>
          </a:p>
          <a:p>
            <a:r>
              <a:rPr lang="en-US" dirty="0">
                <a:solidFill>
                  <a:schemeClr val="tx1"/>
                </a:solidFill>
              </a:rPr>
              <a:t>This can be readily seen on a spectrum analyzer assuming that the IF bandwidth is set reasonably small compared to </a:t>
            </a:r>
            <a:r>
              <a:rPr lang="en-US" dirty="0" err="1">
                <a:solidFill>
                  <a:schemeClr val="tx1"/>
                </a:solidFill>
              </a:rPr>
              <a:t>f</a:t>
            </a:r>
            <a:r>
              <a:rPr lang="en-US" baseline="-10000" dirty="0" err="1">
                <a:solidFill>
                  <a:schemeClr val="tx1"/>
                </a:solidFill>
              </a:rPr>
              <a:t>m</a:t>
            </a:r>
            <a:r>
              <a:rPr lang="en-US" dirty="0">
                <a:solidFill>
                  <a:schemeClr val="tx1"/>
                </a:solidFill>
              </a:rPr>
              <a:t>, say about 1/10</a:t>
            </a:r>
            <a:r>
              <a:rPr lang="en-US" baseline="30000" dirty="0">
                <a:solidFill>
                  <a:schemeClr val="tx1"/>
                </a:solidFill>
              </a:rPr>
              <a:t>th</a:t>
            </a:r>
            <a:r>
              <a:rPr lang="en-US" dirty="0">
                <a:solidFill>
                  <a:schemeClr val="tx1"/>
                </a:solidFill>
              </a:rPr>
              <a:t>.</a:t>
            </a:r>
          </a:p>
          <a:p>
            <a:endParaRPr lang="en-US" dirty="0">
              <a:solidFill>
                <a:schemeClr val="tx1"/>
              </a:solidFill>
            </a:endParaRPr>
          </a:p>
          <a:p>
            <a:r>
              <a:rPr lang="en-US" dirty="0">
                <a:solidFill>
                  <a:schemeClr val="tx1"/>
                </a:solidFill>
              </a:rPr>
              <a:t>When the two sidebands are summed together, their amplitude is added coherently to a value that is 6 dB higher than either sideband.</a:t>
            </a:r>
          </a:p>
          <a:p>
            <a:r>
              <a:rPr lang="en-US" dirty="0">
                <a:solidFill>
                  <a:schemeClr val="tx1"/>
                </a:solidFill>
              </a:rPr>
              <a:t>6 dB + -16.48 </a:t>
            </a:r>
            <a:r>
              <a:rPr lang="en-US" dirty="0" err="1">
                <a:solidFill>
                  <a:schemeClr val="tx1"/>
                </a:solidFill>
              </a:rPr>
              <a:t>dBc</a:t>
            </a:r>
            <a:r>
              <a:rPr lang="en-US" dirty="0">
                <a:solidFill>
                  <a:schemeClr val="tx1"/>
                </a:solidFill>
              </a:rPr>
              <a:t> = -10.48 </a:t>
            </a:r>
            <a:r>
              <a:rPr lang="en-US" dirty="0" err="1">
                <a:solidFill>
                  <a:schemeClr val="tx1"/>
                </a:solidFill>
              </a:rPr>
              <a:t>dBc</a:t>
            </a:r>
            <a:r>
              <a:rPr lang="en-US" dirty="0">
                <a:solidFill>
                  <a:schemeClr val="tx1"/>
                </a:solidFill>
              </a:rPr>
              <a:t>, which is very close to the -10 dB correction factor that we add to the carrier level when signal substituting with 30% AM.</a:t>
            </a:r>
          </a:p>
        </p:txBody>
      </p:sp>
    </p:spTree>
    <p:extLst>
      <p:ext uri="{BB962C8B-B14F-4D97-AF65-F5344CB8AC3E}">
        <p14:creationId xmlns:p14="http://schemas.microsoft.com/office/powerpoint/2010/main" val="3648762286"/>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5">
            <a:extLst>
              <a:ext uri="{FF2B5EF4-FFF2-40B4-BE49-F238E27FC236}">
                <a16:creationId xmlns:a16="http://schemas.microsoft.com/office/drawing/2014/main" id="{D5634F64-7B78-4E05-9741-82A72AC2E4D6}"/>
              </a:ext>
            </a:extLst>
          </p:cNvPr>
          <p:cNvSpPr>
            <a:spLocks noGrp="1" noChangeArrowheads="1"/>
          </p:cNvSpPr>
          <p:nvPr>
            <p:ph type="title"/>
          </p:nvPr>
        </p:nvSpPr>
        <p:spPr/>
        <p:txBody>
          <a:bodyPr/>
          <a:lstStyle/>
          <a:p>
            <a:r>
              <a:rPr lang="en-US" altLang="en-US" dirty="0"/>
              <a:t>Amplitude Modulation Equation (Part Four)</a:t>
            </a:r>
          </a:p>
        </p:txBody>
      </p:sp>
      <p:sp>
        <p:nvSpPr>
          <p:cNvPr id="3" name="TextBox 2">
            <a:extLst>
              <a:ext uri="{FF2B5EF4-FFF2-40B4-BE49-F238E27FC236}">
                <a16:creationId xmlns:a16="http://schemas.microsoft.com/office/drawing/2014/main" id="{CEC41E08-9018-4625-AFDF-B037DE2E03FD}"/>
              </a:ext>
            </a:extLst>
          </p:cNvPr>
          <p:cNvSpPr txBox="1"/>
          <p:nvPr/>
        </p:nvSpPr>
        <p:spPr>
          <a:xfrm>
            <a:off x="1773281" y="1304940"/>
            <a:ext cx="9202006" cy="400110"/>
          </a:xfrm>
          <a:prstGeom prst="rect">
            <a:avLst/>
          </a:prstGeom>
          <a:noFill/>
        </p:spPr>
        <p:txBody>
          <a:bodyPr wrap="none" rtlCol="0">
            <a:spAutoFit/>
          </a:bodyPr>
          <a:lstStyle/>
          <a:p>
            <a:r>
              <a:rPr lang="en-US" sz="2000" dirty="0">
                <a:solidFill>
                  <a:schemeClr val="tx1"/>
                </a:solidFill>
              </a:rPr>
              <a:t>Let’s view the Double Sideband Amplitude Modulation in the Time Domain</a:t>
            </a:r>
          </a:p>
        </p:txBody>
      </p:sp>
      <p:pic>
        <p:nvPicPr>
          <p:cNvPr id="2" name="Picture 1">
            <a:extLst>
              <a:ext uri="{FF2B5EF4-FFF2-40B4-BE49-F238E27FC236}">
                <a16:creationId xmlns:a16="http://schemas.microsoft.com/office/drawing/2014/main" id="{9FBBDE24-2DEC-4B61-AA1A-E46FC365683C}"/>
              </a:ext>
            </a:extLst>
          </p:cNvPr>
          <p:cNvPicPr>
            <a:picLocks noChangeAspect="1"/>
          </p:cNvPicPr>
          <p:nvPr/>
        </p:nvPicPr>
        <p:blipFill>
          <a:blip r:embed="rId3"/>
          <a:stretch>
            <a:fillRect/>
          </a:stretch>
        </p:blipFill>
        <p:spPr>
          <a:xfrm>
            <a:off x="3356726" y="1891311"/>
            <a:ext cx="7342857" cy="2933333"/>
          </a:xfrm>
          <a:prstGeom prst="rect">
            <a:avLst/>
          </a:prstGeom>
        </p:spPr>
      </p:pic>
      <p:sp>
        <p:nvSpPr>
          <p:cNvPr id="43" name="TextBox 42">
            <a:extLst>
              <a:ext uri="{FF2B5EF4-FFF2-40B4-BE49-F238E27FC236}">
                <a16:creationId xmlns:a16="http://schemas.microsoft.com/office/drawing/2014/main" id="{4C6458E7-D915-4A14-A264-281FEA162316}"/>
              </a:ext>
            </a:extLst>
          </p:cNvPr>
          <p:cNvSpPr txBox="1"/>
          <p:nvPr/>
        </p:nvSpPr>
        <p:spPr>
          <a:xfrm>
            <a:off x="3498585" y="4877147"/>
            <a:ext cx="7739619" cy="646331"/>
          </a:xfrm>
          <a:prstGeom prst="rect">
            <a:avLst/>
          </a:prstGeom>
          <a:noFill/>
        </p:spPr>
        <p:txBody>
          <a:bodyPr wrap="none" rtlCol="0">
            <a:spAutoFit/>
          </a:bodyPr>
          <a:lstStyle/>
          <a:p>
            <a:r>
              <a:rPr lang="en-US" dirty="0">
                <a:solidFill>
                  <a:schemeClr val="tx1"/>
                </a:solidFill>
              </a:rPr>
              <a:t>Assume the dwell time of the receiver is set to 0.01 seconds.</a:t>
            </a:r>
          </a:p>
          <a:p>
            <a:r>
              <a:rPr lang="en-US" dirty="0">
                <a:solidFill>
                  <a:schemeClr val="tx1"/>
                </a:solidFill>
              </a:rPr>
              <a:t>The </a:t>
            </a:r>
            <a:r>
              <a:rPr lang="en-US" dirty="0" err="1">
                <a:solidFill>
                  <a:schemeClr val="tx1"/>
                </a:solidFill>
              </a:rPr>
              <a:t>FSWT</a:t>
            </a:r>
            <a:r>
              <a:rPr lang="en-US" dirty="0">
                <a:solidFill>
                  <a:schemeClr val="tx1"/>
                </a:solidFill>
              </a:rPr>
              <a:t> Max Peak detector will find the maximum level of the envelope during that dwell time period.</a:t>
            </a:r>
          </a:p>
          <a:p>
            <a:r>
              <a:rPr lang="en-US" dirty="0">
                <a:solidFill>
                  <a:schemeClr val="tx1"/>
                </a:solidFill>
              </a:rPr>
              <a:t>The </a:t>
            </a:r>
            <a:r>
              <a:rPr lang="en-US" dirty="0" err="1">
                <a:solidFill>
                  <a:schemeClr val="tx1"/>
                </a:solidFill>
              </a:rPr>
              <a:t>FSWT</a:t>
            </a:r>
            <a:r>
              <a:rPr lang="en-US" dirty="0">
                <a:solidFill>
                  <a:schemeClr val="tx1"/>
                </a:solidFill>
              </a:rPr>
              <a:t> Min Peak detector will find the minimum level of the envelope during that dwell time period.</a:t>
            </a:r>
          </a:p>
        </p:txBody>
      </p:sp>
      <mc:AlternateContent xmlns:mc="http://schemas.openxmlformats.org/markup-compatibility/2006" xmlns:p14="http://schemas.microsoft.com/office/powerpoint/2010/main">
        <mc:Choice Requires="p14">
          <p:contentPart p14:bwMode="auto" r:id="rId4">
            <p14:nvContentPartPr>
              <p14:cNvPr id="45" name="Ink 44">
                <a:extLst>
                  <a:ext uri="{FF2B5EF4-FFF2-40B4-BE49-F238E27FC236}">
                    <a16:creationId xmlns:a16="http://schemas.microsoft.com/office/drawing/2014/main" id="{4F97DDC3-D0A0-4141-9633-62AA0FA966EB}"/>
                  </a:ext>
                </a:extLst>
              </p14:cNvPr>
              <p14:cNvContentPartPr/>
              <p14:nvPr/>
            </p14:nvContentPartPr>
            <p14:xfrm>
              <a:off x="3689480" y="2505760"/>
              <a:ext cx="343440" cy="42480"/>
            </p14:xfrm>
          </p:contentPart>
        </mc:Choice>
        <mc:Fallback xmlns="">
          <p:pic>
            <p:nvPicPr>
              <p:cNvPr id="45" name="Ink 44">
                <a:extLst>
                  <a:ext uri="{FF2B5EF4-FFF2-40B4-BE49-F238E27FC236}">
                    <a16:creationId xmlns:a16="http://schemas.microsoft.com/office/drawing/2014/main" id="{4F97DDC3-D0A0-4141-9633-62AA0FA966EB}"/>
                  </a:ext>
                </a:extLst>
              </p:cNvPr>
              <p:cNvPicPr/>
              <p:nvPr/>
            </p:nvPicPr>
            <p:blipFill>
              <a:blip r:embed="rId5"/>
              <a:stretch>
                <a:fillRect/>
              </a:stretch>
            </p:blipFill>
            <p:spPr>
              <a:xfrm>
                <a:off x="3680840" y="2496760"/>
                <a:ext cx="3610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46" name="Ink 45">
                <a:extLst>
                  <a:ext uri="{FF2B5EF4-FFF2-40B4-BE49-F238E27FC236}">
                    <a16:creationId xmlns:a16="http://schemas.microsoft.com/office/drawing/2014/main" id="{556C49F9-AEE7-40BC-9B6A-B919C3F9646B}"/>
                  </a:ext>
                </a:extLst>
              </p14:cNvPr>
              <p14:cNvContentPartPr/>
              <p14:nvPr/>
            </p14:nvContentPartPr>
            <p14:xfrm>
              <a:off x="4036520" y="2545720"/>
              <a:ext cx="862920" cy="299880"/>
            </p14:xfrm>
          </p:contentPart>
        </mc:Choice>
        <mc:Fallback xmlns="">
          <p:pic>
            <p:nvPicPr>
              <p:cNvPr id="46" name="Ink 45">
                <a:extLst>
                  <a:ext uri="{FF2B5EF4-FFF2-40B4-BE49-F238E27FC236}">
                    <a16:creationId xmlns:a16="http://schemas.microsoft.com/office/drawing/2014/main" id="{556C49F9-AEE7-40BC-9B6A-B919C3F9646B}"/>
                  </a:ext>
                </a:extLst>
              </p:cNvPr>
              <p:cNvPicPr/>
              <p:nvPr/>
            </p:nvPicPr>
            <p:blipFill>
              <a:blip r:embed="rId7"/>
              <a:stretch>
                <a:fillRect/>
              </a:stretch>
            </p:blipFill>
            <p:spPr>
              <a:xfrm>
                <a:off x="4027520" y="2537080"/>
                <a:ext cx="880560" cy="31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47" name="Ink 46">
                <a:extLst>
                  <a:ext uri="{FF2B5EF4-FFF2-40B4-BE49-F238E27FC236}">
                    <a16:creationId xmlns:a16="http://schemas.microsoft.com/office/drawing/2014/main" id="{75CBA76C-262D-4AC8-B3DF-3F3542D3247C}"/>
                  </a:ext>
                </a:extLst>
              </p14:cNvPr>
              <p14:cNvContentPartPr/>
              <p14:nvPr/>
            </p14:nvContentPartPr>
            <p14:xfrm>
              <a:off x="4898720" y="2845240"/>
              <a:ext cx="591120" cy="102600"/>
            </p14:xfrm>
          </p:contentPart>
        </mc:Choice>
        <mc:Fallback xmlns="">
          <p:pic>
            <p:nvPicPr>
              <p:cNvPr id="47" name="Ink 46">
                <a:extLst>
                  <a:ext uri="{FF2B5EF4-FFF2-40B4-BE49-F238E27FC236}">
                    <a16:creationId xmlns:a16="http://schemas.microsoft.com/office/drawing/2014/main" id="{75CBA76C-262D-4AC8-B3DF-3F3542D3247C}"/>
                  </a:ext>
                </a:extLst>
              </p:cNvPr>
              <p:cNvPicPr/>
              <p:nvPr/>
            </p:nvPicPr>
            <p:blipFill>
              <a:blip r:embed="rId9"/>
              <a:stretch>
                <a:fillRect/>
              </a:stretch>
            </p:blipFill>
            <p:spPr>
              <a:xfrm>
                <a:off x="4890080" y="2836600"/>
                <a:ext cx="60876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48" name="Ink 47">
                <a:extLst>
                  <a:ext uri="{FF2B5EF4-FFF2-40B4-BE49-F238E27FC236}">
                    <a16:creationId xmlns:a16="http://schemas.microsoft.com/office/drawing/2014/main" id="{360902A4-BD01-45D8-A5C4-F47C1F53E0E5}"/>
                  </a:ext>
                </a:extLst>
              </p14:cNvPr>
              <p14:cNvContentPartPr/>
              <p14:nvPr/>
            </p14:nvContentPartPr>
            <p14:xfrm>
              <a:off x="5455640" y="2524840"/>
              <a:ext cx="1726920" cy="425520"/>
            </p14:xfrm>
          </p:contentPart>
        </mc:Choice>
        <mc:Fallback xmlns="">
          <p:pic>
            <p:nvPicPr>
              <p:cNvPr id="48" name="Ink 47">
                <a:extLst>
                  <a:ext uri="{FF2B5EF4-FFF2-40B4-BE49-F238E27FC236}">
                    <a16:creationId xmlns:a16="http://schemas.microsoft.com/office/drawing/2014/main" id="{360902A4-BD01-45D8-A5C4-F47C1F53E0E5}"/>
                  </a:ext>
                </a:extLst>
              </p:cNvPr>
              <p:cNvPicPr/>
              <p:nvPr/>
            </p:nvPicPr>
            <p:blipFill>
              <a:blip r:embed="rId11"/>
              <a:stretch>
                <a:fillRect/>
              </a:stretch>
            </p:blipFill>
            <p:spPr>
              <a:xfrm>
                <a:off x="5446640" y="2515840"/>
                <a:ext cx="1744560" cy="4431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9" name="Ink 48">
                <a:extLst>
                  <a:ext uri="{FF2B5EF4-FFF2-40B4-BE49-F238E27FC236}">
                    <a16:creationId xmlns:a16="http://schemas.microsoft.com/office/drawing/2014/main" id="{0C41F281-4112-43E4-8C96-41165040B699}"/>
                  </a:ext>
                </a:extLst>
              </p14:cNvPr>
              <p14:cNvContentPartPr/>
              <p14:nvPr/>
            </p14:nvContentPartPr>
            <p14:xfrm>
              <a:off x="7141160" y="2510440"/>
              <a:ext cx="1204560" cy="379080"/>
            </p14:xfrm>
          </p:contentPart>
        </mc:Choice>
        <mc:Fallback xmlns="">
          <p:pic>
            <p:nvPicPr>
              <p:cNvPr id="49" name="Ink 48">
                <a:extLst>
                  <a:ext uri="{FF2B5EF4-FFF2-40B4-BE49-F238E27FC236}">
                    <a16:creationId xmlns:a16="http://schemas.microsoft.com/office/drawing/2014/main" id="{0C41F281-4112-43E4-8C96-41165040B699}"/>
                  </a:ext>
                </a:extLst>
              </p:cNvPr>
              <p:cNvPicPr/>
              <p:nvPr/>
            </p:nvPicPr>
            <p:blipFill>
              <a:blip r:embed="rId13"/>
              <a:stretch>
                <a:fillRect/>
              </a:stretch>
            </p:blipFill>
            <p:spPr>
              <a:xfrm>
                <a:off x="7132160" y="2501440"/>
                <a:ext cx="1222200" cy="3967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0" name="Ink 49">
                <a:extLst>
                  <a:ext uri="{FF2B5EF4-FFF2-40B4-BE49-F238E27FC236}">
                    <a16:creationId xmlns:a16="http://schemas.microsoft.com/office/drawing/2014/main" id="{08AF3667-BAE1-44ED-9773-9AAE859C2BAD}"/>
                  </a:ext>
                </a:extLst>
              </p14:cNvPr>
              <p14:cNvContentPartPr/>
              <p14:nvPr/>
            </p14:nvContentPartPr>
            <p14:xfrm>
              <a:off x="8320520" y="2509000"/>
              <a:ext cx="2117160" cy="439200"/>
            </p14:xfrm>
          </p:contentPart>
        </mc:Choice>
        <mc:Fallback xmlns="">
          <p:pic>
            <p:nvPicPr>
              <p:cNvPr id="50" name="Ink 49">
                <a:extLst>
                  <a:ext uri="{FF2B5EF4-FFF2-40B4-BE49-F238E27FC236}">
                    <a16:creationId xmlns:a16="http://schemas.microsoft.com/office/drawing/2014/main" id="{08AF3667-BAE1-44ED-9773-9AAE859C2BAD}"/>
                  </a:ext>
                </a:extLst>
              </p:cNvPr>
              <p:cNvPicPr/>
              <p:nvPr/>
            </p:nvPicPr>
            <p:blipFill>
              <a:blip r:embed="rId15"/>
              <a:stretch>
                <a:fillRect/>
              </a:stretch>
            </p:blipFill>
            <p:spPr>
              <a:xfrm>
                <a:off x="8311520" y="2500000"/>
                <a:ext cx="2134800" cy="456840"/>
              </a:xfrm>
              <a:prstGeom prst="rect">
                <a:avLst/>
              </a:prstGeom>
            </p:spPr>
          </p:pic>
        </mc:Fallback>
      </mc:AlternateContent>
      <p:grpSp>
        <p:nvGrpSpPr>
          <p:cNvPr id="7214" name="Group 7213">
            <a:extLst>
              <a:ext uri="{FF2B5EF4-FFF2-40B4-BE49-F238E27FC236}">
                <a16:creationId xmlns:a16="http://schemas.microsoft.com/office/drawing/2014/main" id="{0EC4A55C-F9E5-4582-B8F1-4EC74B63B70D}"/>
              </a:ext>
            </a:extLst>
          </p:cNvPr>
          <p:cNvGrpSpPr/>
          <p:nvPr/>
        </p:nvGrpSpPr>
        <p:grpSpPr>
          <a:xfrm>
            <a:off x="10328080" y="2283280"/>
            <a:ext cx="1739520" cy="1248120"/>
            <a:chOff x="10328080" y="2283280"/>
            <a:chExt cx="1739520" cy="1248120"/>
          </a:xfrm>
        </p:grpSpPr>
        <mc:AlternateContent xmlns:mc="http://schemas.openxmlformats.org/markup-compatibility/2006" xmlns:p14="http://schemas.microsoft.com/office/powerpoint/2010/main">
          <mc:Choice Requires="p14">
            <p:contentPart p14:bwMode="auto" r:id="rId16">
              <p14:nvContentPartPr>
                <p14:cNvPr id="54" name="Ink 53">
                  <a:extLst>
                    <a:ext uri="{FF2B5EF4-FFF2-40B4-BE49-F238E27FC236}">
                      <a16:creationId xmlns:a16="http://schemas.microsoft.com/office/drawing/2014/main" id="{2ED7164C-E26C-4DD7-A7ED-86470E4D970F}"/>
                    </a:ext>
                  </a:extLst>
                </p14:cNvPr>
                <p14:cNvContentPartPr/>
                <p14:nvPr/>
              </p14:nvContentPartPr>
              <p14:xfrm>
                <a:off x="10776640" y="2412880"/>
                <a:ext cx="84960" cy="138600"/>
              </p14:xfrm>
            </p:contentPart>
          </mc:Choice>
          <mc:Fallback xmlns="">
            <p:pic>
              <p:nvPicPr>
                <p:cNvPr id="54" name="Ink 53">
                  <a:extLst>
                    <a:ext uri="{FF2B5EF4-FFF2-40B4-BE49-F238E27FC236}">
                      <a16:creationId xmlns:a16="http://schemas.microsoft.com/office/drawing/2014/main" id="{2ED7164C-E26C-4DD7-A7ED-86470E4D970F}"/>
                    </a:ext>
                  </a:extLst>
                </p:cNvPr>
                <p:cNvPicPr/>
                <p:nvPr/>
              </p:nvPicPr>
              <p:blipFill>
                <a:blip r:embed="rId17"/>
                <a:stretch>
                  <a:fillRect/>
                </a:stretch>
              </p:blipFill>
              <p:spPr>
                <a:xfrm>
                  <a:off x="10767640" y="2403880"/>
                  <a:ext cx="10260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55" name="Ink 54">
                  <a:extLst>
                    <a:ext uri="{FF2B5EF4-FFF2-40B4-BE49-F238E27FC236}">
                      <a16:creationId xmlns:a16="http://schemas.microsoft.com/office/drawing/2014/main" id="{7667DC65-2BFC-4CF0-A714-5C53E69AAB20}"/>
                    </a:ext>
                  </a:extLst>
                </p14:cNvPr>
                <p14:cNvContentPartPr/>
                <p14:nvPr/>
              </p14:nvContentPartPr>
              <p14:xfrm>
                <a:off x="10823440" y="2471200"/>
                <a:ext cx="76320" cy="7920"/>
              </p14:xfrm>
            </p:contentPart>
          </mc:Choice>
          <mc:Fallback xmlns="">
            <p:pic>
              <p:nvPicPr>
                <p:cNvPr id="55" name="Ink 54">
                  <a:extLst>
                    <a:ext uri="{FF2B5EF4-FFF2-40B4-BE49-F238E27FC236}">
                      <a16:creationId xmlns:a16="http://schemas.microsoft.com/office/drawing/2014/main" id="{7667DC65-2BFC-4CF0-A714-5C53E69AAB20}"/>
                    </a:ext>
                  </a:extLst>
                </p:cNvPr>
                <p:cNvPicPr/>
                <p:nvPr/>
              </p:nvPicPr>
              <p:blipFill>
                <a:blip r:embed="rId19"/>
                <a:stretch>
                  <a:fillRect/>
                </a:stretch>
              </p:blipFill>
              <p:spPr>
                <a:xfrm>
                  <a:off x="10814800" y="2462560"/>
                  <a:ext cx="9396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56" name="Ink 55">
                  <a:extLst>
                    <a:ext uri="{FF2B5EF4-FFF2-40B4-BE49-F238E27FC236}">
                      <a16:creationId xmlns:a16="http://schemas.microsoft.com/office/drawing/2014/main" id="{D5395B88-B4B9-4EE1-9410-400C27751159}"/>
                    </a:ext>
                  </a:extLst>
                </p14:cNvPr>
                <p14:cNvContentPartPr/>
                <p14:nvPr/>
              </p14:nvContentPartPr>
              <p14:xfrm>
                <a:off x="10843960" y="2403880"/>
                <a:ext cx="109440" cy="27720"/>
              </p14:xfrm>
            </p:contentPart>
          </mc:Choice>
          <mc:Fallback xmlns="">
            <p:pic>
              <p:nvPicPr>
                <p:cNvPr id="56" name="Ink 55">
                  <a:extLst>
                    <a:ext uri="{FF2B5EF4-FFF2-40B4-BE49-F238E27FC236}">
                      <a16:creationId xmlns:a16="http://schemas.microsoft.com/office/drawing/2014/main" id="{D5395B88-B4B9-4EE1-9410-400C27751159}"/>
                    </a:ext>
                  </a:extLst>
                </p:cNvPr>
                <p:cNvPicPr/>
                <p:nvPr/>
              </p:nvPicPr>
              <p:blipFill>
                <a:blip r:embed="rId21"/>
                <a:stretch>
                  <a:fillRect/>
                </a:stretch>
              </p:blipFill>
              <p:spPr>
                <a:xfrm>
                  <a:off x="10834960" y="2395240"/>
                  <a:ext cx="127080" cy="45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7" name="Ink 56">
                  <a:extLst>
                    <a:ext uri="{FF2B5EF4-FFF2-40B4-BE49-F238E27FC236}">
                      <a16:creationId xmlns:a16="http://schemas.microsoft.com/office/drawing/2014/main" id="{E41E50F2-40FD-44DE-AAA5-6110D5A6A522}"/>
                    </a:ext>
                  </a:extLst>
                </p14:cNvPr>
                <p14:cNvContentPartPr/>
                <p14:nvPr/>
              </p14:nvContentPartPr>
              <p14:xfrm>
                <a:off x="10900480" y="2516200"/>
                <a:ext cx="90360" cy="66960"/>
              </p14:xfrm>
            </p:contentPart>
          </mc:Choice>
          <mc:Fallback xmlns="">
            <p:pic>
              <p:nvPicPr>
                <p:cNvPr id="57" name="Ink 56">
                  <a:extLst>
                    <a:ext uri="{FF2B5EF4-FFF2-40B4-BE49-F238E27FC236}">
                      <a16:creationId xmlns:a16="http://schemas.microsoft.com/office/drawing/2014/main" id="{E41E50F2-40FD-44DE-AAA5-6110D5A6A522}"/>
                    </a:ext>
                  </a:extLst>
                </p:cNvPr>
                <p:cNvPicPr/>
                <p:nvPr/>
              </p:nvPicPr>
              <p:blipFill>
                <a:blip r:embed="rId23"/>
                <a:stretch>
                  <a:fillRect/>
                </a:stretch>
              </p:blipFill>
              <p:spPr>
                <a:xfrm>
                  <a:off x="10891480" y="2507560"/>
                  <a:ext cx="10800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8" name="Ink 57">
                  <a:extLst>
                    <a:ext uri="{FF2B5EF4-FFF2-40B4-BE49-F238E27FC236}">
                      <a16:creationId xmlns:a16="http://schemas.microsoft.com/office/drawing/2014/main" id="{F62F6852-47C6-4C47-8986-04FF5D701283}"/>
                    </a:ext>
                  </a:extLst>
                </p14:cNvPr>
                <p14:cNvContentPartPr/>
                <p14:nvPr/>
              </p14:nvContentPartPr>
              <p14:xfrm>
                <a:off x="11029720" y="2505760"/>
                <a:ext cx="79200" cy="69840"/>
              </p14:xfrm>
            </p:contentPart>
          </mc:Choice>
          <mc:Fallback xmlns="">
            <p:pic>
              <p:nvPicPr>
                <p:cNvPr id="58" name="Ink 57">
                  <a:extLst>
                    <a:ext uri="{FF2B5EF4-FFF2-40B4-BE49-F238E27FC236}">
                      <a16:creationId xmlns:a16="http://schemas.microsoft.com/office/drawing/2014/main" id="{F62F6852-47C6-4C47-8986-04FF5D701283}"/>
                    </a:ext>
                  </a:extLst>
                </p:cNvPr>
                <p:cNvPicPr/>
                <p:nvPr/>
              </p:nvPicPr>
              <p:blipFill>
                <a:blip r:embed="rId25"/>
                <a:stretch>
                  <a:fillRect/>
                </a:stretch>
              </p:blipFill>
              <p:spPr>
                <a:xfrm>
                  <a:off x="11020720" y="2496760"/>
                  <a:ext cx="96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9" name="Ink 58">
                  <a:extLst>
                    <a:ext uri="{FF2B5EF4-FFF2-40B4-BE49-F238E27FC236}">
                      <a16:creationId xmlns:a16="http://schemas.microsoft.com/office/drawing/2014/main" id="{60FACC41-1242-4A41-9F14-4FF8BFB5FFDA}"/>
                    </a:ext>
                  </a:extLst>
                </p14:cNvPr>
                <p14:cNvContentPartPr/>
                <p14:nvPr/>
              </p14:nvContentPartPr>
              <p14:xfrm>
                <a:off x="11138440" y="2524120"/>
                <a:ext cx="84960" cy="57960"/>
              </p14:xfrm>
            </p:contentPart>
          </mc:Choice>
          <mc:Fallback xmlns="">
            <p:pic>
              <p:nvPicPr>
                <p:cNvPr id="59" name="Ink 58">
                  <a:extLst>
                    <a:ext uri="{FF2B5EF4-FFF2-40B4-BE49-F238E27FC236}">
                      <a16:creationId xmlns:a16="http://schemas.microsoft.com/office/drawing/2014/main" id="{60FACC41-1242-4A41-9F14-4FF8BFB5FFDA}"/>
                    </a:ext>
                  </a:extLst>
                </p:cNvPr>
                <p:cNvPicPr/>
                <p:nvPr/>
              </p:nvPicPr>
              <p:blipFill>
                <a:blip r:embed="rId27"/>
                <a:stretch>
                  <a:fillRect/>
                </a:stretch>
              </p:blipFill>
              <p:spPr>
                <a:xfrm>
                  <a:off x="11129800" y="2515480"/>
                  <a:ext cx="10260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60" name="Ink 59">
                  <a:extLst>
                    <a:ext uri="{FF2B5EF4-FFF2-40B4-BE49-F238E27FC236}">
                      <a16:creationId xmlns:a16="http://schemas.microsoft.com/office/drawing/2014/main" id="{944D15D2-1350-419A-824F-A46862C4675D}"/>
                    </a:ext>
                  </a:extLst>
                </p14:cNvPr>
                <p14:cNvContentPartPr/>
                <p14:nvPr/>
              </p14:nvContentPartPr>
              <p14:xfrm>
                <a:off x="11275240" y="2430880"/>
                <a:ext cx="15480" cy="133560"/>
              </p14:xfrm>
            </p:contentPart>
          </mc:Choice>
          <mc:Fallback xmlns="">
            <p:pic>
              <p:nvPicPr>
                <p:cNvPr id="60" name="Ink 59">
                  <a:extLst>
                    <a:ext uri="{FF2B5EF4-FFF2-40B4-BE49-F238E27FC236}">
                      <a16:creationId xmlns:a16="http://schemas.microsoft.com/office/drawing/2014/main" id="{944D15D2-1350-419A-824F-A46862C4675D}"/>
                    </a:ext>
                  </a:extLst>
                </p:cNvPr>
                <p:cNvPicPr/>
                <p:nvPr/>
              </p:nvPicPr>
              <p:blipFill>
                <a:blip r:embed="rId29"/>
                <a:stretch>
                  <a:fillRect/>
                </a:stretch>
              </p:blipFill>
              <p:spPr>
                <a:xfrm>
                  <a:off x="11266600" y="2421880"/>
                  <a:ext cx="33120" cy="1512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61" name="Ink 60">
                  <a:extLst>
                    <a:ext uri="{FF2B5EF4-FFF2-40B4-BE49-F238E27FC236}">
                      <a16:creationId xmlns:a16="http://schemas.microsoft.com/office/drawing/2014/main" id="{1919A1A4-8FF2-431A-B029-4BF0B60EBC76}"/>
                    </a:ext>
                  </a:extLst>
                </p14:cNvPr>
                <p14:cNvContentPartPr/>
                <p14:nvPr/>
              </p14:nvContentPartPr>
              <p14:xfrm>
                <a:off x="11346160" y="2521240"/>
                <a:ext cx="72000" cy="59760"/>
              </p14:xfrm>
            </p:contentPart>
          </mc:Choice>
          <mc:Fallback xmlns="">
            <p:pic>
              <p:nvPicPr>
                <p:cNvPr id="61" name="Ink 60">
                  <a:extLst>
                    <a:ext uri="{FF2B5EF4-FFF2-40B4-BE49-F238E27FC236}">
                      <a16:creationId xmlns:a16="http://schemas.microsoft.com/office/drawing/2014/main" id="{1919A1A4-8FF2-431A-B029-4BF0B60EBC76}"/>
                    </a:ext>
                  </a:extLst>
                </p:cNvPr>
                <p:cNvPicPr/>
                <p:nvPr/>
              </p:nvPicPr>
              <p:blipFill>
                <a:blip r:embed="rId31"/>
                <a:stretch>
                  <a:fillRect/>
                </a:stretch>
              </p:blipFill>
              <p:spPr>
                <a:xfrm>
                  <a:off x="11337520" y="2512600"/>
                  <a:ext cx="8964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62" name="Ink 61">
                  <a:extLst>
                    <a:ext uri="{FF2B5EF4-FFF2-40B4-BE49-F238E27FC236}">
                      <a16:creationId xmlns:a16="http://schemas.microsoft.com/office/drawing/2014/main" id="{6BE2FE57-A14A-4EE8-9675-D16F3332FCD4}"/>
                    </a:ext>
                  </a:extLst>
                </p14:cNvPr>
                <p14:cNvContentPartPr/>
                <p14:nvPr/>
              </p14:nvContentPartPr>
              <p14:xfrm>
                <a:off x="11457040" y="2522320"/>
                <a:ext cx="75960" cy="107280"/>
              </p14:xfrm>
            </p:contentPart>
          </mc:Choice>
          <mc:Fallback xmlns="">
            <p:pic>
              <p:nvPicPr>
                <p:cNvPr id="62" name="Ink 61">
                  <a:extLst>
                    <a:ext uri="{FF2B5EF4-FFF2-40B4-BE49-F238E27FC236}">
                      <a16:creationId xmlns:a16="http://schemas.microsoft.com/office/drawing/2014/main" id="{6BE2FE57-A14A-4EE8-9675-D16F3332FCD4}"/>
                    </a:ext>
                  </a:extLst>
                </p:cNvPr>
                <p:cNvPicPr/>
                <p:nvPr/>
              </p:nvPicPr>
              <p:blipFill>
                <a:blip r:embed="rId33"/>
                <a:stretch>
                  <a:fillRect/>
                </a:stretch>
              </p:blipFill>
              <p:spPr>
                <a:xfrm>
                  <a:off x="11448400" y="2513320"/>
                  <a:ext cx="936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63" name="Ink 62">
                  <a:extLst>
                    <a:ext uri="{FF2B5EF4-FFF2-40B4-BE49-F238E27FC236}">
                      <a16:creationId xmlns:a16="http://schemas.microsoft.com/office/drawing/2014/main" id="{7B598561-B6B1-4600-A315-6AE26B903EA3}"/>
                    </a:ext>
                  </a:extLst>
                </p14:cNvPr>
                <p14:cNvContentPartPr/>
                <p14:nvPr/>
              </p14:nvContentPartPr>
              <p14:xfrm>
                <a:off x="11541640" y="2529880"/>
                <a:ext cx="163440" cy="62640"/>
              </p14:xfrm>
            </p:contentPart>
          </mc:Choice>
          <mc:Fallback xmlns="">
            <p:pic>
              <p:nvPicPr>
                <p:cNvPr id="63" name="Ink 62">
                  <a:extLst>
                    <a:ext uri="{FF2B5EF4-FFF2-40B4-BE49-F238E27FC236}">
                      <a16:creationId xmlns:a16="http://schemas.microsoft.com/office/drawing/2014/main" id="{7B598561-B6B1-4600-A315-6AE26B903EA3}"/>
                    </a:ext>
                  </a:extLst>
                </p:cNvPr>
                <p:cNvPicPr/>
                <p:nvPr/>
              </p:nvPicPr>
              <p:blipFill>
                <a:blip r:embed="rId35"/>
                <a:stretch>
                  <a:fillRect/>
                </a:stretch>
              </p:blipFill>
              <p:spPr>
                <a:xfrm>
                  <a:off x="11532640" y="2521240"/>
                  <a:ext cx="18108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7169" name="Ink 7168">
                  <a:extLst>
                    <a:ext uri="{FF2B5EF4-FFF2-40B4-BE49-F238E27FC236}">
                      <a16:creationId xmlns:a16="http://schemas.microsoft.com/office/drawing/2014/main" id="{83C68668-7028-4122-AAF7-1C8AD7A47B80}"/>
                    </a:ext>
                  </a:extLst>
                </p14:cNvPr>
                <p14:cNvContentPartPr/>
                <p14:nvPr/>
              </p14:nvContentPartPr>
              <p14:xfrm>
                <a:off x="10760800" y="2700520"/>
                <a:ext cx="91080" cy="89280"/>
              </p14:xfrm>
            </p:contentPart>
          </mc:Choice>
          <mc:Fallback xmlns="">
            <p:pic>
              <p:nvPicPr>
                <p:cNvPr id="7169" name="Ink 7168">
                  <a:extLst>
                    <a:ext uri="{FF2B5EF4-FFF2-40B4-BE49-F238E27FC236}">
                      <a16:creationId xmlns:a16="http://schemas.microsoft.com/office/drawing/2014/main" id="{83C68668-7028-4122-AAF7-1C8AD7A47B80}"/>
                    </a:ext>
                  </a:extLst>
                </p:cNvPr>
                <p:cNvPicPr/>
                <p:nvPr/>
              </p:nvPicPr>
              <p:blipFill>
                <a:blip r:embed="rId37"/>
                <a:stretch>
                  <a:fillRect/>
                </a:stretch>
              </p:blipFill>
              <p:spPr>
                <a:xfrm>
                  <a:off x="10751800" y="2691880"/>
                  <a:ext cx="108720" cy="106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7171" name="Ink 7170">
                  <a:extLst>
                    <a:ext uri="{FF2B5EF4-FFF2-40B4-BE49-F238E27FC236}">
                      <a16:creationId xmlns:a16="http://schemas.microsoft.com/office/drawing/2014/main" id="{DAB650A1-5D2B-46EB-A19A-0E324C0FCA15}"/>
                    </a:ext>
                  </a:extLst>
                </p14:cNvPr>
                <p14:cNvContentPartPr/>
                <p14:nvPr/>
              </p14:nvContentPartPr>
              <p14:xfrm>
                <a:off x="10932160" y="2636080"/>
                <a:ext cx="72000" cy="155880"/>
              </p14:xfrm>
            </p:contentPart>
          </mc:Choice>
          <mc:Fallback xmlns="">
            <p:pic>
              <p:nvPicPr>
                <p:cNvPr id="7171" name="Ink 7170">
                  <a:extLst>
                    <a:ext uri="{FF2B5EF4-FFF2-40B4-BE49-F238E27FC236}">
                      <a16:creationId xmlns:a16="http://schemas.microsoft.com/office/drawing/2014/main" id="{DAB650A1-5D2B-46EB-A19A-0E324C0FCA15}"/>
                    </a:ext>
                  </a:extLst>
                </p:cNvPr>
                <p:cNvPicPr/>
                <p:nvPr/>
              </p:nvPicPr>
              <p:blipFill>
                <a:blip r:embed="rId39"/>
                <a:stretch>
                  <a:fillRect/>
                </a:stretch>
              </p:blipFill>
              <p:spPr>
                <a:xfrm>
                  <a:off x="10923520" y="2627440"/>
                  <a:ext cx="8964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7172" name="Ink 7171">
                  <a:extLst>
                    <a:ext uri="{FF2B5EF4-FFF2-40B4-BE49-F238E27FC236}">
                      <a16:creationId xmlns:a16="http://schemas.microsoft.com/office/drawing/2014/main" id="{B4570141-8829-48B5-97A8-DCF4329BC85F}"/>
                    </a:ext>
                  </a:extLst>
                </p14:cNvPr>
                <p14:cNvContentPartPr/>
                <p14:nvPr/>
              </p14:nvContentPartPr>
              <p14:xfrm>
                <a:off x="10879600" y="2746240"/>
                <a:ext cx="102960" cy="5760"/>
              </p14:xfrm>
            </p:contentPart>
          </mc:Choice>
          <mc:Fallback xmlns="">
            <p:pic>
              <p:nvPicPr>
                <p:cNvPr id="7172" name="Ink 7171">
                  <a:extLst>
                    <a:ext uri="{FF2B5EF4-FFF2-40B4-BE49-F238E27FC236}">
                      <a16:creationId xmlns:a16="http://schemas.microsoft.com/office/drawing/2014/main" id="{B4570141-8829-48B5-97A8-DCF4329BC85F}"/>
                    </a:ext>
                  </a:extLst>
                </p:cNvPr>
                <p:cNvPicPr/>
                <p:nvPr/>
              </p:nvPicPr>
              <p:blipFill>
                <a:blip r:embed="rId41"/>
                <a:stretch>
                  <a:fillRect/>
                </a:stretch>
              </p:blipFill>
              <p:spPr>
                <a:xfrm>
                  <a:off x="10870960" y="2737600"/>
                  <a:ext cx="1206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7173" name="Ink 7172">
                  <a:extLst>
                    <a:ext uri="{FF2B5EF4-FFF2-40B4-BE49-F238E27FC236}">
                      <a16:creationId xmlns:a16="http://schemas.microsoft.com/office/drawing/2014/main" id="{7150DC5F-E597-4599-9C78-5B2B89093BBC}"/>
                    </a:ext>
                  </a:extLst>
                </p14:cNvPr>
                <p14:cNvContentPartPr/>
                <p14:nvPr/>
              </p14:nvContentPartPr>
              <p14:xfrm>
                <a:off x="11065000" y="2658040"/>
                <a:ext cx="282240" cy="120600"/>
              </p14:xfrm>
            </p:contentPart>
          </mc:Choice>
          <mc:Fallback xmlns="">
            <p:pic>
              <p:nvPicPr>
                <p:cNvPr id="7173" name="Ink 7172">
                  <a:extLst>
                    <a:ext uri="{FF2B5EF4-FFF2-40B4-BE49-F238E27FC236}">
                      <a16:creationId xmlns:a16="http://schemas.microsoft.com/office/drawing/2014/main" id="{7150DC5F-E597-4599-9C78-5B2B89093BBC}"/>
                    </a:ext>
                  </a:extLst>
                </p:cNvPr>
                <p:cNvPicPr/>
                <p:nvPr/>
              </p:nvPicPr>
              <p:blipFill>
                <a:blip r:embed="rId43"/>
                <a:stretch>
                  <a:fillRect/>
                </a:stretch>
              </p:blipFill>
              <p:spPr>
                <a:xfrm>
                  <a:off x="11056000" y="2649400"/>
                  <a:ext cx="29988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7174" name="Ink 7173">
                  <a:extLst>
                    <a:ext uri="{FF2B5EF4-FFF2-40B4-BE49-F238E27FC236}">
                      <a16:creationId xmlns:a16="http://schemas.microsoft.com/office/drawing/2014/main" id="{80220D7B-E839-4617-9317-8C64595D0FDE}"/>
                    </a:ext>
                  </a:extLst>
                </p14:cNvPr>
                <p14:cNvContentPartPr/>
                <p14:nvPr/>
              </p14:nvContentPartPr>
              <p14:xfrm>
                <a:off x="10781680" y="2856040"/>
                <a:ext cx="36360" cy="102600"/>
              </p14:xfrm>
            </p:contentPart>
          </mc:Choice>
          <mc:Fallback xmlns="">
            <p:pic>
              <p:nvPicPr>
                <p:cNvPr id="7174" name="Ink 7173">
                  <a:extLst>
                    <a:ext uri="{FF2B5EF4-FFF2-40B4-BE49-F238E27FC236}">
                      <a16:creationId xmlns:a16="http://schemas.microsoft.com/office/drawing/2014/main" id="{80220D7B-E839-4617-9317-8C64595D0FDE}"/>
                    </a:ext>
                  </a:extLst>
                </p:cNvPr>
                <p:cNvPicPr/>
                <p:nvPr/>
              </p:nvPicPr>
              <p:blipFill>
                <a:blip r:embed="rId45"/>
                <a:stretch>
                  <a:fillRect/>
                </a:stretch>
              </p:blipFill>
              <p:spPr>
                <a:xfrm>
                  <a:off x="10773040" y="2847040"/>
                  <a:ext cx="5400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7175" name="Ink 7174">
                  <a:extLst>
                    <a:ext uri="{FF2B5EF4-FFF2-40B4-BE49-F238E27FC236}">
                      <a16:creationId xmlns:a16="http://schemas.microsoft.com/office/drawing/2014/main" id="{529F6D50-DCA8-4248-B045-0B8E4FB3ECAF}"/>
                    </a:ext>
                  </a:extLst>
                </p14:cNvPr>
                <p14:cNvContentPartPr/>
                <p14:nvPr/>
              </p14:nvContentPartPr>
              <p14:xfrm>
                <a:off x="10780600" y="2843080"/>
                <a:ext cx="94680" cy="18720"/>
              </p14:xfrm>
            </p:contentPart>
          </mc:Choice>
          <mc:Fallback xmlns="">
            <p:pic>
              <p:nvPicPr>
                <p:cNvPr id="7175" name="Ink 7174">
                  <a:extLst>
                    <a:ext uri="{FF2B5EF4-FFF2-40B4-BE49-F238E27FC236}">
                      <a16:creationId xmlns:a16="http://schemas.microsoft.com/office/drawing/2014/main" id="{529F6D50-DCA8-4248-B045-0B8E4FB3ECAF}"/>
                    </a:ext>
                  </a:extLst>
                </p:cNvPr>
                <p:cNvPicPr/>
                <p:nvPr/>
              </p:nvPicPr>
              <p:blipFill>
                <a:blip r:embed="rId47"/>
                <a:stretch>
                  <a:fillRect/>
                </a:stretch>
              </p:blipFill>
              <p:spPr>
                <a:xfrm>
                  <a:off x="10771960" y="2834440"/>
                  <a:ext cx="1123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7176" name="Ink 7175">
                  <a:extLst>
                    <a:ext uri="{FF2B5EF4-FFF2-40B4-BE49-F238E27FC236}">
                      <a16:creationId xmlns:a16="http://schemas.microsoft.com/office/drawing/2014/main" id="{1E88CC07-D8C1-4A90-B72C-29010CF6161F}"/>
                    </a:ext>
                  </a:extLst>
                </p14:cNvPr>
                <p14:cNvContentPartPr/>
                <p14:nvPr/>
              </p14:nvContentPartPr>
              <p14:xfrm>
                <a:off x="10705360" y="2949640"/>
                <a:ext cx="155880" cy="20520"/>
              </p14:xfrm>
            </p:contentPart>
          </mc:Choice>
          <mc:Fallback xmlns="">
            <p:pic>
              <p:nvPicPr>
                <p:cNvPr id="7176" name="Ink 7175">
                  <a:extLst>
                    <a:ext uri="{FF2B5EF4-FFF2-40B4-BE49-F238E27FC236}">
                      <a16:creationId xmlns:a16="http://schemas.microsoft.com/office/drawing/2014/main" id="{1E88CC07-D8C1-4A90-B72C-29010CF6161F}"/>
                    </a:ext>
                  </a:extLst>
                </p:cNvPr>
                <p:cNvPicPr/>
                <p:nvPr/>
              </p:nvPicPr>
              <p:blipFill>
                <a:blip r:embed="rId49"/>
                <a:stretch>
                  <a:fillRect/>
                </a:stretch>
              </p:blipFill>
              <p:spPr>
                <a:xfrm>
                  <a:off x="10696360" y="2941000"/>
                  <a:ext cx="1735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7177" name="Ink 7176">
                  <a:extLst>
                    <a:ext uri="{FF2B5EF4-FFF2-40B4-BE49-F238E27FC236}">
                      <a16:creationId xmlns:a16="http://schemas.microsoft.com/office/drawing/2014/main" id="{58E740D8-6C51-45FF-8B8C-6062E158530C}"/>
                    </a:ext>
                  </a:extLst>
                </p14:cNvPr>
                <p14:cNvContentPartPr/>
                <p14:nvPr/>
              </p14:nvContentPartPr>
              <p14:xfrm>
                <a:off x="10928560" y="2870800"/>
                <a:ext cx="24840" cy="92880"/>
              </p14:xfrm>
            </p:contentPart>
          </mc:Choice>
          <mc:Fallback xmlns="">
            <p:pic>
              <p:nvPicPr>
                <p:cNvPr id="7177" name="Ink 7176">
                  <a:extLst>
                    <a:ext uri="{FF2B5EF4-FFF2-40B4-BE49-F238E27FC236}">
                      <a16:creationId xmlns:a16="http://schemas.microsoft.com/office/drawing/2014/main" id="{58E740D8-6C51-45FF-8B8C-6062E158530C}"/>
                    </a:ext>
                  </a:extLst>
                </p:cNvPr>
                <p:cNvPicPr/>
                <p:nvPr/>
              </p:nvPicPr>
              <p:blipFill>
                <a:blip r:embed="rId51"/>
                <a:stretch>
                  <a:fillRect/>
                </a:stretch>
              </p:blipFill>
              <p:spPr>
                <a:xfrm>
                  <a:off x="10919560" y="2862160"/>
                  <a:ext cx="42480" cy="1105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7178" name="Ink 7177">
                  <a:extLst>
                    <a:ext uri="{FF2B5EF4-FFF2-40B4-BE49-F238E27FC236}">
                      <a16:creationId xmlns:a16="http://schemas.microsoft.com/office/drawing/2014/main" id="{20D4464D-356B-4029-8BF4-FB2721127D51}"/>
                    </a:ext>
                  </a:extLst>
                </p14:cNvPr>
                <p14:cNvContentPartPr/>
                <p14:nvPr/>
              </p14:nvContentPartPr>
              <p14:xfrm>
                <a:off x="10956280" y="2848480"/>
                <a:ext cx="75600" cy="24480"/>
              </p14:xfrm>
            </p:contentPart>
          </mc:Choice>
          <mc:Fallback xmlns="">
            <p:pic>
              <p:nvPicPr>
                <p:cNvPr id="7178" name="Ink 7177">
                  <a:extLst>
                    <a:ext uri="{FF2B5EF4-FFF2-40B4-BE49-F238E27FC236}">
                      <a16:creationId xmlns:a16="http://schemas.microsoft.com/office/drawing/2014/main" id="{20D4464D-356B-4029-8BF4-FB2721127D51}"/>
                    </a:ext>
                  </a:extLst>
                </p:cNvPr>
                <p:cNvPicPr/>
                <p:nvPr/>
              </p:nvPicPr>
              <p:blipFill>
                <a:blip r:embed="rId53"/>
                <a:stretch>
                  <a:fillRect/>
                </a:stretch>
              </p:blipFill>
              <p:spPr>
                <a:xfrm>
                  <a:off x="10947640" y="2839480"/>
                  <a:ext cx="932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7179" name="Ink 7178">
                  <a:extLst>
                    <a:ext uri="{FF2B5EF4-FFF2-40B4-BE49-F238E27FC236}">
                      <a16:creationId xmlns:a16="http://schemas.microsoft.com/office/drawing/2014/main" id="{C8490D89-AD8B-4F7A-B195-D3545FD124D9}"/>
                    </a:ext>
                  </a:extLst>
                </p14:cNvPr>
                <p14:cNvContentPartPr/>
                <p14:nvPr/>
              </p14:nvContentPartPr>
              <p14:xfrm>
                <a:off x="10919200" y="2912920"/>
                <a:ext cx="99720" cy="12960"/>
              </p14:xfrm>
            </p:contentPart>
          </mc:Choice>
          <mc:Fallback xmlns="">
            <p:pic>
              <p:nvPicPr>
                <p:cNvPr id="7179" name="Ink 7178">
                  <a:extLst>
                    <a:ext uri="{FF2B5EF4-FFF2-40B4-BE49-F238E27FC236}">
                      <a16:creationId xmlns:a16="http://schemas.microsoft.com/office/drawing/2014/main" id="{C8490D89-AD8B-4F7A-B195-D3545FD124D9}"/>
                    </a:ext>
                  </a:extLst>
                </p:cNvPr>
                <p:cNvPicPr/>
                <p:nvPr/>
              </p:nvPicPr>
              <p:blipFill>
                <a:blip r:embed="rId55"/>
                <a:stretch>
                  <a:fillRect/>
                </a:stretch>
              </p:blipFill>
              <p:spPr>
                <a:xfrm>
                  <a:off x="10910200" y="2903920"/>
                  <a:ext cx="11736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7180" name="Ink 7179">
                  <a:extLst>
                    <a:ext uri="{FF2B5EF4-FFF2-40B4-BE49-F238E27FC236}">
                      <a16:creationId xmlns:a16="http://schemas.microsoft.com/office/drawing/2014/main" id="{3BD817A8-CDC3-4CAA-8588-5B18E9ACA509}"/>
                    </a:ext>
                  </a:extLst>
                </p14:cNvPr>
                <p14:cNvContentPartPr/>
                <p14:nvPr/>
              </p14:nvContentPartPr>
              <p14:xfrm>
                <a:off x="11132680" y="2885560"/>
                <a:ext cx="77760" cy="78480"/>
              </p14:xfrm>
            </p:contentPart>
          </mc:Choice>
          <mc:Fallback xmlns="">
            <p:pic>
              <p:nvPicPr>
                <p:cNvPr id="7180" name="Ink 7179">
                  <a:extLst>
                    <a:ext uri="{FF2B5EF4-FFF2-40B4-BE49-F238E27FC236}">
                      <a16:creationId xmlns:a16="http://schemas.microsoft.com/office/drawing/2014/main" id="{3BD817A8-CDC3-4CAA-8588-5B18E9ACA509}"/>
                    </a:ext>
                  </a:extLst>
                </p:cNvPr>
                <p:cNvPicPr/>
                <p:nvPr/>
              </p:nvPicPr>
              <p:blipFill>
                <a:blip r:embed="rId57"/>
                <a:stretch>
                  <a:fillRect/>
                </a:stretch>
              </p:blipFill>
              <p:spPr>
                <a:xfrm>
                  <a:off x="11124040" y="2876560"/>
                  <a:ext cx="9540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7181" name="Ink 7180">
                  <a:extLst>
                    <a:ext uri="{FF2B5EF4-FFF2-40B4-BE49-F238E27FC236}">
                      <a16:creationId xmlns:a16="http://schemas.microsoft.com/office/drawing/2014/main" id="{E164F29B-251D-46E0-B05A-26E40410DEFA}"/>
                    </a:ext>
                  </a:extLst>
                </p14:cNvPr>
                <p14:cNvContentPartPr/>
                <p14:nvPr/>
              </p14:nvContentPartPr>
              <p14:xfrm>
                <a:off x="11284600" y="2894200"/>
                <a:ext cx="7200" cy="49320"/>
              </p14:xfrm>
            </p:contentPart>
          </mc:Choice>
          <mc:Fallback xmlns="">
            <p:pic>
              <p:nvPicPr>
                <p:cNvPr id="7181" name="Ink 7180">
                  <a:extLst>
                    <a:ext uri="{FF2B5EF4-FFF2-40B4-BE49-F238E27FC236}">
                      <a16:creationId xmlns:a16="http://schemas.microsoft.com/office/drawing/2014/main" id="{E164F29B-251D-46E0-B05A-26E40410DEFA}"/>
                    </a:ext>
                  </a:extLst>
                </p:cNvPr>
                <p:cNvPicPr/>
                <p:nvPr/>
              </p:nvPicPr>
              <p:blipFill>
                <a:blip r:embed="rId59"/>
                <a:stretch>
                  <a:fillRect/>
                </a:stretch>
              </p:blipFill>
              <p:spPr>
                <a:xfrm>
                  <a:off x="11275600" y="2885560"/>
                  <a:ext cx="24840" cy="66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7182" name="Ink 7181">
                  <a:extLst>
                    <a:ext uri="{FF2B5EF4-FFF2-40B4-BE49-F238E27FC236}">
                      <a16:creationId xmlns:a16="http://schemas.microsoft.com/office/drawing/2014/main" id="{0AE93834-96E2-44A6-BEC0-4899E1DECD11}"/>
                    </a:ext>
                  </a:extLst>
                </p14:cNvPr>
                <p14:cNvContentPartPr/>
                <p14:nvPr/>
              </p14:nvContentPartPr>
              <p14:xfrm>
                <a:off x="11280640" y="2854960"/>
                <a:ext cx="28800" cy="6480"/>
              </p14:xfrm>
            </p:contentPart>
          </mc:Choice>
          <mc:Fallback xmlns="">
            <p:pic>
              <p:nvPicPr>
                <p:cNvPr id="7182" name="Ink 7181">
                  <a:extLst>
                    <a:ext uri="{FF2B5EF4-FFF2-40B4-BE49-F238E27FC236}">
                      <a16:creationId xmlns:a16="http://schemas.microsoft.com/office/drawing/2014/main" id="{0AE93834-96E2-44A6-BEC0-4899E1DECD11}"/>
                    </a:ext>
                  </a:extLst>
                </p:cNvPr>
                <p:cNvPicPr/>
                <p:nvPr/>
              </p:nvPicPr>
              <p:blipFill>
                <a:blip r:embed="rId61"/>
                <a:stretch>
                  <a:fillRect/>
                </a:stretch>
              </p:blipFill>
              <p:spPr>
                <a:xfrm>
                  <a:off x="11272000" y="2846320"/>
                  <a:ext cx="464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183" name="Ink 7182">
                  <a:extLst>
                    <a:ext uri="{FF2B5EF4-FFF2-40B4-BE49-F238E27FC236}">
                      <a16:creationId xmlns:a16="http://schemas.microsoft.com/office/drawing/2014/main" id="{4164EF8E-B83C-4FF7-A7A1-B77FA67DE730}"/>
                    </a:ext>
                  </a:extLst>
                </p14:cNvPr>
                <p14:cNvContentPartPr/>
                <p14:nvPr/>
              </p14:nvContentPartPr>
              <p14:xfrm>
                <a:off x="11317360" y="2885560"/>
                <a:ext cx="86760" cy="140040"/>
              </p14:xfrm>
            </p:contentPart>
          </mc:Choice>
          <mc:Fallback xmlns="">
            <p:pic>
              <p:nvPicPr>
                <p:cNvPr id="7183" name="Ink 7182">
                  <a:extLst>
                    <a:ext uri="{FF2B5EF4-FFF2-40B4-BE49-F238E27FC236}">
                      <a16:creationId xmlns:a16="http://schemas.microsoft.com/office/drawing/2014/main" id="{4164EF8E-B83C-4FF7-A7A1-B77FA67DE730}"/>
                    </a:ext>
                  </a:extLst>
                </p:cNvPr>
                <p:cNvPicPr/>
                <p:nvPr/>
              </p:nvPicPr>
              <p:blipFill>
                <a:blip r:embed="rId63"/>
                <a:stretch>
                  <a:fillRect/>
                </a:stretch>
              </p:blipFill>
              <p:spPr>
                <a:xfrm>
                  <a:off x="11308360" y="2876560"/>
                  <a:ext cx="10440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84" name="Ink 7183">
                  <a:extLst>
                    <a:ext uri="{FF2B5EF4-FFF2-40B4-BE49-F238E27FC236}">
                      <a16:creationId xmlns:a16="http://schemas.microsoft.com/office/drawing/2014/main" id="{91EC39EE-136B-4BD6-A159-8E842570C3EF}"/>
                    </a:ext>
                  </a:extLst>
                </p14:cNvPr>
                <p14:cNvContentPartPr/>
                <p14:nvPr/>
              </p14:nvContentPartPr>
              <p14:xfrm>
                <a:off x="11451640" y="2880160"/>
                <a:ext cx="129600" cy="66960"/>
              </p14:xfrm>
            </p:contentPart>
          </mc:Choice>
          <mc:Fallback xmlns="">
            <p:pic>
              <p:nvPicPr>
                <p:cNvPr id="7184" name="Ink 7183">
                  <a:extLst>
                    <a:ext uri="{FF2B5EF4-FFF2-40B4-BE49-F238E27FC236}">
                      <a16:creationId xmlns:a16="http://schemas.microsoft.com/office/drawing/2014/main" id="{91EC39EE-136B-4BD6-A159-8E842570C3EF}"/>
                    </a:ext>
                  </a:extLst>
                </p:cNvPr>
                <p:cNvPicPr/>
                <p:nvPr/>
              </p:nvPicPr>
              <p:blipFill>
                <a:blip r:embed="rId65"/>
                <a:stretch>
                  <a:fillRect/>
                </a:stretch>
              </p:blipFill>
              <p:spPr>
                <a:xfrm>
                  <a:off x="11442640" y="2871160"/>
                  <a:ext cx="14724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185" name="Ink 7184">
                  <a:extLst>
                    <a:ext uri="{FF2B5EF4-FFF2-40B4-BE49-F238E27FC236}">
                      <a16:creationId xmlns:a16="http://schemas.microsoft.com/office/drawing/2014/main" id="{CD22CEB3-F47A-4428-999D-6CA7A1776713}"/>
                    </a:ext>
                  </a:extLst>
                </p14:cNvPr>
                <p14:cNvContentPartPr/>
                <p14:nvPr/>
              </p14:nvContentPartPr>
              <p14:xfrm>
                <a:off x="11566120" y="2791600"/>
                <a:ext cx="238320" cy="127080"/>
              </p14:xfrm>
            </p:contentPart>
          </mc:Choice>
          <mc:Fallback xmlns="">
            <p:pic>
              <p:nvPicPr>
                <p:cNvPr id="7185" name="Ink 7184">
                  <a:extLst>
                    <a:ext uri="{FF2B5EF4-FFF2-40B4-BE49-F238E27FC236}">
                      <a16:creationId xmlns:a16="http://schemas.microsoft.com/office/drawing/2014/main" id="{CD22CEB3-F47A-4428-999D-6CA7A1776713}"/>
                    </a:ext>
                  </a:extLst>
                </p:cNvPr>
                <p:cNvPicPr/>
                <p:nvPr/>
              </p:nvPicPr>
              <p:blipFill>
                <a:blip r:embed="rId67"/>
                <a:stretch>
                  <a:fillRect/>
                </a:stretch>
              </p:blipFill>
              <p:spPr>
                <a:xfrm>
                  <a:off x="11557120" y="2782600"/>
                  <a:ext cx="2559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187" name="Ink 7186">
                  <a:extLst>
                    <a:ext uri="{FF2B5EF4-FFF2-40B4-BE49-F238E27FC236}">
                      <a16:creationId xmlns:a16="http://schemas.microsoft.com/office/drawing/2014/main" id="{EEBF26CD-27B1-4234-BF6F-F8FA21DD8A65}"/>
                    </a:ext>
                  </a:extLst>
                </p14:cNvPr>
                <p14:cNvContentPartPr/>
                <p14:nvPr/>
              </p14:nvContentPartPr>
              <p14:xfrm>
                <a:off x="10713640" y="3083560"/>
                <a:ext cx="57600" cy="145800"/>
              </p14:xfrm>
            </p:contentPart>
          </mc:Choice>
          <mc:Fallback xmlns="">
            <p:pic>
              <p:nvPicPr>
                <p:cNvPr id="7187" name="Ink 7186">
                  <a:extLst>
                    <a:ext uri="{FF2B5EF4-FFF2-40B4-BE49-F238E27FC236}">
                      <a16:creationId xmlns:a16="http://schemas.microsoft.com/office/drawing/2014/main" id="{EEBF26CD-27B1-4234-BF6F-F8FA21DD8A65}"/>
                    </a:ext>
                  </a:extLst>
                </p:cNvPr>
                <p:cNvPicPr/>
                <p:nvPr/>
              </p:nvPicPr>
              <p:blipFill>
                <a:blip r:embed="rId69"/>
                <a:stretch>
                  <a:fillRect/>
                </a:stretch>
              </p:blipFill>
              <p:spPr>
                <a:xfrm>
                  <a:off x="10705000" y="3074560"/>
                  <a:ext cx="7524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188" name="Ink 7187">
                  <a:extLst>
                    <a:ext uri="{FF2B5EF4-FFF2-40B4-BE49-F238E27FC236}">
                      <a16:creationId xmlns:a16="http://schemas.microsoft.com/office/drawing/2014/main" id="{5C73E0D4-2B04-4E2B-8F1B-CC74072FA400}"/>
                    </a:ext>
                  </a:extLst>
                </p14:cNvPr>
                <p14:cNvContentPartPr/>
                <p14:nvPr/>
              </p14:nvContentPartPr>
              <p14:xfrm>
                <a:off x="10870240" y="3161680"/>
                <a:ext cx="360" cy="54000"/>
              </p14:xfrm>
            </p:contentPart>
          </mc:Choice>
          <mc:Fallback xmlns="">
            <p:pic>
              <p:nvPicPr>
                <p:cNvPr id="7188" name="Ink 7187">
                  <a:extLst>
                    <a:ext uri="{FF2B5EF4-FFF2-40B4-BE49-F238E27FC236}">
                      <a16:creationId xmlns:a16="http://schemas.microsoft.com/office/drawing/2014/main" id="{5C73E0D4-2B04-4E2B-8F1B-CC74072FA400}"/>
                    </a:ext>
                  </a:extLst>
                </p:cNvPr>
                <p:cNvPicPr/>
                <p:nvPr/>
              </p:nvPicPr>
              <p:blipFill>
                <a:blip r:embed="rId71"/>
                <a:stretch>
                  <a:fillRect/>
                </a:stretch>
              </p:blipFill>
              <p:spPr>
                <a:xfrm>
                  <a:off x="10861600" y="3153040"/>
                  <a:ext cx="1800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89" name="Ink 7188">
                  <a:extLst>
                    <a:ext uri="{FF2B5EF4-FFF2-40B4-BE49-F238E27FC236}">
                      <a16:creationId xmlns:a16="http://schemas.microsoft.com/office/drawing/2014/main" id="{5253473D-2D49-4D94-BDA3-B287F0C41B1C}"/>
                    </a:ext>
                  </a:extLst>
                </p14:cNvPr>
                <p14:cNvContentPartPr/>
                <p14:nvPr/>
              </p14:nvContentPartPr>
              <p14:xfrm>
                <a:off x="10866640" y="3100480"/>
                <a:ext cx="360" cy="7560"/>
              </p14:xfrm>
            </p:contentPart>
          </mc:Choice>
          <mc:Fallback xmlns="">
            <p:pic>
              <p:nvPicPr>
                <p:cNvPr id="7189" name="Ink 7188">
                  <a:extLst>
                    <a:ext uri="{FF2B5EF4-FFF2-40B4-BE49-F238E27FC236}">
                      <a16:creationId xmlns:a16="http://schemas.microsoft.com/office/drawing/2014/main" id="{5253473D-2D49-4D94-BDA3-B287F0C41B1C}"/>
                    </a:ext>
                  </a:extLst>
                </p:cNvPr>
                <p:cNvPicPr/>
                <p:nvPr/>
              </p:nvPicPr>
              <p:blipFill>
                <a:blip r:embed="rId73"/>
                <a:stretch>
                  <a:fillRect/>
                </a:stretch>
              </p:blipFill>
              <p:spPr>
                <a:xfrm>
                  <a:off x="10857640" y="3091840"/>
                  <a:ext cx="1800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190" name="Ink 7189">
                  <a:extLst>
                    <a:ext uri="{FF2B5EF4-FFF2-40B4-BE49-F238E27FC236}">
                      <a16:creationId xmlns:a16="http://schemas.microsoft.com/office/drawing/2014/main" id="{F50F391A-F787-46D4-8F36-6113A8E15012}"/>
                    </a:ext>
                  </a:extLst>
                </p14:cNvPr>
                <p14:cNvContentPartPr/>
                <p14:nvPr/>
              </p14:nvContentPartPr>
              <p14:xfrm>
                <a:off x="10937920" y="3196600"/>
                <a:ext cx="3960" cy="12960"/>
              </p14:xfrm>
            </p:contentPart>
          </mc:Choice>
          <mc:Fallback xmlns="">
            <p:pic>
              <p:nvPicPr>
                <p:cNvPr id="7190" name="Ink 7189">
                  <a:extLst>
                    <a:ext uri="{FF2B5EF4-FFF2-40B4-BE49-F238E27FC236}">
                      <a16:creationId xmlns:a16="http://schemas.microsoft.com/office/drawing/2014/main" id="{F50F391A-F787-46D4-8F36-6113A8E15012}"/>
                    </a:ext>
                  </a:extLst>
                </p:cNvPr>
                <p:cNvPicPr/>
                <p:nvPr/>
              </p:nvPicPr>
              <p:blipFill>
                <a:blip r:embed="rId75"/>
                <a:stretch>
                  <a:fillRect/>
                </a:stretch>
              </p:blipFill>
              <p:spPr>
                <a:xfrm>
                  <a:off x="10928920" y="3187600"/>
                  <a:ext cx="216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191" name="Ink 7190">
                  <a:extLst>
                    <a:ext uri="{FF2B5EF4-FFF2-40B4-BE49-F238E27FC236}">
                      <a16:creationId xmlns:a16="http://schemas.microsoft.com/office/drawing/2014/main" id="{8FEE44FB-7B72-430D-84D0-C3733E02486D}"/>
                    </a:ext>
                  </a:extLst>
                </p14:cNvPr>
                <p14:cNvContentPartPr/>
                <p14:nvPr/>
              </p14:nvContentPartPr>
              <p14:xfrm>
                <a:off x="10971400" y="3148000"/>
                <a:ext cx="84960" cy="64800"/>
              </p14:xfrm>
            </p:contentPart>
          </mc:Choice>
          <mc:Fallback xmlns="">
            <p:pic>
              <p:nvPicPr>
                <p:cNvPr id="7191" name="Ink 7190">
                  <a:extLst>
                    <a:ext uri="{FF2B5EF4-FFF2-40B4-BE49-F238E27FC236}">
                      <a16:creationId xmlns:a16="http://schemas.microsoft.com/office/drawing/2014/main" id="{8FEE44FB-7B72-430D-84D0-C3733E02486D}"/>
                    </a:ext>
                  </a:extLst>
                </p:cNvPr>
                <p:cNvPicPr/>
                <p:nvPr/>
              </p:nvPicPr>
              <p:blipFill>
                <a:blip r:embed="rId77"/>
                <a:stretch>
                  <a:fillRect/>
                </a:stretch>
              </p:blipFill>
              <p:spPr>
                <a:xfrm>
                  <a:off x="10962760" y="3139000"/>
                  <a:ext cx="1026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192" name="Ink 7191">
                  <a:extLst>
                    <a:ext uri="{FF2B5EF4-FFF2-40B4-BE49-F238E27FC236}">
                      <a16:creationId xmlns:a16="http://schemas.microsoft.com/office/drawing/2014/main" id="{F82CAC76-874C-4F25-8B83-6433847E1D39}"/>
                    </a:ext>
                  </a:extLst>
                </p14:cNvPr>
                <p14:cNvContentPartPr/>
                <p14:nvPr/>
              </p14:nvContentPartPr>
              <p14:xfrm>
                <a:off x="11142040" y="3193360"/>
                <a:ext cx="6120" cy="4680"/>
              </p14:xfrm>
            </p:contentPart>
          </mc:Choice>
          <mc:Fallback xmlns="">
            <p:pic>
              <p:nvPicPr>
                <p:cNvPr id="7192" name="Ink 7191">
                  <a:extLst>
                    <a:ext uri="{FF2B5EF4-FFF2-40B4-BE49-F238E27FC236}">
                      <a16:creationId xmlns:a16="http://schemas.microsoft.com/office/drawing/2014/main" id="{F82CAC76-874C-4F25-8B83-6433847E1D39}"/>
                    </a:ext>
                  </a:extLst>
                </p:cNvPr>
                <p:cNvPicPr/>
                <p:nvPr/>
              </p:nvPicPr>
              <p:blipFill>
                <a:blip r:embed="rId79"/>
                <a:stretch>
                  <a:fillRect/>
                </a:stretch>
              </p:blipFill>
              <p:spPr>
                <a:xfrm>
                  <a:off x="11133400" y="3184720"/>
                  <a:ext cx="2376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194" name="Ink 7193">
                  <a:extLst>
                    <a:ext uri="{FF2B5EF4-FFF2-40B4-BE49-F238E27FC236}">
                      <a16:creationId xmlns:a16="http://schemas.microsoft.com/office/drawing/2014/main" id="{8D7215BC-F7AA-4ACF-A278-6281A47030E7}"/>
                    </a:ext>
                  </a:extLst>
                </p14:cNvPr>
                <p14:cNvContentPartPr/>
                <p14:nvPr/>
              </p14:nvContentPartPr>
              <p14:xfrm>
                <a:off x="11275240" y="3083560"/>
                <a:ext cx="34200" cy="143640"/>
              </p14:xfrm>
            </p:contentPart>
          </mc:Choice>
          <mc:Fallback xmlns="">
            <p:pic>
              <p:nvPicPr>
                <p:cNvPr id="7194" name="Ink 7193">
                  <a:extLst>
                    <a:ext uri="{FF2B5EF4-FFF2-40B4-BE49-F238E27FC236}">
                      <a16:creationId xmlns:a16="http://schemas.microsoft.com/office/drawing/2014/main" id="{8D7215BC-F7AA-4ACF-A278-6281A47030E7}"/>
                    </a:ext>
                  </a:extLst>
                </p:cNvPr>
                <p:cNvPicPr/>
                <p:nvPr/>
              </p:nvPicPr>
              <p:blipFill>
                <a:blip r:embed="rId81"/>
                <a:stretch>
                  <a:fillRect/>
                </a:stretch>
              </p:blipFill>
              <p:spPr>
                <a:xfrm>
                  <a:off x="11266600" y="3074920"/>
                  <a:ext cx="5184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195" name="Ink 7194">
                  <a:extLst>
                    <a:ext uri="{FF2B5EF4-FFF2-40B4-BE49-F238E27FC236}">
                      <a16:creationId xmlns:a16="http://schemas.microsoft.com/office/drawing/2014/main" id="{B36ADE5C-C5D0-415C-ADCC-15732CD2C027}"/>
                    </a:ext>
                  </a:extLst>
                </p14:cNvPr>
                <p14:cNvContentPartPr/>
                <p14:nvPr/>
              </p14:nvContentPartPr>
              <p14:xfrm>
                <a:off x="11241400" y="3078160"/>
                <a:ext cx="415080" cy="129960"/>
              </p14:xfrm>
            </p:contentPart>
          </mc:Choice>
          <mc:Fallback xmlns="">
            <p:pic>
              <p:nvPicPr>
                <p:cNvPr id="7195" name="Ink 7194">
                  <a:extLst>
                    <a:ext uri="{FF2B5EF4-FFF2-40B4-BE49-F238E27FC236}">
                      <a16:creationId xmlns:a16="http://schemas.microsoft.com/office/drawing/2014/main" id="{B36ADE5C-C5D0-415C-ADCC-15732CD2C027}"/>
                    </a:ext>
                  </a:extLst>
                </p:cNvPr>
                <p:cNvPicPr/>
                <p:nvPr/>
              </p:nvPicPr>
              <p:blipFill>
                <a:blip r:embed="rId83"/>
                <a:stretch>
                  <a:fillRect/>
                </a:stretch>
              </p:blipFill>
              <p:spPr>
                <a:xfrm>
                  <a:off x="11232400" y="3069520"/>
                  <a:ext cx="432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97" name="Ink 7196">
                  <a:extLst>
                    <a:ext uri="{FF2B5EF4-FFF2-40B4-BE49-F238E27FC236}">
                      <a16:creationId xmlns:a16="http://schemas.microsoft.com/office/drawing/2014/main" id="{6645DBCD-E699-4067-9E71-6666D8B88E90}"/>
                    </a:ext>
                  </a:extLst>
                </p14:cNvPr>
                <p14:cNvContentPartPr/>
                <p14:nvPr/>
              </p14:nvContentPartPr>
              <p14:xfrm>
                <a:off x="10776640" y="3362200"/>
                <a:ext cx="99720" cy="120960"/>
              </p14:xfrm>
            </p:contentPart>
          </mc:Choice>
          <mc:Fallback xmlns="">
            <p:pic>
              <p:nvPicPr>
                <p:cNvPr id="7197" name="Ink 7196">
                  <a:extLst>
                    <a:ext uri="{FF2B5EF4-FFF2-40B4-BE49-F238E27FC236}">
                      <a16:creationId xmlns:a16="http://schemas.microsoft.com/office/drawing/2014/main" id="{6645DBCD-E699-4067-9E71-6666D8B88E90}"/>
                    </a:ext>
                  </a:extLst>
                </p:cNvPr>
                <p:cNvPicPr/>
                <p:nvPr/>
              </p:nvPicPr>
              <p:blipFill>
                <a:blip r:embed="rId85"/>
                <a:stretch>
                  <a:fillRect/>
                </a:stretch>
              </p:blipFill>
              <p:spPr>
                <a:xfrm>
                  <a:off x="10767640" y="3353200"/>
                  <a:ext cx="117360" cy="1386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198" name="Ink 7197">
                  <a:extLst>
                    <a:ext uri="{FF2B5EF4-FFF2-40B4-BE49-F238E27FC236}">
                      <a16:creationId xmlns:a16="http://schemas.microsoft.com/office/drawing/2014/main" id="{1203D2EB-E3EE-4B9F-81C5-602202A3AD1E}"/>
                    </a:ext>
                  </a:extLst>
                </p14:cNvPr>
                <p14:cNvContentPartPr/>
                <p14:nvPr/>
              </p14:nvContentPartPr>
              <p14:xfrm>
                <a:off x="10931440" y="3378040"/>
                <a:ext cx="6840" cy="82080"/>
              </p14:xfrm>
            </p:contentPart>
          </mc:Choice>
          <mc:Fallback xmlns="">
            <p:pic>
              <p:nvPicPr>
                <p:cNvPr id="7198" name="Ink 7197">
                  <a:extLst>
                    <a:ext uri="{FF2B5EF4-FFF2-40B4-BE49-F238E27FC236}">
                      <a16:creationId xmlns:a16="http://schemas.microsoft.com/office/drawing/2014/main" id="{1203D2EB-E3EE-4B9F-81C5-602202A3AD1E}"/>
                    </a:ext>
                  </a:extLst>
                </p:cNvPr>
                <p:cNvPicPr/>
                <p:nvPr/>
              </p:nvPicPr>
              <p:blipFill>
                <a:blip r:embed="rId87"/>
                <a:stretch>
                  <a:fillRect/>
                </a:stretch>
              </p:blipFill>
              <p:spPr>
                <a:xfrm>
                  <a:off x="10922440" y="3369040"/>
                  <a:ext cx="244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99" name="Ink 7198">
                  <a:extLst>
                    <a:ext uri="{FF2B5EF4-FFF2-40B4-BE49-F238E27FC236}">
                      <a16:creationId xmlns:a16="http://schemas.microsoft.com/office/drawing/2014/main" id="{E4FA61CE-ECC1-49CB-B208-56F102279E11}"/>
                    </a:ext>
                  </a:extLst>
                </p14:cNvPr>
                <p14:cNvContentPartPr/>
                <p14:nvPr/>
              </p14:nvContentPartPr>
              <p14:xfrm>
                <a:off x="10928560" y="3316480"/>
                <a:ext cx="9720" cy="14400"/>
              </p14:xfrm>
            </p:contentPart>
          </mc:Choice>
          <mc:Fallback xmlns="">
            <p:pic>
              <p:nvPicPr>
                <p:cNvPr id="7199" name="Ink 7198">
                  <a:extLst>
                    <a:ext uri="{FF2B5EF4-FFF2-40B4-BE49-F238E27FC236}">
                      <a16:creationId xmlns:a16="http://schemas.microsoft.com/office/drawing/2014/main" id="{E4FA61CE-ECC1-49CB-B208-56F102279E11}"/>
                    </a:ext>
                  </a:extLst>
                </p:cNvPr>
                <p:cNvPicPr/>
                <p:nvPr/>
              </p:nvPicPr>
              <p:blipFill>
                <a:blip r:embed="rId89"/>
                <a:stretch>
                  <a:fillRect/>
                </a:stretch>
              </p:blipFill>
              <p:spPr>
                <a:xfrm>
                  <a:off x="10919560" y="3307480"/>
                  <a:ext cx="2736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200" name="Ink 7199">
                  <a:extLst>
                    <a:ext uri="{FF2B5EF4-FFF2-40B4-BE49-F238E27FC236}">
                      <a16:creationId xmlns:a16="http://schemas.microsoft.com/office/drawing/2014/main" id="{C2AC5174-2378-4336-8B97-03B5DE457767}"/>
                    </a:ext>
                  </a:extLst>
                </p14:cNvPr>
                <p14:cNvContentPartPr/>
                <p14:nvPr/>
              </p14:nvContentPartPr>
              <p14:xfrm>
                <a:off x="10971760" y="3322240"/>
                <a:ext cx="280080" cy="136080"/>
              </p14:xfrm>
            </p:contentPart>
          </mc:Choice>
          <mc:Fallback xmlns="">
            <p:pic>
              <p:nvPicPr>
                <p:cNvPr id="7200" name="Ink 7199">
                  <a:extLst>
                    <a:ext uri="{FF2B5EF4-FFF2-40B4-BE49-F238E27FC236}">
                      <a16:creationId xmlns:a16="http://schemas.microsoft.com/office/drawing/2014/main" id="{C2AC5174-2378-4336-8B97-03B5DE457767}"/>
                    </a:ext>
                  </a:extLst>
                </p:cNvPr>
                <p:cNvPicPr/>
                <p:nvPr/>
              </p:nvPicPr>
              <p:blipFill>
                <a:blip r:embed="rId91"/>
                <a:stretch>
                  <a:fillRect/>
                </a:stretch>
              </p:blipFill>
              <p:spPr>
                <a:xfrm>
                  <a:off x="10962760" y="3313240"/>
                  <a:ext cx="29772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7202" name="Ink 7201">
                  <a:extLst>
                    <a:ext uri="{FF2B5EF4-FFF2-40B4-BE49-F238E27FC236}">
                      <a16:creationId xmlns:a16="http://schemas.microsoft.com/office/drawing/2014/main" id="{856B868D-F2F2-4FA4-88E7-0A2ED94BBC0C}"/>
                    </a:ext>
                  </a:extLst>
                </p14:cNvPr>
                <p14:cNvContentPartPr/>
                <p14:nvPr/>
              </p14:nvContentPartPr>
              <p14:xfrm>
                <a:off x="11333560" y="3355000"/>
                <a:ext cx="90360" cy="106560"/>
              </p14:xfrm>
            </p:contentPart>
          </mc:Choice>
          <mc:Fallback xmlns="">
            <p:pic>
              <p:nvPicPr>
                <p:cNvPr id="7202" name="Ink 7201">
                  <a:extLst>
                    <a:ext uri="{FF2B5EF4-FFF2-40B4-BE49-F238E27FC236}">
                      <a16:creationId xmlns:a16="http://schemas.microsoft.com/office/drawing/2014/main" id="{856B868D-F2F2-4FA4-88E7-0A2ED94BBC0C}"/>
                    </a:ext>
                  </a:extLst>
                </p:cNvPr>
                <p:cNvPicPr/>
                <p:nvPr/>
              </p:nvPicPr>
              <p:blipFill>
                <a:blip r:embed="rId93"/>
                <a:stretch>
                  <a:fillRect/>
                </a:stretch>
              </p:blipFill>
              <p:spPr>
                <a:xfrm>
                  <a:off x="11324560" y="3346000"/>
                  <a:ext cx="108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7203" name="Ink 7202">
                  <a:extLst>
                    <a:ext uri="{FF2B5EF4-FFF2-40B4-BE49-F238E27FC236}">
                      <a16:creationId xmlns:a16="http://schemas.microsoft.com/office/drawing/2014/main" id="{82D59014-EC56-486F-BCA1-D481C07133B5}"/>
                    </a:ext>
                  </a:extLst>
                </p14:cNvPr>
                <p14:cNvContentPartPr/>
                <p14:nvPr/>
              </p14:nvContentPartPr>
              <p14:xfrm>
                <a:off x="11446960" y="3362200"/>
                <a:ext cx="54000" cy="83520"/>
              </p14:xfrm>
            </p:contentPart>
          </mc:Choice>
          <mc:Fallback xmlns="">
            <p:pic>
              <p:nvPicPr>
                <p:cNvPr id="7203" name="Ink 7202">
                  <a:extLst>
                    <a:ext uri="{FF2B5EF4-FFF2-40B4-BE49-F238E27FC236}">
                      <a16:creationId xmlns:a16="http://schemas.microsoft.com/office/drawing/2014/main" id="{82D59014-EC56-486F-BCA1-D481C07133B5}"/>
                    </a:ext>
                  </a:extLst>
                </p:cNvPr>
                <p:cNvPicPr/>
                <p:nvPr/>
              </p:nvPicPr>
              <p:blipFill>
                <a:blip r:embed="rId95"/>
                <a:stretch>
                  <a:fillRect/>
                </a:stretch>
              </p:blipFill>
              <p:spPr>
                <a:xfrm>
                  <a:off x="11438320" y="3353200"/>
                  <a:ext cx="7164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7204" name="Ink 7203">
                  <a:extLst>
                    <a:ext uri="{FF2B5EF4-FFF2-40B4-BE49-F238E27FC236}">
                      <a16:creationId xmlns:a16="http://schemas.microsoft.com/office/drawing/2014/main" id="{E6E16661-97AB-489D-B54D-330C0FFA5BAB}"/>
                    </a:ext>
                  </a:extLst>
                </p14:cNvPr>
                <p14:cNvContentPartPr/>
                <p14:nvPr/>
              </p14:nvContentPartPr>
              <p14:xfrm>
                <a:off x="11556040" y="3278680"/>
                <a:ext cx="16200" cy="151920"/>
              </p14:xfrm>
            </p:contentPart>
          </mc:Choice>
          <mc:Fallback xmlns="">
            <p:pic>
              <p:nvPicPr>
                <p:cNvPr id="7204" name="Ink 7203">
                  <a:extLst>
                    <a:ext uri="{FF2B5EF4-FFF2-40B4-BE49-F238E27FC236}">
                      <a16:creationId xmlns:a16="http://schemas.microsoft.com/office/drawing/2014/main" id="{E6E16661-97AB-489D-B54D-330C0FFA5BAB}"/>
                    </a:ext>
                  </a:extLst>
                </p:cNvPr>
                <p:cNvPicPr/>
                <p:nvPr/>
              </p:nvPicPr>
              <p:blipFill>
                <a:blip r:embed="rId97"/>
                <a:stretch>
                  <a:fillRect/>
                </a:stretch>
              </p:blipFill>
              <p:spPr>
                <a:xfrm>
                  <a:off x="11547040" y="3270040"/>
                  <a:ext cx="33840" cy="1695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7205" name="Ink 7204">
                  <a:extLst>
                    <a:ext uri="{FF2B5EF4-FFF2-40B4-BE49-F238E27FC236}">
                      <a16:creationId xmlns:a16="http://schemas.microsoft.com/office/drawing/2014/main" id="{4CDE9906-60A4-40C0-BB34-6256622A6760}"/>
                    </a:ext>
                  </a:extLst>
                </p14:cNvPr>
                <p14:cNvContentPartPr/>
                <p14:nvPr/>
              </p14:nvContentPartPr>
              <p14:xfrm>
                <a:off x="11618320" y="3273640"/>
                <a:ext cx="24840" cy="172440"/>
              </p14:xfrm>
            </p:contentPart>
          </mc:Choice>
          <mc:Fallback xmlns="">
            <p:pic>
              <p:nvPicPr>
                <p:cNvPr id="7205" name="Ink 7204">
                  <a:extLst>
                    <a:ext uri="{FF2B5EF4-FFF2-40B4-BE49-F238E27FC236}">
                      <a16:creationId xmlns:a16="http://schemas.microsoft.com/office/drawing/2014/main" id="{4CDE9906-60A4-40C0-BB34-6256622A6760}"/>
                    </a:ext>
                  </a:extLst>
                </p:cNvPr>
                <p:cNvPicPr/>
                <p:nvPr/>
              </p:nvPicPr>
              <p:blipFill>
                <a:blip r:embed="rId99"/>
                <a:stretch>
                  <a:fillRect/>
                </a:stretch>
              </p:blipFill>
              <p:spPr>
                <a:xfrm>
                  <a:off x="11609680" y="3264640"/>
                  <a:ext cx="42480" cy="190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7206" name="Ink 7205">
                  <a:extLst>
                    <a:ext uri="{FF2B5EF4-FFF2-40B4-BE49-F238E27FC236}">
                      <a16:creationId xmlns:a16="http://schemas.microsoft.com/office/drawing/2014/main" id="{6BD2F86F-6AD7-4070-BD27-D0BAA4F08F73}"/>
                    </a:ext>
                  </a:extLst>
                </p14:cNvPr>
                <p14:cNvContentPartPr/>
                <p14:nvPr/>
              </p14:nvContentPartPr>
              <p14:xfrm>
                <a:off x="11581240" y="3350680"/>
                <a:ext cx="114480" cy="16920"/>
              </p14:xfrm>
            </p:contentPart>
          </mc:Choice>
          <mc:Fallback xmlns="">
            <p:pic>
              <p:nvPicPr>
                <p:cNvPr id="7206" name="Ink 7205">
                  <a:extLst>
                    <a:ext uri="{FF2B5EF4-FFF2-40B4-BE49-F238E27FC236}">
                      <a16:creationId xmlns:a16="http://schemas.microsoft.com/office/drawing/2014/main" id="{6BD2F86F-6AD7-4070-BD27-D0BAA4F08F73}"/>
                    </a:ext>
                  </a:extLst>
                </p:cNvPr>
                <p:cNvPicPr/>
                <p:nvPr/>
              </p:nvPicPr>
              <p:blipFill>
                <a:blip r:embed="rId101"/>
                <a:stretch>
                  <a:fillRect/>
                </a:stretch>
              </p:blipFill>
              <p:spPr>
                <a:xfrm>
                  <a:off x="11572600" y="3342040"/>
                  <a:ext cx="13212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7207" name="Ink 7206">
                  <a:extLst>
                    <a:ext uri="{FF2B5EF4-FFF2-40B4-BE49-F238E27FC236}">
                      <a16:creationId xmlns:a16="http://schemas.microsoft.com/office/drawing/2014/main" id="{CFCE2538-033B-4653-AE6D-7A9E9856E172}"/>
                    </a:ext>
                  </a:extLst>
                </p14:cNvPr>
                <p14:cNvContentPartPr/>
                <p14:nvPr/>
              </p14:nvContentPartPr>
              <p14:xfrm>
                <a:off x="11679880" y="3365440"/>
                <a:ext cx="91080" cy="59760"/>
              </p14:xfrm>
            </p:contentPart>
          </mc:Choice>
          <mc:Fallback xmlns="">
            <p:pic>
              <p:nvPicPr>
                <p:cNvPr id="7207" name="Ink 7206">
                  <a:extLst>
                    <a:ext uri="{FF2B5EF4-FFF2-40B4-BE49-F238E27FC236}">
                      <a16:creationId xmlns:a16="http://schemas.microsoft.com/office/drawing/2014/main" id="{CFCE2538-033B-4653-AE6D-7A9E9856E172}"/>
                    </a:ext>
                  </a:extLst>
                </p:cNvPr>
                <p:cNvPicPr/>
                <p:nvPr/>
              </p:nvPicPr>
              <p:blipFill>
                <a:blip r:embed="rId103"/>
                <a:stretch>
                  <a:fillRect/>
                </a:stretch>
              </p:blipFill>
              <p:spPr>
                <a:xfrm>
                  <a:off x="11670880" y="3356440"/>
                  <a:ext cx="1087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208" name="Ink 7207">
                  <a:extLst>
                    <a:ext uri="{FF2B5EF4-FFF2-40B4-BE49-F238E27FC236}">
                      <a16:creationId xmlns:a16="http://schemas.microsoft.com/office/drawing/2014/main" id="{C00474FF-4607-4549-AF7E-4022A6AFD1FE}"/>
                    </a:ext>
                  </a:extLst>
                </p14:cNvPr>
                <p14:cNvContentPartPr/>
                <p14:nvPr/>
              </p14:nvContentPartPr>
              <p14:xfrm>
                <a:off x="11760520" y="3360040"/>
                <a:ext cx="96480" cy="171360"/>
              </p14:xfrm>
            </p:contentPart>
          </mc:Choice>
          <mc:Fallback xmlns="">
            <p:pic>
              <p:nvPicPr>
                <p:cNvPr id="7208" name="Ink 7207">
                  <a:extLst>
                    <a:ext uri="{FF2B5EF4-FFF2-40B4-BE49-F238E27FC236}">
                      <a16:creationId xmlns:a16="http://schemas.microsoft.com/office/drawing/2014/main" id="{C00474FF-4607-4549-AF7E-4022A6AFD1FE}"/>
                    </a:ext>
                  </a:extLst>
                </p:cNvPr>
                <p:cNvPicPr/>
                <p:nvPr/>
              </p:nvPicPr>
              <p:blipFill>
                <a:blip r:embed="rId105"/>
                <a:stretch>
                  <a:fillRect/>
                </a:stretch>
              </p:blipFill>
              <p:spPr>
                <a:xfrm>
                  <a:off x="11751880" y="3351040"/>
                  <a:ext cx="11412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209" name="Ink 7208">
                  <a:extLst>
                    <a:ext uri="{FF2B5EF4-FFF2-40B4-BE49-F238E27FC236}">
                      <a16:creationId xmlns:a16="http://schemas.microsoft.com/office/drawing/2014/main" id="{F4BB2DC3-097A-4439-AD1A-2B9772A28753}"/>
                    </a:ext>
                  </a:extLst>
                </p14:cNvPr>
                <p14:cNvContentPartPr/>
                <p14:nvPr/>
              </p14:nvContentPartPr>
              <p14:xfrm>
                <a:off x="11880400" y="3359680"/>
                <a:ext cx="109800" cy="71640"/>
              </p14:xfrm>
            </p:contentPart>
          </mc:Choice>
          <mc:Fallback xmlns="">
            <p:pic>
              <p:nvPicPr>
                <p:cNvPr id="7209" name="Ink 7208">
                  <a:extLst>
                    <a:ext uri="{FF2B5EF4-FFF2-40B4-BE49-F238E27FC236}">
                      <a16:creationId xmlns:a16="http://schemas.microsoft.com/office/drawing/2014/main" id="{F4BB2DC3-097A-4439-AD1A-2B9772A28753}"/>
                    </a:ext>
                  </a:extLst>
                </p:cNvPr>
                <p:cNvPicPr/>
                <p:nvPr/>
              </p:nvPicPr>
              <p:blipFill>
                <a:blip r:embed="rId107"/>
                <a:stretch>
                  <a:fillRect/>
                </a:stretch>
              </p:blipFill>
              <p:spPr>
                <a:xfrm>
                  <a:off x="11871400" y="3351040"/>
                  <a:ext cx="1274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210" name="Ink 7209">
                  <a:extLst>
                    <a:ext uri="{FF2B5EF4-FFF2-40B4-BE49-F238E27FC236}">
                      <a16:creationId xmlns:a16="http://schemas.microsoft.com/office/drawing/2014/main" id="{AEDE6B00-29B9-4332-8A44-7FB56314BC90}"/>
                    </a:ext>
                  </a:extLst>
                </p14:cNvPr>
                <p14:cNvContentPartPr/>
                <p14:nvPr/>
              </p14:nvContentPartPr>
              <p14:xfrm>
                <a:off x="11977240" y="3262840"/>
                <a:ext cx="90360" cy="241920"/>
              </p14:xfrm>
            </p:contentPart>
          </mc:Choice>
          <mc:Fallback xmlns="">
            <p:pic>
              <p:nvPicPr>
                <p:cNvPr id="7210" name="Ink 7209">
                  <a:extLst>
                    <a:ext uri="{FF2B5EF4-FFF2-40B4-BE49-F238E27FC236}">
                      <a16:creationId xmlns:a16="http://schemas.microsoft.com/office/drawing/2014/main" id="{AEDE6B00-29B9-4332-8A44-7FB56314BC90}"/>
                    </a:ext>
                  </a:extLst>
                </p:cNvPr>
                <p:cNvPicPr/>
                <p:nvPr/>
              </p:nvPicPr>
              <p:blipFill>
                <a:blip r:embed="rId109"/>
                <a:stretch>
                  <a:fillRect/>
                </a:stretch>
              </p:blipFill>
              <p:spPr>
                <a:xfrm>
                  <a:off x="11968600" y="3254200"/>
                  <a:ext cx="10800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12" name="Ink 7211">
                  <a:extLst>
                    <a:ext uri="{FF2B5EF4-FFF2-40B4-BE49-F238E27FC236}">
                      <a16:creationId xmlns:a16="http://schemas.microsoft.com/office/drawing/2014/main" id="{5BFB15F0-495D-4863-B4BA-F115BDB66042}"/>
                    </a:ext>
                  </a:extLst>
                </p14:cNvPr>
                <p14:cNvContentPartPr/>
                <p14:nvPr/>
              </p14:nvContentPartPr>
              <p14:xfrm>
                <a:off x="10372360" y="2283280"/>
                <a:ext cx="404640" cy="158760"/>
              </p14:xfrm>
            </p:contentPart>
          </mc:Choice>
          <mc:Fallback xmlns="">
            <p:pic>
              <p:nvPicPr>
                <p:cNvPr id="7212" name="Ink 7211">
                  <a:extLst>
                    <a:ext uri="{FF2B5EF4-FFF2-40B4-BE49-F238E27FC236}">
                      <a16:creationId xmlns:a16="http://schemas.microsoft.com/office/drawing/2014/main" id="{5BFB15F0-495D-4863-B4BA-F115BDB66042}"/>
                    </a:ext>
                  </a:extLst>
                </p:cNvPr>
                <p:cNvPicPr/>
                <p:nvPr/>
              </p:nvPicPr>
              <p:blipFill>
                <a:blip r:embed="rId111"/>
                <a:stretch>
                  <a:fillRect/>
                </a:stretch>
              </p:blipFill>
              <p:spPr>
                <a:xfrm>
                  <a:off x="10363720" y="2274280"/>
                  <a:ext cx="4222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213" name="Ink 7212">
                  <a:extLst>
                    <a:ext uri="{FF2B5EF4-FFF2-40B4-BE49-F238E27FC236}">
                      <a16:creationId xmlns:a16="http://schemas.microsoft.com/office/drawing/2014/main" id="{3EFEAC56-3D63-437E-9505-2535E53457DC}"/>
                    </a:ext>
                  </a:extLst>
                </p14:cNvPr>
                <p14:cNvContentPartPr/>
                <p14:nvPr/>
              </p14:nvContentPartPr>
              <p14:xfrm>
                <a:off x="10328080" y="2356000"/>
                <a:ext cx="129960" cy="120600"/>
              </p14:xfrm>
            </p:contentPart>
          </mc:Choice>
          <mc:Fallback xmlns="">
            <p:pic>
              <p:nvPicPr>
                <p:cNvPr id="7213" name="Ink 7212">
                  <a:extLst>
                    <a:ext uri="{FF2B5EF4-FFF2-40B4-BE49-F238E27FC236}">
                      <a16:creationId xmlns:a16="http://schemas.microsoft.com/office/drawing/2014/main" id="{3EFEAC56-3D63-437E-9505-2535E53457DC}"/>
                    </a:ext>
                  </a:extLst>
                </p:cNvPr>
                <p:cNvPicPr/>
                <p:nvPr/>
              </p:nvPicPr>
              <p:blipFill>
                <a:blip r:embed="rId113"/>
                <a:stretch>
                  <a:fillRect/>
                </a:stretch>
              </p:blipFill>
              <p:spPr>
                <a:xfrm>
                  <a:off x="10319080" y="2347000"/>
                  <a:ext cx="147600" cy="138240"/>
                </a:xfrm>
                <a:prstGeom prst="rect">
                  <a:avLst/>
                </a:prstGeom>
              </p:spPr>
            </p:pic>
          </mc:Fallback>
        </mc:AlternateContent>
      </p:grpSp>
      <p:grpSp>
        <p:nvGrpSpPr>
          <p:cNvPr id="7223" name="Group 7222">
            <a:extLst>
              <a:ext uri="{FF2B5EF4-FFF2-40B4-BE49-F238E27FC236}">
                <a16:creationId xmlns:a16="http://schemas.microsoft.com/office/drawing/2014/main" id="{4097BE14-6B6C-4C09-B92C-B7F2345D1DA1}"/>
              </a:ext>
            </a:extLst>
          </p:cNvPr>
          <p:cNvGrpSpPr/>
          <p:nvPr/>
        </p:nvGrpSpPr>
        <p:grpSpPr>
          <a:xfrm>
            <a:off x="914220" y="2152140"/>
            <a:ext cx="689760" cy="307800"/>
            <a:chOff x="914220" y="2152140"/>
            <a:chExt cx="689760" cy="307800"/>
          </a:xfrm>
        </p:grpSpPr>
        <mc:AlternateContent xmlns:mc="http://schemas.openxmlformats.org/markup-compatibility/2006" xmlns:p14="http://schemas.microsoft.com/office/powerpoint/2010/main">
          <mc:Choice Requires="p14">
            <p:contentPart p14:bwMode="auto" r:id="rId114">
              <p14:nvContentPartPr>
                <p14:cNvPr id="7215" name="Ink 7214">
                  <a:extLst>
                    <a:ext uri="{FF2B5EF4-FFF2-40B4-BE49-F238E27FC236}">
                      <a16:creationId xmlns:a16="http://schemas.microsoft.com/office/drawing/2014/main" id="{F9211368-9DBB-4216-AC20-B0D3D54E92C8}"/>
                    </a:ext>
                  </a:extLst>
                </p14:cNvPr>
                <p14:cNvContentPartPr/>
                <p14:nvPr/>
              </p14:nvContentPartPr>
              <p14:xfrm>
                <a:off x="914220" y="2160420"/>
                <a:ext cx="121320" cy="262080"/>
              </p14:xfrm>
            </p:contentPart>
          </mc:Choice>
          <mc:Fallback xmlns="">
            <p:pic>
              <p:nvPicPr>
                <p:cNvPr id="7215" name="Ink 7214">
                  <a:extLst>
                    <a:ext uri="{FF2B5EF4-FFF2-40B4-BE49-F238E27FC236}">
                      <a16:creationId xmlns:a16="http://schemas.microsoft.com/office/drawing/2014/main" id="{F9211368-9DBB-4216-AC20-B0D3D54E92C8}"/>
                    </a:ext>
                  </a:extLst>
                </p:cNvPr>
                <p:cNvPicPr/>
                <p:nvPr/>
              </p:nvPicPr>
              <p:blipFill>
                <a:blip r:embed="rId115"/>
                <a:stretch>
                  <a:fillRect/>
                </a:stretch>
              </p:blipFill>
              <p:spPr>
                <a:xfrm>
                  <a:off x="905220" y="2151420"/>
                  <a:ext cx="1389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16" name="Ink 7215">
                  <a:extLst>
                    <a:ext uri="{FF2B5EF4-FFF2-40B4-BE49-F238E27FC236}">
                      <a16:creationId xmlns:a16="http://schemas.microsoft.com/office/drawing/2014/main" id="{9B994477-82AC-4860-B643-B42EA478C516}"/>
                    </a:ext>
                  </a:extLst>
                </p14:cNvPr>
                <p14:cNvContentPartPr/>
                <p14:nvPr/>
              </p14:nvContentPartPr>
              <p14:xfrm>
                <a:off x="923940" y="2342220"/>
                <a:ext cx="76320" cy="22680"/>
              </p14:xfrm>
            </p:contentPart>
          </mc:Choice>
          <mc:Fallback xmlns="">
            <p:pic>
              <p:nvPicPr>
                <p:cNvPr id="7216" name="Ink 7215">
                  <a:extLst>
                    <a:ext uri="{FF2B5EF4-FFF2-40B4-BE49-F238E27FC236}">
                      <a16:creationId xmlns:a16="http://schemas.microsoft.com/office/drawing/2014/main" id="{9B994477-82AC-4860-B643-B42EA478C516}"/>
                    </a:ext>
                  </a:extLst>
                </p:cNvPr>
                <p:cNvPicPr/>
                <p:nvPr/>
              </p:nvPicPr>
              <p:blipFill>
                <a:blip r:embed="rId117"/>
                <a:stretch>
                  <a:fillRect/>
                </a:stretch>
              </p:blipFill>
              <p:spPr>
                <a:xfrm>
                  <a:off x="914940" y="2333220"/>
                  <a:ext cx="93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217" name="Ink 7216">
                  <a:extLst>
                    <a:ext uri="{FF2B5EF4-FFF2-40B4-BE49-F238E27FC236}">
                      <a16:creationId xmlns:a16="http://schemas.microsoft.com/office/drawing/2014/main" id="{B0C319A1-1AB7-419D-A010-6E2E2B8DECA6}"/>
                    </a:ext>
                  </a:extLst>
                </p14:cNvPr>
                <p14:cNvContentPartPr/>
                <p14:nvPr/>
              </p14:nvContentPartPr>
              <p14:xfrm>
                <a:off x="1086300" y="2382900"/>
                <a:ext cx="94680" cy="77040"/>
              </p14:xfrm>
            </p:contentPart>
          </mc:Choice>
          <mc:Fallback xmlns="">
            <p:pic>
              <p:nvPicPr>
                <p:cNvPr id="7217" name="Ink 7216">
                  <a:extLst>
                    <a:ext uri="{FF2B5EF4-FFF2-40B4-BE49-F238E27FC236}">
                      <a16:creationId xmlns:a16="http://schemas.microsoft.com/office/drawing/2014/main" id="{B0C319A1-1AB7-419D-A010-6E2E2B8DECA6}"/>
                    </a:ext>
                  </a:extLst>
                </p:cNvPr>
                <p:cNvPicPr/>
                <p:nvPr/>
              </p:nvPicPr>
              <p:blipFill>
                <a:blip r:embed="rId119"/>
                <a:stretch>
                  <a:fillRect/>
                </a:stretch>
              </p:blipFill>
              <p:spPr>
                <a:xfrm>
                  <a:off x="1077300" y="2373900"/>
                  <a:ext cx="112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218" name="Ink 7217">
                  <a:extLst>
                    <a:ext uri="{FF2B5EF4-FFF2-40B4-BE49-F238E27FC236}">
                      <a16:creationId xmlns:a16="http://schemas.microsoft.com/office/drawing/2014/main" id="{D54E83C1-01B2-4BA1-827B-48A3DEE86448}"/>
                    </a:ext>
                  </a:extLst>
                </p14:cNvPr>
                <p14:cNvContentPartPr/>
                <p14:nvPr/>
              </p14:nvContentPartPr>
              <p14:xfrm>
                <a:off x="1250100" y="2300460"/>
                <a:ext cx="91440" cy="6480"/>
              </p14:xfrm>
            </p:contentPart>
          </mc:Choice>
          <mc:Fallback xmlns="">
            <p:pic>
              <p:nvPicPr>
                <p:cNvPr id="7218" name="Ink 7217">
                  <a:extLst>
                    <a:ext uri="{FF2B5EF4-FFF2-40B4-BE49-F238E27FC236}">
                      <a16:creationId xmlns:a16="http://schemas.microsoft.com/office/drawing/2014/main" id="{D54E83C1-01B2-4BA1-827B-48A3DEE86448}"/>
                    </a:ext>
                  </a:extLst>
                </p:cNvPr>
                <p:cNvPicPr/>
                <p:nvPr/>
              </p:nvPicPr>
              <p:blipFill>
                <a:blip r:embed="rId121"/>
                <a:stretch>
                  <a:fillRect/>
                </a:stretch>
              </p:blipFill>
              <p:spPr>
                <a:xfrm>
                  <a:off x="1241100" y="2291820"/>
                  <a:ext cx="109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219" name="Ink 7218">
                  <a:extLst>
                    <a:ext uri="{FF2B5EF4-FFF2-40B4-BE49-F238E27FC236}">
                      <a16:creationId xmlns:a16="http://schemas.microsoft.com/office/drawing/2014/main" id="{D33A4581-E578-44AB-B0CE-8426A7E8F36C}"/>
                    </a:ext>
                  </a:extLst>
                </p14:cNvPr>
                <p14:cNvContentPartPr/>
                <p14:nvPr/>
              </p14:nvContentPartPr>
              <p14:xfrm>
                <a:off x="1252980" y="2250780"/>
                <a:ext cx="99720" cy="9720"/>
              </p14:xfrm>
            </p:contentPart>
          </mc:Choice>
          <mc:Fallback xmlns="">
            <p:pic>
              <p:nvPicPr>
                <p:cNvPr id="7219" name="Ink 7218">
                  <a:extLst>
                    <a:ext uri="{FF2B5EF4-FFF2-40B4-BE49-F238E27FC236}">
                      <a16:creationId xmlns:a16="http://schemas.microsoft.com/office/drawing/2014/main" id="{D33A4581-E578-44AB-B0CE-8426A7E8F36C}"/>
                    </a:ext>
                  </a:extLst>
                </p:cNvPr>
                <p:cNvPicPr/>
                <p:nvPr/>
              </p:nvPicPr>
              <p:blipFill>
                <a:blip r:embed="rId123"/>
                <a:stretch>
                  <a:fillRect/>
                </a:stretch>
              </p:blipFill>
              <p:spPr>
                <a:xfrm>
                  <a:off x="1243980" y="2241780"/>
                  <a:ext cx="117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220" name="Ink 7219">
                  <a:extLst>
                    <a:ext uri="{FF2B5EF4-FFF2-40B4-BE49-F238E27FC236}">
                      <a16:creationId xmlns:a16="http://schemas.microsoft.com/office/drawing/2014/main" id="{0D8E77A2-8672-487D-B1E3-9A07968B877C}"/>
                    </a:ext>
                  </a:extLst>
                </p14:cNvPr>
                <p14:cNvContentPartPr/>
                <p14:nvPr/>
              </p14:nvContentPartPr>
              <p14:xfrm>
                <a:off x="1506060" y="2152140"/>
                <a:ext cx="33120" cy="196200"/>
              </p14:xfrm>
            </p:contentPart>
          </mc:Choice>
          <mc:Fallback xmlns="">
            <p:pic>
              <p:nvPicPr>
                <p:cNvPr id="7220" name="Ink 7219">
                  <a:extLst>
                    <a:ext uri="{FF2B5EF4-FFF2-40B4-BE49-F238E27FC236}">
                      <a16:creationId xmlns:a16="http://schemas.microsoft.com/office/drawing/2014/main" id="{0D8E77A2-8672-487D-B1E3-9A07968B877C}"/>
                    </a:ext>
                  </a:extLst>
                </p:cNvPr>
                <p:cNvPicPr/>
                <p:nvPr/>
              </p:nvPicPr>
              <p:blipFill>
                <a:blip r:embed="rId125"/>
                <a:stretch>
                  <a:fillRect/>
                </a:stretch>
              </p:blipFill>
              <p:spPr>
                <a:xfrm>
                  <a:off x="1497060" y="2143500"/>
                  <a:ext cx="50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7221" name="Ink 7220">
                  <a:extLst>
                    <a:ext uri="{FF2B5EF4-FFF2-40B4-BE49-F238E27FC236}">
                      <a16:creationId xmlns:a16="http://schemas.microsoft.com/office/drawing/2014/main" id="{9CBB7517-C10A-48B2-843A-1D12256B031B}"/>
                    </a:ext>
                  </a:extLst>
                </p14:cNvPr>
                <p14:cNvContentPartPr/>
                <p14:nvPr/>
              </p14:nvContentPartPr>
              <p14:xfrm>
                <a:off x="1477980" y="2158260"/>
                <a:ext cx="35640" cy="57960"/>
              </p14:xfrm>
            </p:contentPart>
          </mc:Choice>
          <mc:Fallback xmlns="">
            <p:pic>
              <p:nvPicPr>
                <p:cNvPr id="7221" name="Ink 7220">
                  <a:extLst>
                    <a:ext uri="{FF2B5EF4-FFF2-40B4-BE49-F238E27FC236}">
                      <a16:creationId xmlns:a16="http://schemas.microsoft.com/office/drawing/2014/main" id="{9CBB7517-C10A-48B2-843A-1D12256B031B}"/>
                    </a:ext>
                  </a:extLst>
                </p:cNvPr>
                <p:cNvPicPr/>
                <p:nvPr/>
              </p:nvPicPr>
              <p:blipFill>
                <a:blip r:embed="rId127"/>
                <a:stretch>
                  <a:fillRect/>
                </a:stretch>
              </p:blipFill>
              <p:spPr>
                <a:xfrm>
                  <a:off x="1468980" y="2149260"/>
                  <a:ext cx="532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7222" name="Ink 7221">
                  <a:extLst>
                    <a:ext uri="{FF2B5EF4-FFF2-40B4-BE49-F238E27FC236}">
                      <a16:creationId xmlns:a16="http://schemas.microsoft.com/office/drawing/2014/main" id="{95B49742-A246-4316-931C-754C3A41CDEC}"/>
                    </a:ext>
                  </a:extLst>
                </p14:cNvPr>
                <p14:cNvContentPartPr/>
                <p14:nvPr/>
              </p14:nvContentPartPr>
              <p14:xfrm>
                <a:off x="1483020" y="2332860"/>
                <a:ext cx="120960" cy="43200"/>
              </p14:xfrm>
            </p:contentPart>
          </mc:Choice>
          <mc:Fallback xmlns="">
            <p:pic>
              <p:nvPicPr>
                <p:cNvPr id="7222" name="Ink 7221">
                  <a:extLst>
                    <a:ext uri="{FF2B5EF4-FFF2-40B4-BE49-F238E27FC236}">
                      <a16:creationId xmlns:a16="http://schemas.microsoft.com/office/drawing/2014/main" id="{95B49742-A246-4316-931C-754C3A41CDEC}"/>
                    </a:ext>
                  </a:extLst>
                </p:cNvPr>
                <p:cNvPicPr/>
                <p:nvPr/>
              </p:nvPicPr>
              <p:blipFill>
                <a:blip r:embed="rId129"/>
                <a:stretch>
                  <a:fillRect/>
                </a:stretch>
              </p:blipFill>
              <p:spPr>
                <a:xfrm>
                  <a:off x="1474380" y="2324220"/>
                  <a:ext cx="138600" cy="60840"/>
                </a:xfrm>
                <a:prstGeom prst="rect">
                  <a:avLst/>
                </a:prstGeom>
              </p:spPr>
            </p:pic>
          </mc:Fallback>
        </mc:AlternateContent>
      </p:grpSp>
      <p:grpSp>
        <p:nvGrpSpPr>
          <p:cNvPr id="7231" name="Group 7230">
            <a:extLst>
              <a:ext uri="{FF2B5EF4-FFF2-40B4-BE49-F238E27FC236}">
                <a16:creationId xmlns:a16="http://schemas.microsoft.com/office/drawing/2014/main" id="{4DFED138-EF01-4BBE-AB16-26D8D7E2EE48}"/>
              </a:ext>
            </a:extLst>
          </p:cNvPr>
          <p:cNvGrpSpPr/>
          <p:nvPr/>
        </p:nvGrpSpPr>
        <p:grpSpPr>
          <a:xfrm>
            <a:off x="2067300" y="2143860"/>
            <a:ext cx="775440" cy="211320"/>
            <a:chOff x="2067300" y="2143860"/>
            <a:chExt cx="775440" cy="211320"/>
          </a:xfrm>
        </p:grpSpPr>
        <mc:AlternateContent xmlns:mc="http://schemas.openxmlformats.org/markup-compatibility/2006" xmlns:p14="http://schemas.microsoft.com/office/powerpoint/2010/main">
          <mc:Choice Requires="p14">
            <p:contentPart p14:bwMode="auto" r:id="rId130">
              <p14:nvContentPartPr>
                <p14:cNvPr id="7224" name="Ink 7223">
                  <a:extLst>
                    <a:ext uri="{FF2B5EF4-FFF2-40B4-BE49-F238E27FC236}">
                      <a16:creationId xmlns:a16="http://schemas.microsoft.com/office/drawing/2014/main" id="{D8A71EE1-DCC2-463A-A00E-D0C79309254B}"/>
                    </a:ext>
                  </a:extLst>
                </p14:cNvPr>
                <p14:cNvContentPartPr/>
                <p14:nvPr/>
              </p14:nvContentPartPr>
              <p14:xfrm>
                <a:off x="2067300" y="2190660"/>
                <a:ext cx="172080" cy="164520"/>
              </p14:xfrm>
            </p:contentPart>
          </mc:Choice>
          <mc:Fallback xmlns="">
            <p:pic>
              <p:nvPicPr>
                <p:cNvPr id="7224" name="Ink 7223">
                  <a:extLst>
                    <a:ext uri="{FF2B5EF4-FFF2-40B4-BE49-F238E27FC236}">
                      <a16:creationId xmlns:a16="http://schemas.microsoft.com/office/drawing/2014/main" id="{D8A71EE1-DCC2-463A-A00E-D0C79309254B}"/>
                    </a:ext>
                  </a:extLst>
                </p:cNvPr>
                <p:cNvPicPr/>
                <p:nvPr/>
              </p:nvPicPr>
              <p:blipFill>
                <a:blip r:embed="rId131"/>
                <a:stretch>
                  <a:fillRect/>
                </a:stretch>
              </p:blipFill>
              <p:spPr>
                <a:xfrm>
                  <a:off x="2058300" y="2181660"/>
                  <a:ext cx="18972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7225" name="Ink 7224">
                  <a:extLst>
                    <a:ext uri="{FF2B5EF4-FFF2-40B4-BE49-F238E27FC236}">
                      <a16:creationId xmlns:a16="http://schemas.microsoft.com/office/drawing/2014/main" id="{2E954643-F382-4B56-B585-6E61D77B841D}"/>
                    </a:ext>
                  </a:extLst>
                </p14:cNvPr>
                <p14:cNvContentPartPr/>
                <p14:nvPr/>
              </p14:nvContentPartPr>
              <p14:xfrm>
                <a:off x="2307060" y="2272020"/>
                <a:ext cx="68760" cy="4320"/>
              </p14:xfrm>
            </p:contentPart>
          </mc:Choice>
          <mc:Fallback xmlns="">
            <p:pic>
              <p:nvPicPr>
                <p:cNvPr id="7225" name="Ink 7224">
                  <a:extLst>
                    <a:ext uri="{FF2B5EF4-FFF2-40B4-BE49-F238E27FC236}">
                      <a16:creationId xmlns:a16="http://schemas.microsoft.com/office/drawing/2014/main" id="{2E954643-F382-4B56-B585-6E61D77B841D}"/>
                    </a:ext>
                  </a:extLst>
                </p:cNvPr>
                <p:cNvPicPr/>
                <p:nvPr/>
              </p:nvPicPr>
              <p:blipFill>
                <a:blip r:embed="rId133"/>
                <a:stretch>
                  <a:fillRect/>
                </a:stretch>
              </p:blipFill>
              <p:spPr>
                <a:xfrm>
                  <a:off x="2298060" y="2263380"/>
                  <a:ext cx="864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226" name="Ink 7225">
                  <a:extLst>
                    <a:ext uri="{FF2B5EF4-FFF2-40B4-BE49-F238E27FC236}">
                      <a16:creationId xmlns:a16="http://schemas.microsoft.com/office/drawing/2014/main" id="{A708D945-282F-4FF3-BCE8-F17D77EDAF0C}"/>
                    </a:ext>
                  </a:extLst>
                </p14:cNvPr>
                <p14:cNvContentPartPr/>
                <p14:nvPr/>
              </p14:nvContentPartPr>
              <p14:xfrm>
                <a:off x="2292300" y="2220180"/>
                <a:ext cx="88200" cy="12600"/>
              </p14:xfrm>
            </p:contentPart>
          </mc:Choice>
          <mc:Fallback xmlns="">
            <p:pic>
              <p:nvPicPr>
                <p:cNvPr id="7226" name="Ink 7225">
                  <a:extLst>
                    <a:ext uri="{FF2B5EF4-FFF2-40B4-BE49-F238E27FC236}">
                      <a16:creationId xmlns:a16="http://schemas.microsoft.com/office/drawing/2014/main" id="{A708D945-282F-4FF3-BCE8-F17D77EDAF0C}"/>
                    </a:ext>
                  </a:extLst>
                </p:cNvPr>
                <p:cNvPicPr/>
                <p:nvPr/>
              </p:nvPicPr>
              <p:blipFill>
                <a:blip r:embed="rId135"/>
                <a:stretch>
                  <a:fillRect/>
                </a:stretch>
              </p:blipFill>
              <p:spPr>
                <a:xfrm>
                  <a:off x="2283300" y="2211540"/>
                  <a:ext cx="10584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7228" name="Ink 7227">
                  <a:extLst>
                    <a:ext uri="{FF2B5EF4-FFF2-40B4-BE49-F238E27FC236}">
                      <a16:creationId xmlns:a16="http://schemas.microsoft.com/office/drawing/2014/main" id="{8CE20DDA-247F-40F3-8A3B-48FFED7A46C4}"/>
                    </a:ext>
                  </a:extLst>
                </p14:cNvPr>
                <p14:cNvContentPartPr/>
                <p14:nvPr/>
              </p14:nvContentPartPr>
              <p14:xfrm>
                <a:off x="2523780" y="2159340"/>
                <a:ext cx="104760" cy="126360"/>
              </p14:xfrm>
            </p:contentPart>
          </mc:Choice>
          <mc:Fallback xmlns="">
            <p:pic>
              <p:nvPicPr>
                <p:cNvPr id="7228" name="Ink 7227">
                  <a:extLst>
                    <a:ext uri="{FF2B5EF4-FFF2-40B4-BE49-F238E27FC236}">
                      <a16:creationId xmlns:a16="http://schemas.microsoft.com/office/drawing/2014/main" id="{8CE20DDA-247F-40F3-8A3B-48FFED7A46C4}"/>
                    </a:ext>
                  </a:extLst>
                </p:cNvPr>
                <p:cNvPicPr/>
                <p:nvPr/>
              </p:nvPicPr>
              <p:blipFill>
                <a:blip r:embed="rId137"/>
                <a:stretch>
                  <a:fillRect/>
                </a:stretch>
              </p:blipFill>
              <p:spPr>
                <a:xfrm>
                  <a:off x="2515140" y="2150340"/>
                  <a:ext cx="1224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7229" name="Ink 7228">
                  <a:extLst>
                    <a:ext uri="{FF2B5EF4-FFF2-40B4-BE49-F238E27FC236}">
                      <a16:creationId xmlns:a16="http://schemas.microsoft.com/office/drawing/2014/main" id="{446E130E-040E-4CA0-B27E-74059800254E}"/>
                    </a:ext>
                  </a:extLst>
                </p14:cNvPr>
                <p14:cNvContentPartPr/>
                <p14:nvPr/>
              </p14:nvContentPartPr>
              <p14:xfrm>
                <a:off x="2681460" y="2254380"/>
                <a:ext cx="17280" cy="14040"/>
              </p14:xfrm>
            </p:contentPart>
          </mc:Choice>
          <mc:Fallback xmlns="">
            <p:pic>
              <p:nvPicPr>
                <p:cNvPr id="7229" name="Ink 7228">
                  <a:extLst>
                    <a:ext uri="{FF2B5EF4-FFF2-40B4-BE49-F238E27FC236}">
                      <a16:creationId xmlns:a16="http://schemas.microsoft.com/office/drawing/2014/main" id="{446E130E-040E-4CA0-B27E-74059800254E}"/>
                    </a:ext>
                  </a:extLst>
                </p:cNvPr>
                <p:cNvPicPr/>
                <p:nvPr/>
              </p:nvPicPr>
              <p:blipFill>
                <a:blip r:embed="rId139"/>
                <a:stretch>
                  <a:fillRect/>
                </a:stretch>
              </p:blipFill>
              <p:spPr>
                <a:xfrm>
                  <a:off x="2672820" y="2245740"/>
                  <a:ext cx="349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7230" name="Ink 7229">
                  <a:extLst>
                    <a:ext uri="{FF2B5EF4-FFF2-40B4-BE49-F238E27FC236}">
                      <a16:creationId xmlns:a16="http://schemas.microsoft.com/office/drawing/2014/main" id="{2809A34C-5358-4A8A-B19B-574540627DB2}"/>
                    </a:ext>
                  </a:extLst>
                </p14:cNvPr>
                <p14:cNvContentPartPr/>
                <p14:nvPr/>
              </p14:nvContentPartPr>
              <p14:xfrm>
                <a:off x="2737980" y="2143860"/>
                <a:ext cx="104760" cy="120960"/>
              </p14:xfrm>
            </p:contentPart>
          </mc:Choice>
          <mc:Fallback xmlns="">
            <p:pic>
              <p:nvPicPr>
                <p:cNvPr id="7230" name="Ink 7229">
                  <a:extLst>
                    <a:ext uri="{FF2B5EF4-FFF2-40B4-BE49-F238E27FC236}">
                      <a16:creationId xmlns:a16="http://schemas.microsoft.com/office/drawing/2014/main" id="{2809A34C-5358-4A8A-B19B-574540627DB2}"/>
                    </a:ext>
                  </a:extLst>
                </p:cNvPr>
                <p:cNvPicPr/>
                <p:nvPr/>
              </p:nvPicPr>
              <p:blipFill>
                <a:blip r:embed="rId141"/>
                <a:stretch>
                  <a:fillRect/>
                </a:stretch>
              </p:blipFill>
              <p:spPr>
                <a:xfrm>
                  <a:off x="2728980" y="2134860"/>
                  <a:ext cx="122400" cy="138600"/>
                </a:xfrm>
                <a:prstGeom prst="rect">
                  <a:avLst/>
                </a:prstGeom>
              </p:spPr>
            </p:pic>
          </mc:Fallback>
        </mc:AlternateContent>
      </p:grpSp>
      <p:grpSp>
        <p:nvGrpSpPr>
          <p:cNvPr id="7242" name="Group 7241">
            <a:extLst>
              <a:ext uri="{FF2B5EF4-FFF2-40B4-BE49-F238E27FC236}">
                <a16:creationId xmlns:a16="http://schemas.microsoft.com/office/drawing/2014/main" id="{49235099-156D-4FCD-92BA-124F8A2997B7}"/>
              </a:ext>
            </a:extLst>
          </p:cNvPr>
          <p:cNvGrpSpPr/>
          <p:nvPr/>
        </p:nvGrpSpPr>
        <p:grpSpPr>
          <a:xfrm>
            <a:off x="824220" y="2698260"/>
            <a:ext cx="925920" cy="252000"/>
            <a:chOff x="824220" y="2698260"/>
            <a:chExt cx="925920" cy="252000"/>
          </a:xfrm>
        </p:grpSpPr>
        <mc:AlternateContent xmlns:mc="http://schemas.openxmlformats.org/markup-compatibility/2006" xmlns:p14="http://schemas.microsoft.com/office/powerpoint/2010/main">
          <mc:Choice Requires="p14">
            <p:contentPart p14:bwMode="auto" r:id="rId142">
              <p14:nvContentPartPr>
                <p14:cNvPr id="7232" name="Ink 7231">
                  <a:extLst>
                    <a:ext uri="{FF2B5EF4-FFF2-40B4-BE49-F238E27FC236}">
                      <a16:creationId xmlns:a16="http://schemas.microsoft.com/office/drawing/2014/main" id="{2047F8A3-2EBB-4FD2-9F7F-88FCB1E23A92}"/>
                    </a:ext>
                  </a:extLst>
                </p14:cNvPr>
                <p14:cNvContentPartPr/>
                <p14:nvPr/>
              </p14:nvContentPartPr>
              <p14:xfrm>
                <a:off x="859860" y="2698260"/>
                <a:ext cx="68400" cy="228960"/>
              </p14:xfrm>
            </p:contentPart>
          </mc:Choice>
          <mc:Fallback xmlns="">
            <p:pic>
              <p:nvPicPr>
                <p:cNvPr id="7232" name="Ink 7231">
                  <a:extLst>
                    <a:ext uri="{FF2B5EF4-FFF2-40B4-BE49-F238E27FC236}">
                      <a16:creationId xmlns:a16="http://schemas.microsoft.com/office/drawing/2014/main" id="{2047F8A3-2EBB-4FD2-9F7F-88FCB1E23A92}"/>
                    </a:ext>
                  </a:extLst>
                </p:cNvPr>
                <p:cNvPicPr/>
                <p:nvPr/>
              </p:nvPicPr>
              <p:blipFill>
                <a:blip r:embed="rId143"/>
                <a:stretch>
                  <a:fillRect/>
                </a:stretch>
              </p:blipFill>
              <p:spPr>
                <a:xfrm>
                  <a:off x="851220" y="2689620"/>
                  <a:ext cx="860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7233" name="Ink 7232">
                  <a:extLst>
                    <a:ext uri="{FF2B5EF4-FFF2-40B4-BE49-F238E27FC236}">
                      <a16:creationId xmlns:a16="http://schemas.microsoft.com/office/drawing/2014/main" id="{199A1E1F-3572-4F05-ACEB-304D1FE8267E}"/>
                    </a:ext>
                  </a:extLst>
                </p14:cNvPr>
                <p14:cNvContentPartPr/>
                <p14:nvPr/>
              </p14:nvContentPartPr>
              <p14:xfrm>
                <a:off x="824220" y="2855220"/>
                <a:ext cx="95760" cy="9720"/>
              </p14:xfrm>
            </p:contentPart>
          </mc:Choice>
          <mc:Fallback xmlns="">
            <p:pic>
              <p:nvPicPr>
                <p:cNvPr id="7233" name="Ink 7232">
                  <a:extLst>
                    <a:ext uri="{FF2B5EF4-FFF2-40B4-BE49-F238E27FC236}">
                      <a16:creationId xmlns:a16="http://schemas.microsoft.com/office/drawing/2014/main" id="{199A1E1F-3572-4F05-ACEB-304D1FE8267E}"/>
                    </a:ext>
                  </a:extLst>
                </p:cNvPr>
                <p:cNvPicPr/>
                <p:nvPr/>
              </p:nvPicPr>
              <p:blipFill>
                <a:blip r:embed="rId145"/>
                <a:stretch>
                  <a:fillRect/>
                </a:stretch>
              </p:blipFill>
              <p:spPr>
                <a:xfrm>
                  <a:off x="815220" y="2846220"/>
                  <a:ext cx="113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7234" name="Ink 7233">
                  <a:extLst>
                    <a:ext uri="{FF2B5EF4-FFF2-40B4-BE49-F238E27FC236}">
                      <a16:creationId xmlns:a16="http://schemas.microsoft.com/office/drawing/2014/main" id="{2715048A-90A3-4FDA-BE98-C2F3A74A905F}"/>
                    </a:ext>
                  </a:extLst>
                </p14:cNvPr>
                <p14:cNvContentPartPr/>
                <p14:nvPr/>
              </p14:nvContentPartPr>
              <p14:xfrm>
                <a:off x="954180" y="2899500"/>
                <a:ext cx="63360" cy="50760"/>
              </p14:xfrm>
            </p:contentPart>
          </mc:Choice>
          <mc:Fallback xmlns="">
            <p:pic>
              <p:nvPicPr>
                <p:cNvPr id="7234" name="Ink 7233">
                  <a:extLst>
                    <a:ext uri="{FF2B5EF4-FFF2-40B4-BE49-F238E27FC236}">
                      <a16:creationId xmlns:a16="http://schemas.microsoft.com/office/drawing/2014/main" id="{2715048A-90A3-4FDA-BE98-C2F3A74A905F}"/>
                    </a:ext>
                  </a:extLst>
                </p:cNvPr>
                <p:cNvPicPr/>
                <p:nvPr/>
              </p:nvPicPr>
              <p:blipFill>
                <a:blip r:embed="rId147"/>
                <a:stretch>
                  <a:fillRect/>
                </a:stretch>
              </p:blipFill>
              <p:spPr>
                <a:xfrm>
                  <a:off x="945540" y="2890500"/>
                  <a:ext cx="81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7235" name="Ink 7234">
                  <a:extLst>
                    <a:ext uri="{FF2B5EF4-FFF2-40B4-BE49-F238E27FC236}">
                      <a16:creationId xmlns:a16="http://schemas.microsoft.com/office/drawing/2014/main" id="{628F5F40-3DD3-4334-BDC2-57D35B2F3818}"/>
                    </a:ext>
                  </a:extLst>
                </p14:cNvPr>
                <p14:cNvContentPartPr/>
                <p14:nvPr/>
              </p14:nvContentPartPr>
              <p14:xfrm>
                <a:off x="1095300" y="2855220"/>
                <a:ext cx="66240" cy="12240"/>
              </p14:xfrm>
            </p:contentPart>
          </mc:Choice>
          <mc:Fallback xmlns="">
            <p:pic>
              <p:nvPicPr>
                <p:cNvPr id="7235" name="Ink 7234">
                  <a:extLst>
                    <a:ext uri="{FF2B5EF4-FFF2-40B4-BE49-F238E27FC236}">
                      <a16:creationId xmlns:a16="http://schemas.microsoft.com/office/drawing/2014/main" id="{628F5F40-3DD3-4334-BDC2-57D35B2F3818}"/>
                    </a:ext>
                  </a:extLst>
                </p:cNvPr>
                <p:cNvPicPr/>
                <p:nvPr/>
              </p:nvPicPr>
              <p:blipFill>
                <a:blip r:embed="rId149"/>
                <a:stretch>
                  <a:fillRect/>
                </a:stretch>
              </p:blipFill>
              <p:spPr>
                <a:xfrm>
                  <a:off x="1086660" y="2846220"/>
                  <a:ext cx="83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7236" name="Ink 7235">
                  <a:extLst>
                    <a:ext uri="{FF2B5EF4-FFF2-40B4-BE49-F238E27FC236}">
                      <a16:creationId xmlns:a16="http://schemas.microsoft.com/office/drawing/2014/main" id="{B8C8E71F-7085-47DD-8C54-FE71549AA2B0}"/>
                    </a:ext>
                  </a:extLst>
                </p14:cNvPr>
                <p14:cNvContentPartPr/>
                <p14:nvPr/>
              </p14:nvContentPartPr>
              <p14:xfrm>
                <a:off x="1088460" y="2810940"/>
                <a:ext cx="83160" cy="8280"/>
              </p14:xfrm>
            </p:contentPart>
          </mc:Choice>
          <mc:Fallback xmlns="">
            <p:pic>
              <p:nvPicPr>
                <p:cNvPr id="7236" name="Ink 7235">
                  <a:extLst>
                    <a:ext uri="{FF2B5EF4-FFF2-40B4-BE49-F238E27FC236}">
                      <a16:creationId xmlns:a16="http://schemas.microsoft.com/office/drawing/2014/main" id="{B8C8E71F-7085-47DD-8C54-FE71549AA2B0}"/>
                    </a:ext>
                  </a:extLst>
                </p:cNvPr>
                <p:cNvPicPr/>
                <p:nvPr/>
              </p:nvPicPr>
              <p:blipFill>
                <a:blip r:embed="rId151"/>
                <a:stretch>
                  <a:fillRect/>
                </a:stretch>
              </p:blipFill>
              <p:spPr>
                <a:xfrm>
                  <a:off x="1079460" y="2801940"/>
                  <a:ext cx="100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7237" name="Ink 7236">
                  <a:extLst>
                    <a:ext uri="{FF2B5EF4-FFF2-40B4-BE49-F238E27FC236}">
                      <a16:creationId xmlns:a16="http://schemas.microsoft.com/office/drawing/2014/main" id="{8B6148A5-BB49-4856-88C8-C64598B8A08C}"/>
                    </a:ext>
                  </a:extLst>
                </p14:cNvPr>
                <p14:cNvContentPartPr/>
                <p14:nvPr/>
              </p14:nvContentPartPr>
              <p14:xfrm>
                <a:off x="1271340" y="2728860"/>
                <a:ext cx="72000" cy="136080"/>
              </p14:xfrm>
            </p:contentPart>
          </mc:Choice>
          <mc:Fallback xmlns="">
            <p:pic>
              <p:nvPicPr>
                <p:cNvPr id="7237" name="Ink 7236">
                  <a:extLst>
                    <a:ext uri="{FF2B5EF4-FFF2-40B4-BE49-F238E27FC236}">
                      <a16:creationId xmlns:a16="http://schemas.microsoft.com/office/drawing/2014/main" id="{8B6148A5-BB49-4856-88C8-C64598B8A08C}"/>
                    </a:ext>
                  </a:extLst>
                </p:cNvPr>
                <p:cNvPicPr/>
                <p:nvPr/>
              </p:nvPicPr>
              <p:blipFill>
                <a:blip r:embed="rId153"/>
                <a:stretch>
                  <a:fillRect/>
                </a:stretch>
              </p:blipFill>
              <p:spPr>
                <a:xfrm>
                  <a:off x="1262700" y="2719860"/>
                  <a:ext cx="89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7238" name="Ink 7237">
                  <a:extLst>
                    <a:ext uri="{FF2B5EF4-FFF2-40B4-BE49-F238E27FC236}">
                      <a16:creationId xmlns:a16="http://schemas.microsoft.com/office/drawing/2014/main" id="{9CACA28B-A5AF-45C9-A297-31B9D1CC5424}"/>
                    </a:ext>
                  </a:extLst>
                </p14:cNvPr>
                <p14:cNvContentPartPr/>
                <p14:nvPr/>
              </p14:nvContentPartPr>
              <p14:xfrm>
                <a:off x="1310580" y="2746860"/>
                <a:ext cx="7560" cy="4320"/>
              </p14:xfrm>
            </p:contentPart>
          </mc:Choice>
          <mc:Fallback xmlns="">
            <p:pic>
              <p:nvPicPr>
                <p:cNvPr id="7238" name="Ink 7237">
                  <a:extLst>
                    <a:ext uri="{FF2B5EF4-FFF2-40B4-BE49-F238E27FC236}">
                      <a16:creationId xmlns:a16="http://schemas.microsoft.com/office/drawing/2014/main" id="{9CACA28B-A5AF-45C9-A297-31B9D1CC5424}"/>
                    </a:ext>
                  </a:extLst>
                </p:cNvPr>
                <p:cNvPicPr/>
                <p:nvPr/>
              </p:nvPicPr>
              <p:blipFill>
                <a:blip r:embed="rId155"/>
                <a:stretch>
                  <a:fillRect/>
                </a:stretch>
              </p:blipFill>
              <p:spPr>
                <a:xfrm>
                  <a:off x="1301940" y="2737860"/>
                  <a:ext cx="25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7239" name="Ink 7238">
                  <a:extLst>
                    <a:ext uri="{FF2B5EF4-FFF2-40B4-BE49-F238E27FC236}">
                      <a16:creationId xmlns:a16="http://schemas.microsoft.com/office/drawing/2014/main" id="{DEAF9018-5B16-480F-AC10-51F454EE112E}"/>
                    </a:ext>
                  </a:extLst>
                </p14:cNvPr>
                <p14:cNvContentPartPr/>
                <p14:nvPr/>
              </p14:nvContentPartPr>
              <p14:xfrm>
                <a:off x="1389420" y="2733540"/>
                <a:ext cx="89280" cy="93600"/>
              </p14:xfrm>
            </p:contentPart>
          </mc:Choice>
          <mc:Fallback xmlns="">
            <p:pic>
              <p:nvPicPr>
                <p:cNvPr id="7239" name="Ink 7238">
                  <a:extLst>
                    <a:ext uri="{FF2B5EF4-FFF2-40B4-BE49-F238E27FC236}">
                      <a16:creationId xmlns:a16="http://schemas.microsoft.com/office/drawing/2014/main" id="{DEAF9018-5B16-480F-AC10-51F454EE112E}"/>
                    </a:ext>
                  </a:extLst>
                </p:cNvPr>
                <p:cNvPicPr/>
                <p:nvPr/>
              </p:nvPicPr>
              <p:blipFill>
                <a:blip r:embed="rId157"/>
                <a:stretch>
                  <a:fillRect/>
                </a:stretch>
              </p:blipFill>
              <p:spPr>
                <a:xfrm>
                  <a:off x="1380420" y="2724540"/>
                  <a:ext cx="106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7240" name="Ink 7239">
                  <a:extLst>
                    <a:ext uri="{FF2B5EF4-FFF2-40B4-BE49-F238E27FC236}">
                      <a16:creationId xmlns:a16="http://schemas.microsoft.com/office/drawing/2014/main" id="{DD469A74-CC8C-4287-A314-0AAE14E97913}"/>
                    </a:ext>
                  </a:extLst>
                </p14:cNvPr>
                <p14:cNvContentPartPr/>
                <p14:nvPr/>
              </p14:nvContentPartPr>
              <p14:xfrm>
                <a:off x="1503180" y="2726340"/>
                <a:ext cx="103680" cy="95400"/>
              </p14:xfrm>
            </p:contentPart>
          </mc:Choice>
          <mc:Fallback xmlns="">
            <p:pic>
              <p:nvPicPr>
                <p:cNvPr id="7240" name="Ink 7239">
                  <a:extLst>
                    <a:ext uri="{FF2B5EF4-FFF2-40B4-BE49-F238E27FC236}">
                      <a16:creationId xmlns:a16="http://schemas.microsoft.com/office/drawing/2014/main" id="{DD469A74-CC8C-4287-A314-0AAE14E97913}"/>
                    </a:ext>
                  </a:extLst>
                </p:cNvPr>
                <p:cNvPicPr/>
                <p:nvPr/>
              </p:nvPicPr>
              <p:blipFill>
                <a:blip r:embed="rId159"/>
                <a:stretch>
                  <a:fillRect/>
                </a:stretch>
              </p:blipFill>
              <p:spPr>
                <a:xfrm>
                  <a:off x="1494540" y="2717340"/>
                  <a:ext cx="121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7241" name="Ink 7240">
                  <a:extLst>
                    <a:ext uri="{FF2B5EF4-FFF2-40B4-BE49-F238E27FC236}">
                      <a16:creationId xmlns:a16="http://schemas.microsoft.com/office/drawing/2014/main" id="{83F2218E-3641-4957-8887-0C249BF46771}"/>
                    </a:ext>
                  </a:extLst>
                </p14:cNvPr>
                <p14:cNvContentPartPr/>
                <p14:nvPr/>
              </p14:nvContentPartPr>
              <p14:xfrm>
                <a:off x="1645020" y="2704740"/>
                <a:ext cx="105120" cy="119520"/>
              </p14:xfrm>
            </p:contentPart>
          </mc:Choice>
          <mc:Fallback xmlns="">
            <p:pic>
              <p:nvPicPr>
                <p:cNvPr id="7241" name="Ink 7240">
                  <a:extLst>
                    <a:ext uri="{FF2B5EF4-FFF2-40B4-BE49-F238E27FC236}">
                      <a16:creationId xmlns:a16="http://schemas.microsoft.com/office/drawing/2014/main" id="{83F2218E-3641-4957-8887-0C249BF46771}"/>
                    </a:ext>
                  </a:extLst>
                </p:cNvPr>
                <p:cNvPicPr/>
                <p:nvPr/>
              </p:nvPicPr>
              <p:blipFill>
                <a:blip r:embed="rId161"/>
                <a:stretch>
                  <a:fillRect/>
                </a:stretch>
              </p:blipFill>
              <p:spPr>
                <a:xfrm>
                  <a:off x="1636020" y="2695740"/>
                  <a:ext cx="122760" cy="137160"/>
                </a:xfrm>
                <a:prstGeom prst="rect">
                  <a:avLst/>
                </a:prstGeom>
              </p:spPr>
            </p:pic>
          </mc:Fallback>
        </mc:AlternateContent>
      </p:grpSp>
      <p:grpSp>
        <p:nvGrpSpPr>
          <p:cNvPr id="7251" name="Group 7250">
            <a:extLst>
              <a:ext uri="{FF2B5EF4-FFF2-40B4-BE49-F238E27FC236}">
                <a16:creationId xmlns:a16="http://schemas.microsoft.com/office/drawing/2014/main" id="{B0325BFF-DC12-4092-8024-7CCF9B681F43}"/>
              </a:ext>
            </a:extLst>
          </p:cNvPr>
          <p:cNvGrpSpPr/>
          <p:nvPr/>
        </p:nvGrpSpPr>
        <p:grpSpPr>
          <a:xfrm>
            <a:off x="2032020" y="2599260"/>
            <a:ext cx="952200" cy="241200"/>
            <a:chOff x="2032020" y="2599260"/>
            <a:chExt cx="952200" cy="241200"/>
          </a:xfrm>
        </p:grpSpPr>
        <mc:AlternateContent xmlns:mc="http://schemas.openxmlformats.org/markup-compatibility/2006" xmlns:p14="http://schemas.microsoft.com/office/powerpoint/2010/main">
          <mc:Choice Requires="p14">
            <p:contentPart p14:bwMode="auto" r:id="rId162">
              <p14:nvContentPartPr>
                <p14:cNvPr id="7243" name="Ink 7242">
                  <a:extLst>
                    <a:ext uri="{FF2B5EF4-FFF2-40B4-BE49-F238E27FC236}">
                      <a16:creationId xmlns:a16="http://schemas.microsoft.com/office/drawing/2014/main" id="{F4BE2470-7B73-4774-82A9-ED33ACAE3753}"/>
                    </a:ext>
                  </a:extLst>
                </p14:cNvPr>
                <p14:cNvContentPartPr/>
                <p14:nvPr/>
              </p14:nvContentPartPr>
              <p14:xfrm>
                <a:off x="2067300" y="2655780"/>
                <a:ext cx="57960" cy="160920"/>
              </p14:xfrm>
            </p:contentPart>
          </mc:Choice>
          <mc:Fallback xmlns="">
            <p:pic>
              <p:nvPicPr>
                <p:cNvPr id="7243" name="Ink 7242">
                  <a:extLst>
                    <a:ext uri="{FF2B5EF4-FFF2-40B4-BE49-F238E27FC236}">
                      <a16:creationId xmlns:a16="http://schemas.microsoft.com/office/drawing/2014/main" id="{F4BE2470-7B73-4774-82A9-ED33ACAE3753}"/>
                    </a:ext>
                  </a:extLst>
                </p:cNvPr>
                <p:cNvPicPr/>
                <p:nvPr/>
              </p:nvPicPr>
              <p:blipFill>
                <a:blip r:embed="rId163"/>
                <a:stretch>
                  <a:fillRect/>
                </a:stretch>
              </p:blipFill>
              <p:spPr>
                <a:xfrm>
                  <a:off x="2058660" y="2646780"/>
                  <a:ext cx="7560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7244" name="Ink 7243">
                  <a:extLst>
                    <a:ext uri="{FF2B5EF4-FFF2-40B4-BE49-F238E27FC236}">
                      <a16:creationId xmlns:a16="http://schemas.microsoft.com/office/drawing/2014/main" id="{387668F9-0DFE-45FB-8B1E-12B80E4F1950}"/>
                    </a:ext>
                  </a:extLst>
                </p14:cNvPr>
                <p14:cNvContentPartPr/>
                <p14:nvPr/>
              </p14:nvContentPartPr>
              <p14:xfrm>
                <a:off x="2032020" y="2758740"/>
                <a:ext cx="91440" cy="18360"/>
              </p14:xfrm>
            </p:contentPart>
          </mc:Choice>
          <mc:Fallback xmlns="">
            <p:pic>
              <p:nvPicPr>
                <p:cNvPr id="7244" name="Ink 7243">
                  <a:extLst>
                    <a:ext uri="{FF2B5EF4-FFF2-40B4-BE49-F238E27FC236}">
                      <a16:creationId xmlns:a16="http://schemas.microsoft.com/office/drawing/2014/main" id="{387668F9-0DFE-45FB-8B1E-12B80E4F1950}"/>
                    </a:ext>
                  </a:extLst>
                </p:cNvPr>
                <p:cNvPicPr/>
                <p:nvPr/>
              </p:nvPicPr>
              <p:blipFill>
                <a:blip r:embed="rId165"/>
                <a:stretch>
                  <a:fillRect/>
                </a:stretch>
              </p:blipFill>
              <p:spPr>
                <a:xfrm>
                  <a:off x="2023380" y="2750100"/>
                  <a:ext cx="10908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66">
              <p14:nvContentPartPr>
                <p14:cNvPr id="7245" name="Ink 7244">
                  <a:extLst>
                    <a:ext uri="{FF2B5EF4-FFF2-40B4-BE49-F238E27FC236}">
                      <a16:creationId xmlns:a16="http://schemas.microsoft.com/office/drawing/2014/main" id="{6F48E140-12E0-4EDF-8E7E-A533AB5568D2}"/>
                    </a:ext>
                  </a:extLst>
                </p14:cNvPr>
                <p14:cNvContentPartPr/>
                <p14:nvPr/>
              </p14:nvContentPartPr>
              <p14:xfrm>
                <a:off x="2167020" y="2764140"/>
                <a:ext cx="132840" cy="76320"/>
              </p14:xfrm>
            </p:contentPart>
          </mc:Choice>
          <mc:Fallback xmlns="">
            <p:pic>
              <p:nvPicPr>
                <p:cNvPr id="7245" name="Ink 7244">
                  <a:extLst>
                    <a:ext uri="{FF2B5EF4-FFF2-40B4-BE49-F238E27FC236}">
                      <a16:creationId xmlns:a16="http://schemas.microsoft.com/office/drawing/2014/main" id="{6F48E140-12E0-4EDF-8E7E-A533AB5568D2}"/>
                    </a:ext>
                  </a:extLst>
                </p:cNvPr>
                <p:cNvPicPr/>
                <p:nvPr/>
              </p:nvPicPr>
              <p:blipFill>
                <a:blip r:embed="rId167"/>
                <a:stretch>
                  <a:fillRect/>
                </a:stretch>
              </p:blipFill>
              <p:spPr>
                <a:xfrm>
                  <a:off x="2158020" y="2755500"/>
                  <a:ext cx="150480" cy="939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7246" name="Ink 7245">
                  <a:extLst>
                    <a:ext uri="{FF2B5EF4-FFF2-40B4-BE49-F238E27FC236}">
                      <a16:creationId xmlns:a16="http://schemas.microsoft.com/office/drawing/2014/main" id="{E0DC4BE2-416E-4C2D-B750-5A44E32D7F4C}"/>
                    </a:ext>
                  </a:extLst>
                </p14:cNvPr>
                <p14:cNvContentPartPr/>
                <p14:nvPr/>
              </p14:nvContentPartPr>
              <p14:xfrm>
                <a:off x="2394900" y="2737860"/>
                <a:ext cx="98640" cy="10440"/>
              </p14:xfrm>
            </p:contentPart>
          </mc:Choice>
          <mc:Fallback xmlns="">
            <p:pic>
              <p:nvPicPr>
                <p:cNvPr id="7246" name="Ink 7245">
                  <a:extLst>
                    <a:ext uri="{FF2B5EF4-FFF2-40B4-BE49-F238E27FC236}">
                      <a16:creationId xmlns:a16="http://schemas.microsoft.com/office/drawing/2014/main" id="{E0DC4BE2-416E-4C2D-B750-5A44E32D7F4C}"/>
                    </a:ext>
                  </a:extLst>
                </p:cNvPr>
                <p:cNvPicPr/>
                <p:nvPr/>
              </p:nvPicPr>
              <p:blipFill>
                <a:blip r:embed="rId169"/>
                <a:stretch>
                  <a:fillRect/>
                </a:stretch>
              </p:blipFill>
              <p:spPr>
                <a:xfrm>
                  <a:off x="2385900" y="2729220"/>
                  <a:ext cx="11628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7247" name="Ink 7246">
                  <a:extLst>
                    <a:ext uri="{FF2B5EF4-FFF2-40B4-BE49-F238E27FC236}">
                      <a16:creationId xmlns:a16="http://schemas.microsoft.com/office/drawing/2014/main" id="{22CF1FDC-EEAE-43B4-B29D-F347B3E885E2}"/>
                    </a:ext>
                  </a:extLst>
                </p14:cNvPr>
                <p14:cNvContentPartPr/>
                <p14:nvPr/>
              </p14:nvContentPartPr>
              <p14:xfrm>
                <a:off x="2398860" y="2680260"/>
                <a:ext cx="87480" cy="14760"/>
              </p14:xfrm>
            </p:contentPart>
          </mc:Choice>
          <mc:Fallback xmlns="">
            <p:pic>
              <p:nvPicPr>
                <p:cNvPr id="7247" name="Ink 7246">
                  <a:extLst>
                    <a:ext uri="{FF2B5EF4-FFF2-40B4-BE49-F238E27FC236}">
                      <a16:creationId xmlns:a16="http://schemas.microsoft.com/office/drawing/2014/main" id="{22CF1FDC-EEAE-43B4-B29D-F347B3E885E2}"/>
                    </a:ext>
                  </a:extLst>
                </p:cNvPr>
                <p:cNvPicPr/>
                <p:nvPr/>
              </p:nvPicPr>
              <p:blipFill>
                <a:blip r:embed="rId171"/>
                <a:stretch>
                  <a:fillRect/>
                </a:stretch>
              </p:blipFill>
              <p:spPr>
                <a:xfrm>
                  <a:off x="2390220" y="2671620"/>
                  <a:ext cx="10512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7248" name="Ink 7247">
                  <a:extLst>
                    <a:ext uri="{FF2B5EF4-FFF2-40B4-BE49-F238E27FC236}">
                      <a16:creationId xmlns:a16="http://schemas.microsoft.com/office/drawing/2014/main" id="{0F9C0510-91F5-48A7-BD82-C885F7D71103}"/>
                    </a:ext>
                  </a:extLst>
                </p14:cNvPr>
                <p14:cNvContentPartPr/>
                <p14:nvPr/>
              </p14:nvContentPartPr>
              <p14:xfrm>
                <a:off x="2609820" y="2609340"/>
                <a:ext cx="114120" cy="127080"/>
              </p14:xfrm>
            </p:contentPart>
          </mc:Choice>
          <mc:Fallback xmlns="">
            <p:pic>
              <p:nvPicPr>
                <p:cNvPr id="7248" name="Ink 7247">
                  <a:extLst>
                    <a:ext uri="{FF2B5EF4-FFF2-40B4-BE49-F238E27FC236}">
                      <a16:creationId xmlns:a16="http://schemas.microsoft.com/office/drawing/2014/main" id="{0F9C0510-91F5-48A7-BD82-C885F7D71103}"/>
                    </a:ext>
                  </a:extLst>
                </p:cNvPr>
                <p:cNvPicPr/>
                <p:nvPr/>
              </p:nvPicPr>
              <p:blipFill>
                <a:blip r:embed="rId173"/>
                <a:stretch>
                  <a:fillRect/>
                </a:stretch>
              </p:blipFill>
              <p:spPr>
                <a:xfrm>
                  <a:off x="2601180" y="2600700"/>
                  <a:ext cx="13176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7249" name="Ink 7248">
                  <a:extLst>
                    <a:ext uri="{FF2B5EF4-FFF2-40B4-BE49-F238E27FC236}">
                      <a16:creationId xmlns:a16="http://schemas.microsoft.com/office/drawing/2014/main" id="{0259D5CD-C819-44D4-9ABB-FD61F0D370BF}"/>
                    </a:ext>
                  </a:extLst>
                </p14:cNvPr>
                <p14:cNvContentPartPr/>
                <p14:nvPr/>
              </p14:nvContentPartPr>
              <p14:xfrm>
                <a:off x="2737980" y="2621220"/>
                <a:ext cx="118440" cy="86760"/>
              </p14:xfrm>
            </p:contentPart>
          </mc:Choice>
          <mc:Fallback xmlns="">
            <p:pic>
              <p:nvPicPr>
                <p:cNvPr id="7249" name="Ink 7248">
                  <a:extLst>
                    <a:ext uri="{FF2B5EF4-FFF2-40B4-BE49-F238E27FC236}">
                      <a16:creationId xmlns:a16="http://schemas.microsoft.com/office/drawing/2014/main" id="{0259D5CD-C819-44D4-9ABB-FD61F0D370BF}"/>
                    </a:ext>
                  </a:extLst>
                </p:cNvPr>
                <p:cNvPicPr/>
                <p:nvPr/>
              </p:nvPicPr>
              <p:blipFill>
                <a:blip r:embed="rId175"/>
                <a:stretch>
                  <a:fillRect/>
                </a:stretch>
              </p:blipFill>
              <p:spPr>
                <a:xfrm>
                  <a:off x="2728980" y="2612580"/>
                  <a:ext cx="136080" cy="10440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7250" name="Ink 7249">
                  <a:extLst>
                    <a:ext uri="{FF2B5EF4-FFF2-40B4-BE49-F238E27FC236}">
                      <a16:creationId xmlns:a16="http://schemas.microsoft.com/office/drawing/2014/main" id="{C25CA2CE-5162-4DAB-AEE6-122EE151FD0C}"/>
                    </a:ext>
                  </a:extLst>
                </p14:cNvPr>
                <p14:cNvContentPartPr/>
                <p14:nvPr/>
              </p14:nvContentPartPr>
              <p14:xfrm>
                <a:off x="2881260" y="2599260"/>
                <a:ext cx="102960" cy="103320"/>
              </p14:xfrm>
            </p:contentPart>
          </mc:Choice>
          <mc:Fallback xmlns="">
            <p:pic>
              <p:nvPicPr>
                <p:cNvPr id="7250" name="Ink 7249">
                  <a:extLst>
                    <a:ext uri="{FF2B5EF4-FFF2-40B4-BE49-F238E27FC236}">
                      <a16:creationId xmlns:a16="http://schemas.microsoft.com/office/drawing/2014/main" id="{C25CA2CE-5162-4DAB-AEE6-122EE151FD0C}"/>
                    </a:ext>
                  </a:extLst>
                </p:cNvPr>
                <p:cNvPicPr/>
                <p:nvPr/>
              </p:nvPicPr>
              <p:blipFill>
                <a:blip r:embed="rId177"/>
                <a:stretch>
                  <a:fillRect/>
                </a:stretch>
              </p:blipFill>
              <p:spPr>
                <a:xfrm>
                  <a:off x="2872620" y="2590260"/>
                  <a:ext cx="120600" cy="120960"/>
                </a:xfrm>
                <a:prstGeom prst="rect">
                  <a:avLst/>
                </a:prstGeom>
              </p:spPr>
            </p:pic>
          </mc:Fallback>
        </mc:AlternateContent>
      </p:grpSp>
      <p:grpSp>
        <p:nvGrpSpPr>
          <p:cNvPr id="7279" name="Group 7278">
            <a:extLst>
              <a:ext uri="{FF2B5EF4-FFF2-40B4-BE49-F238E27FC236}">
                <a16:creationId xmlns:a16="http://schemas.microsoft.com/office/drawing/2014/main" id="{01652909-71F8-41DD-92A2-5E4C725242BA}"/>
              </a:ext>
            </a:extLst>
          </p:cNvPr>
          <p:cNvGrpSpPr/>
          <p:nvPr/>
        </p:nvGrpSpPr>
        <p:grpSpPr>
          <a:xfrm>
            <a:off x="3710360" y="2167620"/>
            <a:ext cx="1663630" cy="380620"/>
            <a:chOff x="3710360" y="2167620"/>
            <a:chExt cx="1663630" cy="380620"/>
          </a:xfrm>
        </p:grpSpPr>
        <mc:AlternateContent xmlns:mc="http://schemas.openxmlformats.org/markup-compatibility/2006" xmlns:p14="http://schemas.microsoft.com/office/powerpoint/2010/main">
          <mc:Choice Requires="p14">
            <p:contentPart p14:bwMode="auto" r:id="rId178">
              <p14:nvContentPartPr>
                <p14:cNvPr id="51" name="Ink 50">
                  <a:extLst>
                    <a:ext uri="{FF2B5EF4-FFF2-40B4-BE49-F238E27FC236}">
                      <a16:creationId xmlns:a16="http://schemas.microsoft.com/office/drawing/2014/main" id="{10DEBD7B-CDDC-4B1D-B0B3-2B6E0A3BE75D}"/>
                    </a:ext>
                  </a:extLst>
                </p14:cNvPr>
                <p14:cNvContentPartPr/>
                <p14:nvPr/>
              </p14:nvContentPartPr>
              <p14:xfrm>
                <a:off x="3710360" y="2497120"/>
                <a:ext cx="335520" cy="49680"/>
              </p14:xfrm>
            </p:contentPart>
          </mc:Choice>
          <mc:Fallback xmlns="">
            <p:pic>
              <p:nvPicPr>
                <p:cNvPr id="51" name="Ink 50">
                  <a:extLst>
                    <a:ext uri="{FF2B5EF4-FFF2-40B4-BE49-F238E27FC236}">
                      <a16:creationId xmlns:a16="http://schemas.microsoft.com/office/drawing/2014/main" id="{10DEBD7B-CDDC-4B1D-B0B3-2B6E0A3BE75D}"/>
                    </a:ext>
                  </a:extLst>
                </p:cNvPr>
                <p:cNvPicPr/>
                <p:nvPr/>
              </p:nvPicPr>
              <p:blipFill>
                <a:blip r:embed="rId179"/>
                <a:stretch>
                  <a:fillRect/>
                </a:stretch>
              </p:blipFill>
              <p:spPr>
                <a:xfrm>
                  <a:off x="3701720" y="2488120"/>
                  <a:ext cx="3531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52" name="Ink 51">
                  <a:extLst>
                    <a:ext uri="{FF2B5EF4-FFF2-40B4-BE49-F238E27FC236}">
                      <a16:creationId xmlns:a16="http://schemas.microsoft.com/office/drawing/2014/main" id="{63ADC083-C833-44CC-9E76-46DEDC552085}"/>
                    </a:ext>
                  </a:extLst>
                </p14:cNvPr>
                <p14:cNvContentPartPr/>
                <p14:nvPr/>
              </p14:nvContentPartPr>
              <p14:xfrm>
                <a:off x="4045880" y="2547880"/>
                <a:ext cx="360" cy="360"/>
              </p14:xfrm>
            </p:contentPart>
          </mc:Choice>
          <mc:Fallback xmlns="">
            <p:pic>
              <p:nvPicPr>
                <p:cNvPr id="52" name="Ink 51">
                  <a:extLst>
                    <a:ext uri="{FF2B5EF4-FFF2-40B4-BE49-F238E27FC236}">
                      <a16:creationId xmlns:a16="http://schemas.microsoft.com/office/drawing/2014/main" id="{63ADC083-C833-44CC-9E76-46DEDC552085}"/>
                    </a:ext>
                  </a:extLst>
                </p:cNvPr>
                <p:cNvPicPr/>
                <p:nvPr/>
              </p:nvPicPr>
              <p:blipFill>
                <a:blip r:embed="rId79"/>
                <a:stretch>
                  <a:fillRect/>
                </a:stretch>
              </p:blipFill>
              <p:spPr>
                <a:xfrm>
                  <a:off x="4036880" y="253924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81">
              <p14:nvContentPartPr>
                <p14:cNvPr id="7252" name="Ink 7251">
                  <a:extLst>
                    <a:ext uri="{FF2B5EF4-FFF2-40B4-BE49-F238E27FC236}">
                      <a16:creationId xmlns:a16="http://schemas.microsoft.com/office/drawing/2014/main" id="{6292E042-8658-4F80-AF9E-1A37C6D92E59}"/>
                    </a:ext>
                  </a:extLst>
                </p14:cNvPr>
                <p14:cNvContentPartPr/>
                <p14:nvPr/>
              </p14:nvContentPartPr>
              <p14:xfrm>
                <a:off x="3728790" y="2445180"/>
                <a:ext cx="72000" cy="99720"/>
              </p14:xfrm>
            </p:contentPart>
          </mc:Choice>
          <mc:Fallback xmlns="">
            <p:pic>
              <p:nvPicPr>
                <p:cNvPr id="7252" name="Ink 7251">
                  <a:extLst>
                    <a:ext uri="{FF2B5EF4-FFF2-40B4-BE49-F238E27FC236}">
                      <a16:creationId xmlns:a16="http://schemas.microsoft.com/office/drawing/2014/main" id="{6292E042-8658-4F80-AF9E-1A37C6D92E59}"/>
                    </a:ext>
                  </a:extLst>
                </p:cNvPr>
                <p:cNvPicPr/>
                <p:nvPr/>
              </p:nvPicPr>
              <p:blipFill>
                <a:blip r:embed="rId182"/>
                <a:stretch>
                  <a:fillRect/>
                </a:stretch>
              </p:blipFill>
              <p:spPr>
                <a:xfrm>
                  <a:off x="3719790" y="2436540"/>
                  <a:ext cx="8964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7253" name="Ink 7252">
                  <a:extLst>
                    <a:ext uri="{FF2B5EF4-FFF2-40B4-BE49-F238E27FC236}">
                      <a16:creationId xmlns:a16="http://schemas.microsoft.com/office/drawing/2014/main" id="{29AC907D-C1FD-4CA4-9E50-909A00FC0ED2}"/>
                    </a:ext>
                  </a:extLst>
                </p14:cNvPr>
                <p14:cNvContentPartPr/>
                <p14:nvPr/>
              </p14:nvContentPartPr>
              <p14:xfrm>
                <a:off x="3838230" y="2246460"/>
                <a:ext cx="154800" cy="185040"/>
              </p14:xfrm>
            </p:contentPart>
          </mc:Choice>
          <mc:Fallback xmlns="">
            <p:pic>
              <p:nvPicPr>
                <p:cNvPr id="7253" name="Ink 7252">
                  <a:extLst>
                    <a:ext uri="{FF2B5EF4-FFF2-40B4-BE49-F238E27FC236}">
                      <a16:creationId xmlns:a16="http://schemas.microsoft.com/office/drawing/2014/main" id="{29AC907D-C1FD-4CA4-9E50-909A00FC0ED2}"/>
                    </a:ext>
                  </a:extLst>
                </p:cNvPr>
                <p:cNvPicPr/>
                <p:nvPr/>
              </p:nvPicPr>
              <p:blipFill>
                <a:blip r:embed="rId184"/>
                <a:stretch>
                  <a:fillRect/>
                </a:stretch>
              </p:blipFill>
              <p:spPr>
                <a:xfrm>
                  <a:off x="3829230" y="2237460"/>
                  <a:ext cx="172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254" name="Ink 7253">
                  <a:extLst>
                    <a:ext uri="{FF2B5EF4-FFF2-40B4-BE49-F238E27FC236}">
                      <a16:creationId xmlns:a16="http://schemas.microsoft.com/office/drawing/2014/main" id="{8DD1FEBD-8C62-4637-84EE-DC3E2E17BDFA}"/>
                    </a:ext>
                  </a:extLst>
                </p14:cNvPr>
                <p14:cNvContentPartPr/>
                <p14:nvPr/>
              </p14:nvContentPartPr>
              <p14:xfrm>
                <a:off x="3831750" y="2372820"/>
                <a:ext cx="52920" cy="80640"/>
              </p14:xfrm>
            </p:contentPart>
          </mc:Choice>
          <mc:Fallback xmlns="">
            <p:pic>
              <p:nvPicPr>
                <p:cNvPr id="7254" name="Ink 7253">
                  <a:extLst>
                    <a:ext uri="{FF2B5EF4-FFF2-40B4-BE49-F238E27FC236}">
                      <a16:creationId xmlns:a16="http://schemas.microsoft.com/office/drawing/2014/main" id="{8DD1FEBD-8C62-4637-84EE-DC3E2E17BDFA}"/>
                    </a:ext>
                  </a:extLst>
                </p:cNvPr>
                <p:cNvPicPr/>
                <p:nvPr/>
              </p:nvPicPr>
              <p:blipFill>
                <a:blip r:embed="rId186"/>
                <a:stretch>
                  <a:fillRect/>
                </a:stretch>
              </p:blipFill>
              <p:spPr>
                <a:xfrm>
                  <a:off x="3822750" y="2364180"/>
                  <a:ext cx="70560" cy="982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7256" name="Ink 7255">
                  <a:extLst>
                    <a:ext uri="{FF2B5EF4-FFF2-40B4-BE49-F238E27FC236}">
                      <a16:creationId xmlns:a16="http://schemas.microsoft.com/office/drawing/2014/main" id="{9802C0F0-2E7F-45B6-BF10-00899B881209}"/>
                    </a:ext>
                  </a:extLst>
                </p14:cNvPr>
                <p14:cNvContentPartPr/>
                <p14:nvPr/>
              </p14:nvContentPartPr>
              <p14:xfrm>
                <a:off x="4060350" y="2202540"/>
                <a:ext cx="102960" cy="100800"/>
              </p14:xfrm>
            </p:contentPart>
          </mc:Choice>
          <mc:Fallback xmlns="">
            <p:pic>
              <p:nvPicPr>
                <p:cNvPr id="7256" name="Ink 7255">
                  <a:extLst>
                    <a:ext uri="{FF2B5EF4-FFF2-40B4-BE49-F238E27FC236}">
                      <a16:creationId xmlns:a16="http://schemas.microsoft.com/office/drawing/2014/main" id="{9802C0F0-2E7F-45B6-BF10-00899B881209}"/>
                    </a:ext>
                  </a:extLst>
                </p:cNvPr>
                <p:cNvPicPr/>
                <p:nvPr/>
              </p:nvPicPr>
              <p:blipFill>
                <a:blip r:embed="rId188"/>
                <a:stretch>
                  <a:fillRect/>
                </a:stretch>
              </p:blipFill>
              <p:spPr>
                <a:xfrm>
                  <a:off x="4051710" y="2193540"/>
                  <a:ext cx="12060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189">
              <p14:nvContentPartPr>
                <p14:cNvPr id="7257" name="Ink 7256">
                  <a:extLst>
                    <a:ext uri="{FF2B5EF4-FFF2-40B4-BE49-F238E27FC236}">
                      <a16:creationId xmlns:a16="http://schemas.microsoft.com/office/drawing/2014/main" id="{2AA950BE-9E40-4DBB-B085-A7B946B40A6F}"/>
                    </a:ext>
                  </a:extLst>
                </p14:cNvPr>
                <p14:cNvContentPartPr/>
                <p14:nvPr/>
              </p14:nvContentPartPr>
              <p14:xfrm>
                <a:off x="4185270" y="2241060"/>
                <a:ext cx="93600" cy="68040"/>
              </p14:xfrm>
            </p:contentPart>
          </mc:Choice>
          <mc:Fallback xmlns="">
            <p:pic>
              <p:nvPicPr>
                <p:cNvPr id="7257" name="Ink 7256">
                  <a:extLst>
                    <a:ext uri="{FF2B5EF4-FFF2-40B4-BE49-F238E27FC236}">
                      <a16:creationId xmlns:a16="http://schemas.microsoft.com/office/drawing/2014/main" id="{2AA950BE-9E40-4DBB-B085-A7B946B40A6F}"/>
                    </a:ext>
                  </a:extLst>
                </p:cNvPr>
                <p:cNvPicPr/>
                <p:nvPr/>
              </p:nvPicPr>
              <p:blipFill>
                <a:blip r:embed="rId190"/>
                <a:stretch>
                  <a:fillRect/>
                </a:stretch>
              </p:blipFill>
              <p:spPr>
                <a:xfrm>
                  <a:off x="4176270" y="2232420"/>
                  <a:ext cx="11124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191">
              <p14:nvContentPartPr>
                <p14:cNvPr id="7258" name="Ink 7257">
                  <a:extLst>
                    <a:ext uri="{FF2B5EF4-FFF2-40B4-BE49-F238E27FC236}">
                      <a16:creationId xmlns:a16="http://schemas.microsoft.com/office/drawing/2014/main" id="{1FE178D6-6A08-4075-8819-7E42DFAF2AFE}"/>
                    </a:ext>
                  </a:extLst>
                </p14:cNvPr>
                <p14:cNvContentPartPr/>
                <p14:nvPr/>
              </p14:nvContentPartPr>
              <p14:xfrm>
                <a:off x="4292550" y="2244300"/>
                <a:ext cx="56520" cy="73080"/>
              </p14:xfrm>
            </p:contentPart>
          </mc:Choice>
          <mc:Fallback xmlns="">
            <p:pic>
              <p:nvPicPr>
                <p:cNvPr id="7258" name="Ink 7257">
                  <a:extLst>
                    <a:ext uri="{FF2B5EF4-FFF2-40B4-BE49-F238E27FC236}">
                      <a16:creationId xmlns:a16="http://schemas.microsoft.com/office/drawing/2014/main" id="{1FE178D6-6A08-4075-8819-7E42DFAF2AFE}"/>
                    </a:ext>
                  </a:extLst>
                </p:cNvPr>
                <p:cNvPicPr/>
                <p:nvPr/>
              </p:nvPicPr>
              <p:blipFill>
                <a:blip r:embed="rId192"/>
                <a:stretch>
                  <a:fillRect/>
                </a:stretch>
              </p:blipFill>
              <p:spPr>
                <a:xfrm>
                  <a:off x="4283550" y="2235660"/>
                  <a:ext cx="7416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193">
              <p14:nvContentPartPr>
                <p14:cNvPr id="7259" name="Ink 7258">
                  <a:extLst>
                    <a:ext uri="{FF2B5EF4-FFF2-40B4-BE49-F238E27FC236}">
                      <a16:creationId xmlns:a16="http://schemas.microsoft.com/office/drawing/2014/main" id="{6F5DDA72-9266-414B-A66C-CA56382336E0}"/>
                    </a:ext>
                  </a:extLst>
                </p14:cNvPr>
                <p14:cNvContentPartPr/>
                <p14:nvPr/>
              </p14:nvContentPartPr>
              <p14:xfrm>
                <a:off x="4285350" y="2254740"/>
                <a:ext cx="82080" cy="66600"/>
              </p14:xfrm>
            </p:contentPart>
          </mc:Choice>
          <mc:Fallback xmlns="">
            <p:pic>
              <p:nvPicPr>
                <p:cNvPr id="7259" name="Ink 7258">
                  <a:extLst>
                    <a:ext uri="{FF2B5EF4-FFF2-40B4-BE49-F238E27FC236}">
                      <a16:creationId xmlns:a16="http://schemas.microsoft.com/office/drawing/2014/main" id="{6F5DDA72-9266-414B-A66C-CA56382336E0}"/>
                    </a:ext>
                  </a:extLst>
                </p:cNvPr>
                <p:cNvPicPr/>
                <p:nvPr/>
              </p:nvPicPr>
              <p:blipFill>
                <a:blip r:embed="rId194"/>
                <a:stretch>
                  <a:fillRect/>
                </a:stretch>
              </p:blipFill>
              <p:spPr>
                <a:xfrm>
                  <a:off x="4276710" y="2245740"/>
                  <a:ext cx="99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195">
              <p14:nvContentPartPr>
                <p14:cNvPr id="7261" name="Ink 7260">
                  <a:extLst>
                    <a:ext uri="{FF2B5EF4-FFF2-40B4-BE49-F238E27FC236}">
                      <a16:creationId xmlns:a16="http://schemas.microsoft.com/office/drawing/2014/main" id="{5A436A7E-30BD-463A-8BC3-42CA1EAAE480}"/>
                    </a:ext>
                  </a:extLst>
                </p14:cNvPr>
                <p14:cNvContentPartPr/>
                <p14:nvPr/>
              </p14:nvContentPartPr>
              <p14:xfrm>
                <a:off x="4434030" y="2182020"/>
                <a:ext cx="6840" cy="122040"/>
              </p14:xfrm>
            </p:contentPart>
          </mc:Choice>
          <mc:Fallback xmlns="">
            <p:pic>
              <p:nvPicPr>
                <p:cNvPr id="7261" name="Ink 7260">
                  <a:extLst>
                    <a:ext uri="{FF2B5EF4-FFF2-40B4-BE49-F238E27FC236}">
                      <a16:creationId xmlns:a16="http://schemas.microsoft.com/office/drawing/2014/main" id="{5A436A7E-30BD-463A-8BC3-42CA1EAAE480}"/>
                    </a:ext>
                  </a:extLst>
                </p:cNvPr>
                <p:cNvPicPr/>
                <p:nvPr/>
              </p:nvPicPr>
              <p:blipFill>
                <a:blip r:embed="rId196"/>
                <a:stretch>
                  <a:fillRect/>
                </a:stretch>
              </p:blipFill>
              <p:spPr>
                <a:xfrm>
                  <a:off x="4425390" y="2173020"/>
                  <a:ext cx="24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97">
              <p14:nvContentPartPr>
                <p14:cNvPr id="7262" name="Ink 7261">
                  <a:extLst>
                    <a:ext uri="{FF2B5EF4-FFF2-40B4-BE49-F238E27FC236}">
                      <a16:creationId xmlns:a16="http://schemas.microsoft.com/office/drawing/2014/main" id="{076CDF99-A3DA-4477-B92A-28BCFCAA495E}"/>
                    </a:ext>
                  </a:extLst>
                </p14:cNvPr>
                <p14:cNvContentPartPr/>
                <p14:nvPr/>
              </p14:nvContentPartPr>
              <p14:xfrm>
                <a:off x="4424670" y="2176260"/>
                <a:ext cx="74520" cy="68760"/>
              </p14:xfrm>
            </p:contentPart>
          </mc:Choice>
          <mc:Fallback xmlns="">
            <p:pic>
              <p:nvPicPr>
                <p:cNvPr id="7262" name="Ink 7261">
                  <a:extLst>
                    <a:ext uri="{FF2B5EF4-FFF2-40B4-BE49-F238E27FC236}">
                      <a16:creationId xmlns:a16="http://schemas.microsoft.com/office/drawing/2014/main" id="{076CDF99-A3DA-4477-B92A-28BCFCAA495E}"/>
                    </a:ext>
                  </a:extLst>
                </p:cNvPr>
                <p:cNvPicPr/>
                <p:nvPr/>
              </p:nvPicPr>
              <p:blipFill>
                <a:blip r:embed="rId198"/>
                <a:stretch>
                  <a:fillRect/>
                </a:stretch>
              </p:blipFill>
              <p:spPr>
                <a:xfrm>
                  <a:off x="4415670" y="2167620"/>
                  <a:ext cx="9216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199">
              <p14:nvContentPartPr>
                <p14:cNvPr id="7263" name="Ink 7262">
                  <a:extLst>
                    <a:ext uri="{FF2B5EF4-FFF2-40B4-BE49-F238E27FC236}">
                      <a16:creationId xmlns:a16="http://schemas.microsoft.com/office/drawing/2014/main" id="{2F2F74CF-AEF2-4906-94FF-36B687107F13}"/>
                    </a:ext>
                  </a:extLst>
                </p14:cNvPr>
                <p14:cNvContentPartPr/>
                <p14:nvPr/>
              </p14:nvContentPartPr>
              <p14:xfrm>
                <a:off x="4496670" y="2245740"/>
                <a:ext cx="60840" cy="63360"/>
              </p14:xfrm>
            </p:contentPart>
          </mc:Choice>
          <mc:Fallback xmlns="">
            <p:pic>
              <p:nvPicPr>
                <p:cNvPr id="7263" name="Ink 7262">
                  <a:extLst>
                    <a:ext uri="{FF2B5EF4-FFF2-40B4-BE49-F238E27FC236}">
                      <a16:creationId xmlns:a16="http://schemas.microsoft.com/office/drawing/2014/main" id="{2F2F74CF-AEF2-4906-94FF-36B687107F13}"/>
                    </a:ext>
                  </a:extLst>
                </p:cNvPr>
                <p:cNvPicPr/>
                <p:nvPr/>
              </p:nvPicPr>
              <p:blipFill>
                <a:blip r:embed="rId200"/>
                <a:stretch>
                  <a:fillRect/>
                </a:stretch>
              </p:blipFill>
              <p:spPr>
                <a:xfrm>
                  <a:off x="4488030" y="2237100"/>
                  <a:ext cx="7848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201">
              <p14:nvContentPartPr>
                <p14:cNvPr id="7264" name="Ink 7263">
                  <a:extLst>
                    <a:ext uri="{FF2B5EF4-FFF2-40B4-BE49-F238E27FC236}">
                      <a16:creationId xmlns:a16="http://schemas.microsoft.com/office/drawing/2014/main" id="{0CC44172-E876-447D-98FA-267C795AC578}"/>
                    </a:ext>
                  </a:extLst>
                </p14:cNvPr>
                <p14:cNvContentPartPr/>
                <p14:nvPr/>
              </p14:nvContentPartPr>
              <p14:xfrm>
                <a:off x="4591350" y="2248260"/>
                <a:ext cx="72720" cy="49680"/>
              </p14:xfrm>
            </p:contentPart>
          </mc:Choice>
          <mc:Fallback xmlns="">
            <p:pic>
              <p:nvPicPr>
                <p:cNvPr id="7264" name="Ink 7263">
                  <a:extLst>
                    <a:ext uri="{FF2B5EF4-FFF2-40B4-BE49-F238E27FC236}">
                      <a16:creationId xmlns:a16="http://schemas.microsoft.com/office/drawing/2014/main" id="{0CC44172-E876-447D-98FA-267C795AC578}"/>
                    </a:ext>
                  </a:extLst>
                </p:cNvPr>
                <p:cNvPicPr/>
                <p:nvPr/>
              </p:nvPicPr>
              <p:blipFill>
                <a:blip r:embed="rId202"/>
                <a:stretch>
                  <a:fillRect/>
                </a:stretch>
              </p:blipFill>
              <p:spPr>
                <a:xfrm>
                  <a:off x="4582710" y="2239620"/>
                  <a:ext cx="903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203">
              <p14:nvContentPartPr>
                <p14:cNvPr id="7266" name="Ink 7265">
                  <a:extLst>
                    <a:ext uri="{FF2B5EF4-FFF2-40B4-BE49-F238E27FC236}">
                      <a16:creationId xmlns:a16="http://schemas.microsoft.com/office/drawing/2014/main" id="{8B5828F6-B09D-4C83-AC14-AD5C7FB56875}"/>
                    </a:ext>
                  </a:extLst>
                </p14:cNvPr>
                <p14:cNvContentPartPr/>
                <p14:nvPr/>
              </p14:nvContentPartPr>
              <p14:xfrm>
                <a:off x="4688910" y="2196420"/>
                <a:ext cx="76680" cy="87120"/>
              </p14:xfrm>
            </p:contentPart>
          </mc:Choice>
          <mc:Fallback xmlns="">
            <p:pic>
              <p:nvPicPr>
                <p:cNvPr id="7266" name="Ink 7265">
                  <a:extLst>
                    <a:ext uri="{FF2B5EF4-FFF2-40B4-BE49-F238E27FC236}">
                      <a16:creationId xmlns:a16="http://schemas.microsoft.com/office/drawing/2014/main" id="{8B5828F6-B09D-4C83-AC14-AD5C7FB56875}"/>
                    </a:ext>
                  </a:extLst>
                </p:cNvPr>
                <p:cNvPicPr/>
                <p:nvPr/>
              </p:nvPicPr>
              <p:blipFill>
                <a:blip r:embed="rId204"/>
                <a:stretch>
                  <a:fillRect/>
                </a:stretch>
              </p:blipFill>
              <p:spPr>
                <a:xfrm>
                  <a:off x="4680270" y="2187780"/>
                  <a:ext cx="94320" cy="104760"/>
                </a:xfrm>
                <a:prstGeom prst="rect">
                  <a:avLst/>
                </a:prstGeom>
              </p:spPr>
            </p:pic>
          </mc:Fallback>
        </mc:AlternateContent>
        <mc:AlternateContent xmlns:mc="http://schemas.openxmlformats.org/markup-compatibility/2006" xmlns:p14="http://schemas.microsoft.com/office/powerpoint/2010/main">
          <mc:Choice Requires="p14">
            <p:contentPart p14:bwMode="auto" r:id="rId205">
              <p14:nvContentPartPr>
                <p14:cNvPr id="7267" name="Ink 7266">
                  <a:extLst>
                    <a:ext uri="{FF2B5EF4-FFF2-40B4-BE49-F238E27FC236}">
                      <a16:creationId xmlns:a16="http://schemas.microsoft.com/office/drawing/2014/main" id="{9EEB967E-17AF-46B6-8EC8-E1DFFD7437FF}"/>
                    </a:ext>
                  </a:extLst>
                </p14:cNvPr>
                <p14:cNvContentPartPr/>
                <p14:nvPr/>
              </p14:nvContentPartPr>
              <p14:xfrm>
                <a:off x="4728510" y="2254740"/>
                <a:ext cx="86040" cy="44640"/>
              </p14:xfrm>
            </p:contentPart>
          </mc:Choice>
          <mc:Fallback xmlns="">
            <p:pic>
              <p:nvPicPr>
                <p:cNvPr id="7267" name="Ink 7266">
                  <a:extLst>
                    <a:ext uri="{FF2B5EF4-FFF2-40B4-BE49-F238E27FC236}">
                      <a16:creationId xmlns:a16="http://schemas.microsoft.com/office/drawing/2014/main" id="{9EEB967E-17AF-46B6-8EC8-E1DFFD7437FF}"/>
                    </a:ext>
                  </a:extLst>
                </p:cNvPr>
                <p:cNvPicPr/>
                <p:nvPr/>
              </p:nvPicPr>
              <p:blipFill>
                <a:blip r:embed="rId206"/>
                <a:stretch>
                  <a:fillRect/>
                </a:stretch>
              </p:blipFill>
              <p:spPr>
                <a:xfrm>
                  <a:off x="4719510" y="2245740"/>
                  <a:ext cx="10368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207">
              <p14:nvContentPartPr>
                <p14:cNvPr id="7268" name="Ink 7267">
                  <a:extLst>
                    <a:ext uri="{FF2B5EF4-FFF2-40B4-BE49-F238E27FC236}">
                      <a16:creationId xmlns:a16="http://schemas.microsoft.com/office/drawing/2014/main" id="{EB3105FB-CFDD-4BE0-B1F2-483BEF1C3745}"/>
                    </a:ext>
                  </a:extLst>
                </p14:cNvPr>
                <p14:cNvContentPartPr/>
                <p14:nvPr/>
              </p14:nvContentPartPr>
              <p14:xfrm>
                <a:off x="4877550" y="2270580"/>
                <a:ext cx="46800" cy="11160"/>
              </p14:xfrm>
            </p:contentPart>
          </mc:Choice>
          <mc:Fallback xmlns="">
            <p:pic>
              <p:nvPicPr>
                <p:cNvPr id="7268" name="Ink 7267">
                  <a:extLst>
                    <a:ext uri="{FF2B5EF4-FFF2-40B4-BE49-F238E27FC236}">
                      <a16:creationId xmlns:a16="http://schemas.microsoft.com/office/drawing/2014/main" id="{EB3105FB-CFDD-4BE0-B1F2-483BEF1C3745}"/>
                    </a:ext>
                  </a:extLst>
                </p:cNvPr>
                <p:cNvPicPr/>
                <p:nvPr/>
              </p:nvPicPr>
              <p:blipFill>
                <a:blip r:embed="rId208"/>
                <a:stretch>
                  <a:fillRect/>
                </a:stretch>
              </p:blipFill>
              <p:spPr>
                <a:xfrm>
                  <a:off x="4868550" y="2261580"/>
                  <a:ext cx="64440" cy="28800"/>
                </a:xfrm>
                <a:prstGeom prst="rect">
                  <a:avLst/>
                </a:prstGeom>
              </p:spPr>
            </p:pic>
          </mc:Fallback>
        </mc:AlternateContent>
        <mc:AlternateContent xmlns:mc="http://schemas.openxmlformats.org/markup-compatibility/2006" xmlns:p14="http://schemas.microsoft.com/office/powerpoint/2010/main">
          <mc:Choice Requires="p14">
            <p:contentPart p14:bwMode="auto" r:id="rId209">
              <p14:nvContentPartPr>
                <p14:cNvPr id="7269" name="Ink 7268">
                  <a:extLst>
                    <a:ext uri="{FF2B5EF4-FFF2-40B4-BE49-F238E27FC236}">
                      <a16:creationId xmlns:a16="http://schemas.microsoft.com/office/drawing/2014/main" id="{E0172FC9-5418-4A34-AC21-EDE69F1635FE}"/>
                    </a:ext>
                  </a:extLst>
                </p14:cNvPr>
                <p14:cNvContentPartPr/>
                <p14:nvPr/>
              </p14:nvContentPartPr>
              <p14:xfrm>
                <a:off x="4881510" y="2232420"/>
                <a:ext cx="55080" cy="8640"/>
              </p14:xfrm>
            </p:contentPart>
          </mc:Choice>
          <mc:Fallback xmlns="">
            <p:pic>
              <p:nvPicPr>
                <p:cNvPr id="7269" name="Ink 7268">
                  <a:extLst>
                    <a:ext uri="{FF2B5EF4-FFF2-40B4-BE49-F238E27FC236}">
                      <a16:creationId xmlns:a16="http://schemas.microsoft.com/office/drawing/2014/main" id="{E0172FC9-5418-4A34-AC21-EDE69F1635FE}"/>
                    </a:ext>
                  </a:extLst>
                </p:cNvPr>
                <p:cNvPicPr/>
                <p:nvPr/>
              </p:nvPicPr>
              <p:blipFill>
                <a:blip r:embed="rId210"/>
                <a:stretch>
                  <a:fillRect/>
                </a:stretch>
              </p:blipFill>
              <p:spPr>
                <a:xfrm>
                  <a:off x="4872870" y="2223780"/>
                  <a:ext cx="7272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211">
              <p14:nvContentPartPr>
                <p14:cNvPr id="7271" name="Ink 7270">
                  <a:extLst>
                    <a:ext uri="{FF2B5EF4-FFF2-40B4-BE49-F238E27FC236}">
                      <a16:creationId xmlns:a16="http://schemas.microsoft.com/office/drawing/2014/main" id="{2E0A39B1-8D64-4234-8CCF-9B79BFFEEE8A}"/>
                    </a:ext>
                  </a:extLst>
                </p14:cNvPr>
                <p14:cNvContentPartPr/>
                <p14:nvPr/>
              </p14:nvContentPartPr>
              <p14:xfrm>
                <a:off x="5020830" y="2176260"/>
                <a:ext cx="32760" cy="113760"/>
              </p14:xfrm>
            </p:contentPart>
          </mc:Choice>
          <mc:Fallback xmlns="">
            <p:pic>
              <p:nvPicPr>
                <p:cNvPr id="7271" name="Ink 7270">
                  <a:extLst>
                    <a:ext uri="{FF2B5EF4-FFF2-40B4-BE49-F238E27FC236}">
                      <a16:creationId xmlns:a16="http://schemas.microsoft.com/office/drawing/2014/main" id="{2E0A39B1-8D64-4234-8CCF-9B79BFFEEE8A}"/>
                    </a:ext>
                  </a:extLst>
                </p:cNvPr>
                <p:cNvPicPr/>
                <p:nvPr/>
              </p:nvPicPr>
              <p:blipFill>
                <a:blip r:embed="rId212"/>
                <a:stretch>
                  <a:fillRect/>
                </a:stretch>
              </p:blipFill>
              <p:spPr>
                <a:xfrm>
                  <a:off x="5011830" y="2167620"/>
                  <a:ext cx="504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13">
              <p14:nvContentPartPr>
                <p14:cNvPr id="7272" name="Ink 7271">
                  <a:extLst>
                    <a:ext uri="{FF2B5EF4-FFF2-40B4-BE49-F238E27FC236}">
                      <a16:creationId xmlns:a16="http://schemas.microsoft.com/office/drawing/2014/main" id="{BE42549A-5C0C-4D74-B0B8-9900AECFAD3A}"/>
                    </a:ext>
                  </a:extLst>
                </p14:cNvPr>
                <p14:cNvContentPartPr/>
                <p14:nvPr/>
              </p14:nvContentPartPr>
              <p14:xfrm>
                <a:off x="5070510" y="2266980"/>
                <a:ext cx="25560" cy="15480"/>
              </p14:xfrm>
            </p:contentPart>
          </mc:Choice>
          <mc:Fallback xmlns="">
            <p:pic>
              <p:nvPicPr>
                <p:cNvPr id="7272" name="Ink 7271">
                  <a:extLst>
                    <a:ext uri="{FF2B5EF4-FFF2-40B4-BE49-F238E27FC236}">
                      <a16:creationId xmlns:a16="http://schemas.microsoft.com/office/drawing/2014/main" id="{BE42549A-5C0C-4D74-B0B8-9900AECFAD3A}"/>
                    </a:ext>
                  </a:extLst>
                </p:cNvPr>
                <p:cNvPicPr/>
                <p:nvPr/>
              </p:nvPicPr>
              <p:blipFill>
                <a:blip r:embed="rId214"/>
                <a:stretch>
                  <a:fillRect/>
                </a:stretch>
              </p:blipFill>
              <p:spPr>
                <a:xfrm>
                  <a:off x="5061510" y="2258340"/>
                  <a:ext cx="432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215">
              <p14:nvContentPartPr>
                <p14:cNvPr id="7273" name="Ink 7272">
                  <a:extLst>
                    <a:ext uri="{FF2B5EF4-FFF2-40B4-BE49-F238E27FC236}">
                      <a16:creationId xmlns:a16="http://schemas.microsoft.com/office/drawing/2014/main" id="{D74B104B-6BE7-4052-880E-01418A03E45D}"/>
                    </a:ext>
                  </a:extLst>
                </p14:cNvPr>
                <p14:cNvContentPartPr/>
                <p14:nvPr/>
              </p14:nvContentPartPr>
              <p14:xfrm>
                <a:off x="5132070" y="2180220"/>
                <a:ext cx="70560" cy="98640"/>
              </p14:xfrm>
            </p:contentPart>
          </mc:Choice>
          <mc:Fallback xmlns="">
            <p:pic>
              <p:nvPicPr>
                <p:cNvPr id="7273" name="Ink 7272">
                  <a:extLst>
                    <a:ext uri="{FF2B5EF4-FFF2-40B4-BE49-F238E27FC236}">
                      <a16:creationId xmlns:a16="http://schemas.microsoft.com/office/drawing/2014/main" id="{D74B104B-6BE7-4052-880E-01418A03E45D}"/>
                    </a:ext>
                  </a:extLst>
                </p:cNvPr>
                <p:cNvPicPr/>
                <p:nvPr/>
              </p:nvPicPr>
              <p:blipFill>
                <a:blip r:embed="rId216"/>
                <a:stretch>
                  <a:fillRect/>
                </a:stretch>
              </p:blipFill>
              <p:spPr>
                <a:xfrm>
                  <a:off x="5123430" y="2171580"/>
                  <a:ext cx="8820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217">
              <p14:nvContentPartPr>
                <p14:cNvPr id="7275" name="Ink 7274">
                  <a:extLst>
                    <a:ext uri="{FF2B5EF4-FFF2-40B4-BE49-F238E27FC236}">
                      <a16:creationId xmlns:a16="http://schemas.microsoft.com/office/drawing/2014/main" id="{A9E9099B-3A84-4F29-AE4D-D6A5BFEAC468}"/>
                    </a:ext>
                  </a:extLst>
                </p14:cNvPr>
                <p14:cNvContentPartPr/>
                <p14:nvPr/>
              </p14:nvContentPartPr>
              <p14:xfrm>
                <a:off x="5287950" y="2174100"/>
                <a:ext cx="86040" cy="112320"/>
              </p14:xfrm>
            </p:contentPart>
          </mc:Choice>
          <mc:Fallback xmlns="">
            <p:pic>
              <p:nvPicPr>
                <p:cNvPr id="7275" name="Ink 7274">
                  <a:extLst>
                    <a:ext uri="{FF2B5EF4-FFF2-40B4-BE49-F238E27FC236}">
                      <a16:creationId xmlns:a16="http://schemas.microsoft.com/office/drawing/2014/main" id="{A9E9099B-3A84-4F29-AE4D-D6A5BFEAC468}"/>
                    </a:ext>
                  </a:extLst>
                </p:cNvPr>
                <p:cNvPicPr/>
                <p:nvPr/>
              </p:nvPicPr>
              <p:blipFill>
                <a:blip r:embed="rId218"/>
                <a:stretch>
                  <a:fillRect/>
                </a:stretch>
              </p:blipFill>
              <p:spPr>
                <a:xfrm>
                  <a:off x="5279310" y="2165100"/>
                  <a:ext cx="1036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19">
              <p14:nvContentPartPr>
                <p14:cNvPr id="7276" name="Ink 7275">
                  <a:extLst>
                    <a:ext uri="{FF2B5EF4-FFF2-40B4-BE49-F238E27FC236}">
                      <a16:creationId xmlns:a16="http://schemas.microsoft.com/office/drawing/2014/main" id="{AF937887-4ECF-4F80-8260-488A30ED8351}"/>
                    </a:ext>
                  </a:extLst>
                </p14:cNvPr>
                <p14:cNvContentPartPr/>
                <p14:nvPr/>
              </p14:nvContentPartPr>
              <p14:xfrm>
                <a:off x="5299110" y="2167620"/>
                <a:ext cx="74880" cy="102600"/>
              </p14:xfrm>
            </p:contentPart>
          </mc:Choice>
          <mc:Fallback xmlns="">
            <p:pic>
              <p:nvPicPr>
                <p:cNvPr id="7276" name="Ink 7275">
                  <a:extLst>
                    <a:ext uri="{FF2B5EF4-FFF2-40B4-BE49-F238E27FC236}">
                      <a16:creationId xmlns:a16="http://schemas.microsoft.com/office/drawing/2014/main" id="{AF937887-4ECF-4F80-8260-488A30ED8351}"/>
                    </a:ext>
                  </a:extLst>
                </p:cNvPr>
                <p:cNvPicPr/>
                <p:nvPr/>
              </p:nvPicPr>
              <p:blipFill>
                <a:blip r:embed="rId220"/>
                <a:stretch>
                  <a:fillRect/>
                </a:stretch>
              </p:blipFill>
              <p:spPr>
                <a:xfrm>
                  <a:off x="5290470" y="2158980"/>
                  <a:ext cx="92520" cy="120240"/>
                </a:xfrm>
                <a:prstGeom prst="rect">
                  <a:avLst/>
                </a:prstGeom>
              </p:spPr>
            </p:pic>
          </mc:Fallback>
        </mc:AlternateContent>
        <mc:AlternateContent xmlns:mc="http://schemas.openxmlformats.org/markup-compatibility/2006" xmlns:p14="http://schemas.microsoft.com/office/powerpoint/2010/main">
          <mc:Choice Requires="p14">
            <p:contentPart p14:bwMode="auto" r:id="rId221">
              <p14:nvContentPartPr>
                <p14:cNvPr id="7278" name="Ink 7277">
                  <a:extLst>
                    <a:ext uri="{FF2B5EF4-FFF2-40B4-BE49-F238E27FC236}">
                      <a16:creationId xmlns:a16="http://schemas.microsoft.com/office/drawing/2014/main" id="{A8687B5C-CB7A-4DE9-A9E6-57737E6ABC00}"/>
                    </a:ext>
                  </a:extLst>
                </p14:cNvPr>
                <p14:cNvContentPartPr/>
                <p14:nvPr/>
              </p14:nvContentPartPr>
              <p14:xfrm>
                <a:off x="4888710" y="2280660"/>
                <a:ext cx="57240" cy="16200"/>
              </p14:xfrm>
            </p:contentPart>
          </mc:Choice>
          <mc:Fallback xmlns="">
            <p:pic>
              <p:nvPicPr>
                <p:cNvPr id="7278" name="Ink 7277">
                  <a:extLst>
                    <a:ext uri="{FF2B5EF4-FFF2-40B4-BE49-F238E27FC236}">
                      <a16:creationId xmlns:a16="http://schemas.microsoft.com/office/drawing/2014/main" id="{A8687B5C-CB7A-4DE9-A9E6-57737E6ABC00}"/>
                    </a:ext>
                  </a:extLst>
                </p:cNvPr>
                <p:cNvPicPr/>
                <p:nvPr/>
              </p:nvPicPr>
              <p:blipFill>
                <a:blip r:embed="rId222"/>
                <a:stretch>
                  <a:fillRect/>
                </a:stretch>
              </p:blipFill>
              <p:spPr>
                <a:xfrm>
                  <a:off x="4879710" y="2272020"/>
                  <a:ext cx="74880" cy="33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23">
            <p14:nvContentPartPr>
              <p14:cNvPr id="7280" name="Ink 7279">
                <a:extLst>
                  <a:ext uri="{FF2B5EF4-FFF2-40B4-BE49-F238E27FC236}">
                    <a16:creationId xmlns:a16="http://schemas.microsoft.com/office/drawing/2014/main" id="{9E369420-A708-43C7-9474-135B8F4E7C64}"/>
                  </a:ext>
                </a:extLst>
              </p14:cNvPr>
              <p14:cNvContentPartPr/>
              <p14:nvPr/>
            </p14:nvContentPartPr>
            <p14:xfrm>
              <a:off x="5398830" y="2883300"/>
              <a:ext cx="68400" cy="82440"/>
            </p14:xfrm>
          </p:contentPart>
        </mc:Choice>
        <mc:Fallback xmlns="">
          <p:pic>
            <p:nvPicPr>
              <p:cNvPr id="7280" name="Ink 7279">
                <a:extLst>
                  <a:ext uri="{FF2B5EF4-FFF2-40B4-BE49-F238E27FC236}">
                    <a16:creationId xmlns:a16="http://schemas.microsoft.com/office/drawing/2014/main" id="{9E369420-A708-43C7-9474-135B8F4E7C64}"/>
                  </a:ext>
                </a:extLst>
              </p:cNvPr>
              <p:cNvPicPr/>
              <p:nvPr/>
            </p:nvPicPr>
            <p:blipFill>
              <a:blip r:embed="rId224"/>
              <a:stretch>
                <a:fillRect/>
              </a:stretch>
            </p:blipFill>
            <p:spPr>
              <a:xfrm>
                <a:off x="5390190" y="2874300"/>
                <a:ext cx="86040" cy="100080"/>
              </a:xfrm>
              <a:prstGeom prst="rect">
                <a:avLst/>
              </a:prstGeom>
            </p:spPr>
          </p:pic>
        </mc:Fallback>
      </mc:AlternateContent>
      <p:grpSp>
        <p:nvGrpSpPr>
          <p:cNvPr id="7284" name="Group 7283">
            <a:extLst>
              <a:ext uri="{FF2B5EF4-FFF2-40B4-BE49-F238E27FC236}">
                <a16:creationId xmlns:a16="http://schemas.microsoft.com/office/drawing/2014/main" id="{5EC09AC1-8C37-42B9-A318-51C415D8E357}"/>
              </a:ext>
            </a:extLst>
          </p:cNvPr>
          <p:cNvGrpSpPr/>
          <p:nvPr/>
        </p:nvGrpSpPr>
        <p:grpSpPr>
          <a:xfrm>
            <a:off x="5439150" y="2508180"/>
            <a:ext cx="194760" cy="329760"/>
            <a:chOff x="5439150" y="2508180"/>
            <a:chExt cx="194760" cy="329760"/>
          </a:xfrm>
        </p:grpSpPr>
        <mc:AlternateContent xmlns:mc="http://schemas.openxmlformats.org/markup-compatibility/2006" xmlns:p14="http://schemas.microsoft.com/office/powerpoint/2010/main">
          <mc:Choice Requires="p14">
            <p:contentPart p14:bwMode="auto" r:id="rId225">
              <p14:nvContentPartPr>
                <p14:cNvPr id="7281" name="Ink 7280">
                  <a:extLst>
                    <a:ext uri="{FF2B5EF4-FFF2-40B4-BE49-F238E27FC236}">
                      <a16:creationId xmlns:a16="http://schemas.microsoft.com/office/drawing/2014/main" id="{93BFE16E-C9CF-4E1D-8CE8-86B31A706E70}"/>
                    </a:ext>
                  </a:extLst>
                </p14:cNvPr>
                <p14:cNvContentPartPr/>
                <p14:nvPr/>
              </p14:nvContentPartPr>
              <p14:xfrm>
                <a:off x="5448510" y="2508180"/>
                <a:ext cx="185400" cy="329760"/>
              </p14:xfrm>
            </p:contentPart>
          </mc:Choice>
          <mc:Fallback xmlns="">
            <p:pic>
              <p:nvPicPr>
                <p:cNvPr id="7281" name="Ink 7280">
                  <a:extLst>
                    <a:ext uri="{FF2B5EF4-FFF2-40B4-BE49-F238E27FC236}">
                      <a16:creationId xmlns:a16="http://schemas.microsoft.com/office/drawing/2014/main" id="{93BFE16E-C9CF-4E1D-8CE8-86B31A706E70}"/>
                    </a:ext>
                  </a:extLst>
                </p:cNvPr>
                <p:cNvPicPr/>
                <p:nvPr/>
              </p:nvPicPr>
              <p:blipFill>
                <a:blip r:embed="rId226"/>
                <a:stretch>
                  <a:fillRect/>
                </a:stretch>
              </p:blipFill>
              <p:spPr>
                <a:xfrm>
                  <a:off x="5439510" y="2499180"/>
                  <a:ext cx="203040" cy="347400"/>
                </a:xfrm>
                <a:prstGeom prst="rect">
                  <a:avLst/>
                </a:prstGeom>
              </p:spPr>
            </p:pic>
          </mc:Fallback>
        </mc:AlternateContent>
        <mc:AlternateContent xmlns:mc="http://schemas.openxmlformats.org/markup-compatibility/2006" xmlns:p14="http://schemas.microsoft.com/office/powerpoint/2010/main">
          <mc:Choice Requires="p14">
            <p:contentPart p14:bwMode="auto" r:id="rId227">
              <p14:nvContentPartPr>
                <p14:cNvPr id="7282" name="Ink 7281">
                  <a:extLst>
                    <a:ext uri="{FF2B5EF4-FFF2-40B4-BE49-F238E27FC236}">
                      <a16:creationId xmlns:a16="http://schemas.microsoft.com/office/drawing/2014/main" id="{A03DE0E4-107A-4639-8AE5-737948E4D152}"/>
                    </a:ext>
                  </a:extLst>
                </p14:cNvPr>
                <p14:cNvContentPartPr/>
                <p14:nvPr/>
              </p14:nvContentPartPr>
              <p14:xfrm>
                <a:off x="5439150" y="2747940"/>
                <a:ext cx="74520" cy="85320"/>
              </p14:xfrm>
            </p:contentPart>
          </mc:Choice>
          <mc:Fallback xmlns="">
            <p:pic>
              <p:nvPicPr>
                <p:cNvPr id="7282" name="Ink 7281">
                  <a:extLst>
                    <a:ext uri="{FF2B5EF4-FFF2-40B4-BE49-F238E27FC236}">
                      <a16:creationId xmlns:a16="http://schemas.microsoft.com/office/drawing/2014/main" id="{A03DE0E4-107A-4639-8AE5-737948E4D152}"/>
                    </a:ext>
                  </a:extLst>
                </p:cNvPr>
                <p:cNvPicPr/>
                <p:nvPr/>
              </p:nvPicPr>
              <p:blipFill>
                <a:blip r:embed="rId228"/>
                <a:stretch>
                  <a:fillRect/>
                </a:stretch>
              </p:blipFill>
              <p:spPr>
                <a:xfrm>
                  <a:off x="5430150" y="2739300"/>
                  <a:ext cx="92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229">
              <p14:nvContentPartPr>
                <p14:cNvPr id="7283" name="Ink 7282">
                  <a:extLst>
                    <a:ext uri="{FF2B5EF4-FFF2-40B4-BE49-F238E27FC236}">
                      <a16:creationId xmlns:a16="http://schemas.microsoft.com/office/drawing/2014/main" id="{0F2371F2-5E28-4C6A-847B-31DCFF8E2495}"/>
                    </a:ext>
                  </a:extLst>
                </p14:cNvPr>
                <p14:cNvContentPartPr/>
                <p14:nvPr/>
              </p14:nvContentPartPr>
              <p14:xfrm>
                <a:off x="5506110" y="2786100"/>
                <a:ext cx="11520" cy="2880"/>
              </p14:xfrm>
            </p:contentPart>
          </mc:Choice>
          <mc:Fallback xmlns="">
            <p:pic>
              <p:nvPicPr>
                <p:cNvPr id="7283" name="Ink 7282">
                  <a:extLst>
                    <a:ext uri="{FF2B5EF4-FFF2-40B4-BE49-F238E27FC236}">
                      <a16:creationId xmlns:a16="http://schemas.microsoft.com/office/drawing/2014/main" id="{0F2371F2-5E28-4C6A-847B-31DCFF8E2495}"/>
                    </a:ext>
                  </a:extLst>
                </p:cNvPr>
                <p:cNvPicPr/>
                <p:nvPr/>
              </p:nvPicPr>
              <p:blipFill>
                <a:blip r:embed="rId230"/>
                <a:stretch>
                  <a:fillRect/>
                </a:stretch>
              </p:blipFill>
              <p:spPr>
                <a:xfrm>
                  <a:off x="5497110" y="2777460"/>
                  <a:ext cx="29160" cy="20520"/>
                </a:xfrm>
                <a:prstGeom prst="rect">
                  <a:avLst/>
                </a:prstGeom>
              </p:spPr>
            </p:pic>
          </mc:Fallback>
        </mc:AlternateContent>
      </p:grpSp>
      <p:grpSp>
        <p:nvGrpSpPr>
          <p:cNvPr id="7302" name="Group 7301">
            <a:extLst>
              <a:ext uri="{FF2B5EF4-FFF2-40B4-BE49-F238E27FC236}">
                <a16:creationId xmlns:a16="http://schemas.microsoft.com/office/drawing/2014/main" id="{13F44F49-50D2-4909-8F2A-68082930CFC2}"/>
              </a:ext>
            </a:extLst>
          </p:cNvPr>
          <p:cNvGrpSpPr/>
          <p:nvPr/>
        </p:nvGrpSpPr>
        <p:grpSpPr>
          <a:xfrm>
            <a:off x="5671710" y="2375700"/>
            <a:ext cx="1159200" cy="176040"/>
            <a:chOff x="5671710" y="2375700"/>
            <a:chExt cx="1159200" cy="176040"/>
          </a:xfrm>
        </p:grpSpPr>
        <mc:AlternateContent xmlns:mc="http://schemas.openxmlformats.org/markup-compatibility/2006" xmlns:p14="http://schemas.microsoft.com/office/powerpoint/2010/main">
          <mc:Choice Requires="p14">
            <p:contentPart p14:bwMode="auto" r:id="rId231">
              <p14:nvContentPartPr>
                <p14:cNvPr id="7285" name="Ink 7284">
                  <a:extLst>
                    <a:ext uri="{FF2B5EF4-FFF2-40B4-BE49-F238E27FC236}">
                      <a16:creationId xmlns:a16="http://schemas.microsoft.com/office/drawing/2014/main" id="{C5DB9A5E-8C73-4D90-82D0-F11F85E077C6}"/>
                    </a:ext>
                  </a:extLst>
                </p14:cNvPr>
                <p14:cNvContentPartPr/>
                <p14:nvPr/>
              </p14:nvContentPartPr>
              <p14:xfrm>
                <a:off x="5671710" y="2432940"/>
                <a:ext cx="94680" cy="109080"/>
              </p14:xfrm>
            </p:contentPart>
          </mc:Choice>
          <mc:Fallback xmlns="">
            <p:pic>
              <p:nvPicPr>
                <p:cNvPr id="7285" name="Ink 7284">
                  <a:extLst>
                    <a:ext uri="{FF2B5EF4-FFF2-40B4-BE49-F238E27FC236}">
                      <a16:creationId xmlns:a16="http://schemas.microsoft.com/office/drawing/2014/main" id="{C5DB9A5E-8C73-4D90-82D0-F11F85E077C6}"/>
                    </a:ext>
                  </a:extLst>
                </p:cNvPr>
                <p:cNvPicPr/>
                <p:nvPr/>
              </p:nvPicPr>
              <p:blipFill>
                <a:blip r:embed="rId232"/>
                <a:stretch>
                  <a:fillRect/>
                </a:stretch>
              </p:blipFill>
              <p:spPr>
                <a:xfrm>
                  <a:off x="5663070" y="2424300"/>
                  <a:ext cx="11232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286" name="Ink 7285">
                  <a:extLst>
                    <a:ext uri="{FF2B5EF4-FFF2-40B4-BE49-F238E27FC236}">
                      <a16:creationId xmlns:a16="http://schemas.microsoft.com/office/drawing/2014/main" id="{FF2579DD-B2E5-4ECE-861B-617693C7B38C}"/>
                    </a:ext>
                  </a:extLst>
                </p14:cNvPr>
                <p14:cNvContentPartPr/>
                <p14:nvPr/>
              </p14:nvContentPartPr>
              <p14:xfrm>
                <a:off x="5812470" y="2483340"/>
                <a:ext cx="5040" cy="60480"/>
              </p14:xfrm>
            </p:contentPart>
          </mc:Choice>
          <mc:Fallback xmlns="">
            <p:pic>
              <p:nvPicPr>
                <p:cNvPr id="7286" name="Ink 7285">
                  <a:extLst>
                    <a:ext uri="{FF2B5EF4-FFF2-40B4-BE49-F238E27FC236}">
                      <a16:creationId xmlns:a16="http://schemas.microsoft.com/office/drawing/2014/main" id="{FF2579DD-B2E5-4ECE-861B-617693C7B38C}"/>
                    </a:ext>
                  </a:extLst>
                </p:cNvPr>
                <p:cNvPicPr/>
                <p:nvPr/>
              </p:nvPicPr>
              <p:blipFill>
                <a:blip r:embed="rId234"/>
                <a:stretch>
                  <a:fillRect/>
                </a:stretch>
              </p:blipFill>
              <p:spPr>
                <a:xfrm>
                  <a:off x="5803830" y="2474340"/>
                  <a:ext cx="2268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287" name="Ink 7286">
                  <a:extLst>
                    <a:ext uri="{FF2B5EF4-FFF2-40B4-BE49-F238E27FC236}">
                      <a16:creationId xmlns:a16="http://schemas.microsoft.com/office/drawing/2014/main" id="{F9B55D6B-A39B-42A0-AEB9-E3F632D59399}"/>
                    </a:ext>
                  </a:extLst>
                </p14:cNvPr>
                <p14:cNvContentPartPr/>
                <p14:nvPr/>
              </p14:nvContentPartPr>
              <p14:xfrm>
                <a:off x="5802750" y="2435460"/>
                <a:ext cx="360" cy="5760"/>
              </p14:xfrm>
            </p:contentPart>
          </mc:Choice>
          <mc:Fallback xmlns="">
            <p:pic>
              <p:nvPicPr>
                <p:cNvPr id="7287" name="Ink 7286">
                  <a:extLst>
                    <a:ext uri="{FF2B5EF4-FFF2-40B4-BE49-F238E27FC236}">
                      <a16:creationId xmlns:a16="http://schemas.microsoft.com/office/drawing/2014/main" id="{F9B55D6B-A39B-42A0-AEB9-E3F632D59399}"/>
                    </a:ext>
                  </a:extLst>
                </p:cNvPr>
                <p:cNvPicPr/>
                <p:nvPr/>
              </p:nvPicPr>
              <p:blipFill>
                <a:blip r:embed="rId79"/>
                <a:stretch>
                  <a:fillRect/>
                </a:stretch>
              </p:blipFill>
              <p:spPr>
                <a:xfrm>
                  <a:off x="5793750" y="2426820"/>
                  <a:ext cx="18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7288" name="Ink 7287">
                  <a:extLst>
                    <a:ext uri="{FF2B5EF4-FFF2-40B4-BE49-F238E27FC236}">
                      <a16:creationId xmlns:a16="http://schemas.microsoft.com/office/drawing/2014/main" id="{067F0E16-4772-4515-9A26-184633A71ECE}"/>
                    </a:ext>
                  </a:extLst>
                </p14:cNvPr>
                <p14:cNvContentPartPr/>
                <p14:nvPr/>
              </p14:nvContentPartPr>
              <p14:xfrm>
                <a:off x="5851710" y="2475420"/>
                <a:ext cx="65880" cy="66960"/>
              </p14:xfrm>
            </p:contentPart>
          </mc:Choice>
          <mc:Fallback xmlns="">
            <p:pic>
              <p:nvPicPr>
                <p:cNvPr id="7288" name="Ink 7287">
                  <a:extLst>
                    <a:ext uri="{FF2B5EF4-FFF2-40B4-BE49-F238E27FC236}">
                      <a16:creationId xmlns:a16="http://schemas.microsoft.com/office/drawing/2014/main" id="{067F0E16-4772-4515-9A26-184633A71ECE}"/>
                    </a:ext>
                  </a:extLst>
                </p:cNvPr>
                <p:cNvPicPr/>
                <p:nvPr/>
              </p:nvPicPr>
              <p:blipFill>
                <a:blip r:embed="rId237"/>
                <a:stretch>
                  <a:fillRect/>
                </a:stretch>
              </p:blipFill>
              <p:spPr>
                <a:xfrm>
                  <a:off x="5842710" y="2466420"/>
                  <a:ext cx="835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7290" name="Ink 7289">
                  <a:extLst>
                    <a:ext uri="{FF2B5EF4-FFF2-40B4-BE49-F238E27FC236}">
                      <a16:creationId xmlns:a16="http://schemas.microsoft.com/office/drawing/2014/main" id="{7A9782D4-8F30-4B4C-9D08-A2E7ACFD07D0}"/>
                    </a:ext>
                  </a:extLst>
                </p14:cNvPr>
                <p14:cNvContentPartPr/>
                <p14:nvPr/>
              </p14:nvContentPartPr>
              <p14:xfrm>
                <a:off x="5976270" y="2411700"/>
                <a:ext cx="69120" cy="136080"/>
              </p14:xfrm>
            </p:contentPart>
          </mc:Choice>
          <mc:Fallback xmlns="">
            <p:pic>
              <p:nvPicPr>
                <p:cNvPr id="7290" name="Ink 7289">
                  <a:extLst>
                    <a:ext uri="{FF2B5EF4-FFF2-40B4-BE49-F238E27FC236}">
                      <a16:creationId xmlns:a16="http://schemas.microsoft.com/office/drawing/2014/main" id="{7A9782D4-8F30-4B4C-9D08-A2E7ACFD07D0}"/>
                    </a:ext>
                  </a:extLst>
                </p:cNvPr>
                <p:cNvPicPr/>
                <p:nvPr/>
              </p:nvPicPr>
              <p:blipFill>
                <a:blip r:embed="rId239"/>
                <a:stretch>
                  <a:fillRect/>
                </a:stretch>
              </p:blipFill>
              <p:spPr>
                <a:xfrm>
                  <a:off x="5967630" y="2402700"/>
                  <a:ext cx="8676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7291" name="Ink 7290">
                  <a:extLst>
                    <a:ext uri="{FF2B5EF4-FFF2-40B4-BE49-F238E27FC236}">
                      <a16:creationId xmlns:a16="http://schemas.microsoft.com/office/drawing/2014/main" id="{3017DB61-074F-489C-99ED-B319EB6F23A8}"/>
                    </a:ext>
                  </a:extLst>
                </p14:cNvPr>
                <p14:cNvContentPartPr/>
                <p14:nvPr/>
              </p14:nvContentPartPr>
              <p14:xfrm>
                <a:off x="6051150" y="2482980"/>
                <a:ext cx="57600" cy="68760"/>
              </p14:xfrm>
            </p:contentPart>
          </mc:Choice>
          <mc:Fallback xmlns="">
            <p:pic>
              <p:nvPicPr>
                <p:cNvPr id="7291" name="Ink 7290">
                  <a:extLst>
                    <a:ext uri="{FF2B5EF4-FFF2-40B4-BE49-F238E27FC236}">
                      <a16:creationId xmlns:a16="http://schemas.microsoft.com/office/drawing/2014/main" id="{3017DB61-074F-489C-99ED-B319EB6F23A8}"/>
                    </a:ext>
                  </a:extLst>
                </p:cNvPr>
                <p:cNvPicPr/>
                <p:nvPr/>
              </p:nvPicPr>
              <p:blipFill>
                <a:blip r:embed="rId241"/>
                <a:stretch>
                  <a:fillRect/>
                </a:stretch>
              </p:blipFill>
              <p:spPr>
                <a:xfrm>
                  <a:off x="6042150" y="2474340"/>
                  <a:ext cx="7524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7292" name="Ink 7291">
                  <a:extLst>
                    <a:ext uri="{FF2B5EF4-FFF2-40B4-BE49-F238E27FC236}">
                      <a16:creationId xmlns:a16="http://schemas.microsoft.com/office/drawing/2014/main" id="{86576BDC-5E9C-4F75-BC00-9804CD2522B8}"/>
                    </a:ext>
                  </a:extLst>
                </p14:cNvPr>
                <p14:cNvContentPartPr/>
                <p14:nvPr/>
              </p14:nvContentPartPr>
              <p14:xfrm>
                <a:off x="6119910" y="2486580"/>
                <a:ext cx="75600" cy="48240"/>
              </p14:xfrm>
            </p:contentPart>
          </mc:Choice>
          <mc:Fallback xmlns="">
            <p:pic>
              <p:nvPicPr>
                <p:cNvPr id="7292" name="Ink 7291">
                  <a:extLst>
                    <a:ext uri="{FF2B5EF4-FFF2-40B4-BE49-F238E27FC236}">
                      <a16:creationId xmlns:a16="http://schemas.microsoft.com/office/drawing/2014/main" id="{86576BDC-5E9C-4F75-BC00-9804CD2522B8}"/>
                    </a:ext>
                  </a:extLst>
                </p:cNvPr>
                <p:cNvPicPr/>
                <p:nvPr/>
              </p:nvPicPr>
              <p:blipFill>
                <a:blip r:embed="rId243"/>
                <a:stretch>
                  <a:fillRect/>
                </a:stretch>
              </p:blipFill>
              <p:spPr>
                <a:xfrm>
                  <a:off x="6110910" y="2477940"/>
                  <a:ext cx="9324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7293" name="Ink 7292">
                  <a:extLst>
                    <a:ext uri="{FF2B5EF4-FFF2-40B4-BE49-F238E27FC236}">
                      <a16:creationId xmlns:a16="http://schemas.microsoft.com/office/drawing/2014/main" id="{4C120576-E2EB-4110-B357-B249153335C0}"/>
                    </a:ext>
                  </a:extLst>
                </p14:cNvPr>
                <p14:cNvContentPartPr/>
                <p14:nvPr/>
              </p14:nvContentPartPr>
              <p14:xfrm>
                <a:off x="6230070" y="2424660"/>
                <a:ext cx="69480" cy="107280"/>
              </p14:xfrm>
            </p:contentPart>
          </mc:Choice>
          <mc:Fallback xmlns="">
            <p:pic>
              <p:nvPicPr>
                <p:cNvPr id="7293" name="Ink 7292">
                  <a:extLst>
                    <a:ext uri="{FF2B5EF4-FFF2-40B4-BE49-F238E27FC236}">
                      <a16:creationId xmlns:a16="http://schemas.microsoft.com/office/drawing/2014/main" id="{4C120576-E2EB-4110-B357-B249153335C0}"/>
                    </a:ext>
                  </a:extLst>
                </p:cNvPr>
                <p:cNvPicPr/>
                <p:nvPr/>
              </p:nvPicPr>
              <p:blipFill>
                <a:blip r:embed="rId245"/>
                <a:stretch>
                  <a:fillRect/>
                </a:stretch>
              </p:blipFill>
              <p:spPr>
                <a:xfrm>
                  <a:off x="6221070" y="2416020"/>
                  <a:ext cx="8712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7294" name="Ink 7293">
                  <a:extLst>
                    <a:ext uri="{FF2B5EF4-FFF2-40B4-BE49-F238E27FC236}">
                      <a16:creationId xmlns:a16="http://schemas.microsoft.com/office/drawing/2014/main" id="{ED9B41B9-0892-4528-A948-BAF42F0B894A}"/>
                    </a:ext>
                  </a:extLst>
                </p14:cNvPr>
                <p14:cNvContentPartPr/>
                <p14:nvPr/>
              </p14:nvContentPartPr>
              <p14:xfrm>
                <a:off x="6255270" y="2485860"/>
                <a:ext cx="46080" cy="60120"/>
              </p14:xfrm>
            </p:contentPart>
          </mc:Choice>
          <mc:Fallback xmlns="">
            <p:pic>
              <p:nvPicPr>
                <p:cNvPr id="7294" name="Ink 7293">
                  <a:extLst>
                    <a:ext uri="{FF2B5EF4-FFF2-40B4-BE49-F238E27FC236}">
                      <a16:creationId xmlns:a16="http://schemas.microsoft.com/office/drawing/2014/main" id="{ED9B41B9-0892-4528-A948-BAF42F0B894A}"/>
                    </a:ext>
                  </a:extLst>
                </p:cNvPr>
                <p:cNvPicPr/>
                <p:nvPr/>
              </p:nvPicPr>
              <p:blipFill>
                <a:blip r:embed="rId247"/>
                <a:stretch>
                  <a:fillRect/>
                </a:stretch>
              </p:blipFill>
              <p:spPr>
                <a:xfrm>
                  <a:off x="6246630" y="2476860"/>
                  <a:ext cx="63720" cy="7776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7295" name="Ink 7294">
                  <a:extLst>
                    <a:ext uri="{FF2B5EF4-FFF2-40B4-BE49-F238E27FC236}">
                      <a16:creationId xmlns:a16="http://schemas.microsoft.com/office/drawing/2014/main" id="{F0E17656-5B2D-43F0-BF62-4E7ABF21C89A}"/>
                    </a:ext>
                  </a:extLst>
                </p14:cNvPr>
                <p14:cNvContentPartPr/>
                <p14:nvPr/>
              </p14:nvContentPartPr>
              <p14:xfrm>
                <a:off x="6355710" y="2489820"/>
                <a:ext cx="56880" cy="8280"/>
              </p14:xfrm>
            </p:contentPart>
          </mc:Choice>
          <mc:Fallback xmlns="">
            <p:pic>
              <p:nvPicPr>
                <p:cNvPr id="7295" name="Ink 7294">
                  <a:extLst>
                    <a:ext uri="{FF2B5EF4-FFF2-40B4-BE49-F238E27FC236}">
                      <a16:creationId xmlns:a16="http://schemas.microsoft.com/office/drawing/2014/main" id="{F0E17656-5B2D-43F0-BF62-4E7ABF21C89A}"/>
                    </a:ext>
                  </a:extLst>
                </p:cNvPr>
                <p:cNvPicPr/>
                <p:nvPr/>
              </p:nvPicPr>
              <p:blipFill>
                <a:blip r:embed="rId249"/>
                <a:stretch>
                  <a:fillRect/>
                </a:stretch>
              </p:blipFill>
              <p:spPr>
                <a:xfrm>
                  <a:off x="6346710" y="2480820"/>
                  <a:ext cx="745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7296" name="Ink 7295">
                  <a:extLst>
                    <a:ext uri="{FF2B5EF4-FFF2-40B4-BE49-F238E27FC236}">
                      <a16:creationId xmlns:a16="http://schemas.microsoft.com/office/drawing/2014/main" id="{A68D13C0-60EB-45D6-BFCB-1BB21844F2AC}"/>
                    </a:ext>
                  </a:extLst>
                </p14:cNvPr>
                <p14:cNvContentPartPr/>
                <p14:nvPr/>
              </p14:nvContentPartPr>
              <p14:xfrm>
                <a:off x="6369390" y="2459220"/>
                <a:ext cx="61560" cy="6120"/>
              </p14:xfrm>
            </p:contentPart>
          </mc:Choice>
          <mc:Fallback xmlns="">
            <p:pic>
              <p:nvPicPr>
                <p:cNvPr id="7296" name="Ink 7295">
                  <a:extLst>
                    <a:ext uri="{FF2B5EF4-FFF2-40B4-BE49-F238E27FC236}">
                      <a16:creationId xmlns:a16="http://schemas.microsoft.com/office/drawing/2014/main" id="{A68D13C0-60EB-45D6-BFCB-1BB21844F2AC}"/>
                    </a:ext>
                  </a:extLst>
                </p:cNvPr>
                <p:cNvPicPr/>
                <p:nvPr/>
              </p:nvPicPr>
              <p:blipFill>
                <a:blip r:embed="rId251"/>
                <a:stretch>
                  <a:fillRect/>
                </a:stretch>
              </p:blipFill>
              <p:spPr>
                <a:xfrm>
                  <a:off x="6360750" y="2450580"/>
                  <a:ext cx="7920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7298" name="Ink 7297">
                  <a:extLst>
                    <a:ext uri="{FF2B5EF4-FFF2-40B4-BE49-F238E27FC236}">
                      <a16:creationId xmlns:a16="http://schemas.microsoft.com/office/drawing/2014/main" id="{58AB0E4B-B78A-4242-A3BF-CFAF804C7677}"/>
                    </a:ext>
                  </a:extLst>
                </p14:cNvPr>
                <p14:cNvContentPartPr/>
                <p14:nvPr/>
              </p14:nvContentPartPr>
              <p14:xfrm>
                <a:off x="6466590" y="2390820"/>
                <a:ext cx="74880" cy="115200"/>
              </p14:xfrm>
            </p:contentPart>
          </mc:Choice>
          <mc:Fallback xmlns="">
            <p:pic>
              <p:nvPicPr>
                <p:cNvPr id="7298" name="Ink 7297">
                  <a:extLst>
                    <a:ext uri="{FF2B5EF4-FFF2-40B4-BE49-F238E27FC236}">
                      <a16:creationId xmlns:a16="http://schemas.microsoft.com/office/drawing/2014/main" id="{58AB0E4B-B78A-4242-A3BF-CFAF804C7677}"/>
                    </a:ext>
                  </a:extLst>
                </p:cNvPr>
                <p:cNvPicPr/>
                <p:nvPr/>
              </p:nvPicPr>
              <p:blipFill>
                <a:blip r:embed="rId253"/>
                <a:stretch>
                  <a:fillRect/>
                </a:stretch>
              </p:blipFill>
              <p:spPr>
                <a:xfrm>
                  <a:off x="6457590" y="2381820"/>
                  <a:ext cx="92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7299" name="Ink 7298">
                  <a:extLst>
                    <a:ext uri="{FF2B5EF4-FFF2-40B4-BE49-F238E27FC236}">
                      <a16:creationId xmlns:a16="http://schemas.microsoft.com/office/drawing/2014/main" id="{D91B0968-0F5B-4023-A0D2-381C9F9C78A4}"/>
                    </a:ext>
                  </a:extLst>
                </p14:cNvPr>
                <p14:cNvContentPartPr/>
                <p14:nvPr/>
              </p14:nvContentPartPr>
              <p14:xfrm>
                <a:off x="6573150" y="2479380"/>
                <a:ext cx="25920" cy="18720"/>
              </p14:xfrm>
            </p:contentPart>
          </mc:Choice>
          <mc:Fallback xmlns="">
            <p:pic>
              <p:nvPicPr>
                <p:cNvPr id="7299" name="Ink 7298">
                  <a:extLst>
                    <a:ext uri="{FF2B5EF4-FFF2-40B4-BE49-F238E27FC236}">
                      <a16:creationId xmlns:a16="http://schemas.microsoft.com/office/drawing/2014/main" id="{D91B0968-0F5B-4023-A0D2-381C9F9C78A4}"/>
                    </a:ext>
                  </a:extLst>
                </p:cNvPr>
                <p:cNvPicPr/>
                <p:nvPr/>
              </p:nvPicPr>
              <p:blipFill>
                <a:blip r:embed="rId255"/>
                <a:stretch>
                  <a:fillRect/>
                </a:stretch>
              </p:blipFill>
              <p:spPr>
                <a:xfrm>
                  <a:off x="6564510" y="2470380"/>
                  <a:ext cx="4356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7300" name="Ink 7299">
                  <a:extLst>
                    <a:ext uri="{FF2B5EF4-FFF2-40B4-BE49-F238E27FC236}">
                      <a16:creationId xmlns:a16="http://schemas.microsoft.com/office/drawing/2014/main" id="{C190B24D-8AE8-4371-878B-377C3C8D4B11}"/>
                    </a:ext>
                  </a:extLst>
                </p14:cNvPr>
                <p14:cNvContentPartPr/>
                <p14:nvPr/>
              </p14:nvContentPartPr>
              <p14:xfrm>
                <a:off x="6627510" y="2396940"/>
                <a:ext cx="70200" cy="97920"/>
              </p14:xfrm>
            </p:contentPart>
          </mc:Choice>
          <mc:Fallback xmlns="">
            <p:pic>
              <p:nvPicPr>
                <p:cNvPr id="7300" name="Ink 7299">
                  <a:extLst>
                    <a:ext uri="{FF2B5EF4-FFF2-40B4-BE49-F238E27FC236}">
                      <a16:creationId xmlns:a16="http://schemas.microsoft.com/office/drawing/2014/main" id="{C190B24D-8AE8-4371-878B-377C3C8D4B11}"/>
                    </a:ext>
                  </a:extLst>
                </p:cNvPr>
                <p:cNvPicPr/>
                <p:nvPr/>
              </p:nvPicPr>
              <p:blipFill>
                <a:blip r:embed="rId257"/>
                <a:stretch>
                  <a:fillRect/>
                </a:stretch>
              </p:blipFill>
              <p:spPr>
                <a:xfrm>
                  <a:off x="6618510" y="2388300"/>
                  <a:ext cx="87840" cy="11556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7301" name="Ink 7300">
                  <a:extLst>
                    <a:ext uri="{FF2B5EF4-FFF2-40B4-BE49-F238E27FC236}">
                      <a16:creationId xmlns:a16="http://schemas.microsoft.com/office/drawing/2014/main" id="{04E8682C-DB0B-4FD5-B456-31C417696C5B}"/>
                    </a:ext>
                  </a:extLst>
                </p14:cNvPr>
                <p14:cNvContentPartPr/>
                <p14:nvPr/>
              </p14:nvContentPartPr>
              <p14:xfrm>
                <a:off x="6749190" y="2375700"/>
                <a:ext cx="81720" cy="109440"/>
              </p14:xfrm>
            </p:contentPart>
          </mc:Choice>
          <mc:Fallback xmlns="">
            <p:pic>
              <p:nvPicPr>
                <p:cNvPr id="7301" name="Ink 7300">
                  <a:extLst>
                    <a:ext uri="{FF2B5EF4-FFF2-40B4-BE49-F238E27FC236}">
                      <a16:creationId xmlns:a16="http://schemas.microsoft.com/office/drawing/2014/main" id="{04E8682C-DB0B-4FD5-B456-31C417696C5B}"/>
                    </a:ext>
                  </a:extLst>
                </p:cNvPr>
                <p:cNvPicPr/>
                <p:nvPr/>
              </p:nvPicPr>
              <p:blipFill>
                <a:blip r:embed="rId259"/>
                <a:stretch>
                  <a:fillRect/>
                </a:stretch>
              </p:blipFill>
              <p:spPr>
                <a:xfrm>
                  <a:off x="6740190" y="2367060"/>
                  <a:ext cx="99360" cy="127080"/>
                </a:xfrm>
                <a:prstGeom prst="rect">
                  <a:avLst/>
                </a:prstGeom>
              </p:spPr>
            </p:pic>
          </mc:Fallback>
        </mc:AlternateContent>
      </p:grpSp>
      <p:grpSp>
        <p:nvGrpSpPr>
          <p:cNvPr id="7325" name="Group 7324">
            <a:extLst>
              <a:ext uri="{FF2B5EF4-FFF2-40B4-BE49-F238E27FC236}">
                <a16:creationId xmlns:a16="http://schemas.microsoft.com/office/drawing/2014/main" id="{514726A7-A35A-4B74-A0CB-2D2F82ED40C0}"/>
              </a:ext>
            </a:extLst>
          </p:cNvPr>
          <p:cNvGrpSpPr/>
          <p:nvPr/>
        </p:nvGrpSpPr>
        <p:grpSpPr>
          <a:xfrm>
            <a:off x="874890" y="5518500"/>
            <a:ext cx="1988280" cy="291240"/>
            <a:chOff x="874890" y="5518500"/>
            <a:chExt cx="1988280" cy="291240"/>
          </a:xfrm>
        </p:grpSpPr>
        <mc:AlternateContent xmlns:mc="http://schemas.openxmlformats.org/markup-compatibility/2006" xmlns:p14="http://schemas.microsoft.com/office/powerpoint/2010/main">
          <mc:Choice Requires="p14">
            <p:contentPart p14:bwMode="auto" r:id="rId260">
              <p14:nvContentPartPr>
                <p14:cNvPr id="7303" name="Ink 7302">
                  <a:extLst>
                    <a:ext uri="{FF2B5EF4-FFF2-40B4-BE49-F238E27FC236}">
                      <a16:creationId xmlns:a16="http://schemas.microsoft.com/office/drawing/2014/main" id="{68E7E32E-6869-460E-A394-6A0EA4EDF766}"/>
                    </a:ext>
                  </a:extLst>
                </p14:cNvPr>
                <p14:cNvContentPartPr/>
                <p14:nvPr/>
              </p14:nvContentPartPr>
              <p14:xfrm>
                <a:off x="875970" y="5618940"/>
                <a:ext cx="94680" cy="181800"/>
              </p14:xfrm>
            </p:contentPart>
          </mc:Choice>
          <mc:Fallback xmlns="">
            <p:pic>
              <p:nvPicPr>
                <p:cNvPr id="7303" name="Ink 7302">
                  <a:extLst>
                    <a:ext uri="{FF2B5EF4-FFF2-40B4-BE49-F238E27FC236}">
                      <a16:creationId xmlns:a16="http://schemas.microsoft.com/office/drawing/2014/main" id="{68E7E32E-6869-460E-A394-6A0EA4EDF766}"/>
                    </a:ext>
                  </a:extLst>
                </p:cNvPr>
                <p:cNvPicPr/>
                <p:nvPr/>
              </p:nvPicPr>
              <p:blipFill>
                <a:blip r:embed="rId261"/>
                <a:stretch>
                  <a:fillRect/>
                </a:stretch>
              </p:blipFill>
              <p:spPr>
                <a:xfrm>
                  <a:off x="866970" y="5609940"/>
                  <a:ext cx="11232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7304" name="Ink 7303">
                  <a:extLst>
                    <a:ext uri="{FF2B5EF4-FFF2-40B4-BE49-F238E27FC236}">
                      <a16:creationId xmlns:a16="http://schemas.microsoft.com/office/drawing/2014/main" id="{6F839633-C657-4DCB-A74D-2D5FC07190B4}"/>
                    </a:ext>
                  </a:extLst>
                </p14:cNvPr>
                <p14:cNvContentPartPr/>
                <p14:nvPr/>
              </p14:nvContentPartPr>
              <p14:xfrm>
                <a:off x="874890" y="5753220"/>
                <a:ext cx="66960" cy="9000"/>
              </p14:xfrm>
            </p:contentPart>
          </mc:Choice>
          <mc:Fallback xmlns="">
            <p:pic>
              <p:nvPicPr>
                <p:cNvPr id="7304" name="Ink 7303">
                  <a:extLst>
                    <a:ext uri="{FF2B5EF4-FFF2-40B4-BE49-F238E27FC236}">
                      <a16:creationId xmlns:a16="http://schemas.microsoft.com/office/drawing/2014/main" id="{6F839633-C657-4DCB-A74D-2D5FC07190B4}"/>
                    </a:ext>
                  </a:extLst>
                </p:cNvPr>
                <p:cNvPicPr/>
                <p:nvPr/>
              </p:nvPicPr>
              <p:blipFill>
                <a:blip r:embed="rId263"/>
                <a:stretch>
                  <a:fillRect/>
                </a:stretch>
              </p:blipFill>
              <p:spPr>
                <a:xfrm>
                  <a:off x="865890" y="5744580"/>
                  <a:ext cx="846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7306" name="Ink 7305">
                  <a:extLst>
                    <a:ext uri="{FF2B5EF4-FFF2-40B4-BE49-F238E27FC236}">
                      <a16:creationId xmlns:a16="http://schemas.microsoft.com/office/drawing/2014/main" id="{CA1D7A04-557C-40A1-B18D-899234509795}"/>
                    </a:ext>
                  </a:extLst>
                </p14:cNvPr>
                <p14:cNvContentPartPr/>
                <p14:nvPr/>
              </p14:nvContentPartPr>
              <p14:xfrm>
                <a:off x="1048050" y="5621460"/>
                <a:ext cx="107280" cy="174960"/>
              </p14:xfrm>
            </p:contentPart>
          </mc:Choice>
          <mc:Fallback xmlns="">
            <p:pic>
              <p:nvPicPr>
                <p:cNvPr id="7306" name="Ink 7305">
                  <a:extLst>
                    <a:ext uri="{FF2B5EF4-FFF2-40B4-BE49-F238E27FC236}">
                      <a16:creationId xmlns:a16="http://schemas.microsoft.com/office/drawing/2014/main" id="{CA1D7A04-557C-40A1-B18D-899234509795}"/>
                    </a:ext>
                  </a:extLst>
                </p:cNvPr>
                <p:cNvPicPr/>
                <p:nvPr/>
              </p:nvPicPr>
              <p:blipFill>
                <a:blip r:embed="rId265"/>
                <a:stretch>
                  <a:fillRect/>
                </a:stretch>
              </p:blipFill>
              <p:spPr>
                <a:xfrm>
                  <a:off x="1039410" y="5612460"/>
                  <a:ext cx="12492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7308" name="Ink 7307">
                  <a:extLst>
                    <a:ext uri="{FF2B5EF4-FFF2-40B4-BE49-F238E27FC236}">
                      <a16:creationId xmlns:a16="http://schemas.microsoft.com/office/drawing/2014/main" id="{0EAC44EF-A147-49A4-B1A3-DE9673C025D9}"/>
                    </a:ext>
                  </a:extLst>
                </p14:cNvPr>
                <p14:cNvContentPartPr/>
                <p14:nvPr/>
              </p14:nvContentPartPr>
              <p14:xfrm>
                <a:off x="1294650" y="5619300"/>
                <a:ext cx="79200" cy="180720"/>
              </p14:xfrm>
            </p:contentPart>
          </mc:Choice>
          <mc:Fallback xmlns="">
            <p:pic>
              <p:nvPicPr>
                <p:cNvPr id="7308" name="Ink 7307">
                  <a:extLst>
                    <a:ext uri="{FF2B5EF4-FFF2-40B4-BE49-F238E27FC236}">
                      <a16:creationId xmlns:a16="http://schemas.microsoft.com/office/drawing/2014/main" id="{0EAC44EF-A147-49A4-B1A3-DE9673C025D9}"/>
                    </a:ext>
                  </a:extLst>
                </p:cNvPr>
                <p:cNvPicPr/>
                <p:nvPr/>
              </p:nvPicPr>
              <p:blipFill>
                <a:blip r:embed="rId267"/>
                <a:stretch>
                  <a:fillRect/>
                </a:stretch>
              </p:blipFill>
              <p:spPr>
                <a:xfrm>
                  <a:off x="1286010" y="5610300"/>
                  <a:ext cx="9684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7309" name="Ink 7308">
                  <a:extLst>
                    <a:ext uri="{FF2B5EF4-FFF2-40B4-BE49-F238E27FC236}">
                      <a16:creationId xmlns:a16="http://schemas.microsoft.com/office/drawing/2014/main" id="{45573F6D-C3D7-41ED-9724-2AD186FCCD79}"/>
                    </a:ext>
                  </a:extLst>
                </p14:cNvPr>
                <p14:cNvContentPartPr/>
                <p14:nvPr/>
              </p14:nvContentPartPr>
              <p14:xfrm>
                <a:off x="1452330" y="5701020"/>
                <a:ext cx="19080" cy="83520"/>
              </p14:xfrm>
            </p:contentPart>
          </mc:Choice>
          <mc:Fallback xmlns="">
            <p:pic>
              <p:nvPicPr>
                <p:cNvPr id="7309" name="Ink 7308">
                  <a:extLst>
                    <a:ext uri="{FF2B5EF4-FFF2-40B4-BE49-F238E27FC236}">
                      <a16:creationId xmlns:a16="http://schemas.microsoft.com/office/drawing/2014/main" id="{45573F6D-C3D7-41ED-9724-2AD186FCCD79}"/>
                    </a:ext>
                  </a:extLst>
                </p:cNvPr>
                <p:cNvPicPr/>
                <p:nvPr/>
              </p:nvPicPr>
              <p:blipFill>
                <a:blip r:embed="rId269"/>
                <a:stretch>
                  <a:fillRect/>
                </a:stretch>
              </p:blipFill>
              <p:spPr>
                <a:xfrm>
                  <a:off x="1443330" y="5692380"/>
                  <a:ext cx="3672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7310" name="Ink 7309">
                  <a:extLst>
                    <a:ext uri="{FF2B5EF4-FFF2-40B4-BE49-F238E27FC236}">
                      <a16:creationId xmlns:a16="http://schemas.microsoft.com/office/drawing/2014/main" id="{122A00C8-0C51-4AF9-9FA5-703D2238338C}"/>
                    </a:ext>
                  </a:extLst>
                </p14:cNvPr>
                <p14:cNvContentPartPr/>
                <p14:nvPr/>
              </p14:nvContentPartPr>
              <p14:xfrm>
                <a:off x="1431090" y="5658900"/>
                <a:ext cx="11520" cy="10800"/>
              </p14:xfrm>
            </p:contentPart>
          </mc:Choice>
          <mc:Fallback xmlns="">
            <p:pic>
              <p:nvPicPr>
                <p:cNvPr id="7310" name="Ink 7309">
                  <a:extLst>
                    <a:ext uri="{FF2B5EF4-FFF2-40B4-BE49-F238E27FC236}">
                      <a16:creationId xmlns:a16="http://schemas.microsoft.com/office/drawing/2014/main" id="{122A00C8-0C51-4AF9-9FA5-703D2238338C}"/>
                    </a:ext>
                  </a:extLst>
                </p:cNvPr>
                <p:cNvPicPr/>
                <p:nvPr/>
              </p:nvPicPr>
              <p:blipFill>
                <a:blip r:embed="rId271"/>
                <a:stretch>
                  <a:fillRect/>
                </a:stretch>
              </p:blipFill>
              <p:spPr>
                <a:xfrm>
                  <a:off x="1422450" y="5650260"/>
                  <a:ext cx="2916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7311" name="Ink 7310">
                  <a:extLst>
                    <a:ext uri="{FF2B5EF4-FFF2-40B4-BE49-F238E27FC236}">
                      <a16:creationId xmlns:a16="http://schemas.microsoft.com/office/drawing/2014/main" id="{F8FDE9B0-870A-42E0-B2A9-B741C469A478}"/>
                    </a:ext>
                  </a:extLst>
                </p14:cNvPr>
                <p14:cNvContentPartPr/>
                <p14:nvPr/>
              </p14:nvContentPartPr>
              <p14:xfrm>
                <a:off x="1544850" y="5629380"/>
                <a:ext cx="97920" cy="159480"/>
              </p14:xfrm>
            </p:contentPart>
          </mc:Choice>
          <mc:Fallback xmlns="">
            <p:pic>
              <p:nvPicPr>
                <p:cNvPr id="7311" name="Ink 7310">
                  <a:extLst>
                    <a:ext uri="{FF2B5EF4-FFF2-40B4-BE49-F238E27FC236}">
                      <a16:creationId xmlns:a16="http://schemas.microsoft.com/office/drawing/2014/main" id="{F8FDE9B0-870A-42E0-B2A9-B741C469A478}"/>
                    </a:ext>
                  </a:extLst>
                </p:cNvPr>
                <p:cNvPicPr/>
                <p:nvPr/>
              </p:nvPicPr>
              <p:blipFill>
                <a:blip r:embed="rId273"/>
                <a:stretch>
                  <a:fillRect/>
                </a:stretch>
              </p:blipFill>
              <p:spPr>
                <a:xfrm>
                  <a:off x="1535850" y="5620740"/>
                  <a:ext cx="11556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7312" name="Ink 7311">
                  <a:extLst>
                    <a:ext uri="{FF2B5EF4-FFF2-40B4-BE49-F238E27FC236}">
                      <a16:creationId xmlns:a16="http://schemas.microsoft.com/office/drawing/2014/main" id="{99C0FAF0-CA5E-481A-A6AB-73EA99594139}"/>
                    </a:ext>
                  </a:extLst>
                </p14:cNvPr>
                <p14:cNvContentPartPr/>
                <p14:nvPr/>
              </p14:nvContentPartPr>
              <p14:xfrm>
                <a:off x="1669410" y="5687340"/>
                <a:ext cx="82080" cy="95040"/>
              </p14:xfrm>
            </p:contentPart>
          </mc:Choice>
          <mc:Fallback xmlns="">
            <p:pic>
              <p:nvPicPr>
                <p:cNvPr id="7312" name="Ink 7311">
                  <a:extLst>
                    <a:ext uri="{FF2B5EF4-FFF2-40B4-BE49-F238E27FC236}">
                      <a16:creationId xmlns:a16="http://schemas.microsoft.com/office/drawing/2014/main" id="{99C0FAF0-CA5E-481A-A6AB-73EA99594139}"/>
                    </a:ext>
                  </a:extLst>
                </p:cNvPr>
                <p:cNvPicPr/>
                <p:nvPr/>
              </p:nvPicPr>
              <p:blipFill>
                <a:blip r:embed="rId275"/>
                <a:stretch>
                  <a:fillRect/>
                </a:stretch>
              </p:blipFill>
              <p:spPr>
                <a:xfrm>
                  <a:off x="1660410" y="5678340"/>
                  <a:ext cx="99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7313" name="Ink 7312">
                  <a:extLst>
                    <a:ext uri="{FF2B5EF4-FFF2-40B4-BE49-F238E27FC236}">
                      <a16:creationId xmlns:a16="http://schemas.microsoft.com/office/drawing/2014/main" id="{F5566461-E922-46C4-A186-19DB475171A2}"/>
                    </a:ext>
                  </a:extLst>
                </p14:cNvPr>
                <p14:cNvContentPartPr/>
                <p14:nvPr/>
              </p14:nvContentPartPr>
              <p14:xfrm>
                <a:off x="1787850" y="5697060"/>
                <a:ext cx="101160" cy="73440"/>
              </p14:xfrm>
            </p:contentPart>
          </mc:Choice>
          <mc:Fallback xmlns="">
            <p:pic>
              <p:nvPicPr>
                <p:cNvPr id="7313" name="Ink 7312">
                  <a:extLst>
                    <a:ext uri="{FF2B5EF4-FFF2-40B4-BE49-F238E27FC236}">
                      <a16:creationId xmlns:a16="http://schemas.microsoft.com/office/drawing/2014/main" id="{F5566461-E922-46C4-A186-19DB475171A2}"/>
                    </a:ext>
                  </a:extLst>
                </p:cNvPr>
                <p:cNvPicPr/>
                <p:nvPr/>
              </p:nvPicPr>
              <p:blipFill>
                <a:blip r:embed="rId277"/>
                <a:stretch>
                  <a:fillRect/>
                </a:stretch>
              </p:blipFill>
              <p:spPr>
                <a:xfrm>
                  <a:off x="1778850" y="5688420"/>
                  <a:ext cx="1188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7315" name="Ink 7314">
                  <a:extLst>
                    <a:ext uri="{FF2B5EF4-FFF2-40B4-BE49-F238E27FC236}">
                      <a16:creationId xmlns:a16="http://schemas.microsoft.com/office/drawing/2014/main" id="{C2D2B420-017D-4134-801A-6CA5830298A9}"/>
                    </a:ext>
                  </a:extLst>
                </p14:cNvPr>
                <p14:cNvContentPartPr/>
                <p14:nvPr/>
              </p14:nvContentPartPr>
              <p14:xfrm>
                <a:off x="2064330" y="5620740"/>
                <a:ext cx="81720" cy="128520"/>
              </p14:xfrm>
            </p:contentPart>
          </mc:Choice>
          <mc:Fallback xmlns="">
            <p:pic>
              <p:nvPicPr>
                <p:cNvPr id="7315" name="Ink 7314">
                  <a:extLst>
                    <a:ext uri="{FF2B5EF4-FFF2-40B4-BE49-F238E27FC236}">
                      <a16:creationId xmlns:a16="http://schemas.microsoft.com/office/drawing/2014/main" id="{C2D2B420-017D-4134-801A-6CA5830298A9}"/>
                    </a:ext>
                  </a:extLst>
                </p:cNvPr>
                <p:cNvPicPr/>
                <p:nvPr/>
              </p:nvPicPr>
              <p:blipFill>
                <a:blip r:embed="rId279"/>
                <a:stretch>
                  <a:fillRect/>
                </a:stretch>
              </p:blipFill>
              <p:spPr>
                <a:xfrm>
                  <a:off x="2055330" y="5611740"/>
                  <a:ext cx="993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7316" name="Ink 7315">
                  <a:extLst>
                    <a:ext uri="{FF2B5EF4-FFF2-40B4-BE49-F238E27FC236}">
                      <a16:creationId xmlns:a16="http://schemas.microsoft.com/office/drawing/2014/main" id="{8478654D-FE50-461C-9D45-A28C1658E766}"/>
                    </a:ext>
                  </a:extLst>
                </p14:cNvPr>
                <p14:cNvContentPartPr/>
                <p14:nvPr/>
              </p14:nvContentPartPr>
              <p14:xfrm>
                <a:off x="2180610" y="5681220"/>
                <a:ext cx="112320" cy="47880"/>
              </p14:xfrm>
            </p:contentPart>
          </mc:Choice>
          <mc:Fallback xmlns="">
            <p:pic>
              <p:nvPicPr>
                <p:cNvPr id="7316" name="Ink 7315">
                  <a:extLst>
                    <a:ext uri="{FF2B5EF4-FFF2-40B4-BE49-F238E27FC236}">
                      <a16:creationId xmlns:a16="http://schemas.microsoft.com/office/drawing/2014/main" id="{8478654D-FE50-461C-9D45-A28C1658E766}"/>
                    </a:ext>
                  </a:extLst>
                </p:cNvPr>
                <p:cNvPicPr/>
                <p:nvPr/>
              </p:nvPicPr>
              <p:blipFill>
                <a:blip r:embed="rId281"/>
                <a:stretch>
                  <a:fillRect/>
                </a:stretch>
              </p:blipFill>
              <p:spPr>
                <a:xfrm>
                  <a:off x="2171970" y="5672580"/>
                  <a:ext cx="12996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7317" name="Ink 7316">
                  <a:extLst>
                    <a:ext uri="{FF2B5EF4-FFF2-40B4-BE49-F238E27FC236}">
                      <a16:creationId xmlns:a16="http://schemas.microsoft.com/office/drawing/2014/main" id="{3BD883A7-4187-4864-8141-E1AA1A116A1A}"/>
                    </a:ext>
                  </a:extLst>
                </p14:cNvPr>
                <p14:cNvContentPartPr/>
                <p14:nvPr/>
              </p14:nvContentPartPr>
              <p14:xfrm>
                <a:off x="2298690" y="5592660"/>
                <a:ext cx="60120" cy="131040"/>
              </p14:xfrm>
            </p:contentPart>
          </mc:Choice>
          <mc:Fallback xmlns="">
            <p:pic>
              <p:nvPicPr>
                <p:cNvPr id="7317" name="Ink 7316">
                  <a:extLst>
                    <a:ext uri="{FF2B5EF4-FFF2-40B4-BE49-F238E27FC236}">
                      <a16:creationId xmlns:a16="http://schemas.microsoft.com/office/drawing/2014/main" id="{3BD883A7-4187-4864-8141-E1AA1A116A1A}"/>
                    </a:ext>
                  </a:extLst>
                </p:cNvPr>
                <p:cNvPicPr/>
                <p:nvPr/>
              </p:nvPicPr>
              <p:blipFill>
                <a:blip r:embed="rId283"/>
                <a:stretch>
                  <a:fillRect/>
                </a:stretch>
              </p:blipFill>
              <p:spPr>
                <a:xfrm>
                  <a:off x="2290050" y="5584020"/>
                  <a:ext cx="7776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7318" name="Ink 7317">
                  <a:extLst>
                    <a:ext uri="{FF2B5EF4-FFF2-40B4-BE49-F238E27FC236}">
                      <a16:creationId xmlns:a16="http://schemas.microsoft.com/office/drawing/2014/main" id="{E48B14B2-65A5-4AA9-BEFA-21136FB891D8}"/>
                    </a:ext>
                  </a:extLst>
                </p14:cNvPr>
                <p14:cNvContentPartPr/>
                <p14:nvPr/>
              </p14:nvContentPartPr>
              <p14:xfrm>
                <a:off x="2405610" y="5649180"/>
                <a:ext cx="54360" cy="87840"/>
              </p14:xfrm>
            </p:contentPart>
          </mc:Choice>
          <mc:Fallback xmlns="">
            <p:pic>
              <p:nvPicPr>
                <p:cNvPr id="7318" name="Ink 7317">
                  <a:extLst>
                    <a:ext uri="{FF2B5EF4-FFF2-40B4-BE49-F238E27FC236}">
                      <a16:creationId xmlns:a16="http://schemas.microsoft.com/office/drawing/2014/main" id="{E48B14B2-65A5-4AA9-BEFA-21136FB891D8}"/>
                    </a:ext>
                  </a:extLst>
                </p:cNvPr>
                <p:cNvPicPr/>
                <p:nvPr/>
              </p:nvPicPr>
              <p:blipFill>
                <a:blip r:embed="rId285"/>
                <a:stretch>
                  <a:fillRect/>
                </a:stretch>
              </p:blipFill>
              <p:spPr>
                <a:xfrm>
                  <a:off x="2396610" y="5640540"/>
                  <a:ext cx="72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7319" name="Ink 7318">
                  <a:extLst>
                    <a:ext uri="{FF2B5EF4-FFF2-40B4-BE49-F238E27FC236}">
                      <a16:creationId xmlns:a16="http://schemas.microsoft.com/office/drawing/2014/main" id="{B02A7D9A-2342-4529-8937-12833B0F371B}"/>
                    </a:ext>
                  </a:extLst>
                </p14:cNvPr>
                <p14:cNvContentPartPr/>
                <p14:nvPr/>
              </p14:nvContentPartPr>
              <p14:xfrm>
                <a:off x="2472930" y="5665380"/>
                <a:ext cx="108000" cy="76680"/>
              </p14:xfrm>
            </p:contentPart>
          </mc:Choice>
          <mc:Fallback xmlns="">
            <p:pic>
              <p:nvPicPr>
                <p:cNvPr id="7319" name="Ink 7318">
                  <a:extLst>
                    <a:ext uri="{FF2B5EF4-FFF2-40B4-BE49-F238E27FC236}">
                      <a16:creationId xmlns:a16="http://schemas.microsoft.com/office/drawing/2014/main" id="{B02A7D9A-2342-4529-8937-12833B0F371B}"/>
                    </a:ext>
                  </a:extLst>
                </p:cNvPr>
                <p:cNvPicPr/>
                <p:nvPr/>
              </p:nvPicPr>
              <p:blipFill>
                <a:blip r:embed="rId287"/>
                <a:stretch>
                  <a:fillRect/>
                </a:stretch>
              </p:blipFill>
              <p:spPr>
                <a:xfrm>
                  <a:off x="2463930" y="5656740"/>
                  <a:ext cx="125640" cy="9432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7320" name="Ink 7319">
                  <a:extLst>
                    <a:ext uri="{FF2B5EF4-FFF2-40B4-BE49-F238E27FC236}">
                      <a16:creationId xmlns:a16="http://schemas.microsoft.com/office/drawing/2014/main" id="{75613F74-BEAB-475E-B222-16EC5AF3A8BA}"/>
                    </a:ext>
                  </a:extLst>
                </p14:cNvPr>
                <p14:cNvContentPartPr/>
                <p14:nvPr/>
              </p14:nvContentPartPr>
              <p14:xfrm>
                <a:off x="1999170" y="5548380"/>
                <a:ext cx="70200" cy="233280"/>
              </p14:xfrm>
            </p:contentPart>
          </mc:Choice>
          <mc:Fallback xmlns="">
            <p:pic>
              <p:nvPicPr>
                <p:cNvPr id="7320" name="Ink 7319">
                  <a:extLst>
                    <a:ext uri="{FF2B5EF4-FFF2-40B4-BE49-F238E27FC236}">
                      <a16:creationId xmlns:a16="http://schemas.microsoft.com/office/drawing/2014/main" id="{75613F74-BEAB-475E-B222-16EC5AF3A8BA}"/>
                    </a:ext>
                  </a:extLst>
                </p:cNvPr>
                <p:cNvPicPr/>
                <p:nvPr/>
              </p:nvPicPr>
              <p:blipFill>
                <a:blip r:embed="rId289"/>
                <a:stretch>
                  <a:fillRect/>
                </a:stretch>
              </p:blipFill>
              <p:spPr>
                <a:xfrm>
                  <a:off x="1990530" y="5539740"/>
                  <a:ext cx="87840" cy="25092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7321" name="Ink 7320">
                  <a:extLst>
                    <a:ext uri="{FF2B5EF4-FFF2-40B4-BE49-F238E27FC236}">
                      <a16:creationId xmlns:a16="http://schemas.microsoft.com/office/drawing/2014/main" id="{8DD26551-D3B5-45EA-BD9E-6C374799B697}"/>
                    </a:ext>
                  </a:extLst>
                </p14:cNvPr>
                <p14:cNvContentPartPr/>
                <p14:nvPr/>
              </p14:nvContentPartPr>
              <p14:xfrm>
                <a:off x="2538450" y="5518500"/>
                <a:ext cx="122040" cy="291240"/>
              </p14:xfrm>
            </p:contentPart>
          </mc:Choice>
          <mc:Fallback xmlns="">
            <p:pic>
              <p:nvPicPr>
                <p:cNvPr id="7321" name="Ink 7320">
                  <a:extLst>
                    <a:ext uri="{FF2B5EF4-FFF2-40B4-BE49-F238E27FC236}">
                      <a16:creationId xmlns:a16="http://schemas.microsoft.com/office/drawing/2014/main" id="{8DD26551-D3B5-45EA-BD9E-6C374799B697}"/>
                    </a:ext>
                  </a:extLst>
                </p:cNvPr>
                <p:cNvPicPr/>
                <p:nvPr/>
              </p:nvPicPr>
              <p:blipFill>
                <a:blip r:embed="rId291"/>
                <a:stretch>
                  <a:fillRect/>
                </a:stretch>
              </p:blipFill>
              <p:spPr>
                <a:xfrm>
                  <a:off x="2529450" y="5509500"/>
                  <a:ext cx="139680" cy="30888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7322" name="Ink 7321">
                  <a:extLst>
                    <a:ext uri="{FF2B5EF4-FFF2-40B4-BE49-F238E27FC236}">
                      <a16:creationId xmlns:a16="http://schemas.microsoft.com/office/drawing/2014/main" id="{2586B851-618C-4DB9-A933-79B6E86B3B71}"/>
                    </a:ext>
                  </a:extLst>
                </p14:cNvPr>
                <p14:cNvContentPartPr/>
                <p14:nvPr/>
              </p14:nvContentPartPr>
              <p14:xfrm>
                <a:off x="2769930" y="5737380"/>
                <a:ext cx="78840" cy="6120"/>
              </p14:xfrm>
            </p:contentPart>
          </mc:Choice>
          <mc:Fallback xmlns="">
            <p:pic>
              <p:nvPicPr>
                <p:cNvPr id="7322" name="Ink 7321">
                  <a:extLst>
                    <a:ext uri="{FF2B5EF4-FFF2-40B4-BE49-F238E27FC236}">
                      <a16:creationId xmlns:a16="http://schemas.microsoft.com/office/drawing/2014/main" id="{2586B851-618C-4DB9-A933-79B6E86B3B71}"/>
                    </a:ext>
                  </a:extLst>
                </p:cNvPr>
                <p:cNvPicPr/>
                <p:nvPr/>
              </p:nvPicPr>
              <p:blipFill>
                <a:blip r:embed="rId293"/>
                <a:stretch>
                  <a:fillRect/>
                </a:stretch>
              </p:blipFill>
              <p:spPr>
                <a:xfrm>
                  <a:off x="2760930" y="5728740"/>
                  <a:ext cx="96480" cy="2376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7323" name="Ink 7322">
                  <a:extLst>
                    <a:ext uri="{FF2B5EF4-FFF2-40B4-BE49-F238E27FC236}">
                      <a16:creationId xmlns:a16="http://schemas.microsoft.com/office/drawing/2014/main" id="{27DB6A16-EE70-45C4-97A3-EE6C31B5ACB3}"/>
                    </a:ext>
                  </a:extLst>
                </p14:cNvPr>
                <p14:cNvContentPartPr/>
                <p14:nvPr/>
              </p14:nvContentPartPr>
              <p14:xfrm>
                <a:off x="2782890" y="5673300"/>
                <a:ext cx="80280" cy="12240"/>
              </p14:xfrm>
            </p:contentPart>
          </mc:Choice>
          <mc:Fallback xmlns="">
            <p:pic>
              <p:nvPicPr>
                <p:cNvPr id="7323" name="Ink 7322">
                  <a:extLst>
                    <a:ext uri="{FF2B5EF4-FFF2-40B4-BE49-F238E27FC236}">
                      <a16:creationId xmlns:a16="http://schemas.microsoft.com/office/drawing/2014/main" id="{27DB6A16-EE70-45C4-97A3-EE6C31B5ACB3}"/>
                    </a:ext>
                  </a:extLst>
                </p:cNvPr>
                <p:cNvPicPr/>
                <p:nvPr/>
              </p:nvPicPr>
              <p:blipFill>
                <a:blip r:embed="rId295"/>
                <a:stretch>
                  <a:fillRect/>
                </a:stretch>
              </p:blipFill>
              <p:spPr>
                <a:xfrm>
                  <a:off x="2774250" y="5664660"/>
                  <a:ext cx="9792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7324" name="Ink 7323">
                  <a:extLst>
                    <a:ext uri="{FF2B5EF4-FFF2-40B4-BE49-F238E27FC236}">
                      <a16:creationId xmlns:a16="http://schemas.microsoft.com/office/drawing/2014/main" id="{0DE3F7D5-35B3-4818-A4E8-AA043723207B}"/>
                    </a:ext>
                  </a:extLst>
                </p14:cNvPr>
                <p14:cNvContentPartPr/>
                <p14:nvPr/>
              </p14:nvContentPartPr>
              <p14:xfrm>
                <a:off x="2855610" y="5673300"/>
                <a:ext cx="3240" cy="360"/>
              </p14:xfrm>
            </p:contentPart>
          </mc:Choice>
          <mc:Fallback xmlns="">
            <p:pic>
              <p:nvPicPr>
                <p:cNvPr id="7324" name="Ink 7323">
                  <a:extLst>
                    <a:ext uri="{FF2B5EF4-FFF2-40B4-BE49-F238E27FC236}">
                      <a16:creationId xmlns:a16="http://schemas.microsoft.com/office/drawing/2014/main" id="{0DE3F7D5-35B3-4818-A4E8-AA043723207B}"/>
                    </a:ext>
                  </a:extLst>
                </p:cNvPr>
                <p:cNvPicPr/>
                <p:nvPr/>
              </p:nvPicPr>
              <p:blipFill>
                <a:blip r:embed="rId79"/>
                <a:stretch>
                  <a:fillRect/>
                </a:stretch>
              </p:blipFill>
              <p:spPr>
                <a:xfrm>
                  <a:off x="2846970" y="5664660"/>
                  <a:ext cx="20880" cy="18000"/>
                </a:xfrm>
                <a:prstGeom prst="rect">
                  <a:avLst/>
                </a:prstGeom>
              </p:spPr>
            </p:pic>
          </mc:Fallback>
        </mc:AlternateContent>
      </p:grpSp>
      <p:grpSp>
        <p:nvGrpSpPr>
          <p:cNvPr id="7341" name="Group 7340">
            <a:extLst>
              <a:ext uri="{FF2B5EF4-FFF2-40B4-BE49-F238E27FC236}">
                <a16:creationId xmlns:a16="http://schemas.microsoft.com/office/drawing/2014/main" id="{37781473-53AE-4AD2-85F3-65652CFC460D}"/>
              </a:ext>
            </a:extLst>
          </p:cNvPr>
          <p:cNvGrpSpPr/>
          <p:nvPr/>
        </p:nvGrpSpPr>
        <p:grpSpPr>
          <a:xfrm>
            <a:off x="3108690" y="5626860"/>
            <a:ext cx="1239480" cy="151200"/>
            <a:chOff x="3108690" y="5626860"/>
            <a:chExt cx="1239480" cy="151200"/>
          </a:xfrm>
        </p:grpSpPr>
        <mc:AlternateContent xmlns:mc="http://schemas.openxmlformats.org/markup-compatibility/2006" xmlns:p14="http://schemas.microsoft.com/office/powerpoint/2010/main">
          <mc:Choice Requires="p14">
            <p:contentPart p14:bwMode="auto" r:id="rId297">
              <p14:nvContentPartPr>
                <p14:cNvPr id="7326" name="Ink 7325">
                  <a:extLst>
                    <a:ext uri="{FF2B5EF4-FFF2-40B4-BE49-F238E27FC236}">
                      <a16:creationId xmlns:a16="http://schemas.microsoft.com/office/drawing/2014/main" id="{3D946513-6D5F-4FD2-83B5-2132FB7102E0}"/>
                    </a:ext>
                  </a:extLst>
                </p14:cNvPr>
                <p14:cNvContentPartPr/>
                <p14:nvPr/>
              </p14:nvContentPartPr>
              <p14:xfrm>
                <a:off x="3108690" y="5645580"/>
                <a:ext cx="129600" cy="115920"/>
              </p14:xfrm>
            </p:contentPart>
          </mc:Choice>
          <mc:Fallback xmlns="">
            <p:pic>
              <p:nvPicPr>
                <p:cNvPr id="7326" name="Ink 7325">
                  <a:extLst>
                    <a:ext uri="{FF2B5EF4-FFF2-40B4-BE49-F238E27FC236}">
                      <a16:creationId xmlns:a16="http://schemas.microsoft.com/office/drawing/2014/main" id="{3D946513-6D5F-4FD2-83B5-2132FB7102E0}"/>
                    </a:ext>
                  </a:extLst>
                </p:cNvPr>
                <p:cNvPicPr/>
                <p:nvPr/>
              </p:nvPicPr>
              <p:blipFill>
                <a:blip r:embed="rId298"/>
                <a:stretch>
                  <a:fillRect/>
                </a:stretch>
              </p:blipFill>
              <p:spPr>
                <a:xfrm>
                  <a:off x="3100050" y="5636580"/>
                  <a:ext cx="14724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299">
              <p14:nvContentPartPr>
                <p14:cNvPr id="7327" name="Ink 7326">
                  <a:extLst>
                    <a:ext uri="{FF2B5EF4-FFF2-40B4-BE49-F238E27FC236}">
                      <a16:creationId xmlns:a16="http://schemas.microsoft.com/office/drawing/2014/main" id="{A8D7D3C4-1F44-46B4-89FE-08761E1CFD53}"/>
                    </a:ext>
                  </a:extLst>
                </p14:cNvPr>
                <p14:cNvContentPartPr/>
                <p14:nvPr/>
              </p14:nvContentPartPr>
              <p14:xfrm>
                <a:off x="3259170" y="5692740"/>
                <a:ext cx="72360" cy="68040"/>
              </p14:xfrm>
            </p:contentPart>
          </mc:Choice>
          <mc:Fallback xmlns="">
            <p:pic>
              <p:nvPicPr>
                <p:cNvPr id="7327" name="Ink 7326">
                  <a:extLst>
                    <a:ext uri="{FF2B5EF4-FFF2-40B4-BE49-F238E27FC236}">
                      <a16:creationId xmlns:a16="http://schemas.microsoft.com/office/drawing/2014/main" id="{A8D7D3C4-1F44-46B4-89FE-08761E1CFD53}"/>
                    </a:ext>
                  </a:extLst>
                </p:cNvPr>
                <p:cNvPicPr/>
                <p:nvPr/>
              </p:nvPicPr>
              <p:blipFill>
                <a:blip r:embed="rId300"/>
                <a:stretch>
                  <a:fillRect/>
                </a:stretch>
              </p:blipFill>
              <p:spPr>
                <a:xfrm>
                  <a:off x="3250170" y="5683740"/>
                  <a:ext cx="90000" cy="85680"/>
                </a:xfrm>
                <a:prstGeom prst="rect">
                  <a:avLst/>
                </a:prstGeom>
              </p:spPr>
            </p:pic>
          </mc:Fallback>
        </mc:AlternateContent>
        <mc:AlternateContent xmlns:mc="http://schemas.openxmlformats.org/markup-compatibility/2006" xmlns:p14="http://schemas.microsoft.com/office/powerpoint/2010/main">
          <mc:Choice Requires="p14">
            <p:contentPart p14:bwMode="auto" r:id="rId301">
              <p14:nvContentPartPr>
                <p14:cNvPr id="7328" name="Ink 7327">
                  <a:extLst>
                    <a:ext uri="{FF2B5EF4-FFF2-40B4-BE49-F238E27FC236}">
                      <a16:creationId xmlns:a16="http://schemas.microsoft.com/office/drawing/2014/main" id="{1E170978-F616-4EB0-9B17-A36346FE6C13}"/>
                    </a:ext>
                  </a:extLst>
                </p14:cNvPr>
                <p14:cNvContentPartPr/>
                <p14:nvPr/>
              </p14:nvContentPartPr>
              <p14:xfrm>
                <a:off x="3340890" y="5700660"/>
                <a:ext cx="53280" cy="64080"/>
              </p14:xfrm>
            </p:contentPart>
          </mc:Choice>
          <mc:Fallback xmlns="">
            <p:pic>
              <p:nvPicPr>
                <p:cNvPr id="7328" name="Ink 7327">
                  <a:extLst>
                    <a:ext uri="{FF2B5EF4-FFF2-40B4-BE49-F238E27FC236}">
                      <a16:creationId xmlns:a16="http://schemas.microsoft.com/office/drawing/2014/main" id="{1E170978-F616-4EB0-9B17-A36346FE6C13}"/>
                    </a:ext>
                  </a:extLst>
                </p:cNvPr>
                <p:cNvPicPr/>
                <p:nvPr/>
              </p:nvPicPr>
              <p:blipFill>
                <a:blip r:embed="rId302"/>
                <a:stretch>
                  <a:fillRect/>
                </a:stretch>
              </p:blipFill>
              <p:spPr>
                <a:xfrm>
                  <a:off x="3331890" y="5691660"/>
                  <a:ext cx="7092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303">
              <p14:nvContentPartPr>
                <p14:cNvPr id="7329" name="Ink 7328">
                  <a:extLst>
                    <a:ext uri="{FF2B5EF4-FFF2-40B4-BE49-F238E27FC236}">
                      <a16:creationId xmlns:a16="http://schemas.microsoft.com/office/drawing/2014/main" id="{C6ED8F31-0299-49ED-8042-4347CB888F29}"/>
                    </a:ext>
                  </a:extLst>
                </p14:cNvPr>
                <p14:cNvContentPartPr/>
                <p14:nvPr/>
              </p14:nvContentPartPr>
              <p14:xfrm>
                <a:off x="3340890" y="5709660"/>
                <a:ext cx="66960" cy="68400"/>
              </p14:xfrm>
            </p:contentPart>
          </mc:Choice>
          <mc:Fallback xmlns="">
            <p:pic>
              <p:nvPicPr>
                <p:cNvPr id="7329" name="Ink 7328">
                  <a:extLst>
                    <a:ext uri="{FF2B5EF4-FFF2-40B4-BE49-F238E27FC236}">
                      <a16:creationId xmlns:a16="http://schemas.microsoft.com/office/drawing/2014/main" id="{C6ED8F31-0299-49ED-8042-4347CB888F29}"/>
                    </a:ext>
                  </a:extLst>
                </p:cNvPr>
                <p:cNvPicPr/>
                <p:nvPr/>
              </p:nvPicPr>
              <p:blipFill>
                <a:blip r:embed="rId304"/>
                <a:stretch>
                  <a:fillRect/>
                </a:stretch>
              </p:blipFill>
              <p:spPr>
                <a:xfrm>
                  <a:off x="3331890" y="5701020"/>
                  <a:ext cx="8460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305">
              <p14:nvContentPartPr>
                <p14:cNvPr id="7331" name="Ink 7330">
                  <a:extLst>
                    <a:ext uri="{FF2B5EF4-FFF2-40B4-BE49-F238E27FC236}">
                      <a16:creationId xmlns:a16="http://schemas.microsoft.com/office/drawing/2014/main" id="{297B979D-0596-45B6-87BC-955390E82864}"/>
                    </a:ext>
                  </a:extLst>
                </p14:cNvPr>
                <p14:cNvContentPartPr/>
                <p14:nvPr/>
              </p14:nvContentPartPr>
              <p14:xfrm>
                <a:off x="3454650" y="5626860"/>
                <a:ext cx="83160" cy="147240"/>
              </p14:xfrm>
            </p:contentPart>
          </mc:Choice>
          <mc:Fallback xmlns="">
            <p:pic>
              <p:nvPicPr>
                <p:cNvPr id="7331" name="Ink 7330">
                  <a:extLst>
                    <a:ext uri="{FF2B5EF4-FFF2-40B4-BE49-F238E27FC236}">
                      <a16:creationId xmlns:a16="http://schemas.microsoft.com/office/drawing/2014/main" id="{297B979D-0596-45B6-87BC-955390E82864}"/>
                    </a:ext>
                  </a:extLst>
                </p:cNvPr>
                <p:cNvPicPr/>
                <p:nvPr/>
              </p:nvPicPr>
              <p:blipFill>
                <a:blip r:embed="rId306"/>
                <a:stretch>
                  <a:fillRect/>
                </a:stretch>
              </p:blipFill>
              <p:spPr>
                <a:xfrm>
                  <a:off x="3446010" y="5618220"/>
                  <a:ext cx="1008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307">
              <p14:nvContentPartPr>
                <p14:cNvPr id="7332" name="Ink 7331">
                  <a:extLst>
                    <a:ext uri="{FF2B5EF4-FFF2-40B4-BE49-F238E27FC236}">
                      <a16:creationId xmlns:a16="http://schemas.microsoft.com/office/drawing/2014/main" id="{7B4833D2-7873-4C5C-9593-A70733F81468}"/>
                    </a:ext>
                  </a:extLst>
                </p14:cNvPr>
                <p14:cNvContentPartPr/>
                <p14:nvPr/>
              </p14:nvContentPartPr>
              <p14:xfrm>
                <a:off x="3523050" y="5701020"/>
                <a:ext cx="75600" cy="70200"/>
              </p14:xfrm>
            </p:contentPart>
          </mc:Choice>
          <mc:Fallback xmlns="">
            <p:pic>
              <p:nvPicPr>
                <p:cNvPr id="7332" name="Ink 7331">
                  <a:extLst>
                    <a:ext uri="{FF2B5EF4-FFF2-40B4-BE49-F238E27FC236}">
                      <a16:creationId xmlns:a16="http://schemas.microsoft.com/office/drawing/2014/main" id="{7B4833D2-7873-4C5C-9593-A70733F81468}"/>
                    </a:ext>
                  </a:extLst>
                </p:cNvPr>
                <p:cNvPicPr/>
                <p:nvPr/>
              </p:nvPicPr>
              <p:blipFill>
                <a:blip r:embed="rId308"/>
                <a:stretch>
                  <a:fillRect/>
                </a:stretch>
              </p:blipFill>
              <p:spPr>
                <a:xfrm>
                  <a:off x="3514050" y="5692020"/>
                  <a:ext cx="93240" cy="87840"/>
                </a:xfrm>
                <a:prstGeom prst="rect">
                  <a:avLst/>
                </a:prstGeom>
              </p:spPr>
            </p:pic>
          </mc:Fallback>
        </mc:AlternateContent>
        <mc:AlternateContent xmlns:mc="http://schemas.openxmlformats.org/markup-compatibility/2006" xmlns:p14="http://schemas.microsoft.com/office/powerpoint/2010/main">
          <mc:Choice Requires="p14">
            <p:contentPart p14:bwMode="auto" r:id="rId309">
              <p14:nvContentPartPr>
                <p14:cNvPr id="7333" name="Ink 7332">
                  <a:extLst>
                    <a:ext uri="{FF2B5EF4-FFF2-40B4-BE49-F238E27FC236}">
                      <a16:creationId xmlns:a16="http://schemas.microsoft.com/office/drawing/2014/main" id="{0D3EFDEF-62A1-433D-9518-5955AD4E03AE}"/>
                    </a:ext>
                  </a:extLst>
                </p14:cNvPr>
                <p14:cNvContentPartPr/>
                <p14:nvPr/>
              </p14:nvContentPartPr>
              <p14:xfrm>
                <a:off x="3609450" y="5697060"/>
                <a:ext cx="82080" cy="61200"/>
              </p14:xfrm>
            </p:contentPart>
          </mc:Choice>
          <mc:Fallback xmlns="">
            <p:pic>
              <p:nvPicPr>
                <p:cNvPr id="7333" name="Ink 7332">
                  <a:extLst>
                    <a:ext uri="{FF2B5EF4-FFF2-40B4-BE49-F238E27FC236}">
                      <a16:creationId xmlns:a16="http://schemas.microsoft.com/office/drawing/2014/main" id="{0D3EFDEF-62A1-433D-9518-5955AD4E03AE}"/>
                    </a:ext>
                  </a:extLst>
                </p:cNvPr>
                <p:cNvPicPr/>
                <p:nvPr/>
              </p:nvPicPr>
              <p:blipFill>
                <a:blip r:embed="rId310"/>
                <a:stretch>
                  <a:fillRect/>
                </a:stretch>
              </p:blipFill>
              <p:spPr>
                <a:xfrm>
                  <a:off x="3600450" y="5688420"/>
                  <a:ext cx="9972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311">
              <p14:nvContentPartPr>
                <p14:cNvPr id="7334" name="Ink 7333">
                  <a:extLst>
                    <a:ext uri="{FF2B5EF4-FFF2-40B4-BE49-F238E27FC236}">
                      <a16:creationId xmlns:a16="http://schemas.microsoft.com/office/drawing/2014/main" id="{744BF09C-ED4F-4812-A54B-8849EBD9849A}"/>
                    </a:ext>
                  </a:extLst>
                </p14:cNvPr>
                <p14:cNvContentPartPr/>
                <p14:nvPr/>
              </p14:nvContentPartPr>
              <p14:xfrm>
                <a:off x="3708810" y="5644860"/>
                <a:ext cx="65880" cy="105840"/>
              </p14:xfrm>
            </p:contentPart>
          </mc:Choice>
          <mc:Fallback xmlns="">
            <p:pic>
              <p:nvPicPr>
                <p:cNvPr id="7334" name="Ink 7333">
                  <a:extLst>
                    <a:ext uri="{FF2B5EF4-FFF2-40B4-BE49-F238E27FC236}">
                      <a16:creationId xmlns:a16="http://schemas.microsoft.com/office/drawing/2014/main" id="{744BF09C-ED4F-4812-A54B-8849EBD9849A}"/>
                    </a:ext>
                  </a:extLst>
                </p:cNvPr>
                <p:cNvPicPr/>
                <p:nvPr/>
              </p:nvPicPr>
              <p:blipFill>
                <a:blip r:embed="rId312"/>
                <a:stretch>
                  <a:fillRect/>
                </a:stretch>
              </p:blipFill>
              <p:spPr>
                <a:xfrm>
                  <a:off x="3700170" y="5636220"/>
                  <a:ext cx="835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313">
              <p14:nvContentPartPr>
                <p14:cNvPr id="7335" name="Ink 7334">
                  <a:extLst>
                    <a:ext uri="{FF2B5EF4-FFF2-40B4-BE49-F238E27FC236}">
                      <a16:creationId xmlns:a16="http://schemas.microsoft.com/office/drawing/2014/main" id="{039E190F-38EB-4412-BDE9-4DF3984B80D2}"/>
                    </a:ext>
                  </a:extLst>
                </p14:cNvPr>
                <p14:cNvContentPartPr/>
                <p14:nvPr/>
              </p14:nvContentPartPr>
              <p14:xfrm>
                <a:off x="3740130" y="5707500"/>
                <a:ext cx="72360" cy="63720"/>
              </p14:xfrm>
            </p:contentPart>
          </mc:Choice>
          <mc:Fallback xmlns="">
            <p:pic>
              <p:nvPicPr>
                <p:cNvPr id="7335" name="Ink 7334">
                  <a:extLst>
                    <a:ext uri="{FF2B5EF4-FFF2-40B4-BE49-F238E27FC236}">
                      <a16:creationId xmlns:a16="http://schemas.microsoft.com/office/drawing/2014/main" id="{039E190F-38EB-4412-BDE9-4DF3984B80D2}"/>
                    </a:ext>
                  </a:extLst>
                </p:cNvPr>
                <p:cNvPicPr/>
                <p:nvPr/>
              </p:nvPicPr>
              <p:blipFill>
                <a:blip r:embed="rId314"/>
                <a:stretch>
                  <a:fillRect/>
                </a:stretch>
              </p:blipFill>
              <p:spPr>
                <a:xfrm>
                  <a:off x="3731490" y="5698500"/>
                  <a:ext cx="9000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15">
              <p14:nvContentPartPr>
                <p14:cNvPr id="7336" name="Ink 7335">
                  <a:extLst>
                    <a:ext uri="{FF2B5EF4-FFF2-40B4-BE49-F238E27FC236}">
                      <a16:creationId xmlns:a16="http://schemas.microsoft.com/office/drawing/2014/main" id="{688BF77A-4CE8-4227-82C5-DAFE60A48A98}"/>
                    </a:ext>
                  </a:extLst>
                </p14:cNvPr>
                <p14:cNvContentPartPr/>
                <p14:nvPr/>
              </p14:nvContentPartPr>
              <p14:xfrm>
                <a:off x="3866130" y="5707500"/>
                <a:ext cx="77400" cy="12240"/>
              </p14:xfrm>
            </p:contentPart>
          </mc:Choice>
          <mc:Fallback xmlns="">
            <p:pic>
              <p:nvPicPr>
                <p:cNvPr id="7336" name="Ink 7335">
                  <a:extLst>
                    <a:ext uri="{FF2B5EF4-FFF2-40B4-BE49-F238E27FC236}">
                      <a16:creationId xmlns:a16="http://schemas.microsoft.com/office/drawing/2014/main" id="{688BF77A-4CE8-4227-82C5-DAFE60A48A98}"/>
                    </a:ext>
                  </a:extLst>
                </p:cNvPr>
                <p:cNvPicPr/>
                <p:nvPr/>
              </p:nvPicPr>
              <p:blipFill>
                <a:blip r:embed="rId316"/>
                <a:stretch>
                  <a:fillRect/>
                </a:stretch>
              </p:blipFill>
              <p:spPr>
                <a:xfrm>
                  <a:off x="3857130" y="5698500"/>
                  <a:ext cx="950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317">
              <p14:nvContentPartPr>
                <p14:cNvPr id="7337" name="Ink 7336">
                  <a:extLst>
                    <a:ext uri="{FF2B5EF4-FFF2-40B4-BE49-F238E27FC236}">
                      <a16:creationId xmlns:a16="http://schemas.microsoft.com/office/drawing/2014/main" id="{542BD369-E6C2-450B-8F62-6924C8100D93}"/>
                    </a:ext>
                  </a:extLst>
                </p14:cNvPr>
                <p14:cNvContentPartPr/>
                <p14:nvPr/>
              </p14:nvContentPartPr>
              <p14:xfrm>
                <a:off x="4041810" y="5639100"/>
                <a:ext cx="139320" cy="132480"/>
              </p14:xfrm>
            </p:contentPart>
          </mc:Choice>
          <mc:Fallback xmlns="">
            <p:pic>
              <p:nvPicPr>
                <p:cNvPr id="7337" name="Ink 7336">
                  <a:extLst>
                    <a:ext uri="{FF2B5EF4-FFF2-40B4-BE49-F238E27FC236}">
                      <a16:creationId xmlns:a16="http://schemas.microsoft.com/office/drawing/2014/main" id="{542BD369-E6C2-450B-8F62-6924C8100D93}"/>
                    </a:ext>
                  </a:extLst>
                </p:cNvPr>
                <p:cNvPicPr/>
                <p:nvPr/>
              </p:nvPicPr>
              <p:blipFill>
                <a:blip r:embed="rId318"/>
                <a:stretch>
                  <a:fillRect/>
                </a:stretch>
              </p:blipFill>
              <p:spPr>
                <a:xfrm>
                  <a:off x="4033170" y="5630100"/>
                  <a:ext cx="15696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319">
              <p14:nvContentPartPr>
                <p14:cNvPr id="7338" name="Ink 7337">
                  <a:extLst>
                    <a:ext uri="{FF2B5EF4-FFF2-40B4-BE49-F238E27FC236}">
                      <a16:creationId xmlns:a16="http://schemas.microsoft.com/office/drawing/2014/main" id="{31C7B82B-193F-4690-AB34-FFE456F62518}"/>
                    </a:ext>
                  </a:extLst>
                </p14:cNvPr>
                <p14:cNvContentPartPr/>
                <p14:nvPr/>
              </p14:nvContentPartPr>
              <p14:xfrm>
                <a:off x="4215330" y="5693100"/>
                <a:ext cx="14400" cy="55440"/>
              </p14:xfrm>
            </p:contentPart>
          </mc:Choice>
          <mc:Fallback xmlns="">
            <p:pic>
              <p:nvPicPr>
                <p:cNvPr id="7338" name="Ink 7337">
                  <a:extLst>
                    <a:ext uri="{FF2B5EF4-FFF2-40B4-BE49-F238E27FC236}">
                      <a16:creationId xmlns:a16="http://schemas.microsoft.com/office/drawing/2014/main" id="{31C7B82B-193F-4690-AB34-FFE456F62518}"/>
                    </a:ext>
                  </a:extLst>
                </p:cNvPr>
                <p:cNvPicPr/>
                <p:nvPr/>
              </p:nvPicPr>
              <p:blipFill>
                <a:blip r:embed="rId320"/>
                <a:stretch>
                  <a:fillRect/>
                </a:stretch>
              </p:blipFill>
              <p:spPr>
                <a:xfrm>
                  <a:off x="4206690" y="5684100"/>
                  <a:ext cx="320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21">
              <p14:nvContentPartPr>
                <p14:cNvPr id="7339" name="Ink 7338">
                  <a:extLst>
                    <a:ext uri="{FF2B5EF4-FFF2-40B4-BE49-F238E27FC236}">
                      <a16:creationId xmlns:a16="http://schemas.microsoft.com/office/drawing/2014/main" id="{3270EF68-BCCC-48C0-B7FC-8CF49759EAAE}"/>
                    </a:ext>
                  </a:extLst>
                </p14:cNvPr>
                <p14:cNvContentPartPr/>
                <p14:nvPr/>
              </p14:nvContentPartPr>
              <p14:xfrm>
                <a:off x="4212450" y="5643420"/>
                <a:ext cx="3240" cy="8280"/>
              </p14:xfrm>
            </p:contentPart>
          </mc:Choice>
          <mc:Fallback xmlns="">
            <p:pic>
              <p:nvPicPr>
                <p:cNvPr id="7339" name="Ink 7338">
                  <a:extLst>
                    <a:ext uri="{FF2B5EF4-FFF2-40B4-BE49-F238E27FC236}">
                      <a16:creationId xmlns:a16="http://schemas.microsoft.com/office/drawing/2014/main" id="{3270EF68-BCCC-48C0-B7FC-8CF49759EAAE}"/>
                    </a:ext>
                  </a:extLst>
                </p:cNvPr>
                <p:cNvPicPr/>
                <p:nvPr/>
              </p:nvPicPr>
              <p:blipFill>
                <a:blip r:embed="rId73"/>
                <a:stretch>
                  <a:fillRect/>
                </a:stretch>
              </p:blipFill>
              <p:spPr>
                <a:xfrm>
                  <a:off x="4203810" y="5634420"/>
                  <a:ext cx="208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7340" name="Ink 7339">
                  <a:extLst>
                    <a:ext uri="{FF2B5EF4-FFF2-40B4-BE49-F238E27FC236}">
                      <a16:creationId xmlns:a16="http://schemas.microsoft.com/office/drawing/2014/main" id="{157B616D-109C-41AB-AF5A-70B640F1AA9E}"/>
                    </a:ext>
                  </a:extLst>
                </p14:cNvPr>
                <p14:cNvContentPartPr/>
                <p14:nvPr/>
              </p14:nvContentPartPr>
              <p14:xfrm>
                <a:off x="4259250" y="5657460"/>
                <a:ext cx="88920" cy="79200"/>
              </p14:xfrm>
            </p:contentPart>
          </mc:Choice>
          <mc:Fallback xmlns="">
            <p:pic>
              <p:nvPicPr>
                <p:cNvPr id="7340" name="Ink 7339">
                  <a:extLst>
                    <a:ext uri="{FF2B5EF4-FFF2-40B4-BE49-F238E27FC236}">
                      <a16:creationId xmlns:a16="http://schemas.microsoft.com/office/drawing/2014/main" id="{157B616D-109C-41AB-AF5A-70B640F1AA9E}"/>
                    </a:ext>
                  </a:extLst>
                </p:cNvPr>
                <p:cNvPicPr/>
                <p:nvPr/>
              </p:nvPicPr>
              <p:blipFill>
                <a:blip r:embed="rId323"/>
                <a:stretch>
                  <a:fillRect/>
                </a:stretch>
              </p:blipFill>
              <p:spPr>
                <a:xfrm>
                  <a:off x="4250250" y="5648820"/>
                  <a:ext cx="106560" cy="96840"/>
                </a:xfrm>
                <a:prstGeom prst="rect">
                  <a:avLst/>
                </a:prstGeom>
              </p:spPr>
            </p:pic>
          </mc:Fallback>
        </mc:AlternateContent>
      </p:grpSp>
      <p:grpSp>
        <p:nvGrpSpPr>
          <p:cNvPr id="7347" name="Group 7346">
            <a:extLst>
              <a:ext uri="{FF2B5EF4-FFF2-40B4-BE49-F238E27FC236}">
                <a16:creationId xmlns:a16="http://schemas.microsoft.com/office/drawing/2014/main" id="{CA969B85-7F1D-4D25-AE51-851482A4D745}"/>
              </a:ext>
            </a:extLst>
          </p:cNvPr>
          <p:cNvGrpSpPr/>
          <p:nvPr/>
        </p:nvGrpSpPr>
        <p:grpSpPr>
          <a:xfrm>
            <a:off x="4451490" y="5609940"/>
            <a:ext cx="388800" cy="147600"/>
            <a:chOff x="4451490" y="5609940"/>
            <a:chExt cx="388800" cy="147600"/>
          </a:xfrm>
        </p:grpSpPr>
        <mc:AlternateContent xmlns:mc="http://schemas.openxmlformats.org/markup-compatibility/2006" xmlns:p14="http://schemas.microsoft.com/office/powerpoint/2010/main">
          <mc:Choice Requires="p14">
            <p:contentPart p14:bwMode="auto" r:id="rId324">
              <p14:nvContentPartPr>
                <p14:cNvPr id="7342" name="Ink 7341">
                  <a:extLst>
                    <a:ext uri="{FF2B5EF4-FFF2-40B4-BE49-F238E27FC236}">
                      <a16:creationId xmlns:a16="http://schemas.microsoft.com/office/drawing/2014/main" id="{036ED89B-D08E-4CFF-AD92-E4B272358743}"/>
                    </a:ext>
                  </a:extLst>
                </p14:cNvPr>
                <p14:cNvContentPartPr/>
                <p14:nvPr/>
              </p14:nvContentPartPr>
              <p14:xfrm>
                <a:off x="4451490" y="5609940"/>
                <a:ext cx="63720" cy="122040"/>
              </p14:xfrm>
            </p:contentPart>
          </mc:Choice>
          <mc:Fallback xmlns="">
            <p:pic>
              <p:nvPicPr>
                <p:cNvPr id="7342" name="Ink 7341">
                  <a:extLst>
                    <a:ext uri="{FF2B5EF4-FFF2-40B4-BE49-F238E27FC236}">
                      <a16:creationId xmlns:a16="http://schemas.microsoft.com/office/drawing/2014/main" id="{036ED89B-D08E-4CFF-AD92-E4B272358743}"/>
                    </a:ext>
                  </a:extLst>
                </p:cNvPr>
                <p:cNvPicPr/>
                <p:nvPr/>
              </p:nvPicPr>
              <p:blipFill>
                <a:blip r:embed="rId325"/>
                <a:stretch>
                  <a:fillRect/>
                </a:stretch>
              </p:blipFill>
              <p:spPr>
                <a:xfrm>
                  <a:off x="4442850" y="5601300"/>
                  <a:ext cx="8136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7343" name="Ink 7342">
                  <a:extLst>
                    <a:ext uri="{FF2B5EF4-FFF2-40B4-BE49-F238E27FC236}">
                      <a16:creationId xmlns:a16="http://schemas.microsoft.com/office/drawing/2014/main" id="{5FB4E77C-1496-4FB5-B70D-80F1910F57B0}"/>
                    </a:ext>
                  </a:extLst>
                </p14:cNvPr>
                <p14:cNvContentPartPr/>
                <p14:nvPr/>
              </p14:nvContentPartPr>
              <p14:xfrm>
                <a:off x="4525650" y="5681580"/>
                <a:ext cx="91080" cy="66600"/>
              </p14:xfrm>
            </p:contentPart>
          </mc:Choice>
          <mc:Fallback xmlns="">
            <p:pic>
              <p:nvPicPr>
                <p:cNvPr id="7343" name="Ink 7342">
                  <a:extLst>
                    <a:ext uri="{FF2B5EF4-FFF2-40B4-BE49-F238E27FC236}">
                      <a16:creationId xmlns:a16="http://schemas.microsoft.com/office/drawing/2014/main" id="{5FB4E77C-1496-4FB5-B70D-80F1910F57B0}"/>
                    </a:ext>
                  </a:extLst>
                </p:cNvPr>
                <p:cNvPicPr/>
                <p:nvPr/>
              </p:nvPicPr>
              <p:blipFill>
                <a:blip r:embed="rId327"/>
                <a:stretch>
                  <a:fillRect/>
                </a:stretch>
              </p:blipFill>
              <p:spPr>
                <a:xfrm>
                  <a:off x="4516650" y="5672940"/>
                  <a:ext cx="1087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7344" name="Ink 7343">
                  <a:extLst>
                    <a:ext uri="{FF2B5EF4-FFF2-40B4-BE49-F238E27FC236}">
                      <a16:creationId xmlns:a16="http://schemas.microsoft.com/office/drawing/2014/main" id="{40CEA803-1A9B-4DDC-89C9-594C2B803B6A}"/>
                    </a:ext>
                  </a:extLst>
                </p14:cNvPr>
                <p14:cNvContentPartPr/>
                <p14:nvPr/>
              </p14:nvContentPartPr>
              <p14:xfrm>
                <a:off x="4646610" y="5685180"/>
                <a:ext cx="86760" cy="51120"/>
              </p14:xfrm>
            </p:contentPart>
          </mc:Choice>
          <mc:Fallback xmlns="">
            <p:pic>
              <p:nvPicPr>
                <p:cNvPr id="7344" name="Ink 7343">
                  <a:extLst>
                    <a:ext uri="{FF2B5EF4-FFF2-40B4-BE49-F238E27FC236}">
                      <a16:creationId xmlns:a16="http://schemas.microsoft.com/office/drawing/2014/main" id="{40CEA803-1A9B-4DDC-89C9-594C2B803B6A}"/>
                    </a:ext>
                  </a:extLst>
                </p:cNvPr>
                <p:cNvPicPr/>
                <p:nvPr/>
              </p:nvPicPr>
              <p:blipFill>
                <a:blip r:embed="rId329"/>
                <a:stretch>
                  <a:fillRect/>
                </a:stretch>
              </p:blipFill>
              <p:spPr>
                <a:xfrm>
                  <a:off x="4637970" y="5676540"/>
                  <a:ext cx="10440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7345" name="Ink 7344">
                  <a:extLst>
                    <a:ext uri="{FF2B5EF4-FFF2-40B4-BE49-F238E27FC236}">
                      <a16:creationId xmlns:a16="http://schemas.microsoft.com/office/drawing/2014/main" id="{9AF2D64A-8BBC-421A-963F-75842F4C72B9}"/>
                    </a:ext>
                  </a:extLst>
                </p14:cNvPr>
                <p14:cNvContentPartPr/>
                <p14:nvPr/>
              </p14:nvContentPartPr>
              <p14:xfrm>
                <a:off x="4758210" y="5627580"/>
                <a:ext cx="79200" cy="95760"/>
              </p14:xfrm>
            </p:contentPart>
          </mc:Choice>
          <mc:Fallback xmlns="">
            <p:pic>
              <p:nvPicPr>
                <p:cNvPr id="7345" name="Ink 7344">
                  <a:extLst>
                    <a:ext uri="{FF2B5EF4-FFF2-40B4-BE49-F238E27FC236}">
                      <a16:creationId xmlns:a16="http://schemas.microsoft.com/office/drawing/2014/main" id="{9AF2D64A-8BBC-421A-963F-75842F4C72B9}"/>
                    </a:ext>
                  </a:extLst>
                </p:cNvPr>
                <p:cNvPicPr/>
                <p:nvPr/>
              </p:nvPicPr>
              <p:blipFill>
                <a:blip r:embed="rId331"/>
                <a:stretch>
                  <a:fillRect/>
                </a:stretch>
              </p:blipFill>
              <p:spPr>
                <a:xfrm>
                  <a:off x="4749570" y="5618580"/>
                  <a:ext cx="9684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7346" name="Ink 7345">
                  <a:extLst>
                    <a:ext uri="{FF2B5EF4-FFF2-40B4-BE49-F238E27FC236}">
                      <a16:creationId xmlns:a16="http://schemas.microsoft.com/office/drawing/2014/main" id="{CAA1B756-EBF2-4F55-98AD-060EF5F023DF}"/>
                    </a:ext>
                  </a:extLst>
                </p14:cNvPr>
                <p14:cNvContentPartPr/>
                <p14:nvPr/>
              </p14:nvContentPartPr>
              <p14:xfrm>
                <a:off x="4790610" y="5687700"/>
                <a:ext cx="49680" cy="69840"/>
              </p14:xfrm>
            </p:contentPart>
          </mc:Choice>
          <mc:Fallback xmlns="">
            <p:pic>
              <p:nvPicPr>
                <p:cNvPr id="7346" name="Ink 7345">
                  <a:extLst>
                    <a:ext uri="{FF2B5EF4-FFF2-40B4-BE49-F238E27FC236}">
                      <a16:creationId xmlns:a16="http://schemas.microsoft.com/office/drawing/2014/main" id="{CAA1B756-EBF2-4F55-98AD-060EF5F023DF}"/>
                    </a:ext>
                  </a:extLst>
                </p:cNvPr>
                <p:cNvPicPr/>
                <p:nvPr/>
              </p:nvPicPr>
              <p:blipFill>
                <a:blip r:embed="rId333"/>
                <a:stretch>
                  <a:fillRect/>
                </a:stretch>
              </p:blipFill>
              <p:spPr>
                <a:xfrm>
                  <a:off x="4781970" y="5678700"/>
                  <a:ext cx="67320" cy="87480"/>
                </a:xfrm>
                <a:prstGeom prst="rect">
                  <a:avLst/>
                </a:prstGeom>
              </p:spPr>
            </p:pic>
          </mc:Fallback>
        </mc:AlternateContent>
      </p:grpSp>
      <p:grpSp>
        <p:nvGrpSpPr>
          <p:cNvPr id="7350" name="Group 7349">
            <a:extLst>
              <a:ext uri="{FF2B5EF4-FFF2-40B4-BE49-F238E27FC236}">
                <a16:creationId xmlns:a16="http://schemas.microsoft.com/office/drawing/2014/main" id="{7D733AFE-9571-4489-9106-D9D8FE2A673F}"/>
              </a:ext>
            </a:extLst>
          </p:cNvPr>
          <p:cNvGrpSpPr/>
          <p:nvPr/>
        </p:nvGrpSpPr>
        <p:grpSpPr>
          <a:xfrm>
            <a:off x="2797650" y="5968140"/>
            <a:ext cx="110160" cy="72000"/>
            <a:chOff x="2797650" y="5968140"/>
            <a:chExt cx="110160" cy="72000"/>
          </a:xfrm>
        </p:grpSpPr>
        <mc:AlternateContent xmlns:mc="http://schemas.openxmlformats.org/markup-compatibility/2006" xmlns:p14="http://schemas.microsoft.com/office/powerpoint/2010/main">
          <mc:Choice Requires="p14">
            <p:contentPart p14:bwMode="auto" r:id="rId334">
              <p14:nvContentPartPr>
                <p14:cNvPr id="7348" name="Ink 7347">
                  <a:extLst>
                    <a:ext uri="{FF2B5EF4-FFF2-40B4-BE49-F238E27FC236}">
                      <a16:creationId xmlns:a16="http://schemas.microsoft.com/office/drawing/2014/main" id="{09805B64-D13C-43F9-A6C5-D7FF25580128}"/>
                    </a:ext>
                  </a:extLst>
                </p14:cNvPr>
                <p14:cNvContentPartPr/>
                <p14:nvPr/>
              </p14:nvContentPartPr>
              <p14:xfrm>
                <a:off x="2797650" y="6027180"/>
                <a:ext cx="107280" cy="12960"/>
              </p14:xfrm>
            </p:contentPart>
          </mc:Choice>
          <mc:Fallback xmlns="">
            <p:pic>
              <p:nvPicPr>
                <p:cNvPr id="7348" name="Ink 7347">
                  <a:extLst>
                    <a:ext uri="{FF2B5EF4-FFF2-40B4-BE49-F238E27FC236}">
                      <a16:creationId xmlns:a16="http://schemas.microsoft.com/office/drawing/2014/main" id="{09805B64-D13C-43F9-A6C5-D7FF25580128}"/>
                    </a:ext>
                  </a:extLst>
                </p:cNvPr>
                <p:cNvPicPr/>
                <p:nvPr/>
              </p:nvPicPr>
              <p:blipFill>
                <a:blip r:embed="rId335"/>
                <a:stretch>
                  <a:fillRect/>
                </a:stretch>
              </p:blipFill>
              <p:spPr>
                <a:xfrm>
                  <a:off x="2788650" y="6018180"/>
                  <a:ext cx="1249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7349" name="Ink 7348">
                  <a:extLst>
                    <a:ext uri="{FF2B5EF4-FFF2-40B4-BE49-F238E27FC236}">
                      <a16:creationId xmlns:a16="http://schemas.microsoft.com/office/drawing/2014/main" id="{7420B953-8E5E-42BF-8A62-C95AFC7E0D47}"/>
                    </a:ext>
                  </a:extLst>
                </p14:cNvPr>
                <p14:cNvContentPartPr/>
                <p14:nvPr/>
              </p14:nvContentPartPr>
              <p14:xfrm>
                <a:off x="2809170" y="5968140"/>
                <a:ext cx="98640" cy="18720"/>
              </p14:xfrm>
            </p:contentPart>
          </mc:Choice>
          <mc:Fallback xmlns="">
            <p:pic>
              <p:nvPicPr>
                <p:cNvPr id="7349" name="Ink 7348">
                  <a:extLst>
                    <a:ext uri="{FF2B5EF4-FFF2-40B4-BE49-F238E27FC236}">
                      <a16:creationId xmlns:a16="http://schemas.microsoft.com/office/drawing/2014/main" id="{7420B953-8E5E-42BF-8A62-C95AFC7E0D47}"/>
                    </a:ext>
                  </a:extLst>
                </p:cNvPr>
                <p:cNvPicPr/>
                <p:nvPr/>
              </p:nvPicPr>
              <p:blipFill>
                <a:blip r:embed="rId337"/>
                <a:stretch>
                  <a:fillRect/>
                </a:stretch>
              </p:blipFill>
              <p:spPr>
                <a:xfrm>
                  <a:off x="2800530" y="5959500"/>
                  <a:ext cx="116280" cy="36360"/>
                </a:xfrm>
                <a:prstGeom prst="rect">
                  <a:avLst/>
                </a:prstGeom>
              </p:spPr>
            </p:pic>
          </mc:Fallback>
        </mc:AlternateContent>
      </p:grpSp>
      <p:grpSp>
        <p:nvGrpSpPr>
          <p:cNvPr id="7365" name="Group 7364">
            <a:extLst>
              <a:ext uri="{FF2B5EF4-FFF2-40B4-BE49-F238E27FC236}">
                <a16:creationId xmlns:a16="http://schemas.microsoft.com/office/drawing/2014/main" id="{5AAF9EBE-4F9F-4764-AAD7-A3387865974E}"/>
              </a:ext>
            </a:extLst>
          </p:cNvPr>
          <p:cNvGrpSpPr/>
          <p:nvPr/>
        </p:nvGrpSpPr>
        <p:grpSpPr>
          <a:xfrm>
            <a:off x="3244770" y="5876340"/>
            <a:ext cx="1618560" cy="169200"/>
            <a:chOff x="3244770" y="5876340"/>
            <a:chExt cx="1618560" cy="169200"/>
          </a:xfrm>
        </p:grpSpPr>
        <mc:AlternateContent xmlns:mc="http://schemas.openxmlformats.org/markup-compatibility/2006" xmlns:p14="http://schemas.microsoft.com/office/powerpoint/2010/main">
          <mc:Choice Requires="p14">
            <p:contentPart p14:bwMode="auto" r:id="rId338">
              <p14:nvContentPartPr>
                <p14:cNvPr id="7351" name="Ink 7350">
                  <a:extLst>
                    <a:ext uri="{FF2B5EF4-FFF2-40B4-BE49-F238E27FC236}">
                      <a16:creationId xmlns:a16="http://schemas.microsoft.com/office/drawing/2014/main" id="{775637C3-302B-4606-B0CA-D17FA4ECE3FE}"/>
                    </a:ext>
                  </a:extLst>
                </p14:cNvPr>
                <p14:cNvContentPartPr/>
                <p14:nvPr/>
              </p14:nvContentPartPr>
              <p14:xfrm>
                <a:off x="3244770" y="5919540"/>
                <a:ext cx="4320" cy="120240"/>
              </p14:xfrm>
            </p:contentPart>
          </mc:Choice>
          <mc:Fallback xmlns="">
            <p:pic>
              <p:nvPicPr>
                <p:cNvPr id="7351" name="Ink 7350">
                  <a:extLst>
                    <a:ext uri="{FF2B5EF4-FFF2-40B4-BE49-F238E27FC236}">
                      <a16:creationId xmlns:a16="http://schemas.microsoft.com/office/drawing/2014/main" id="{775637C3-302B-4606-B0CA-D17FA4ECE3FE}"/>
                    </a:ext>
                  </a:extLst>
                </p:cNvPr>
                <p:cNvPicPr/>
                <p:nvPr/>
              </p:nvPicPr>
              <p:blipFill>
                <a:blip r:embed="rId339"/>
                <a:stretch>
                  <a:fillRect/>
                </a:stretch>
              </p:blipFill>
              <p:spPr>
                <a:xfrm>
                  <a:off x="3235770" y="5910900"/>
                  <a:ext cx="21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7352" name="Ink 7351">
                  <a:extLst>
                    <a:ext uri="{FF2B5EF4-FFF2-40B4-BE49-F238E27FC236}">
                      <a16:creationId xmlns:a16="http://schemas.microsoft.com/office/drawing/2014/main" id="{24A08B86-352A-4259-A577-992A7B631C1E}"/>
                    </a:ext>
                  </a:extLst>
                </p14:cNvPr>
                <p14:cNvContentPartPr/>
                <p14:nvPr/>
              </p14:nvContentPartPr>
              <p14:xfrm>
                <a:off x="3320010" y="6016380"/>
                <a:ext cx="28080" cy="29160"/>
              </p14:xfrm>
            </p:contentPart>
          </mc:Choice>
          <mc:Fallback xmlns="">
            <p:pic>
              <p:nvPicPr>
                <p:cNvPr id="7352" name="Ink 7351">
                  <a:extLst>
                    <a:ext uri="{FF2B5EF4-FFF2-40B4-BE49-F238E27FC236}">
                      <a16:creationId xmlns:a16="http://schemas.microsoft.com/office/drawing/2014/main" id="{24A08B86-352A-4259-A577-992A7B631C1E}"/>
                    </a:ext>
                  </a:extLst>
                </p:cNvPr>
                <p:cNvPicPr/>
                <p:nvPr/>
              </p:nvPicPr>
              <p:blipFill>
                <a:blip r:embed="rId341"/>
                <a:stretch>
                  <a:fillRect/>
                </a:stretch>
              </p:blipFill>
              <p:spPr>
                <a:xfrm>
                  <a:off x="3311010" y="6007740"/>
                  <a:ext cx="457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7353" name="Ink 7352">
                  <a:extLst>
                    <a:ext uri="{FF2B5EF4-FFF2-40B4-BE49-F238E27FC236}">
                      <a16:creationId xmlns:a16="http://schemas.microsoft.com/office/drawing/2014/main" id="{330C715A-CD14-421F-AC80-EB4495039BD0}"/>
                    </a:ext>
                  </a:extLst>
                </p14:cNvPr>
                <p14:cNvContentPartPr/>
                <p14:nvPr/>
              </p14:nvContentPartPr>
              <p14:xfrm>
                <a:off x="3387690" y="5909820"/>
                <a:ext cx="97200" cy="109440"/>
              </p14:xfrm>
            </p:contentPart>
          </mc:Choice>
          <mc:Fallback xmlns="">
            <p:pic>
              <p:nvPicPr>
                <p:cNvPr id="7353" name="Ink 7352">
                  <a:extLst>
                    <a:ext uri="{FF2B5EF4-FFF2-40B4-BE49-F238E27FC236}">
                      <a16:creationId xmlns:a16="http://schemas.microsoft.com/office/drawing/2014/main" id="{330C715A-CD14-421F-AC80-EB4495039BD0}"/>
                    </a:ext>
                  </a:extLst>
                </p:cNvPr>
                <p:cNvPicPr/>
                <p:nvPr/>
              </p:nvPicPr>
              <p:blipFill>
                <a:blip r:embed="rId343"/>
                <a:stretch>
                  <a:fillRect/>
                </a:stretch>
              </p:blipFill>
              <p:spPr>
                <a:xfrm>
                  <a:off x="3379050" y="5901180"/>
                  <a:ext cx="11484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7354" name="Ink 7353">
                  <a:extLst>
                    <a:ext uri="{FF2B5EF4-FFF2-40B4-BE49-F238E27FC236}">
                      <a16:creationId xmlns:a16="http://schemas.microsoft.com/office/drawing/2014/main" id="{33C29F5E-405F-405E-8668-D4C226C96619}"/>
                    </a:ext>
                  </a:extLst>
                </p14:cNvPr>
                <p14:cNvContentPartPr/>
                <p14:nvPr/>
              </p14:nvContentPartPr>
              <p14:xfrm>
                <a:off x="3609450" y="5989740"/>
                <a:ext cx="81720" cy="7560"/>
              </p14:xfrm>
            </p:contentPart>
          </mc:Choice>
          <mc:Fallback xmlns="">
            <p:pic>
              <p:nvPicPr>
                <p:cNvPr id="7354" name="Ink 7353">
                  <a:extLst>
                    <a:ext uri="{FF2B5EF4-FFF2-40B4-BE49-F238E27FC236}">
                      <a16:creationId xmlns:a16="http://schemas.microsoft.com/office/drawing/2014/main" id="{33C29F5E-405F-405E-8668-D4C226C96619}"/>
                    </a:ext>
                  </a:extLst>
                </p:cNvPr>
                <p:cNvPicPr/>
                <p:nvPr/>
              </p:nvPicPr>
              <p:blipFill>
                <a:blip r:embed="rId345"/>
                <a:stretch>
                  <a:fillRect/>
                </a:stretch>
              </p:blipFill>
              <p:spPr>
                <a:xfrm>
                  <a:off x="3600450" y="5981100"/>
                  <a:ext cx="99360" cy="2520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7356" name="Ink 7355">
                  <a:extLst>
                    <a:ext uri="{FF2B5EF4-FFF2-40B4-BE49-F238E27FC236}">
                      <a16:creationId xmlns:a16="http://schemas.microsoft.com/office/drawing/2014/main" id="{2AA5951D-CBD4-456B-BD74-C9FB594B35DF}"/>
                    </a:ext>
                  </a:extLst>
                </p14:cNvPr>
                <p14:cNvContentPartPr/>
                <p14:nvPr/>
              </p14:nvContentPartPr>
              <p14:xfrm>
                <a:off x="3825450" y="5901900"/>
                <a:ext cx="104760" cy="129960"/>
              </p14:xfrm>
            </p:contentPart>
          </mc:Choice>
          <mc:Fallback xmlns="">
            <p:pic>
              <p:nvPicPr>
                <p:cNvPr id="7356" name="Ink 7355">
                  <a:extLst>
                    <a:ext uri="{FF2B5EF4-FFF2-40B4-BE49-F238E27FC236}">
                      <a16:creationId xmlns:a16="http://schemas.microsoft.com/office/drawing/2014/main" id="{2AA5951D-CBD4-456B-BD74-C9FB594B35DF}"/>
                    </a:ext>
                  </a:extLst>
                </p:cNvPr>
                <p:cNvPicPr/>
                <p:nvPr/>
              </p:nvPicPr>
              <p:blipFill>
                <a:blip r:embed="rId347"/>
                <a:stretch>
                  <a:fillRect/>
                </a:stretch>
              </p:blipFill>
              <p:spPr>
                <a:xfrm>
                  <a:off x="3816810" y="5893260"/>
                  <a:ext cx="1224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7357" name="Ink 7356">
                  <a:extLst>
                    <a:ext uri="{FF2B5EF4-FFF2-40B4-BE49-F238E27FC236}">
                      <a16:creationId xmlns:a16="http://schemas.microsoft.com/office/drawing/2014/main" id="{9B32AD8E-866E-4CF2-89A1-7C4C2F9CD174}"/>
                    </a:ext>
                  </a:extLst>
                </p14:cNvPr>
                <p14:cNvContentPartPr/>
                <p14:nvPr/>
              </p14:nvContentPartPr>
              <p14:xfrm>
                <a:off x="3983490" y="5995500"/>
                <a:ext cx="32760" cy="21960"/>
              </p14:xfrm>
            </p:contentPart>
          </mc:Choice>
          <mc:Fallback xmlns="">
            <p:pic>
              <p:nvPicPr>
                <p:cNvPr id="7357" name="Ink 7356">
                  <a:extLst>
                    <a:ext uri="{FF2B5EF4-FFF2-40B4-BE49-F238E27FC236}">
                      <a16:creationId xmlns:a16="http://schemas.microsoft.com/office/drawing/2014/main" id="{9B32AD8E-866E-4CF2-89A1-7C4C2F9CD174}"/>
                    </a:ext>
                  </a:extLst>
                </p:cNvPr>
                <p:cNvPicPr/>
                <p:nvPr/>
              </p:nvPicPr>
              <p:blipFill>
                <a:blip r:embed="rId349"/>
                <a:stretch>
                  <a:fillRect/>
                </a:stretch>
              </p:blipFill>
              <p:spPr>
                <a:xfrm>
                  <a:off x="3974490" y="5986500"/>
                  <a:ext cx="50400" cy="396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7358" name="Ink 7357">
                  <a:extLst>
                    <a:ext uri="{FF2B5EF4-FFF2-40B4-BE49-F238E27FC236}">
                      <a16:creationId xmlns:a16="http://schemas.microsoft.com/office/drawing/2014/main" id="{3CE2F17C-9FD7-4D94-9133-AFEB01B01004}"/>
                    </a:ext>
                  </a:extLst>
                </p14:cNvPr>
                <p14:cNvContentPartPr/>
                <p14:nvPr/>
              </p14:nvContentPartPr>
              <p14:xfrm>
                <a:off x="4043610" y="5901900"/>
                <a:ext cx="93960" cy="106200"/>
              </p14:xfrm>
            </p:contentPart>
          </mc:Choice>
          <mc:Fallback xmlns="">
            <p:pic>
              <p:nvPicPr>
                <p:cNvPr id="7358" name="Ink 7357">
                  <a:extLst>
                    <a:ext uri="{FF2B5EF4-FFF2-40B4-BE49-F238E27FC236}">
                      <a16:creationId xmlns:a16="http://schemas.microsoft.com/office/drawing/2014/main" id="{3CE2F17C-9FD7-4D94-9133-AFEB01B01004}"/>
                    </a:ext>
                  </a:extLst>
                </p:cNvPr>
                <p:cNvPicPr/>
                <p:nvPr/>
              </p:nvPicPr>
              <p:blipFill>
                <a:blip r:embed="rId351"/>
                <a:stretch>
                  <a:fillRect/>
                </a:stretch>
              </p:blipFill>
              <p:spPr>
                <a:xfrm>
                  <a:off x="4034610" y="5892900"/>
                  <a:ext cx="11160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7359" name="Ink 7358">
                  <a:extLst>
                    <a:ext uri="{FF2B5EF4-FFF2-40B4-BE49-F238E27FC236}">
                      <a16:creationId xmlns:a16="http://schemas.microsoft.com/office/drawing/2014/main" id="{19FBACE5-668C-42ED-994A-BE215CE033EB}"/>
                    </a:ext>
                  </a:extLst>
                </p14:cNvPr>
                <p14:cNvContentPartPr/>
                <p14:nvPr/>
              </p14:nvContentPartPr>
              <p14:xfrm>
                <a:off x="4308930" y="5988300"/>
                <a:ext cx="64800" cy="9720"/>
              </p14:xfrm>
            </p:contentPart>
          </mc:Choice>
          <mc:Fallback xmlns="">
            <p:pic>
              <p:nvPicPr>
                <p:cNvPr id="7359" name="Ink 7358">
                  <a:extLst>
                    <a:ext uri="{FF2B5EF4-FFF2-40B4-BE49-F238E27FC236}">
                      <a16:creationId xmlns:a16="http://schemas.microsoft.com/office/drawing/2014/main" id="{19FBACE5-668C-42ED-994A-BE215CE033EB}"/>
                    </a:ext>
                  </a:extLst>
                </p:cNvPr>
                <p:cNvPicPr/>
                <p:nvPr/>
              </p:nvPicPr>
              <p:blipFill>
                <a:blip r:embed="rId353"/>
                <a:stretch>
                  <a:fillRect/>
                </a:stretch>
              </p:blipFill>
              <p:spPr>
                <a:xfrm>
                  <a:off x="4300290" y="5979300"/>
                  <a:ext cx="8244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7360" name="Ink 7359">
                  <a:extLst>
                    <a:ext uri="{FF2B5EF4-FFF2-40B4-BE49-F238E27FC236}">
                      <a16:creationId xmlns:a16="http://schemas.microsoft.com/office/drawing/2014/main" id="{0F8B4E96-D5D4-45CF-97E1-0C867CDCBAD7}"/>
                    </a:ext>
                  </a:extLst>
                </p14:cNvPr>
                <p14:cNvContentPartPr/>
                <p14:nvPr/>
              </p14:nvContentPartPr>
              <p14:xfrm>
                <a:off x="4308930" y="5942220"/>
                <a:ext cx="69840" cy="13320"/>
              </p14:xfrm>
            </p:contentPart>
          </mc:Choice>
          <mc:Fallback xmlns="">
            <p:pic>
              <p:nvPicPr>
                <p:cNvPr id="7360" name="Ink 7359">
                  <a:extLst>
                    <a:ext uri="{FF2B5EF4-FFF2-40B4-BE49-F238E27FC236}">
                      <a16:creationId xmlns:a16="http://schemas.microsoft.com/office/drawing/2014/main" id="{0F8B4E96-D5D4-45CF-97E1-0C867CDCBAD7}"/>
                    </a:ext>
                  </a:extLst>
                </p:cNvPr>
                <p:cNvPicPr/>
                <p:nvPr/>
              </p:nvPicPr>
              <p:blipFill>
                <a:blip r:embed="rId355"/>
                <a:stretch>
                  <a:fillRect/>
                </a:stretch>
              </p:blipFill>
              <p:spPr>
                <a:xfrm>
                  <a:off x="4300290" y="5933580"/>
                  <a:ext cx="87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7362" name="Ink 7361">
                  <a:extLst>
                    <a:ext uri="{FF2B5EF4-FFF2-40B4-BE49-F238E27FC236}">
                      <a16:creationId xmlns:a16="http://schemas.microsoft.com/office/drawing/2014/main" id="{91A21CF9-6F05-48DB-B66C-869D2D715AD7}"/>
                    </a:ext>
                  </a:extLst>
                </p14:cNvPr>
                <p14:cNvContentPartPr/>
                <p14:nvPr/>
              </p14:nvContentPartPr>
              <p14:xfrm>
                <a:off x="4561290" y="5886060"/>
                <a:ext cx="111600" cy="107640"/>
              </p14:xfrm>
            </p:contentPart>
          </mc:Choice>
          <mc:Fallback xmlns="">
            <p:pic>
              <p:nvPicPr>
                <p:cNvPr id="7362" name="Ink 7361">
                  <a:extLst>
                    <a:ext uri="{FF2B5EF4-FFF2-40B4-BE49-F238E27FC236}">
                      <a16:creationId xmlns:a16="http://schemas.microsoft.com/office/drawing/2014/main" id="{91A21CF9-6F05-48DB-B66C-869D2D715AD7}"/>
                    </a:ext>
                  </a:extLst>
                </p:cNvPr>
                <p:cNvPicPr/>
                <p:nvPr/>
              </p:nvPicPr>
              <p:blipFill>
                <a:blip r:embed="rId357"/>
                <a:stretch>
                  <a:fillRect/>
                </a:stretch>
              </p:blipFill>
              <p:spPr>
                <a:xfrm>
                  <a:off x="4552290" y="5877420"/>
                  <a:ext cx="129240" cy="1252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7363" name="Ink 7362">
                  <a:extLst>
                    <a:ext uri="{FF2B5EF4-FFF2-40B4-BE49-F238E27FC236}">
                      <a16:creationId xmlns:a16="http://schemas.microsoft.com/office/drawing/2014/main" id="{E9051363-4BD9-4530-A26B-DA819230FE45}"/>
                    </a:ext>
                  </a:extLst>
                </p14:cNvPr>
                <p14:cNvContentPartPr/>
                <p14:nvPr/>
              </p14:nvContentPartPr>
              <p14:xfrm>
                <a:off x="4700610" y="5970300"/>
                <a:ext cx="30240" cy="16920"/>
              </p14:xfrm>
            </p:contentPart>
          </mc:Choice>
          <mc:Fallback xmlns="">
            <p:pic>
              <p:nvPicPr>
                <p:cNvPr id="7363" name="Ink 7362">
                  <a:extLst>
                    <a:ext uri="{FF2B5EF4-FFF2-40B4-BE49-F238E27FC236}">
                      <a16:creationId xmlns:a16="http://schemas.microsoft.com/office/drawing/2014/main" id="{E9051363-4BD9-4530-A26B-DA819230FE45}"/>
                    </a:ext>
                  </a:extLst>
                </p:cNvPr>
                <p:cNvPicPr/>
                <p:nvPr/>
              </p:nvPicPr>
              <p:blipFill>
                <a:blip r:embed="rId359"/>
                <a:stretch>
                  <a:fillRect/>
                </a:stretch>
              </p:blipFill>
              <p:spPr>
                <a:xfrm>
                  <a:off x="4691970" y="5961660"/>
                  <a:ext cx="47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7364" name="Ink 7363">
                  <a:extLst>
                    <a:ext uri="{FF2B5EF4-FFF2-40B4-BE49-F238E27FC236}">
                      <a16:creationId xmlns:a16="http://schemas.microsoft.com/office/drawing/2014/main" id="{A1949D43-056C-44F1-9BEF-396374A350A1}"/>
                    </a:ext>
                  </a:extLst>
                </p14:cNvPr>
                <p14:cNvContentPartPr/>
                <p14:nvPr/>
              </p14:nvContentPartPr>
              <p14:xfrm>
                <a:off x="4778730" y="5876340"/>
                <a:ext cx="84600" cy="110880"/>
              </p14:xfrm>
            </p:contentPart>
          </mc:Choice>
          <mc:Fallback xmlns="">
            <p:pic>
              <p:nvPicPr>
                <p:cNvPr id="7364" name="Ink 7363">
                  <a:extLst>
                    <a:ext uri="{FF2B5EF4-FFF2-40B4-BE49-F238E27FC236}">
                      <a16:creationId xmlns:a16="http://schemas.microsoft.com/office/drawing/2014/main" id="{A1949D43-056C-44F1-9BEF-396374A350A1}"/>
                    </a:ext>
                  </a:extLst>
                </p:cNvPr>
                <p:cNvPicPr/>
                <p:nvPr/>
              </p:nvPicPr>
              <p:blipFill>
                <a:blip r:embed="rId361"/>
                <a:stretch>
                  <a:fillRect/>
                </a:stretch>
              </p:blipFill>
              <p:spPr>
                <a:xfrm>
                  <a:off x="4769730" y="5867340"/>
                  <a:ext cx="102240" cy="1285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2">
            <p14:nvContentPartPr>
              <p14:cNvPr id="7366" name="Ink 7365">
                <a:extLst>
                  <a:ext uri="{FF2B5EF4-FFF2-40B4-BE49-F238E27FC236}">
                    <a16:creationId xmlns:a16="http://schemas.microsoft.com/office/drawing/2014/main" id="{03A7239A-75CD-4814-A01C-885701FAE482}"/>
                  </a:ext>
                </a:extLst>
              </p14:cNvPr>
              <p14:cNvContentPartPr/>
              <p14:nvPr/>
            </p14:nvContentPartPr>
            <p14:xfrm>
              <a:off x="4987530" y="5866620"/>
              <a:ext cx="82080" cy="127080"/>
            </p14:xfrm>
          </p:contentPart>
        </mc:Choice>
        <mc:Fallback xmlns="">
          <p:pic>
            <p:nvPicPr>
              <p:cNvPr id="7366" name="Ink 7365">
                <a:extLst>
                  <a:ext uri="{FF2B5EF4-FFF2-40B4-BE49-F238E27FC236}">
                    <a16:creationId xmlns:a16="http://schemas.microsoft.com/office/drawing/2014/main" id="{03A7239A-75CD-4814-A01C-885701FAE482}"/>
                  </a:ext>
                </a:extLst>
              </p:cNvPr>
              <p:cNvPicPr/>
              <p:nvPr/>
            </p:nvPicPr>
            <p:blipFill>
              <a:blip r:embed="rId363"/>
              <a:stretch>
                <a:fillRect/>
              </a:stretch>
            </p:blipFill>
            <p:spPr>
              <a:xfrm>
                <a:off x="4978530" y="5857620"/>
                <a:ext cx="99720" cy="144720"/>
              </a:xfrm>
              <a:prstGeom prst="rect">
                <a:avLst/>
              </a:prstGeom>
            </p:spPr>
          </p:pic>
        </mc:Fallback>
      </mc:AlternateContent>
      <p:grpSp>
        <p:nvGrpSpPr>
          <p:cNvPr id="7370" name="Group 7369">
            <a:extLst>
              <a:ext uri="{FF2B5EF4-FFF2-40B4-BE49-F238E27FC236}">
                <a16:creationId xmlns:a16="http://schemas.microsoft.com/office/drawing/2014/main" id="{D6CBFAA8-141B-43BE-9D1D-C4D3C59F088A}"/>
              </a:ext>
            </a:extLst>
          </p:cNvPr>
          <p:cNvGrpSpPr/>
          <p:nvPr/>
        </p:nvGrpSpPr>
        <p:grpSpPr>
          <a:xfrm>
            <a:off x="6144960" y="5621460"/>
            <a:ext cx="304200" cy="153360"/>
            <a:chOff x="6144960" y="5621460"/>
            <a:chExt cx="304200" cy="153360"/>
          </a:xfrm>
        </p:grpSpPr>
        <mc:AlternateContent xmlns:mc="http://schemas.openxmlformats.org/markup-compatibility/2006" xmlns:p14="http://schemas.microsoft.com/office/powerpoint/2010/main">
          <mc:Choice Requires="p14">
            <p:contentPart p14:bwMode="auto" r:id="rId364">
              <p14:nvContentPartPr>
                <p14:cNvPr id="7367" name="Ink 7366">
                  <a:extLst>
                    <a:ext uri="{FF2B5EF4-FFF2-40B4-BE49-F238E27FC236}">
                      <a16:creationId xmlns:a16="http://schemas.microsoft.com/office/drawing/2014/main" id="{6D9A9CD2-3353-438A-962E-EAA59ED12DDE}"/>
                    </a:ext>
                  </a:extLst>
                </p14:cNvPr>
                <p14:cNvContentPartPr/>
                <p14:nvPr/>
              </p14:nvContentPartPr>
              <p14:xfrm>
                <a:off x="6144960" y="5621460"/>
                <a:ext cx="125640" cy="153360"/>
              </p14:xfrm>
            </p:contentPart>
          </mc:Choice>
          <mc:Fallback xmlns="">
            <p:pic>
              <p:nvPicPr>
                <p:cNvPr id="7367" name="Ink 7366">
                  <a:extLst>
                    <a:ext uri="{FF2B5EF4-FFF2-40B4-BE49-F238E27FC236}">
                      <a16:creationId xmlns:a16="http://schemas.microsoft.com/office/drawing/2014/main" id="{6D9A9CD2-3353-438A-962E-EAA59ED12DDE}"/>
                    </a:ext>
                  </a:extLst>
                </p:cNvPr>
                <p:cNvPicPr/>
                <p:nvPr/>
              </p:nvPicPr>
              <p:blipFill>
                <a:blip r:embed="rId365"/>
                <a:stretch>
                  <a:fillRect/>
                </a:stretch>
              </p:blipFill>
              <p:spPr>
                <a:xfrm>
                  <a:off x="6136320" y="5612820"/>
                  <a:ext cx="143280" cy="17100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7368" name="Ink 7367">
                  <a:extLst>
                    <a:ext uri="{FF2B5EF4-FFF2-40B4-BE49-F238E27FC236}">
                      <a16:creationId xmlns:a16="http://schemas.microsoft.com/office/drawing/2014/main" id="{21B07C8E-F9F2-4B07-BBE1-ABF298474CBB}"/>
                    </a:ext>
                  </a:extLst>
                </p14:cNvPr>
                <p14:cNvContentPartPr/>
                <p14:nvPr/>
              </p14:nvContentPartPr>
              <p14:xfrm>
                <a:off x="6173400" y="5727660"/>
                <a:ext cx="62280" cy="10080"/>
              </p14:xfrm>
            </p:contentPart>
          </mc:Choice>
          <mc:Fallback xmlns="">
            <p:pic>
              <p:nvPicPr>
                <p:cNvPr id="7368" name="Ink 7367">
                  <a:extLst>
                    <a:ext uri="{FF2B5EF4-FFF2-40B4-BE49-F238E27FC236}">
                      <a16:creationId xmlns:a16="http://schemas.microsoft.com/office/drawing/2014/main" id="{21B07C8E-F9F2-4B07-BBE1-ABF298474CBB}"/>
                    </a:ext>
                  </a:extLst>
                </p:cNvPr>
                <p:cNvPicPr/>
                <p:nvPr/>
              </p:nvPicPr>
              <p:blipFill>
                <a:blip r:embed="rId367"/>
                <a:stretch>
                  <a:fillRect/>
                </a:stretch>
              </p:blipFill>
              <p:spPr>
                <a:xfrm>
                  <a:off x="6164400" y="5718660"/>
                  <a:ext cx="799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7369" name="Ink 7368">
                  <a:extLst>
                    <a:ext uri="{FF2B5EF4-FFF2-40B4-BE49-F238E27FC236}">
                      <a16:creationId xmlns:a16="http://schemas.microsoft.com/office/drawing/2014/main" id="{6E01A0A5-F96F-42E5-8268-17635127F088}"/>
                    </a:ext>
                  </a:extLst>
                </p14:cNvPr>
                <p14:cNvContentPartPr/>
                <p14:nvPr/>
              </p14:nvContentPartPr>
              <p14:xfrm>
                <a:off x="6335040" y="5638380"/>
                <a:ext cx="114120" cy="114840"/>
              </p14:xfrm>
            </p:contentPart>
          </mc:Choice>
          <mc:Fallback xmlns="">
            <p:pic>
              <p:nvPicPr>
                <p:cNvPr id="7369" name="Ink 7368">
                  <a:extLst>
                    <a:ext uri="{FF2B5EF4-FFF2-40B4-BE49-F238E27FC236}">
                      <a16:creationId xmlns:a16="http://schemas.microsoft.com/office/drawing/2014/main" id="{6E01A0A5-F96F-42E5-8268-17635127F088}"/>
                    </a:ext>
                  </a:extLst>
                </p:cNvPr>
                <p:cNvPicPr/>
                <p:nvPr/>
              </p:nvPicPr>
              <p:blipFill>
                <a:blip r:embed="rId369"/>
                <a:stretch>
                  <a:fillRect/>
                </a:stretch>
              </p:blipFill>
              <p:spPr>
                <a:xfrm>
                  <a:off x="6326040" y="5629740"/>
                  <a:ext cx="131760" cy="132480"/>
                </a:xfrm>
                <a:prstGeom prst="rect">
                  <a:avLst/>
                </a:prstGeom>
              </p:spPr>
            </p:pic>
          </mc:Fallback>
        </mc:AlternateContent>
      </p:grpSp>
      <p:grpSp>
        <p:nvGrpSpPr>
          <p:cNvPr id="7415" name="Group 7414">
            <a:extLst>
              <a:ext uri="{FF2B5EF4-FFF2-40B4-BE49-F238E27FC236}">
                <a16:creationId xmlns:a16="http://schemas.microsoft.com/office/drawing/2014/main" id="{5DE65394-FE2A-4AF1-939A-8DDC33C74B5B}"/>
              </a:ext>
            </a:extLst>
          </p:cNvPr>
          <p:cNvGrpSpPr/>
          <p:nvPr/>
        </p:nvGrpSpPr>
        <p:grpSpPr>
          <a:xfrm>
            <a:off x="6583440" y="5527140"/>
            <a:ext cx="3318120" cy="381960"/>
            <a:chOff x="6583440" y="5527140"/>
            <a:chExt cx="3318120" cy="381960"/>
          </a:xfrm>
        </p:grpSpPr>
        <mc:AlternateContent xmlns:mc="http://schemas.openxmlformats.org/markup-compatibility/2006" xmlns:p14="http://schemas.microsoft.com/office/powerpoint/2010/main">
          <mc:Choice Requires="p14">
            <p:contentPart p14:bwMode="auto" r:id="rId370">
              <p14:nvContentPartPr>
                <p14:cNvPr id="7371" name="Ink 7370">
                  <a:extLst>
                    <a:ext uri="{FF2B5EF4-FFF2-40B4-BE49-F238E27FC236}">
                      <a16:creationId xmlns:a16="http://schemas.microsoft.com/office/drawing/2014/main" id="{B9D33EE1-C47C-4318-AECA-2CFB9AB07563}"/>
                    </a:ext>
                  </a:extLst>
                </p14:cNvPr>
                <p14:cNvContentPartPr/>
                <p14:nvPr/>
              </p14:nvContentPartPr>
              <p14:xfrm>
                <a:off x="6583440" y="5620020"/>
                <a:ext cx="84240" cy="138600"/>
              </p14:xfrm>
            </p:contentPart>
          </mc:Choice>
          <mc:Fallback xmlns="">
            <p:pic>
              <p:nvPicPr>
                <p:cNvPr id="7371" name="Ink 7370">
                  <a:extLst>
                    <a:ext uri="{FF2B5EF4-FFF2-40B4-BE49-F238E27FC236}">
                      <a16:creationId xmlns:a16="http://schemas.microsoft.com/office/drawing/2014/main" id="{B9D33EE1-C47C-4318-AECA-2CFB9AB07563}"/>
                    </a:ext>
                  </a:extLst>
                </p:cNvPr>
                <p:cNvPicPr/>
                <p:nvPr/>
              </p:nvPicPr>
              <p:blipFill>
                <a:blip r:embed="rId371"/>
                <a:stretch>
                  <a:fillRect/>
                </a:stretch>
              </p:blipFill>
              <p:spPr>
                <a:xfrm>
                  <a:off x="6574800" y="5611380"/>
                  <a:ext cx="10188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7372" name="Ink 7371">
                  <a:extLst>
                    <a:ext uri="{FF2B5EF4-FFF2-40B4-BE49-F238E27FC236}">
                      <a16:creationId xmlns:a16="http://schemas.microsoft.com/office/drawing/2014/main" id="{CCC575BC-1376-46D7-AD2A-88D484C4D689}"/>
                    </a:ext>
                  </a:extLst>
                </p14:cNvPr>
                <p14:cNvContentPartPr/>
                <p14:nvPr/>
              </p14:nvContentPartPr>
              <p14:xfrm>
                <a:off x="6752640" y="5681580"/>
                <a:ext cx="17280" cy="66600"/>
              </p14:xfrm>
            </p:contentPart>
          </mc:Choice>
          <mc:Fallback xmlns="">
            <p:pic>
              <p:nvPicPr>
                <p:cNvPr id="7372" name="Ink 7371">
                  <a:extLst>
                    <a:ext uri="{FF2B5EF4-FFF2-40B4-BE49-F238E27FC236}">
                      <a16:creationId xmlns:a16="http://schemas.microsoft.com/office/drawing/2014/main" id="{CCC575BC-1376-46D7-AD2A-88D484C4D689}"/>
                    </a:ext>
                  </a:extLst>
                </p:cNvPr>
                <p:cNvPicPr/>
                <p:nvPr/>
              </p:nvPicPr>
              <p:blipFill>
                <a:blip r:embed="rId373"/>
                <a:stretch>
                  <a:fillRect/>
                </a:stretch>
              </p:blipFill>
              <p:spPr>
                <a:xfrm>
                  <a:off x="6743640" y="5672940"/>
                  <a:ext cx="3492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7373" name="Ink 7372">
                  <a:extLst>
                    <a:ext uri="{FF2B5EF4-FFF2-40B4-BE49-F238E27FC236}">
                      <a16:creationId xmlns:a16="http://schemas.microsoft.com/office/drawing/2014/main" id="{68C6EE66-F8DE-4209-B070-F70F15E0FAB7}"/>
                    </a:ext>
                  </a:extLst>
                </p14:cNvPr>
                <p14:cNvContentPartPr/>
                <p14:nvPr/>
              </p14:nvContentPartPr>
              <p14:xfrm>
                <a:off x="6727440" y="5636940"/>
                <a:ext cx="11520" cy="8280"/>
              </p14:xfrm>
            </p:contentPart>
          </mc:Choice>
          <mc:Fallback xmlns="">
            <p:pic>
              <p:nvPicPr>
                <p:cNvPr id="7373" name="Ink 7372">
                  <a:extLst>
                    <a:ext uri="{FF2B5EF4-FFF2-40B4-BE49-F238E27FC236}">
                      <a16:creationId xmlns:a16="http://schemas.microsoft.com/office/drawing/2014/main" id="{68C6EE66-F8DE-4209-B070-F70F15E0FAB7}"/>
                    </a:ext>
                  </a:extLst>
                </p:cNvPr>
                <p:cNvPicPr/>
                <p:nvPr/>
              </p:nvPicPr>
              <p:blipFill>
                <a:blip r:embed="rId375"/>
                <a:stretch>
                  <a:fillRect/>
                </a:stretch>
              </p:blipFill>
              <p:spPr>
                <a:xfrm>
                  <a:off x="6718440" y="5628300"/>
                  <a:ext cx="2916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7374" name="Ink 7373">
                  <a:extLst>
                    <a:ext uri="{FF2B5EF4-FFF2-40B4-BE49-F238E27FC236}">
                      <a16:creationId xmlns:a16="http://schemas.microsoft.com/office/drawing/2014/main" id="{9745AAC8-CE74-4BD2-A660-438C001E161B}"/>
                    </a:ext>
                  </a:extLst>
                </p14:cNvPr>
                <p14:cNvContentPartPr/>
                <p14:nvPr/>
              </p14:nvContentPartPr>
              <p14:xfrm>
                <a:off x="6813840" y="5631540"/>
                <a:ext cx="111240" cy="108360"/>
              </p14:xfrm>
            </p:contentPart>
          </mc:Choice>
          <mc:Fallback xmlns="">
            <p:pic>
              <p:nvPicPr>
                <p:cNvPr id="7374" name="Ink 7373">
                  <a:extLst>
                    <a:ext uri="{FF2B5EF4-FFF2-40B4-BE49-F238E27FC236}">
                      <a16:creationId xmlns:a16="http://schemas.microsoft.com/office/drawing/2014/main" id="{9745AAC8-CE74-4BD2-A660-438C001E161B}"/>
                    </a:ext>
                  </a:extLst>
                </p:cNvPr>
                <p:cNvPicPr/>
                <p:nvPr/>
              </p:nvPicPr>
              <p:blipFill>
                <a:blip r:embed="rId377"/>
                <a:stretch>
                  <a:fillRect/>
                </a:stretch>
              </p:blipFill>
              <p:spPr>
                <a:xfrm>
                  <a:off x="6805200" y="5622540"/>
                  <a:ext cx="12888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7375" name="Ink 7374">
                  <a:extLst>
                    <a:ext uri="{FF2B5EF4-FFF2-40B4-BE49-F238E27FC236}">
                      <a16:creationId xmlns:a16="http://schemas.microsoft.com/office/drawing/2014/main" id="{A76F7FBD-7B7A-4CCA-9A26-100C66805486}"/>
                    </a:ext>
                  </a:extLst>
                </p14:cNvPr>
                <p14:cNvContentPartPr/>
                <p14:nvPr/>
              </p14:nvContentPartPr>
              <p14:xfrm>
                <a:off x="6948120" y="5672940"/>
                <a:ext cx="68040" cy="73080"/>
              </p14:xfrm>
            </p:contentPart>
          </mc:Choice>
          <mc:Fallback xmlns="">
            <p:pic>
              <p:nvPicPr>
                <p:cNvPr id="7375" name="Ink 7374">
                  <a:extLst>
                    <a:ext uri="{FF2B5EF4-FFF2-40B4-BE49-F238E27FC236}">
                      <a16:creationId xmlns:a16="http://schemas.microsoft.com/office/drawing/2014/main" id="{A76F7FBD-7B7A-4CCA-9A26-100C66805486}"/>
                    </a:ext>
                  </a:extLst>
                </p:cNvPr>
                <p:cNvPicPr/>
                <p:nvPr/>
              </p:nvPicPr>
              <p:blipFill>
                <a:blip r:embed="rId379"/>
                <a:stretch>
                  <a:fillRect/>
                </a:stretch>
              </p:blipFill>
              <p:spPr>
                <a:xfrm>
                  <a:off x="6939120" y="5664300"/>
                  <a:ext cx="85680" cy="9072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7376" name="Ink 7375">
                  <a:extLst>
                    <a:ext uri="{FF2B5EF4-FFF2-40B4-BE49-F238E27FC236}">
                      <a16:creationId xmlns:a16="http://schemas.microsoft.com/office/drawing/2014/main" id="{A4EB2A10-2C2A-4E5F-8DF9-234B0B3C3F0C}"/>
                    </a:ext>
                  </a:extLst>
                </p14:cNvPr>
                <p14:cNvContentPartPr/>
                <p14:nvPr/>
              </p14:nvContentPartPr>
              <p14:xfrm>
                <a:off x="7062960" y="5681220"/>
                <a:ext cx="96480" cy="68760"/>
              </p14:xfrm>
            </p:contentPart>
          </mc:Choice>
          <mc:Fallback xmlns="">
            <p:pic>
              <p:nvPicPr>
                <p:cNvPr id="7376" name="Ink 7375">
                  <a:extLst>
                    <a:ext uri="{FF2B5EF4-FFF2-40B4-BE49-F238E27FC236}">
                      <a16:creationId xmlns:a16="http://schemas.microsoft.com/office/drawing/2014/main" id="{A4EB2A10-2C2A-4E5F-8DF9-234B0B3C3F0C}"/>
                    </a:ext>
                  </a:extLst>
                </p:cNvPr>
                <p:cNvPicPr/>
                <p:nvPr/>
              </p:nvPicPr>
              <p:blipFill>
                <a:blip r:embed="rId381"/>
                <a:stretch>
                  <a:fillRect/>
                </a:stretch>
              </p:blipFill>
              <p:spPr>
                <a:xfrm>
                  <a:off x="7054320" y="5672220"/>
                  <a:ext cx="114120" cy="8640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7378" name="Ink 7377">
                  <a:extLst>
                    <a:ext uri="{FF2B5EF4-FFF2-40B4-BE49-F238E27FC236}">
                      <a16:creationId xmlns:a16="http://schemas.microsoft.com/office/drawing/2014/main" id="{7FA35640-B00C-4BF6-BF32-3210FAD0A310}"/>
                    </a:ext>
                  </a:extLst>
                </p14:cNvPr>
                <p14:cNvContentPartPr/>
                <p14:nvPr/>
              </p14:nvContentPartPr>
              <p14:xfrm>
                <a:off x="7326480" y="5594820"/>
                <a:ext cx="79200" cy="128880"/>
              </p14:xfrm>
            </p:contentPart>
          </mc:Choice>
          <mc:Fallback xmlns="">
            <p:pic>
              <p:nvPicPr>
                <p:cNvPr id="7378" name="Ink 7377">
                  <a:extLst>
                    <a:ext uri="{FF2B5EF4-FFF2-40B4-BE49-F238E27FC236}">
                      <a16:creationId xmlns:a16="http://schemas.microsoft.com/office/drawing/2014/main" id="{7FA35640-B00C-4BF6-BF32-3210FAD0A310}"/>
                    </a:ext>
                  </a:extLst>
                </p:cNvPr>
                <p:cNvPicPr/>
                <p:nvPr/>
              </p:nvPicPr>
              <p:blipFill>
                <a:blip r:embed="rId383"/>
                <a:stretch>
                  <a:fillRect/>
                </a:stretch>
              </p:blipFill>
              <p:spPr>
                <a:xfrm>
                  <a:off x="7317480" y="5585820"/>
                  <a:ext cx="9684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7379" name="Ink 7378">
                  <a:extLst>
                    <a:ext uri="{FF2B5EF4-FFF2-40B4-BE49-F238E27FC236}">
                      <a16:creationId xmlns:a16="http://schemas.microsoft.com/office/drawing/2014/main" id="{C13C3482-C54F-4011-BEE9-C9F3691BE552}"/>
                    </a:ext>
                  </a:extLst>
                </p14:cNvPr>
                <p14:cNvContentPartPr/>
                <p14:nvPr/>
              </p14:nvContentPartPr>
              <p14:xfrm>
                <a:off x="7280040" y="5527140"/>
                <a:ext cx="65160" cy="266760"/>
              </p14:xfrm>
            </p:contentPart>
          </mc:Choice>
          <mc:Fallback xmlns="">
            <p:pic>
              <p:nvPicPr>
                <p:cNvPr id="7379" name="Ink 7378">
                  <a:extLst>
                    <a:ext uri="{FF2B5EF4-FFF2-40B4-BE49-F238E27FC236}">
                      <a16:creationId xmlns:a16="http://schemas.microsoft.com/office/drawing/2014/main" id="{C13C3482-C54F-4011-BEE9-C9F3691BE552}"/>
                    </a:ext>
                  </a:extLst>
                </p:cNvPr>
                <p:cNvPicPr/>
                <p:nvPr/>
              </p:nvPicPr>
              <p:blipFill>
                <a:blip r:embed="rId385"/>
                <a:stretch>
                  <a:fillRect/>
                </a:stretch>
              </p:blipFill>
              <p:spPr>
                <a:xfrm>
                  <a:off x="7271040" y="5518140"/>
                  <a:ext cx="828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7380" name="Ink 7379">
                  <a:extLst>
                    <a:ext uri="{FF2B5EF4-FFF2-40B4-BE49-F238E27FC236}">
                      <a16:creationId xmlns:a16="http://schemas.microsoft.com/office/drawing/2014/main" id="{7BEC4FA3-9CAA-4AD1-A1A6-CF7930C8EF17}"/>
                    </a:ext>
                  </a:extLst>
                </p14:cNvPr>
                <p14:cNvContentPartPr/>
                <p14:nvPr/>
              </p14:nvContentPartPr>
              <p14:xfrm>
                <a:off x="7462920" y="5657460"/>
                <a:ext cx="18000" cy="63720"/>
              </p14:xfrm>
            </p:contentPart>
          </mc:Choice>
          <mc:Fallback xmlns="">
            <p:pic>
              <p:nvPicPr>
                <p:cNvPr id="7380" name="Ink 7379">
                  <a:extLst>
                    <a:ext uri="{FF2B5EF4-FFF2-40B4-BE49-F238E27FC236}">
                      <a16:creationId xmlns:a16="http://schemas.microsoft.com/office/drawing/2014/main" id="{7BEC4FA3-9CAA-4AD1-A1A6-CF7930C8EF17}"/>
                    </a:ext>
                  </a:extLst>
                </p:cNvPr>
                <p:cNvPicPr/>
                <p:nvPr/>
              </p:nvPicPr>
              <p:blipFill>
                <a:blip r:embed="rId387"/>
                <a:stretch>
                  <a:fillRect/>
                </a:stretch>
              </p:blipFill>
              <p:spPr>
                <a:xfrm>
                  <a:off x="7453920" y="5648820"/>
                  <a:ext cx="3564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7381" name="Ink 7380">
                  <a:extLst>
                    <a:ext uri="{FF2B5EF4-FFF2-40B4-BE49-F238E27FC236}">
                      <a16:creationId xmlns:a16="http://schemas.microsoft.com/office/drawing/2014/main" id="{57191F52-8E10-40C0-B767-6DC3F777FA6C}"/>
                    </a:ext>
                  </a:extLst>
                </p14:cNvPr>
                <p14:cNvContentPartPr/>
                <p14:nvPr/>
              </p14:nvContentPartPr>
              <p14:xfrm>
                <a:off x="7437360" y="5603100"/>
                <a:ext cx="7560" cy="6840"/>
              </p14:xfrm>
            </p:contentPart>
          </mc:Choice>
          <mc:Fallback xmlns="">
            <p:pic>
              <p:nvPicPr>
                <p:cNvPr id="7381" name="Ink 7380">
                  <a:extLst>
                    <a:ext uri="{FF2B5EF4-FFF2-40B4-BE49-F238E27FC236}">
                      <a16:creationId xmlns:a16="http://schemas.microsoft.com/office/drawing/2014/main" id="{57191F52-8E10-40C0-B767-6DC3F777FA6C}"/>
                    </a:ext>
                  </a:extLst>
                </p:cNvPr>
                <p:cNvPicPr/>
                <p:nvPr/>
              </p:nvPicPr>
              <p:blipFill>
                <a:blip r:embed="rId389"/>
                <a:stretch>
                  <a:fillRect/>
                </a:stretch>
              </p:blipFill>
              <p:spPr>
                <a:xfrm>
                  <a:off x="7428720" y="5594100"/>
                  <a:ext cx="2520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7382" name="Ink 7381">
                  <a:extLst>
                    <a:ext uri="{FF2B5EF4-FFF2-40B4-BE49-F238E27FC236}">
                      <a16:creationId xmlns:a16="http://schemas.microsoft.com/office/drawing/2014/main" id="{83E9D15A-A2AE-4D05-B85B-BF282A8FD97E}"/>
                    </a:ext>
                  </a:extLst>
                </p14:cNvPr>
                <p14:cNvContentPartPr/>
                <p14:nvPr/>
              </p14:nvContentPartPr>
              <p14:xfrm>
                <a:off x="7513320" y="5640540"/>
                <a:ext cx="102600" cy="77760"/>
              </p14:xfrm>
            </p:contentPart>
          </mc:Choice>
          <mc:Fallback xmlns="">
            <p:pic>
              <p:nvPicPr>
                <p:cNvPr id="7382" name="Ink 7381">
                  <a:extLst>
                    <a:ext uri="{FF2B5EF4-FFF2-40B4-BE49-F238E27FC236}">
                      <a16:creationId xmlns:a16="http://schemas.microsoft.com/office/drawing/2014/main" id="{83E9D15A-A2AE-4D05-B85B-BF282A8FD97E}"/>
                    </a:ext>
                  </a:extLst>
                </p:cNvPr>
                <p:cNvPicPr/>
                <p:nvPr/>
              </p:nvPicPr>
              <p:blipFill>
                <a:blip r:embed="rId391"/>
                <a:stretch>
                  <a:fillRect/>
                </a:stretch>
              </p:blipFill>
              <p:spPr>
                <a:xfrm>
                  <a:off x="7504680" y="5631900"/>
                  <a:ext cx="120240" cy="954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7383" name="Ink 7382">
                  <a:extLst>
                    <a:ext uri="{FF2B5EF4-FFF2-40B4-BE49-F238E27FC236}">
                      <a16:creationId xmlns:a16="http://schemas.microsoft.com/office/drawing/2014/main" id="{A927D254-1B3A-4C8F-823E-38783B0D54C5}"/>
                    </a:ext>
                  </a:extLst>
                </p14:cNvPr>
                <p14:cNvContentPartPr/>
                <p14:nvPr/>
              </p14:nvContentPartPr>
              <p14:xfrm>
                <a:off x="7636080" y="5653500"/>
                <a:ext cx="87480" cy="56880"/>
              </p14:xfrm>
            </p:contentPart>
          </mc:Choice>
          <mc:Fallback xmlns="">
            <p:pic>
              <p:nvPicPr>
                <p:cNvPr id="7383" name="Ink 7382">
                  <a:extLst>
                    <a:ext uri="{FF2B5EF4-FFF2-40B4-BE49-F238E27FC236}">
                      <a16:creationId xmlns:a16="http://schemas.microsoft.com/office/drawing/2014/main" id="{A927D254-1B3A-4C8F-823E-38783B0D54C5}"/>
                    </a:ext>
                  </a:extLst>
                </p:cNvPr>
                <p:cNvPicPr/>
                <p:nvPr/>
              </p:nvPicPr>
              <p:blipFill>
                <a:blip r:embed="rId393"/>
                <a:stretch>
                  <a:fillRect/>
                </a:stretch>
              </p:blipFill>
              <p:spPr>
                <a:xfrm>
                  <a:off x="7627080" y="5644500"/>
                  <a:ext cx="105120" cy="7452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7384" name="Ink 7383">
                  <a:extLst>
                    <a:ext uri="{FF2B5EF4-FFF2-40B4-BE49-F238E27FC236}">
                      <a16:creationId xmlns:a16="http://schemas.microsoft.com/office/drawing/2014/main" id="{774959FF-9FD9-4024-A9AC-3B11D7305C97}"/>
                    </a:ext>
                  </a:extLst>
                </p14:cNvPr>
                <p14:cNvContentPartPr/>
                <p14:nvPr/>
              </p14:nvContentPartPr>
              <p14:xfrm>
                <a:off x="7701600" y="5546940"/>
                <a:ext cx="104760" cy="215640"/>
              </p14:xfrm>
            </p:contentPart>
          </mc:Choice>
          <mc:Fallback xmlns="">
            <p:pic>
              <p:nvPicPr>
                <p:cNvPr id="7384" name="Ink 7383">
                  <a:extLst>
                    <a:ext uri="{FF2B5EF4-FFF2-40B4-BE49-F238E27FC236}">
                      <a16:creationId xmlns:a16="http://schemas.microsoft.com/office/drawing/2014/main" id="{774959FF-9FD9-4024-A9AC-3B11D7305C97}"/>
                    </a:ext>
                  </a:extLst>
                </p:cNvPr>
                <p:cNvPicPr/>
                <p:nvPr/>
              </p:nvPicPr>
              <p:blipFill>
                <a:blip r:embed="rId395"/>
                <a:stretch>
                  <a:fillRect/>
                </a:stretch>
              </p:blipFill>
              <p:spPr>
                <a:xfrm>
                  <a:off x="7692600" y="5537940"/>
                  <a:ext cx="122400" cy="23328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7386" name="Ink 7385">
                  <a:extLst>
                    <a:ext uri="{FF2B5EF4-FFF2-40B4-BE49-F238E27FC236}">
                      <a16:creationId xmlns:a16="http://schemas.microsoft.com/office/drawing/2014/main" id="{36542381-E4B7-49D3-953B-3F9F4211113D}"/>
                    </a:ext>
                  </a:extLst>
                </p14:cNvPr>
                <p14:cNvContentPartPr/>
                <p14:nvPr/>
              </p14:nvContentPartPr>
              <p14:xfrm>
                <a:off x="7908600" y="5688420"/>
                <a:ext cx="126360" cy="19080"/>
              </p14:xfrm>
            </p:contentPart>
          </mc:Choice>
          <mc:Fallback xmlns="">
            <p:pic>
              <p:nvPicPr>
                <p:cNvPr id="7386" name="Ink 7385">
                  <a:extLst>
                    <a:ext uri="{FF2B5EF4-FFF2-40B4-BE49-F238E27FC236}">
                      <a16:creationId xmlns:a16="http://schemas.microsoft.com/office/drawing/2014/main" id="{36542381-E4B7-49D3-953B-3F9F4211113D}"/>
                    </a:ext>
                  </a:extLst>
                </p:cNvPr>
                <p:cNvPicPr/>
                <p:nvPr/>
              </p:nvPicPr>
              <p:blipFill>
                <a:blip r:embed="rId397"/>
                <a:stretch>
                  <a:fillRect/>
                </a:stretch>
              </p:blipFill>
              <p:spPr>
                <a:xfrm>
                  <a:off x="7899600" y="5679780"/>
                  <a:ext cx="14400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7387" name="Ink 7386">
                  <a:extLst>
                    <a:ext uri="{FF2B5EF4-FFF2-40B4-BE49-F238E27FC236}">
                      <a16:creationId xmlns:a16="http://schemas.microsoft.com/office/drawing/2014/main" id="{CC6657BC-554C-4443-91AD-E37A7EE6C8F8}"/>
                    </a:ext>
                  </a:extLst>
                </p14:cNvPr>
                <p14:cNvContentPartPr/>
                <p14:nvPr/>
              </p14:nvContentPartPr>
              <p14:xfrm>
                <a:off x="7919760" y="5644140"/>
                <a:ext cx="110880" cy="11520"/>
              </p14:xfrm>
            </p:contentPart>
          </mc:Choice>
          <mc:Fallback xmlns="">
            <p:pic>
              <p:nvPicPr>
                <p:cNvPr id="7387" name="Ink 7386">
                  <a:extLst>
                    <a:ext uri="{FF2B5EF4-FFF2-40B4-BE49-F238E27FC236}">
                      <a16:creationId xmlns:a16="http://schemas.microsoft.com/office/drawing/2014/main" id="{CC6657BC-554C-4443-91AD-E37A7EE6C8F8}"/>
                    </a:ext>
                  </a:extLst>
                </p:cNvPr>
                <p:cNvPicPr/>
                <p:nvPr/>
              </p:nvPicPr>
              <p:blipFill>
                <a:blip r:embed="rId399"/>
                <a:stretch>
                  <a:fillRect/>
                </a:stretch>
              </p:blipFill>
              <p:spPr>
                <a:xfrm>
                  <a:off x="7911120" y="5635500"/>
                  <a:ext cx="12852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7389" name="Ink 7388">
                  <a:extLst>
                    <a:ext uri="{FF2B5EF4-FFF2-40B4-BE49-F238E27FC236}">
                      <a16:creationId xmlns:a16="http://schemas.microsoft.com/office/drawing/2014/main" id="{FA6B8EE9-C92E-4DBF-83FB-ADA1FC374A91}"/>
                    </a:ext>
                  </a:extLst>
                </p14:cNvPr>
                <p14:cNvContentPartPr/>
                <p14:nvPr/>
              </p14:nvContentPartPr>
              <p14:xfrm>
                <a:off x="8209560" y="5629020"/>
                <a:ext cx="107640" cy="90000"/>
              </p14:xfrm>
            </p:contentPart>
          </mc:Choice>
          <mc:Fallback xmlns="">
            <p:pic>
              <p:nvPicPr>
                <p:cNvPr id="7389" name="Ink 7388">
                  <a:extLst>
                    <a:ext uri="{FF2B5EF4-FFF2-40B4-BE49-F238E27FC236}">
                      <a16:creationId xmlns:a16="http://schemas.microsoft.com/office/drawing/2014/main" id="{FA6B8EE9-C92E-4DBF-83FB-ADA1FC374A91}"/>
                    </a:ext>
                  </a:extLst>
                </p:cNvPr>
                <p:cNvPicPr/>
                <p:nvPr/>
              </p:nvPicPr>
              <p:blipFill>
                <a:blip r:embed="rId401"/>
                <a:stretch>
                  <a:fillRect/>
                </a:stretch>
              </p:blipFill>
              <p:spPr>
                <a:xfrm>
                  <a:off x="8200560" y="5620380"/>
                  <a:ext cx="125280" cy="10764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7390" name="Ink 7389">
                  <a:extLst>
                    <a:ext uri="{FF2B5EF4-FFF2-40B4-BE49-F238E27FC236}">
                      <a16:creationId xmlns:a16="http://schemas.microsoft.com/office/drawing/2014/main" id="{FBD7B3DD-098C-47D0-8B5B-2F713F0306A3}"/>
                    </a:ext>
                  </a:extLst>
                </p14:cNvPr>
                <p14:cNvContentPartPr/>
                <p14:nvPr/>
              </p14:nvContentPartPr>
              <p14:xfrm>
                <a:off x="8351400" y="5655300"/>
                <a:ext cx="90000" cy="52200"/>
              </p14:xfrm>
            </p:contentPart>
          </mc:Choice>
          <mc:Fallback xmlns="">
            <p:pic>
              <p:nvPicPr>
                <p:cNvPr id="7390" name="Ink 7389">
                  <a:extLst>
                    <a:ext uri="{FF2B5EF4-FFF2-40B4-BE49-F238E27FC236}">
                      <a16:creationId xmlns:a16="http://schemas.microsoft.com/office/drawing/2014/main" id="{FBD7B3DD-098C-47D0-8B5B-2F713F0306A3}"/>
                    </a:ext>
                  </a:extLst>
                </p:cNvPr>
                <p:cNvPicPr/>
                <p:nvPr/>
              </p:nvPicPr>
              <p:blipFill>
                <a:blip r:embed="rId403"/>
                <a:stretch>
                  <a:fillRect/>
                </a:stretch>
              </p:blipFill>
              <p:spPr>
                <a:xfrm>
                  <a:off x="8342400" y="5646300"/>
                  <a:ext cx="10764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7391" name="Ink 7390">
                  <a:extLst>
                    <a:ext uri="{FF2B5EF4-FFF2-40B4-BE49-F238E27FC236}">
                      <a16:creationId xmlns:a16="http://schemas.microsoft.com/office/drawing/2014/main" id="{93844F6E-17E1-4B7C-B999-55E5D193B26A}"/>
                    </a:ext>
                  </a:extLst>
                </p14:cNvPr>
                <p14:cNvContentPartPr/>
                <p14:nvPr/>
              </p14:nvContentPartPr>
              <p14:xfrm>
                <a:off x="8448960" y="5653500"/>
                <a:ext cx="61560" cy="61560"/>
              </p14:xfrm>
            </p:contentPart>
          </mc:Choice>
          <mc:Fallback xmlns="">
            <p:pic>
              <p:nvPicPr>
                <p:cNvPr id="7391" name="Ink 7390">
                  <a:extLst>
                    <a:ext uri="{FF2B5EF4-FFF2-40B4-BE49-F238E27FC236}">
                      <a16:creationId xmlns:a16="http://schemas.microsoft.com/office/drawing/2014/main" id="{93844F6E-17E1-4B7C-B999-55E5D193B26A}"/>
                    </a:ext>
                  </a:extLst>
                </p:cNvPr>
                <p:cNvPicPr/>
                <p:nvPr/>
              </p:nvPicPr>
              <p:blipFill>
                <a:blip r:embed="rId405"/>
                <a:stretch>
                  <a:fillRect/>
                </a:stretch>
              </p:blipFill>
              <p:spPr>
                <a:xfrm>
                  <a:off x="8440320" y="5644860"/>
                  <a:ext cx="7920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7392" name="Ink 7391">
                  <a:extLst>
                    <a:ext uri="{FF2B5EF4-FFF2-40B4-BE49-F238E27FC236}">
                      <a16:creationId xmlns:a16="http://schemas.microsoft.com/office/drawing/2014/main" id="{ADA4B770-289C-4746-AFE6-D75A1D528204}"/>
                    </a:ext>
                  </a:extLst>
                </p14:cNvPr>
                <p14:cNvContentPartPr/>
                <p14:nvPr/>
              </p14:nvContentPartPr>
              <p14:xfrm>
                <a:off x="8437440" y="5665740"/>
                <a:ext cx="74520" cy="66600"/>
              </p14:xfrm>
            </p:contentPart>
          </mc:Choice>
          <mc:Fallback xmlns="">
            <p:pic>
              <p:nvPicPr>
                <p:cNvPr id="7392" name="Ink 7391">
                  <a:extLst>
                    <a:ext uri="{FF2B5EF4-FFF2-40B4-BE49-F238E27FC236}">
                      <a16:creationId xmlns:a16="http://schemas.microsoft.com/office/drawing/2014/main" id="{ADA4B770-289C-4746-AFE6-D75A1D528204}"/>
                    </a:ext>
                  </a:extLst>
                </p:cNvPr>
                <p:cNvPicPr/>
                <p:nvPr/>
              </p:nvPicPr>
              <p:blipFill>
                <a:blip r:embed="rId407"/>
                <a:stretch>
                  <a:fillRect/>
                </a:stretch>
              </p:blipFill>
              <p:spPr>
                <a:xfrm>
                  <a:off x="8428440" y="5657100"/>
                  <a:ext cx="92160" cy="8424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7393" name="Ink 7392">
                  <a:extLst>
                    <a:ext uri="{FF2B5EF4-FFF2-40B4-BE49-F238E27FC236}">
                      <a16:creationId xmlns:a16="http://schemas.microsoft.com/office/drawing/2014/main" id="{53C302C3-3CFF-4C98-9F54-7038908FFCEB}"/>
                    </a:ext>
                  </a:extLst>
                </p14:cNvPr>
                <p14:cNvContentPartPr/>
                <p14:nvPr/>
              </p14:nvContentPartPr>
              <p14:xfrm>
                <a:off x="8594040" y="5620380"/>
                <a:ext cx="18000" cy="75600"/>
              </p14:xfrm>
            </p:contentPart>
          </mc:Choice>
          <mc:Fallback xmlns="">
            <p:pic>
              <p:nvPicPr>
                <p:cNvPr id="7393" name="Ink 7392">
                  <a:extLst>
                    <a:ext uri="{FF2B5EF4-FFF2-40B4-BE49-F238E27FC236}">
                      <a16:creationId xmlns:a16="http://schemas.microsoft.com/office/drawing/2014/main" id="{53C302C3-3CFF-4C98-9F54-7038908FFCEB}"/>
                    </a:ext>
                  </a:extLst>
                </p:cNvPr>
                <p:cNvPicPr/>
                <p:nvPr/>
              </p:nvPicPr>
              <p:blipFill>
                <a:blip r:embed="rId409"/>
                <a:stretch>
                  <a:fillRect/>
                </a:stretch>
              </p:blipFill>
              <p:spPr>
                <a:xfrm>
                  <a:off x="8585400" y="5611740"/>
                  <a:ext cx="35640" cy="9324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7394" name="Ink 7393">
                  <a:extLst>
                    <a:ext uri="{FF2B5EF4-FFF2-40B4-BE49-F238E27FC236}">
                      <a16:creationId xmlns:a16="http://schemas.microsoft.com/office/drawing/2014/main" id="{03A65ECD-805F-4589-A070-331EE5962770}"/>
                    </a:ext>
                  </a:extLst>
                </p14:cNvPr>
                <p14:cNvContentPartPr/>
                <p14:nvPr/>
              </p14:nvContentPartPr>
              <p14:xfrm>
                <a:off x="8590440" y="5648820"/>
                <a:ext cx="4680" cy="31320"/>
              </p14:xfrm>
            </p:contentPart>
          </mc:Choice>
          <mc:Fallback xmlns="">
            <p:pic>
              <p:nvPicPr>
                <p:cNvPr id="7394" name="Ink 7393">
                  <a:extLst>
                    <a:ext uri="{FF2B5EF4-FFF2-40B4-BE49-F238E27FC236}">
                      <a16:creationId xmlns:a16="http://schemas.microsoft.com/office/drawing/2014/main" id="{03A65ECD-805F-4589-A070-331EE5962770}"/>
                    </a:ext>
                  </a:extLst>
                </p:cNvPr>
                <p:cNvPicPr/>
                <p:nvPr/>
              </p:nvPicPr>
              <p:blipFill>
                <a:blip r:embed="rId411"/>
                <a:stretch>
                  <a:fillRect/>
                </a:stretch>
              </p:blipFill>
              <p:spPr>
                <a:xfrm>
                  <a:off x="8581800" y="5640180"/>
                  <a:ext cx="2232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7395" name="Ink 7394">
                  <a:extLst>
                    <a:ext uri="{FF2B5EF4-FFF2-40B4-BE49-F238E27FC236}">
                      <a16:creationId xmlns:a16="http://schemas.microsoft.com/office/drawing/2014/main" id="{F9569FC8-A72D-4B73-9CC0-B95072BF600D}"/>
                    </a:ext>
                  </a:extLst>
                </p14:cNvPr>
                <p14:cNvContentPartPr/>
                <p14:nvPr/>
              </p14:nvContentPartPr>
              <p14:xfrm>
                <a:off x="8590080" y="5583660"/>
                <a:ext cx="72720" cy="61560"/>
              </p14:xfrm>
            </p:contentPart>
          </mc:Choice>
          <mc:Fallback xmlns="">
            <p:pic>
              <p:nvPicPr>
                <p:cNvPr id="7395" name="Ink 7394">
                  <a:extLst>
                    <a:ext uri="{FF2B5EF4-FFF2-40B4-BE49-F238E27FC236}">
                      <a16:creationId xmlns:a16="http://schemas.microsoft.com/office/drawing/2014/main" id="{F9569FC8-A72D-4B73-9CC0-B95072BF600D}"/>
                    </a:ext>
                  </a:extLst>
                </p:cNvPr>
                <p:cNvPicPr/>
                <p:nvPr/>
              </p:nvPicPr>
              <p:blipFill>
                <a:blip r:embed="rId413"/>
                <a:stretch>
                  <a:fillRect/>
                </a:stretch>
              </p:blipFill>
              <p:spPr>
                <a:xfrm>
                  <a:off x="8581440" y="5575020"/>
                  <a:ext cx="90360" cy="7920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7396" name="Ink 7395">
                  <a:extLst>
                    <a:ext uri="{FF2B5EF4-FFF2-40B4-BE49-F238E27FC236}">
                      <a16:creationId xmlns:a16="http://schemas.microsoft.com/office/drawing/2014/main" id="{8F4D5270-0E14-452A-9D19-254AFBB5AD4B}"/>
                    </a:ext>
                  </a:extLst>
                </p14:cNvPr>
                <p14:cNvContentPartPr/>
                <p14:nvPr/>
              </p14:nvContentPartPr>
              <p14:xfrm>
                <a:off x="8666040" y="5659260"/>
                <a:ext cx="75240" cy="50760"/>
              </p14:xfrm>
            </p:contentPart>
          </mc:Choice>
          <mc:Fallback xmlns="">
            <p:pic>
              <p:nvPicPr>
                <p:cNvPr id="7396" name="Ink 7395">
                  <a:extLst>
                    <a:ext uri="{FF2B5EF4-FFF2-40B4-BE49-F238E27FC236}">
                      <a16:creationId xmlns:a16="http://schemas.microsoft.com/office/drawing/2014/main" id="{8F4D5270-0E14-452A-9D19-254AFBB5AD4B}"/>
                    </a:ext>
                  </a:extLst>
                </p:cNvPr>
                <p:cNvPicPr/>
                <p:nvPr/>
              </p:nvPicPr>
              <p:blipFill>
                <a:blip r:embed="rId415"/>
                <a:stretch>
                  <a:fillRect/>
                </a:stretch>
              </p:blipFill>
              <p:spPr>
                <a:xfrm>
                  <a:off x="8657040" y="5650620"/>
                  <a:ext cx="9288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7397" name="Ink 7396">
                  <a:extLst>
                    <a:ext uri="{FF2B5EF4-FFF2-40B4-BE49-F238E27FC236}">
                      <a16:creationId xmlns:a16="http://schemas.microsoft.com/office/drawing/2014/main" id="{A18A2B56-6AA3-4187-8924-6EDEE2773AD3}"/>
                    </a:ext>
                  </a:extLst>
                </p14:cNvPr>
                <p14:cNvContentPartPr/>
                <p14:nvPr/>
              </p14:nvContentPartPr>
              <p14:xfrm>
                <a:off x="8766120" y="5662140"/>
                <a:ext cx="68040" cy="33840"/>
              </p14:xfrm>
            </p:contentPart>
          </mc:Choice>
          <mc:Fallback xmlns="">
            <p:pic>
              <p:nvPicPr>
                <p:cNvPr id="7397" name="Ink 7396">
                  <a:extLst>
                    <a:ext uri="{FF2B5EF4-FFF2-40B4-BE49-F238E27FC236}">
                      <a16:creationId xmlns:a16="http://schemas.microsoft.com/office/drawing/2014/main" id="{A18A2B56-6AA3-4187-8924-6EDEE2773AD3}"/>
                    </a:ext>
                  </a:extLst>
                </p:cNvPr>
                <p:cNvPicPr/>
                <p:nvPr/>
              </p:nvPicPr>
              <p:blipFill>
                <a:blip r:embed="rId417"/>
                <a:stretch>
                  <a:fillRect/>
                </a:stretch>
              </p:blipFill>
              <p:spPr>
                <a:xfrm>
                  <a:off x="8757120" y="5653500"/>
                  <a:ext cx="856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7398" name="Ink 7397">
                  <a:extLst>
                    <a:ext uri="{FF2B5EF4-FFF2-40B4-BE49-F238E27FC236}">
                      <a16:creationId xmlns:a16="http://schemas.microsoft.com/office/drawing/2014/main" id="{15BB6131-33DD-4EF3-BFC8-1BFF979CB467}"/>
                    </a:ext>
                  </a:extLst>
                </p14:cNvPr>
                <p14:cNvContentPartPr/>
                <p14:nvPr/>
              </p14:nvContentPartPr>
              <p14:xfrm>
                <a:off x="8852160" y="5592660"/>
                <a:ext cx="74160" cy="88920"/>
              </p14:xfrm>
            </p:contentPart>
          </mc:Choice>
          <mc:Fallback xmlns="">
            <p:pic>
              <p:nvPicPr>
                <p:cNvPr id="7398" name="Ink 7397">
                  <a:extLst>
                    <a:ext uri="{FF2B5EF4-FFF2-40B4-BE49-F238E27FC236}">
                      <a16:creationId xmlns:a16="http://schemas.microsoft.com/office/drawing/2014/main" id="{15BB6131-33DD-4EF3-BFC8-1BFF979CB467}"/>
                    </a:ext>
                  </a:extLst>
                </p:cNvPr>
                <p:cNvPicPr/>
                <p:nvPr/>
              </p:nvPicPr>
              <p:blipFill>
                <a:blip r:embed="rId419"/>
                <a:stretch>
                  <a:fillRect/>
                </a:stretch>
              </p:blipFill>
              <p:spPr>
                <a:xfrm>
                  <a:off x="8843160" y="5584020"/>
                  <a:ext cx="91800" cy="10656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7399" name="Ink 7398">
                  <a:extLst>
                    <a:ext uri="{FF2B5EF4-FFF2-40B4-BE49-F238E27FC236}">
                      <a16:creationId xmlns:a16="http://schemas.microsoft.com/office/drawing/2014/main" id="{A4F5252A-1AFA-4D74-89C0-85DFBBEDA009}"/>
                    </a:ext>
                  </a:extLst>
                </p14:cNvPr>
                <p14:cNvContentPartPr/>
                <p14:nvPr/>
              </p14:nvContentPartPr>
              <p14:xfrm>
                <a:off x="8889960" y="5648820"/>
                <a:ext cx="46800" cy="43200"/>
              </p14:xfrm>
            </p:contentPart>
          </mc:Choice>
          <mc:Fallback xmlns="">
            <p:pic>
              <p:nvPicPr>
                <p:cNvPr id="7399" name="Ink 7398">
                  <a:extLst>
                    <a:ext uri="{FF2B5EF4-FFF2-40B4-BE49-F238E27FC236}">
                      <a16:creationId xmlns:a16="http://schemas.microsoft.com/office/drawing/2014/main" id="{A4F5252A-1AFA-4D74-89C0-85DFBBEDA009}"/>
                    </a:ext>
                  </a:extLst>
                </p:cNvPr>
                <p:cNvPicPr/>
                <p:nvPr/>
              </p:nvPicPr>
              <p:blipFill>
                <a:blip r:embed="rId421"/>
                <a:stretch>
                  <a:fillRect/>
                </a:stretch>
              </p:blipFill>
              <p:spPr>
                <a:xfrm>
                  <a:off x="8880960" y="5640180"/>
                  <a:ext cx="64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7401" name="Ink 7400">
                  <a:extLst>
                    <a:ext uri="{FF2B5EF4-FFF2-40B4-BE49-F238E27FC236}">
                      <a16:creationId xmlns:a16="http://schemas.microsoft.com/office/drawing/2014/main" id="{712C15B8-3A6E-4229-ACF5-E63ED11CFFAB}"/>
                    </a:ext>
                  </a:extLst>
                </p14:cNvPr>
                <p14:cNvContentPartPr/>
                <p14:nvPr/>
              </p14:nvContentPartPr>
              <p14:xfrm>
                <a:off x="9013440" y="5665380"/>
                <a:ext cx="90360" cy="8280"/>
              </p14:xfrm>
            </p:contentPart>
          </mc:Choice>
          <mc:Fallback xmlns="">
            <p:pic>
              <p:nvPicPr>
                <p:cNvPr id="7401" name="Ink 7400">
                  <a:extLst>
                    <a:ext uri="{FF2B5EF4-FFF2-40B4-BE49-F238E27FC236}">
                      <a16:creationId xmlns:a16="http://schemas.microsoft.com/office/drawing/2014/main" id="{712C15B8-3A6E-4229-ACF5-E63ED11CFFAB}"/>
                    </a:ext>
                  </a:extLst>
                </p:cNvPr>
                <p:cNvPicPr/>
                <p:nvPr/>
              </p:nvPicPr>
              <p:blipFill>
                <a:blip r:embed="rId423"/>
                <a:stretch>
                  <a:fillRect/>
                </a:stretch>
              </p:blipFill>
              <p:spPr>
                <a:xfrm>
                  <a:off x="9004440" y="5656740"/>
                  <a:ext cx="1080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7402" name="Ink 7401">
                  <a:extLst>
                    <a:ext uri="{FF2B5EF4-FFF2-40B4-BE49-F238E27FC236}">
                      <a16:creationId xmlns:a16="http://schemas.microsoft.com/office/drawing/2014/main" id="{56E39884-4449-4AD5-8463-FCDF2FF1A901}"/>
                    </a:ext>
                  </a:extLst>
                </p14:cNvPr>
                <p14:cNvContentPartPr/>
                <p14:nvPr/>
              </p14:nvContentPartPr>
              <p14:xfrm>
                <a:off x="9192360" y="5603100"/>
                <a:ext cx="148320" cy="110880"/>
              </p14:xfrm>
            </p:contentPart>
          </mc:Choice>
          <mc:Fallback xmlns="">
            <p:pic>
              <p:nvPicPr>
                <p:cNvPr id="7402" name="Ink 7401">
                  <a:extLst>
                    <a:ext uri="{FF2B5EF4-FFF2-40B4-BE49-F238E27FC236}">
                      <a16:creationId xmlns:a16="http://schemas.microsoft.com/office/drawing/2014/main" id="{56E39884-4449-4AD5-8463-FCDF2FF1A901}"/>
                    </a:ext>
                  </a:extLst>
                </p:cNvPr>
                <p:cNvPicPr/>
                <p:nvPr/>
              </p:nvPicPr>
              <p:blipFill>
                <a:blip r:embed="rId425"/>
                <a:stretch>
                  <a:fillRect/>
                </a:stretch>
              </p:blipFill>
              <p:spPr>
                <a:xfrm>
                  <a:off x="9183360" y="5594100"/>
                  <a:ext cx="16596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7403" name="Ink 7402">
                  <a:extLst>
                    <a:ext uri="{FF2B5EF4-FFF2-40B4-BE49-F238E27FC236}">
                      <a16:creationId xmlns:a16="http://schemas.microsoft.com/office/drawing/2014/main" id="{202DA637-6848-4705-BB9E-8CD01CD8462C}"/>
                    </a:ext>
                  </a:extLst>
                </p14:cNvPr>
                <p14:cNvContentPartPr/>
                <p14:nvPr/>
              </p14:nvContentPartPr>
              <p14:xfrm>
                <a:off x="9379560" y="5655300"/>
                <a:ext cx="14760" cy="47520"/>
              </p14:xfrm>
            </p:contentPart>
          </mc:Choice>
          <mc:Fallback xmlns="">
            <p:pic>
              <p:nvPicPr>
                <p:cNvPr id="7403" name="Ink 7402">
                  <a:extLst>
                    <a:ext uri="{FF2B5EF4-FFF2-40B4-BE49-F238E27FC236}">
                      <a16:creationId xmlns:a16="http://schemas.microsoft.com/office/drawing/2014/main" id="{202DA637-6848-4705-BB9E-8CD01CD8462C}"/>
                    </a:ext>
                  </a:extLst>
                </p:cNvPr>
                <p:cNvPicPr/>
                <p:nvPr/>
              </p:nvPicPr>
              <p:blipFill>
                <a:blip r:embed="rId427"/>
                <a:stretch>
                  <a:fillRect/>
                </a:stretch>
              </p:blipFill>
              <p:spPr>
                <a:xfrm>
                  <a:off x="9370560" y="5646300"/>
                  <a:ext cx="32400" cy="6516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404" name="Ink 7403">
                  <a:extLst>
                    <a:ext uri="{FF2B5EF4-FFF2-40B4-BE49-F238E27FC236}">
                      <a16:creationId xmlns:a16="http://schemas.microsoft.com/office/drawing/2014/main" id="{2BC2FB84-43D8-40F6-8C41-E5A370AE8A23}"/>
                    </a:ext>
                  </a:extLst>
                </p14:cNvPr>
                <p14:cNvContentPartPr/>
                <p14:nvPr/>
              </p14:nvContentPartPr>
              <p14:xfrm>
                <a:off x="9369480" y="5615340"/>
                <a:ext cx="7560" cy="16560"/>
              </p14:xfrm>
            </p:contentPart>
          </mc:Choice>
          <mc:Fallback xmlns="">
            <p:pic>
              <p:nvPicPr>
                <p:cNvPr id="7404" name="Ink 7403">
                  <a:extLst>
                    <a:ext uri="{FF2B5EF4-FFF2-40B4-BE49-F238E27FC236}">
                      <a16:creationId xmlns:a16="http://schemas.microsoft.com/office/drawing/2014/main" id="{2BC2FB84-43D8-40F6-8C41-E5A370AE8A23}"/>
                    </a:ext>
                  </a:extLst>
                </p:cNvPr>
                <p:cNvPicPr/>
                <p:nvPr/>
              </p:nvPicPr>
              <p:blipFill>
                <a:blip r:embed="rId429"/>
                <a:stretch>
                  <a:fillRect/>
                </a:stretch>
              </p:blipFill>
              <p:spPr>
                <a:xfrm>
                  <a:off x="9360840" y="5606340"/>
                  <a:ext cx="2520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7405" name="Ink 7404">
                  <a:extLst>
                    <a:ext uri="{FF2B5EF4-FFF2-40B4-BE49-F238E27FC236}">
                      <a16:creationId xmlns:a16="http://schemas.microsoft.com/office/drawing/2014/main" id="{1AD37DD8-0C60-4CA1-AABF-0817D7BD82ED}"/>
                    </a:ext>
                  </a:extLst>
                </p14:cNvPr>
                <p14:cNvContentPartPr/>
                <p14:nvPr/>
              </p14:nvContentPartPr>
              <p14:xfrm>
                <a:off x="9423120" y="5643420"/>
                <a:ext cx="79200" cy="57960"/>
              </p14:xfrm>
            </p:contentPart>
          </mc:Choice>
          <mc:Fallback xmlns="">
            <p:pic>
              <p:nvPicPr>
                <p:cNvPr id="7405" name="Ink 7404">
                  <a:extLst>
                    <a:ext uri="{FF2B5EF4-FFF2-40B4-BE49-F238E27FC236}">
                      <a16:creationId xmlns:a16="http://schemas.microsoft.com/office/drawing/2014/main" id="{1AD37DD8-0C60-4CA1-AABF-0817D7BD82ED}"/>
                    </a:ext>
                  </a:extLst>
                </p:cNvPr>
                <p:cNvPicPr/>
                <p:nvPr/>
              </p:nvPicPr>
              <p:blipFill>
                <a:blip r:embed="rId431"/>
                <a:stretch>
                  <a:fillRect/>
                </a:stretch>
              </p:blipFill>
              <p:spPr>
                <a:xfrm>
                  <a:off x="9414120" y="5634420"/>
                  <a:ext cx="968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7406" name="Ink 7405">
                  <a:extLst>
                    <a:ext uri="{FF2B5EF4-FFF2-40B4-BE49-F238E27FC236}">
                      <a16:creationId xmlns:a16="http://schemas.microsoft.com/office/drawing/2014/main" id="{4C82886E-868C-435B-B2D6-815BF5523C60}"/>
                    </a:ext>
                  </a:extLst>
                </p14:cNvPr>
                <p14:cNvContentPartPr/>
                <p14:nvPr/>
              </p14:nvContentPartPr>
              <p14:xfrm>
                <a:off x="9555240" y="5573940"/>
                <a:ext cx="82080" cy="129960"/>
              </p14:xfrm>
            </p:contentPart>
          </mc:Choice>
          <mc:Fallback xmlns="">
            <p:pic>
              <p:nvPicPr>
                <p:cNvPr id="7406" name="Ink 7405">
                  <a:extLst>
                    <a:ext uri="{FF2B5EF4-FFF2-40B4-BE49-F238E27FC236}">
                      <a16:creationId xmlns:a16="http://schemas.microsoft.com/office/drawing/2014/main" id="{4C82886E-868C-435B-B2D6-815BF5523C60}"/>
                    </a:ext>
                  </a:extLst>
                </p:cNvPr>
                <p:cNvPicPr/>
                <p:nvPr/>
              </p:nvPicPr>
              <p:blipFill>
                <a:blip r:embed="rId433"/>
                <a:stretch>
                  <a:fillRect/>
                </a:stretch>
              </p:blipFill>
              <p:spPr>
                <a:xfrm>
                  <a:off x="9546240" y="5564940"/>
                  <a:ext cx="9972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7407" name="Ink 7406">
                  <a:extLst>
                    <a:ext uri="{FF2B5EF4-FFF2-40B4-BE49-F238E27FC236}">
                      <a16:creationId xmlns:a16="http://schemas.microsoft.com/office/drawing/2014/main" id="{C0C3BD10-8DDB-42D3-AD44-8BAFAF772924}"/>
                    </a:ext>
                  </a:extLst>
                </p14:cNvPr>
                <p14:cNvContentPartPr/>
                <p14:nvPr/>
              </p14:nvContentPartPr>
              <p14:xfrm>
                <a:off x="9634080" y="5647380"/>
                <a:ext cx="74880" cy="52920"/>
              </p14:xfrm>
            </p:contentPart>
          </mc:Choice>
          <mc:Fallback xmlns="">
            <p:pic>
              <p:nvPicPr>
                <p:cNvPr id="7407" name="Ink 7406">
                  <a:extLst>
                    <a:ext uri="{FF2B5EF4-FFF2-40B4-BE49-F238E27FC236}">
                      <a16:creationId xmlns:a16="http://schemas.microsoft.com/office/drawing/2014/main" id="{C0C3BD10-8DDB-42D3-AD44-8BAFAF772924}"/>
                    </a:ext>
                  </a:extLst>
                </p:cNvPr>
                <p:cNvPicPr/>
                <p:nvPr/>
              </p:nvPicPr>
              <p:blipFill>
                <a:blip r:embed="rId435"/>
                <a:stretch>
                  <a:fillRect/>
                </a:stretch>
              </p:blipFill>
              <p:spPr>
                <a:xfrm>
                  <a:off x="9625080" y="5638380"/>
                  <a:ext cx="925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7408" name="Ink 7407">
                  <a:extLst>
                    <a:ext uri="{FF2B5EF4-FFF2-40B4-BE49-F238E27FC236}">
                      <a16:creationId xmlns:a16="http://schemas.microsoft.com/office/drawing/2014/main" id="{61EC49EA-3205-45E1-BE36-ACF2AC7CEDEC}"/>
                    </a:ext>
                  </a:extLst>
                </p14:cNvPr>
                <p14:cNvContentPartPr/>
                <p14:nvPr/>
              </p14:nvContentPartPr>
              <p14:xfrm>
                <a:off x="9726600" y="5657820"/>
                <a:ext cx="70560" cy="42840"/>
              </p14:xfrm>
            </p:contentPart>
          </mc:Choice>
          <mc:Fallback xmlns="">
            <p:pic>
              <p:nvPicPr>
                <p:cNvPr id="7408" name="Ink 7407">
                  <a:extLst>
                    <a:ext uri="{FF2B5EF4-FFF2-40B4-BE49-F238E27FC236}">
                      <a16:creationId xmlns:a16="http://schemas.microsoft.com/office/drawing/2014/main" id="{61EC49EA-3205-45E1-BE36-ACF2AC7CEDEC}"/>
                    </a:ext>
                  </a:extLst>
                </p:cNvPr>
                <p:cNvPicPr/>
                <p:nvPr/>
              </p:nvPicPr>
              <p:blipFill>
                <a:blip r:embed="rId437"/>
                <a:stretch>
                  <a:fillRect/>
                </a:stretch>
              </p:blipFill>
              <p:spPr>
                <a:xfrm>
                  <a:off x="9717960" y="5649180"/>
                  <a:ext cx="88200" cy="6048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7409" name="Ink 7408">
                  <a:extLst>
                    <a:ext uri="{FF2B5EF4-FFF2-40B4-BE49-F238E27FC236}">
                      <a16:creationId xmlns:a16="http://schemas.microsoft.com/office/drawing/2014/main" id="{C88BB69D-3D65-4B2E-83A2-11D25799EE64}"/>
                    </a:ext>
                  </a:extLst>
                </p14:cNvPr>
                <p14:cNvContentPartPr/>
                <p14:nvPr/>
              </p14:nvContentPartPr>
              <p14:xfrm>
                <a:off x="9822360" y="5591220"/>
                <a:ext cx="79200" cy="96840"/>
              </p14:xfrm>
            </p:contentPart>
          </mc:Choice>
          <mc:Fallback xmlns="">
            <p:pic>
              <p:nvPicPr>
                <p:cNvPr id="7409" name="Ink 7408">
                  <a:extLst>
                    <a:ext uri="{FF2B5EF4-FFF2-40B4-BE49-F238E27FC236}">
                      <a16:creationId xmlns:a16="http://schemas.microsoft.com/office/drawing/2014/main" id="{C88BB69D-3D65-4B2E-83A2-11D25799EE64}"/>
                    </a:ext>
                  </a:extLst>
                </p:cNvPr>
                <p:cNvPicPr/>
                <p:nvPr/>
              </p:nvPicPr>
              <p:blipFill>
                <a:blip r:embed="rId439"/>
                <a:stretch>
                  <a:fillRect/>
                </a:stretch>
              </p:blipFill>
              <p:spPr>
                <a:xfrm>
                  <a:off x="9813720" y="5582220"/>
                  <a:ext cx="968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7410" name="Ink 7409">
                  <a:extLst>
                    <a:ext uri="{FF2B5EF4-FFF2-40B4-BE49-F238E27FC236}">
                      <a16:creationId xmlns:a16="http://schemas.microsoft.com/office/drawing/2014/main" id="{C25A4C80-4B08-4E63-996F-FD80EBAD49A6}"/>
                    </a:ext>
                  </a:extLst>
                </p14:cNvPr>
                <p14:cNvContentPartPr/>
                <p14:nvPr/>
              </p14:nvContentPartPr>
              <p14:xfrm>
                <a:off x="9847560" y="5653500"/>
                <a:ext cx="46800" cy="57960"/>
              </p14:xfrm>
            </p:contentPart>
          </mc:Choice>
          <mc:Fallback xmlns="">
            <p:pic>
              <p:nvPicPr>
                <p:cNvPr id="7410" name="Ink 7409">
                  <a:extLst>
                    <a:ext uri="{FF2B5EF4-FFF2-40B4-BE49-F238E27FC236}">
                      <a16:creationId xmlns:a16="http://schemas.microsoft.com/office/drawing/2014/main" id="{C25A4C80-4B08-4E63-996F-FD80EBAD49A6}"/>
                    </a:ext>
                  </a:extLst>
                </p:cNvPr>
                <p:cNvPicPr/>
                <p:nvPr/>
              </p:nvPicPr>
              <p:blipFill>
                <a:blip r:embed="rId441"/>
                <a:stretch>
                  <a:fillRect/>
                </a:stretch>
              </p:blipFill>
              <p:spPr>
                <a:xfrm>
                  <a:off x="9838920" y="5644860"/>
                  <a:ext cx="6444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442">
              <p14:nvContentPartPr>
                <p14:cNvPr id="7412" name="Ink 7411">
                  <a:extLst>
                    <a:ext uri="{FF2B5EF4-FFF2-40B4-BE49-F238E27FC236}">
                      <a16:creationId xmlns:a16="http://schemas.microsoft.com/office/drawing/2014/main" id="{6B12AEE8-77FE-4627-B7EA-D90ED37929C2}"/>
                    </a:ext>
                  </a:extLst>
                </p14:cNvPr>
                <p14:cNvContentPartPr/>
                <p14:nvPr/>
              </p14:nvContentPartPr>
              <p14:xfrm>
                <a:off x="8240520" y="5731260"/>
                <a:ext cx="1642680" cy="58680"/>
              </p14:xfrm>
            </p:contentPart>
          </mc:Choice>
          <mc:Fallback xmlns="">
            <p:pic>
              <p:nvPicPr>
                <p:cNvPr id="7412" name="Ink 7411">
                  <a:extLst>
                    <a:ext uri="{FF2B5EF4-FFF2-40B4-BE49-F238E27FC236}">
                      <a16:creationId xmlns:a16="http://schemas.microsoft.com/office/drawing/2014/main" id="{6B12AEE8-77FE-4627-B7EA-D90ED37929C2}"/>
                    </a:ext>
                  </a:extLst>
                </p:cNvPr>
                <p:cNvPicPr/>
                <p:nvPr/>
              </p:nvPicPr>
              <p:blipFill>
                <a:blip r:embed="rId443"/>
                <a:stretch>
                  <a:fillRect/>
                </a:stretch>
              </p:blipFill>
              <p:spPr>
                <a:xfrm>
                  <a:off x="8231520" y="5722620"/>
                  <a:ext cx="166032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7414" name="Ink 7413">
                  <a:extLst>
                    <a:ext uri="{FF2B5EF4-FFF2-40B4-BE49-F238E27FC236}">
                      <a16:creationId xmlns:a16="http://schemas.microsoft.com/office/drawing/2014/main" id="{0E1CF7C3-7968-45B9-8843-E4CD48231BD0}"/>
                    </a:ext>
                  </a:extLst>
                </p14:cNvPr>
                <p14:cNvContentPartPr/>
                <p14:nvPr/>
              </p14:nvContentPartPr>
              <p14:xfrm>
                <a:off x="8998320" y="5781660"/>
                <a:ext cx="117000" cy="127440"/>
              </p14:xfrm>
            </p:contentPart>
          </mc:Choice>
          <mc:Fallback xmlns="">
            <p:pic>
              <p:nvPicPr>
                <p:cNvPr id="7414" name="Ink 7413">
                  <a:extLst>
                    <a:ext uri="{FF2B5EF4-FFF2-40B4-BE49-F238E27FC236}">
                      <a16:creationId xmlns:a16="http://schemas.microsoft.com/office/drawing/2014/main" id="{0E1CF7C3-7968-45B9-8843-E4CD48231BD0}"/>
                    </a:ext>
                  </a:extLst>
                </p:cNvPr>
                <p:cNvPicPr/>
                <p:nvPr/>
              </p:nvPicPr>
              <p:blipFill>
                <a:blip r:embed="rId445"/>
                <a:stretch>
                  <a:fillRect/>
                </a:stretch>
              </p:blipFill>
              <p:spPr>
                <a:xfrm>
                  <a:off x="8989680" y="5773020"/>
                  <a:ext cx="134640" cy="145080"/>
                </a:xfrm>
                <a:prstGeom prst="rect">
                  <a:avLst/>
                </a:prstGeom>
              </p:spPr>
            </p:pic>
          </mc:Fallback>
        </mc:AlternateContent>
      </p:grpSp>
      <p:grpSp>
        <p:nvGrpSpPr>
          <p:cNvPr id="7418" name="Group 7417">
            <a:extLst>
              <a:ext uri="{FF2B5EF4-FFF2-40B4-BE49-F238E27FC236}">
                <a16:creationId xmlns:a16="http://schemas.microsoft.com/office/drawing/2014/main" id="{880AEEDE-9F1F-4E71-8581-62FF6C907C92}"/>
              </a:ext>
            </a:extLst>
          </p:cNvPr>
          <p:cNvGrpSpPr/>
          <p:nvPr/>
        </p:nvGrpSpPr>
        <p:grpSpPr>
          <a:xfrm>
            <a:off x="10199700" y="5705340"/>
            <a:ext cx="123840" cy="61920"/>
            <a:chOff x="10199700" y="5705340"/>
            <a:chExt cx="123840" cy="61920"/>
          </a:xfrm>
        </p:grpSpPr>
        <mc:AlternateContent xmlns:mc="http://schemas.openxmlformats.org/markup-compatibility/2006" xmlns:p14="http://schemas.microsoft.com/office/powerpoint/2010/main">
          <mc:Choice Requires="p14">
            <p:contentPart p14:bwMode="auto" r:id="rId446">
              <p14:nvContentPartPr>
                <p14:cNvPr id="7416" name="Ink 7415">
                  <a:extLst>
                    <a:ext uri="{FF2B5EF4-FFF2-40B4-BE49-F238E27FC236}">
                      <a16:creationId xmlns:a16="http://schemas.microsoft.com/office/drawing/2014/main" id="{ED36F39F-AB4F-4570-9C3D-4FA4DDAD59D2}"/>
                    </a:ext>
                  </a:extLst>
                </p14:cNvPr>
                <p14:cNvContentPartPr/>
                <p14:nvPr/>
              </p14:nvContentPartPr>
              <p14:xfrm>
                <a:off x="10199700" y="5751780"/>
                <a:ext cx="108360" cy="15480"/>
              </p14:xfrm>
            </p:contentPart>
          </mc:Choice>
          <mc:Fallback xmlns="">
            <p:pic>
              <p:nvPicPr>
                <p:cNvPr id="7416" name="Ink 7415">
                  <a:extLst>
                    <a:ext uri="{FF2B5EF4-FFF2-40B4-BE49-F238E27FC236}">
                      <a16:creationId xmlns:a16="http://schemas.microsoft.com/office/drawing/2014/main" id="{ED36F39F-AB4F-4570-9C3D-4FA4DDAD59D2}"/>
                    </a:ext>
                  </a:extLst>
                </p:cNvPr>
                <p:cNvPicPr/>
                <p:nvPr/>
              </p:nvPicPr>
              <p:blipFill>
                <a:blip r:embed="rId447"/>
                <a:stretch>
                  <a:fillRect/>
                </a:stretch>
              </p:blipFill>
              <p:spPr>
                <a:xfrm>
                  <a:off x="10191060" y="5742780"/>
                  <a:ext cx="126000" cy="3312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7417" name="Ink 7416">
                  <a:extLst>
                    <a:ext uri="{FF2B5EF4-FFF2-40B4-BE49-F238E27FC236}">
                      <a16:creationId xmlns:a16="http://schemas.microsoft.com/office/drawing/2014/main" id="{18F1AA53-F39A-45EF-BD9F-6A0C0B1418EE}"/>
                    </a:ext>
                  </a:extLst>
                </p14:cNvPr>
                <p14:cNvContentPartPr/>
                <p14:nvPr/>
              </p14:nvContentPartPr>
              <p14:xfrm>
                <a:off x="10206900" y="5705340"/>
                <a:ext cx="116640" cy="9000"/>
              </p14:xfrm>
            </p:contentPart>
          </mc:Choice>
          <mc:Fallback xmlns="">
            <p:pic>
              <p:nvPicPr>
                <p:cNvPr id="7417" name="Ink 7416">
                  <a:extLst>
                    <a:ext uri="{FF2B5EF4-FFF2-40B4-BE49-F238E27FC236}">
                      <a16:creationId xmlns:a16="http://schemas.microsoft.com/office/drawing/2014/main" id="{18F1AA53-F39A-45EF-BD9F-6A0C0B1418EE}"/>
                    </a:ext>
                  </a:extLst>
                </p:cNvPr>
                <p:cNvPicPr/>
                <p:nvPr/>
              </p:nvPicPr>
              <p:blipFill>
                <a:blip r:embed="rId449"/>
                <a:stretch>
                  <a:fillRect/>
                </a:stretch>
              </p:blipFill>
              <p:spPr>
                <a:xfrm>
                  <a:off x="10197900" y="5696340"/>
                  <a:ext cx="134280" cy="26640"/>
                </a:xfrm>
                <a:prstGeom prst="rect">
                  <a:avLst/>
                </a:prstGeom>
              </p:spPr>
            </p:pic>
          </mc:Fallback>
        </mc:AlternateContent>
      </p:grpSp>
      <p:grpSp>
        <p:nvGrpSpPr>
          <p:cNvPr id="7429" name="Group 7428">
            <a:extLst>
              <a:ext uri="{FF2B5EF4-FFF2-40B4-BE49-F238E27FC236}">
                <a16:creationId xmlns:a16="http://schemas.microsoft.com/office/drawing/2014/main" id="{C98C40BE-6D8C-444B-8DB0-FAA6F1EFD7E6}"/>
              </a:ext>
            </a:extLst>
          </p:cNvPr>
          <p:cNvGrpSpPr/>
          <p:nvPr/>
        </p:nvGrpSpPr>
        <p:grpSpPr>
          <a:xfrm>
            <a:off x="10566900" y="5632980"/>
            <a:ext cx="839880" cy="353880"/>
            <a:chOff x="10566900" y="5632980"/>
            <a:chExt cx="839880" cy="353880"/>
          </a:xfrm>
        </p:grpSpPr>
        <mc:AlternateContent xmlns:mc="http://schemas.openxmlformats.org/markup-compatibility/2006" xmlns:p14="http://schemas.microsoft.com/office/powerpoint/2010/main">
          <mc:Choice Requires="p14">
            <p:contentPart p14:bwMode="auto" r:id="rId450">
              <p14:nvContentPartPr>
                <p14:cNvPr id="7419" name="Ink 7418">
                  <a:extLst>
                    <a:ext uri="{FF2B5EF4-FFF2-40B4-BE49-F238E27FC236}">
                      <a16:creationId xmlns:a16="http://schemas.microsoft.com/office/drawing/2014/main" id="{7E1EC684-B21A-4457-A98B-4DD5BB75BDB8}"/>
                    </a:ext>
                  </a:extLst>
                </p14:cNvPr>
                <p14:cNvContentPartPr/>
                <p14:nvPr/>
              </p14:nvContentPartPr>
              <p14:xfrm>
                <a:off x="10566900" y="5635500"/>
                <a:ext cx="29160" cy="109440"/>
              </p14:xfrm>
            </p:contentPart>
          </mc:Choice>
          <mc:Fallback xmlns="">
            <p:pic>
              <p:nvPicPr>
                <p:cNvPr id="7419" name="Ink 7418">
                  <a:extLst>
                    <a:ext uri="{FF2B5EF4-FFF2-40B4-BE49-F238E27FC236}">
                      <a16:creationId xmlns:a16="http://schemas.microsoft.com/office/drawing/2014/main" id="{7E1EC684-B21A-4457-A98B-4DD5BB75BDB8}"/>
                    </a:ext>
                  </a:extLst>
                </p:cNvPr>
                <p:cNvPicPr/>
                <p:nvPr/>
              </p:nvPicPr>
              <p:blipFill>
                <a:blip r:embed="rId451"/>
                <a:stretch>
                  <a:fillRect/>
                </a:stretch>
              </p:blipFill>
              <p:spPr>
                <a:xfrm>
                  <a:off x="10558260" y="5626500"/>
                  <a:ext cx="468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7420" name="Ink 7419">
                  <a:extLst>
                    <a:ext uri="{FF2B5EF4-FFF2-40B4-BE49-F238E27FC236}">
                      <a16:creationId xmlns:a16="http://schemas.microsoft.com/office/drawing/2014/main" id="{80631639-2BDB-4796-B738-D3423B9F5FFF}"/>
                    </a:ext>
                  </a:extLst>
                </p14:cNvPr>
                <p14:cNvContentPartPr/>
                <p14:nvPr/>
              </p14:nvContentPartPr>
              <p14:xfrm>
                <a:off x="10651860" y="5709660"/>
                <a:ext cx="29880" cy="36000"/>
              </p14:xfrm>
            </p:contentPart>
          </mc:Choice>
          <mc:Fallback xmlns="">
            <p:pic>
              <p:nvPicPr>
                <p:cNvPr id="7420" name="Ink 7419">
                  <a:extLst>
                    <a:ext uri="{FF2B5EF4-FFF2-40B4-BE49-F238E27FC236}">
                      <a16:creationId xmlns:a16="http://schemas.microsoft.com/office/drawing/2014/main" id="{80631639-2BDB-4796-B738-D3423B9F5FFF}"/>
                    </a:ext>
                  </a:extLst>
                </p:cNvPr>
                <p:cNvPicPr/>
                <p:nvPr/>
              </p:nvPicPr>
              <p:blipFill>
                <a:blip r:embed="rId453"/>
                <a:stretch>
                  <a:fillRect/>
                </a:stretch>
              </p:blipFill>
              <p:spPr>
                <a:xfrm>
                  <a:off x="10642860" y="5701020"/>
                  <a:ext cx="4752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7421" name="Ink 7420">
                  <a:extLst>
                    <a:ext uri="{FF2B5EF4-FFF2-40B4-BE49-F238E27FC236}">
                      <a16:creationId xmlns:a16="http://schemas.microsoft.com/office/drawing/2014/main" id="{D4D9A278-AF07-4284-A95F-0535DC57118F}"/>
                    </a:ext>
                  </a:extLst>
                </p14:cNvPr>
                <p14:cNvContentPartPr/>
                <p14:nvPr/>
              </p14:nvContentPartPr>
              <p14:xfrm>
                <a:off x="10736100" y="5632980"/>
                <a:ext cx="75960" cy="115560"/>
              </p14:xfrm>
            </p:contentPart>
          </mc:Choice>
          <mc:Fallback xmlns="">
            <p:pic>
              <p:nvPicPr>
                <p:cNvPr id="7421" name="Ink 7420">
                  <a:extLst>
                    <a:ext uri="{FF2B5EF4-FFF2-40B4-BE49-F238E27FC236}">
                      <a16:creationId xmlns:a16="http://schemas.microsoft.com/office/drawing/2014/main" id="{D4D9A278-AF07-4284-A95F-0535DC57118F}"/>
                    </a:ext>
                  </a:extLst>
                </p:cNvPr>
                <p:cNvPicPr/>
                <p:nvPr/>
              </p:nvPicPr>
              <p:blipFill>
                <a:blip r:embed="rId455"/>
                <a:stretch>
                  <a:fillRect/>
                </a:stretch>
              </p:blipFill>
              <p:spPr>
                <a:xfrm>
                  <a:off x="10727460" y="5623980"/>
                  <a:ext cx="9360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7422" name="Ink 7421">
                  <a:extLst>
                    <a:ext uri="{FF2B5EF4-FFF2-40B4-BE49-F238E27FC236}">
                      <a16:creationId xmlns:a16="http://schemas.microsoft.com/office/drawing/2014/main" id="{7230A6E3-BD1C-46B4-80D5-4F66198BE590}"/>
                    </a:ext>
                  </a:extLst>
                </p14:cNvPr>
                <p14:cNvContentPartPr/>
                <p14:nvPr/>
              </p14:nvContentPartPr>
              <p14:xfrm>
                <a:off x="10938420" y="5711460"/>
                <a:ext cx="96840" cy="10800"/>
              </p14:xfrm>
            </p:contentPart>
          </mc:Choice>
          <mc:Fallback xmlns="">
            <p:pic>
              <p:nvPicPr>
                <p:cNvPr id="7422" name="Ink 7421">
                  <a:extLst>
                    <a:ext uri="{FF2B5EF4-FFF2-40B4-BE49-F238E27FC236}">
                      <a16:creationId xmlns:a16="http://schemas.microsoft.com/office/drawing/2014/main" id="{7230A6E3-BD1C-46B4-80D5-4F66198BE590}"/>
                    </a:ext>
                  </a:extLst>
                </p:cNvPr>
                <p:cNvPicPr/>
                <p:nvPr/>
              </p:nvPicPr>
              <p:blipFill>
                <a:blip r:embed="rId457"/>
                <a:stretch>
                  <a:fillRect/>
                </a:stretch>
              </p:blipFill>
              <p:spPr>
                <a:xfrm>
                  <a:off x="10929780" y="5702460"/>
                  <a:ext cx="1144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7423" name="Ink 7422">
                  <a:extLst>
                    <a:ext uri="{FF2B5EF4-FFF2-40B4-BE49-F238E27FC236}">
                      <a16:creationId xmlns:a16="http://schemas.microsoft.com/office/drawing/2014/main" id="{C46D190A-81A8-4124-BFC5-D4598725FC55}"/>
                    </a:ext>
                  </a:extLst>
                </p14:cNvPr>
                <p14:cNvContentPartPr/>
                <p14:nvPr/>
              </p14:nvContentPartPr>
              <p14:xfrm>
                <a:off x="11130660" y="5644500"/>
                <a:ext cx="117000" cy="118800"/>
              </p14:xfrm>
            </p:contentPart>
          </mc:Choice>
          <mc:Fallback xmlns="">
            <p:pic>
              <p:nvPicPr>
                <p:cNvPr id="7423" name="Ink 7422">
                  <a:extLst>
                    <a:ext uri="{FF2B5EF4-FFF2-40B4-BE49-F238E27FC236}">
                      <a16:creationId xmlns:a16="http://schemas.microsoft.com/office/drawing/2014/main" id="{C46D190A-81A8-4124-BFC5-D4598725FC55}"/>
                    </a:ext>
                  </a:extLst>
                </p:cNvPr>
                <p:cNvPicPr/>
                <p:nvPr/>
              </p:nvPicPr>
              <p:blipFill>
                <a:blip r:embed="rId459"/>
                <a:stretch>
                  <a:fillRect/>
                </a:stretch>
              </p:blipFill>
              <p:spPr>
                <a:xfrm>
                  <a:off x="11122020" y="5635500"/>
                  <a:ext cx="13464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7424" name="Ink 7423">
                  <a:extLst>
                    <a:ext uri="{FF2B5EF4-FFF2-40B4-BE49-F238E27FC236}">
                      <a16:creationId xmlns:a16="http://schemas.microsoft.com/office/drawing/2014/main" id="{5270C15E-AAD0-4DC6-95DF-46A8A887E162}"/>
                    </a:ext>
                  </a:extLst>
                </p14:cNvPr>
                <p14:cNvContentPartPr/>
                <p14:nvPr/>
              </p14:nvContentPartPr>
              <p14:xfrm>
                <a:off x="11299140" y="5739900"/>
                <a:ext cx="17640" cy="24120"/>
              </p14:xfrm>
            </p:contentPart>
          </mc:Choice>
          <mc:Fallback xmlns="">
            <p:pic>
              <p:nvPicPr>
                <p:cNvPr id="7424" name="Ink 7423">
                  <a:extLst>
                    <a:ext uri="{FF2B5EF4-FFF2-40B4-BE49-F238E27FC236}">
                      <a16:creationId xmlns:a16="http://schemas.microsoft.com/office/drawing/2014/main" id="{5270C15E-AAD0-4DC6-95DF-46A8A887E162}"/>
                    </a:ext>
                  </a:extLst>
                </p:cNvPr>
                <p:cNvPicPr/>
                <p:nvPr/>
              </p:nvPicPr>
              <p:blipFill>
                <a:blip r:embed="rId461"/>
                <a:stretch>
                  <a:fillRect/>
                </a:stretch>
              </p:blipFill>
              <p:spPr>
                <a:xfrm>
                  <a:off x="11290140" y="5730900"/>
                  <a:ext cx="3528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7425" name="Ink 7424">
                  <a:extLst>
                    <a:ext uri="{FF2B5EF4-FFF2-40B4-BE49-F238E27FC236}">
                      <a16:creationId xmlns:a16="http://schemas.microsoft.com/office/drawing/2014/main" id="{A06B7797-67EF-4685-AE10-D299A350342A}"/>
                    </a:ext>
                  </a:extLst>
                </p14:cNvPr>
                <p14:cNvContentPartPr/>
                <p14:nvPr/>
              </p14:nvContentPartPr>
              <p14:xfrm>
                <a:off x="11334780" y="5648820"/>
                <a:ext cx="72000" cy="126360"/>
              </p14:xfrm>
            </p:contentPart>
          </mc:Choice>
          <mc:Fallback xmlns="">
            <p:pic>
              <p:nvPicPr>
                <p:cNvPr id="7425" name="Ink 7424">
                  <a:extLst>
                    <a:ext uri="{FF2B5EF4-FFF2-40B4-BE49-F238E27FC236}">
                      <a16:creationId xmlns:a16="http://schemas.microsoft.com/office/drawing/2014/main" id="{A06B7797-67EF-4685-AE10-D299A350342A}"/>
                    </a:ext>
                  </a:extLst>
                </p:cNvPr>
                <p:cNvPicPr/>
                <p:nvPr/>
              </p:nvPicPr>
              <p:blipFill>
                <a:blip r:embed="rId463"/>
                <a:stretch>
                  <a:fillRect/>
                </a:stretch>
              </p:blipFill>
              <p:spPr>
                <a:xfrm>
                  <a:off x="11325780" y="5640180"/>
                  <a:ext cx="896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7427" name="Ink 7426">
                  <a:extLst>
                    <a:ext uri="{FF2B5EF4-FFF2-40B4-BE49-F238E27FC236}">
                      <a16:creationId xmlns:a16="http://schemas.microsoft.com/office/drawing/2014/main" id="{497F4E9A-B687-4438-AA9C-0B345659C2E4}"/>
                    </a:ext>
                  </a:extLst>
                </p14:cNvPr>
                <p14:cNvContentPartPr/>
                <p14:nvPr/>
              </p14:nvContentPartPr>
              <p14:xfrm>
                <a:off x="10578060" y="5827020"/>
                <a:ext cx="675360" cy="11520"/>
              </p14:xfrm>
            </p:contentPart>
          </mc:Choice>
          <mc:Fallback xmlns="">
            <p:pic>
              <p:nvPicPr>
                <p:cNvPr id="7427" name="Ink 7426">
                  <a:extLst>
                    <a:ext uri="{FF2B5EF4-FFF2-40B4-BE49-F238E27FC236}">
                      <a16:creationId xmlns:a16="http://schemas.microsoft.com/office/drawing/2014/main" id="{497F4E9A-B687-4438-AA9C-0B345659C2E4}"/>
                    </a:ext>
                  </a:extLst>
                </p:cNvPr>
                <p:cNvPicPr/>
                <p:nvPr/>
              </p:nvPicPr>
              <p:blipFill>
                <a:blip r:embed="rId465"/>
                <a:stretch>
                  <a:fillRect/>
                </a:stretch>
              </p:blipFill>
              <p:spPr>
                <a:xfrm>
                  <a:off x="10569420" y="5818380"/>
                  <a:ext cx="69300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466">
              <p14:nvContentPartPr>
                <p14:cNvPr id="7428" name="Ink 7427">
                  <a:extLst>
                    <a:ext uri="{FF2B5EF4-FFF2-40B4-BE49-F238E27FC236}">
                      <a16:creationId xmlns:a16="http://schemas.microsoft.com/office/drawing/2014/main" id="{BA705A6F-F2CE-4D1A-B36D-088F12B67FAB}"/>
                    </a:ext>
                  </a:extLst>
                </p14:cNvPr>
                <p14:cNvContentPartPr/>
                <p14:nvPr/>
              </p14:nvContentPartPr>
              <p14:xfrm>
                <a:off x="10917180" y="5886060"/>
                <a:ext cx="110160" cy="100800"/>
              </p14:xfrm>
            </p:contentPart>
          </mc:Choice>
          <mc:Fallback xmlns="">
            <p:pic>
              <p:nvPicPr>
                <p:cNvPr id="7428" name="Ink 7427">
                  <a:extLst>
                    <a:ext uri="{FF2B5EF4-FFF2-40B4-BE49-F238E27FC236}">
                      <a16:creationId xmlns:a16="http://schemas.microsoft.com/office/drawing/2014/main" id="{BA705A6F-F2CE-4D1A-B36D-088F12B67FAB}"/>
                    </a:ext>
                  </a:extLst>
                </p:cNvPr>
                <p:cNvPicPr/>
                <p:nvPr/>
              </p:nvPicPr>
              <p:blipFill>
                <a:blip r:embed="rId467"/>
                <a:stretch>
                  <a:fillRect/>
                </a:stretch>
              </p:blipFill>
              <p:spPr>
                <a:xfrm>
                  <a:off x="10908180" y="5877420"/>
                  <a:ext cx="127800" cy="118440"/>
                </a:xfrm>
                <a:prstGeom prst="rect">
                  <a:avLst/>
                </a:prstGeom>
              </p:spPr>
            </p:pic>
          </mc:Fallback>
        </mc:AlternateContent>
      </p:grpSp>
      <p:grpSp>
        <p:nvGrpSpPr>
          <p:cNvPr id="7436" name="Group 7435">
            <a:extLst>
              <a:ext uri="{FF2B5EF4-FFF2-40B4-BE49-F238E27FC236}">
                <a16:creationId xmlns:a16="http://schemas.microsoft.com/office/drawing/2014/main" id="{AD306872-4EC4-414B-9748-5E38784CD5E8}"/>
              </a:ext>
            </a:extLst>
          </p:cNvPr>
          <p:cNvGrpSpPr/>
          <p:nvPr/>
        </p:nvGrpSpPr>
        <p:grpSpPr>
          <a:xfrm>
            <a:off x="11494980" y="5703540"/>
            <a:ext cx="603720" cy="137160"/>
            <a:chOff x="11494980" y="5703540"/>
            <a:chExt cx="603720" cy="137160"/>
          </a:xfrm>
        </p:grpSpPr>
        <mc:AlternateContent xmlns:mc="http://schemas.openxmlformats.org/markup-compatibility/2006" xmlns:p14="http://schemas.microsoft.com/office/powerpoint/2010/main">
          <mc:Choice Requires="p14">
            <p:contentPart p14:bwMode="auto" r:id="rId468">
              <p14:nvContentPartPr>
                <p14:cNvPr id="7430" name="Ink 7429">
                  <a:extLst>
                    <a:ext uri="{FF2B5EF4-FFF2-40B4-BE49-F238E27FC236}">
                      <a16:creationId xmlns:a16="http://schemas.microsoft.com/office/drawing/2014/main" id="{AE4843F0-513E-40D6-9B75-099165261795}"/>
                    </a:ext>
                  </a:extLst>
                </p14:cNvPr>
                <p14:cNvContentPartPr/>
                <p14:nvPr/>
              </p14:nvContentPartPr>
              <p14:xfrm>
                <a:off x="11494980" y="5807940"/>
                <a:ext cx="86040" cy="14760"/>
              </p14:xfrm>
            </p:contentPart>
          </mc:Choice>
          <mc:Fallback xmlns="">
            <p:pic>
              <p:nvPicPr>
                <p:cNvPr id="7430" name="Ink 7429">
                  <a:extLst>
                    <a:ext uri="{FF2B5EF4-FFF2-40B4-BE49-F238E27FC236}">
                      <a16:creationId xmlns:a16="http://schemas.microsoft.com/office/drawing/2014/main" id="{AE4843F0-513E-40D6-9B75-099165261795}"/>
                    </a:ext>
                  </a:extLst>
                </p:cNvPr>
                <p:cNvPicPr/>
                <p:nvPr/>
              </p:nvPicPr>
              <p:blipFill>
                <a:blip r:embed="rId469"/>
                <a:stretch>
                  <a:fillRect/>
                </a:stretch>
              </p:blipFill>
              <p:spPr>
                <a:xfrm>
                  <a:off x="11485980" y="5798940"/>
                  <a:ext cx="10368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70">
              <p14:nvContentPartPr>
                <p14:cNvPr id="7431" name="Ink 7430">
                  <a:extLst>
                    <a:ext uri="{FF2B5EF4-FFF2-40B4-BE49-F238E27FC236}">
                      <a16:creationId xmlns:a16="http://schemas.microsoft.com/office/drawing/2014/main" id="{2496F7D5-FEF6-4DC9-9B74-4E0E3203CB17}"/>
                    </a:ext>
                  </a:extLst>
                </p14:cNvPr>
                <p14:cNvContentPartPr/>
                <p14:nvPr/>
              </p14:nvContentPartPr>
              <p14:xfrm>
                <a:off x="11508660" y="5753220"/>
                <a:ext cx="58320" cy="19080"/>
              </p14:xfrm>
            </p:contentPart>
          </mc:Choice>
          <mc:Fallback xmlns="">
            <p:pic>
              <p:nvPicPr>
                <p:cNvPr id="7431" name="Ink 7430">
                  <a:extLst>
                    <a:ext uri="{FF2B5EF4-FFF2-40B4-BE49-F238E27FC236}">
                      <a16:creationId xmlns:a16="http://schemas.microsoft.com/office/drawing/2014/main" id="{2496F7D5-FEF6-4DC9-9B74-4E0E3203CB17}"/>
                    </a:ext>
                  </a:extLst>
                </p:cNvPr>
                <p:cNvPicPr/>
                <p:nvPr/>
              </p:nvPicPr>
              <p:blipFill>
                <a:blip r:embed="rId471"/>
                <a:stretch>
                  <a:fillRect/>
                </a:stretch>
              </p:blipFill>
              <p:spPr>
                <a:xfrm>
                  <a:off x="11500020" y="5744580"/>
                  <a:ext cx="75960" cy="36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432" name="Ink 7431">
                  <a:extLst>
                    <a:ext uri="{FF2B5EF4-FFF2-40B4-BE49-F238E27FC236}">
                      <a16:creationId xmlns:a16="http://schemas.microsoft.com/office/drawing/2014/main" id="{6DD684A2-B5DB-4214-AD90-7A5C5D771FC2}"/>
                    </a:ext>
                  </a:extLst>
                </p14:cNvPr>
                <p14:cNvContentPartPr/>
                <p14:nvPr/>
              </p14:nvContentPartPr>
              <p14:xfrm>
                <a:off x="11659500" y="5713980"/>
                <a:ext cx="86760" cy="122760"/>
              </p14:xfrm>
            </p:contentPart>
          </mc:Choice>
          <mc:Fallback xmlns="">
            <p:pic>
              <p:nvPicPr>
                <p:cNvPr id="7432" name="Ink 7431">
                  <a:extLst>
                    <a:ext uri="{FF2B5EF4-FFF2-40B4-BE49-F238E27FC236}">
                      <a16:creationId xmlns:a16="http://schemas.microsoft.com/office/drawing/2014/main" id="{6DD684A2-B5DB-4214-AD90-7A5C5D771FC2}"/>
                    </a:ext>
                  </a:extLst>
                </p:cNvPr>
                <p:cNvPicPr/>
                <p:nvPr/>
              </p:nvPicPr>
              <p:blipFill>
                <a:blip r:embed="rId473"/>
                <a:stretch>
                  <a:fillRect/>
                </a:stretch>
              </p:blipFill>
              <p:spPr>
                <a:xfrm>
                  <a:off x="11650860" y="5705340"/>
                  <a:ext cx="1044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7433" name="Ink 7432">
                  <a:extLst>
                    <a:ext uri="{FF2B5EF4-FFF2-40B4-BE49-F238E27FC236}">
                      <a16:creationId xmlns:a16="http://schemas.microsoft.com/office/drawing/2014/main" id="{E92BB16D-90D2-4F2C-B8B5-34419A04E16F}"/>
                    </a:ext>
                  </a:extLst>
                </p14:cNvPr>
                <p14:cNvContentPartPr/>
                <p14:nvPr/>
              </p14:nvContentPartPr>
              <p14:xfrm>
                <a:off x="11788740" y="5823420"/>
                <a:ext cx="21600" cy="17280"/>
              </p14:xfrm>
            </p:contentPart>
          </mc:Choice>
          <mc:Fallback xmlns="">
            <p:pic>
              <p:nvPicPr>
                <p:cNvPr id="7433" name="Ink 7432">
                  <a:extLst>
                    <a:ext uri="{FF2B5EF4-FFF2-40B4-BE49-F238E27FC236}">
                      <a16:creationId xmlns:a16="http://schemas.microsoft.com/office/drawing/2014/main" id="{E92BB16D-90D2-4F2C-B8B5-34419A04E16F}"/>
                    </a:ext>
                  </a:extLst>
                </p:cNvPr>
                <p:cNvPicPr/>
                <p:nvPr/>
              </p:nvPicPr>
              <p:blipFill>
                <a:blip r:embed="rId475"/>
                <a:stretch>
                  <a:fillRect/>
                </a:stretch>
              </p:blipFill>
              <p:spPr>
                <a:xfrm>
                  <a:off x="11780100" y="5814780"/>
                  <a:ext cx="39240" cy="349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7434" name="Ink 7433">
                  <a:extLst>
                    <a:ext uri="{FF2B5EF4-FFF2-40B4-BE49-F238E27FC236}">
                      <a16:creationId xmlns:a16="http://schemas.microsoft.com/office/drawing/2014/main" id="{95E0990B-4237-4E44-8977-9E3A7C547F90}"/>
                    </a:ext>
                  </a:extLst>
                </p14:cNvPr>
                <p14:cNvContentPartPr/>
                <p14:nvPr/>
              </p14:nvContentPartPr>
              <p14:xfrm>
                <a:off x="11844900" y="5717580"/>
                <a:ext cx="65160" cy="110520"/>
              </p14:xfrm>
            </p:contentPart>
          </mc:Choice>
          <mc:Fallback xmlns="">
            <p:pic>
              <p:nvPicPr>
                <p:cNvPr id="7434" name="Ink 7433">
                  <a:extLst>
                    <a:ext uri="{FF2B5EF4-FFF2-40B4-BE49-F238E27FC236}">
                      <a16:creationId xmlns:a16="http://schemas.microsoft.com/office/drawing/2014/main" id="{95E0990B-4237-4E44-8977-9E3A7C547F90}"/>
                    </a:ext>
                  </a:extLst>
                </p:cNvPr>
                <p:cNvPicPr/>
                <p:nvPr/>
              </p:nvPicPr>
              <p:blipFill>
                <a:blip r:embed="rId477"/>
                <a:stretch>
                  <a:fillRect/>
                </a:stretch>
              </p:blipFill>
              <p:spPr>
                <a:xfrm>
                  <a:off x="11836260" y="5708940"/>
                  <a:ext cx="8280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7435" name="Ink 7434">
                  <a:extLst>
                    <a:ext uri="{FF2B5EF4-FFF2-40B4-BE49-F238E27FC236}">
                      <a16:creationId xmlns:a16="http://schemas.microsoft.com/office/drawing/2014/main" id="{046B5C57-43E6-497B-ABF4-EEB22F9ED3E9}"/>
                    </a:ext>
                  </a:extLst>
                </p14:cNvPr>
                <p14:cNvContentPartPr/>
                <p14:nvPr/>
              </p14:nvContentPartPr>
              <p14:xfrm>
                <a:off x="11984220" y="5703540"/>
                <a:ext cx="114480" cy="128880"/>
              </p14:xfrm>
            </p:contentPart>
          </mc:Choice>
          <mc:Fallback xmlns="">
            <p:pic>
              <p:nvPicPr>
                <p:cNvPr id="7435" name="Ink 7434">
                  <a:extLst>
                    <a:ext uri="{FF2B5EF4-FFF2-40B4-BE49-F238E27FC236}">
                      <a16:creationId xmlns:a16="http://schemas.microsoft.com/office/drawing/2014/main" id="{046B5C57-43E6-497B-ABF4-EEB22F9ED3E9}"/>
                    </a:ext>
                  </a:extLst>
                </p:cNvPr>
                <p:cNvPicPr/>
                <p:nvPr/>
              </p:nvPicPr>
              <p:blipFill>
                <a:blip r:embed="rId479"/>
                <a:stretch>
                  <a:fillRect/>
                </a:stretch>
              </p:blipFill>
              <p:spPr>
                <a:xfrm>
                  <a:off x="11975580" y="5694540"/>
                  <a:ext cx="132120" cy="146520"/>
                </a:xfrm>
                <a:prstGeom prst="rect">
                  <a:avLst/>
                </a:prstGeom>
              </p:spPr>
            </p:pic>
          </mc:Fallback>
        </mc:AlternateContent>
      </p:grpSp>
      <p:sp>
        <p:nvSpPr>
          <p:cNvPr id="333" name="TextBox 332">
            <a:extLst>
              <a:ext uri="{FF2B5EF4-FFF2-40B4-BE49-F238E27FC236}">
                <a16:creationId xmlns:a16="http://schemas.microsoft.com/office/drawing/2014/main" id="{EE7CA5E1-77FE-434A-8761-03BBC177B6B8}"/>
              </a:ext>
            </a:extLst>
          </p:cNvPr>
          <p:cNvSpPr txBox="1"/>
          <p:nvPr/>
        </p:nvSpPr>
        <p:spPr>
          <a:xfrm>
            <a:off x="2811290" y="6391210"/>
            <a:ext cx="6802119" cy="276999"/>
          </a:xfrm>
          <a:prstGeom prst="rect">
            <a:avLst/>
          </a:prstGeom>
          <a:noFill/>
        </p:spPr>
        <p:txBody>
          <a:bodyPr wrap="none" rtlCol="0">
            <a:spAutoFit/>
          </a:bodyPr>
          <a:lstStyle/>
          <a:p>
            <a:r>
              <a:rPr lang="en-US" dirty="0">
                <a:solidFill>
                  <a:schemeClr val="tx1"/>
                </a:solidFill>
              </a:rPr>
              <a:t>The AC Video (Sine) detector correctly measures the 30% AM modulation to be 0.3 volts.</a:t>
            </a:r>
          </a:p>
        </p:txBody>
      </p:sp>
    </p:spTree>
    <p:extLst>
      <p:ext uri="{BB962C8B-B14F-4D97-AF65-F5344CB8AC3E}">
        <p14:creationId xmlns:p14="http://schemas.microsoft.com/office/powerpoint/2010/main" val="302085195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035">
            <a:extLst>
              <a:ext uri="{FF2B5EF4-FFF2-40B4-BE49-F238E27FC236}">
                <a16:creationId xmlns:a16="http://schemas.microsoft.com/office/drawing/2014/main" id="{D5634F64-7B78-4E05-9741-82A72AC2E4D6}"/>
              </a:ext>
            </a:extLst>
          </p:cNvPr>
          <p:cNvSpPr>
            <a:spLocks noGrp="1" noChangeArrowheads="1"/>
          </p:cNvSpPr>
          <p:nvPr>
            <p:ph type="title"/>
          </p:nvPr>
        </p:nvSpPr>
        <p:spPr/>
        <p:txBody>
          <a:bodyPr/>
          <a:lstStyle/>
          <a:p>
            <a:r>
              <a:rPr lang="en-US" altLang="en-US" dirty="0"/>
              <a:t>Amplitude Modulation Equation (Part Five)</a:t>
            </a:r>
          </a:p>
        </p:txBody>
      </p:sp>
      <p:sp>
        <p:nvSpPr>
          <p:cNvPr id="333" name="TextBox 332">
            <a:extLst>
              <a:ext uri="{FF2B5EF4-FFF2-40B4-BE49-F238E27FC236}">
                <a16:creationId xmlns:a16="http://schemas.microsoft.com/office/drawing/2014/main" id="{EE7CA5E1-77FE-434A-8761-03BBC177B6B8}"/>
              </a:ext>
            </a:extLst>
          </p:cNvPr>
          <p:cNvSpPr txBox="1"/>
          <p:nvPr/>
        </p:nvSpPr>
        <p:spPr>
          <a:xfrm>
            <a:off x="1739310" y="6268363"/>
            <a:ext cx="9280466" cy="461665"/>
          </a:xfrm>
          <a:prstGeom prst="rect">
            <a:avLst/>
          </a:prstGeom>
          <a:noFill/>
        </p:spPr>
        <p:txBody>
          <a:bodyPr wrap="square" rtlCol="0">
            <a:spAutoFit/>
          </a:bodyPr>
          <a:lstStyle/>
          <a:p>
            <a:r>
              <a:rPr lang="en-US" dirty="0">
                <a:solidFill>
                  <a:schemeClr val="tx1"/>
                </a:solidFill>
              </a:rPr>
              <a:t>TEMPEST is not concerned with the level of the carrier, but rather with any modulation on the carrier because the message signal is conveyed by the modulation.  Therefore, the AC Video detectors are useful when performing automated scans.</a:t>
            </a:r>
          </a:p>
        </p:txBody>
      </p:sp>
      <p:pic>
        <p:nvPicPr>
          <p:cNvPr id="4" name="Picture 3">
            <a:extLst>
              <a:ext uri="{FF2B5EF4-FFF2-40B4-BE49-F238E27FC236}">
                <a16:creationId xmlns:a16="http://schemas.microsoft.com/office/drawing/2014/main" id="{38CB914C-3311-4DC3-BD87-02DE138FEF13}"/>
              </a:ext>
            </a:extLst>
          </p:cNvPr>
          <p:cNvPicPr>
            <a:picLocks noChangeAspect="1"/>
          </p:cNvPicPr>
          <p:nvPr/>
        </p:nvPicPr>
        <p:blipFill>
          <a:blip r:embed="rId3"/>
          <a:stretch>
            <a:fillRect/>
          </a:stretch>
        </p:blipFill>
        <p:spPr>
          <a:xfrm>
            <a:off x="2434095" y="1962333"/>
            <a:ext cx="7323809" cy="2933333"/>
          </a:xfrm>
          <a:prstGeom prst="rect">
            <a:avLst/>
          </a:prstGeom>
        </p:spPr>
      </p:pic>
      <p:sp>
        <p:nvSpPr>
          <p:cNvPr id="266" name="TextBox 265">
            <a:extLst>
              <a:ext uri="{FF2B5EF4-FFF2-40B4-BE49-F238E27FC236}">
                <a16:creationId xmlns:a16="http://schemas.microsoft.com/office/drawing/2014/main" id="{7A5B32AE-DF7B-4DE6-B9D2-E34B95F6F93C}"/>
              </a:ext>
            </a:extLst>
          </p:cNvPr>
          <p:cNvSpPr txBox="1"/>
          <p:nvPr/>
        </p:nvSpPr>
        <p:spPr>
          <a:xfrm>
            <a:off x="3895044" y="1296062"/>
            <a:ext cx="3951916" cy="400110"/>
          </a:xfrm>
          <a:prstGeom prst="rect">
            <a:avLst/>
          </a:prstGeom>
          <a:noFill/>
        </p:spPr>
        <p:txBody>
          <a:bodyPr wrap="none" rtlCol="0">
            <a:spAutoFit/>
          </a:bodyPr>
          <a:lstStyle/>
          <a:p>
            <a:r>
              <a:rPr lang="en-US" sz="2000" dirty="0">
                <a:solidFill>
                  <a:schemeClr val="tx1"/>
                </a:solidFill>
              </a:rPr>
              <a:t>CW Signal in the Time Domain</a:t>
            </a:r>
          </a:p>
        </p:txBody>
      </p:sp>
      <p:grpSp>
        <p:nvGrpSpPr>
          <p:cNvPr id="267" name="Group 266">
            <a:extLst>
              <a:ext uri="{FF2B5EF4-FFF2-40B4-BE49-F238E27FC236}">
                <a16:creationId xmlns:a16="http://schemas.microsoft.com/office/drawing/2014/main" id="{0DE07515-54D2-4DBD-969D-86316EC255C1}"/>
              </a:ext>
            </a:extLst>
          </p:cNvPr>
          <p:cNvGrpSpPr/>
          <p:nvPr/>
        </p:nvGrpSpPr>
        <p:grpSpPr>
          <a:xfrm>
            <a:off x="914220" y="2152140"/>
            <a:ext cx="689760" cy="307800"/>
            <a:chOff x="914220" y="2152140"/>
            <a:chExt cx="689760" cy="307800"/>
          </a:xfrm>
        </p:grpSpPr>
        <mc:AlternateContent xmlns:mc="http://schemas.openxmlformats.org/markup-compatibility/2006" xmlns:p14="http://schemas.microsoft.com/office/powerpoint/2010/main">
          <mc:Choice Requires="p14">
            <p:contentPart p14:bwMode="auto" r:id="rId4">
              <p14:nvContentPartPr>
                <p14:cNvPr id="268" name="Ink 267">
                  <a:extLst>
                    <a:ext uri="{FF2B5EF4-FFF2-40B4-BE49-F238E27FC236}">
                      <a16:creationId xmlns:a16="http://schemas.microsoft.com/office/drawing/2014/main" id="{784D400B-9EF7-4B8E-8FA2-C660BAB973D4}"/>
                    </a:ext>
                  </a:extLst>
                </p14:cNvPr>
                <p14:cNvContentPartPr/>
                <p14:nvPr/>
              </p14:nvContentPartPr>
              <p14:xfrm>
                <a:off x="914220" y="2160420"/>
                <a:ext cx="121320" cy="262080"/>
              </p14:xfrm>
            </p:contentPart>
          </mc:Choice>
          <mc:Fallback xmlns="">
            <p:pic>
              <p:nvPicPr>
                <p:cNvPr id="268" name="Ink 267">
                  <a:extLst>
                    <a:ext uri="{FF2B5EF4-FFF2-40B4-BE49-F238E27FC236}">
                      <a16:creationId xmlns:a16="http://schemas.microsoft.com/office/drawing/2014/main" id="{784D400B-9EF7-4B8E-8FA2-C660BAB973D4}"/>
                    </a:ext>
                  </a:extLst>
                </p:cNvPr>
                <p:cNvPicPr/>
                <p:nvPr/>
              </p:nvPicPr>
              <p:blipFill>
                <a:blip r:embed="rId5"/>
                <a:stretch>
                  <a:fillRect/>
                </a:stretch>
              </p:blipFill>
              <p:spPr>
                <a:xfrm>
                  <a:off x="905220" y="2151420"/>
                  <a:ext cx="138960" cy="279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269" name="Ink 268">
                  <a:extLst>
                    <a:ext uri="{FF2B5EF4-FFF2-40B4-BE49-F238E27FC236}">
                      <a16:creationId xmlns:a16="http://schemas.microsoft.com/office/drawing/2014/main" id="{372E04A8-A0FF-4F97-9CC3-C9BFE13A1F50}"/>
                    </a:ext>
                  </a:extLst>
                </p14:cNvPr>
                <p14:cNvContentPartPr/>
                <p14:nvPr/>
              </p14:nvContentPartPr>
              <p14:xfrm>
                <a:off x="923940" y="2342220"/>
                <a:ext cx="76320" cy="22680"/>
              </p14:xfrm>
            </p:contentPart>
          </mc:Choice>
          <mc:Fallback xmlns="">
            <p:pic>
              <p:nvPicPr>
                <p:cNvPr id="269" name="Ink 268">
                  <a:extLst>
                    <a:ext uri="{FF2B5EF4-FFF2-40B4-BE49-F238E27FC236}">
                      <a16:creationId xmlns:a16="http://schemas.microsoft.com/office/drawing/2014/main" id="{372E04A8-A0FF-4F97-9CC3-C9BFE13A1F50}"/>
                    </a:ext>
                  </a:extLst>
                </p:cNvPr>
                <p:cNvPicPr/>
                <p:nvPr/>
              </p:nvPicPr>
              <p:blipFill>
                <a:blip r:embed="rId7"/>
                <a:stretch>
                  <a:fillRect/>
                </a:stretch>
              </p:blipFill>
              <p:spPr>
                <a:xfrm>
                  <a:off x="914940" y="2333220"/>
                  <a:ext cx="939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70" name="Ink 269">
                  <a:extLst>
                    <a:ext uri="{FF2B5EF4-FFF2-40B4-BE49-F238E27FC236}">
                      <a16:creationId xmlns:a16="http://schemas.microsoft.com/office/drawing/2014/main" id="{F82C3879-D827-432E-A48E-DD2DF236C595}"/>
                    </a:ext>
                  </a:extLst>
                </p14:cNvPr>
                <p14:cNvContentPartPr/>
                <p14:nvPr/>
              </p14:nvContentPartPr>
              <p14:xfrm>
                <a:off x="1086300" y="2382900"/>
                <a:ext cx="94680" cy="77040"/>
              </p14:xfrm>
            </p:contentPart>
          </mc:Choice>
          <mc:Fallback xmlns="">
            <p:pic>
              <p:nvPicPr>
                <p:cNvPr id="270" name="Ink 269">
                  <a:extLst>
                    <a:ext uri="{FF2B5EF4-FFF2-40B4-BE49-F238E27FC236}">
                      <a16:creationId xmlns:a16="http://schemas.microsoft.com/office/drawing/2014/main" id="{F82C3879-D827-432E-A48E-DD2DF236C595}"/>
                    </a:ext>
                  </a:extLst>
                </p:cNvPr>
                <p:cNvPicPr/>
                <p:nvPr/>
              </p:nvPicPr>
              <p:blipFill>
                <a:blip r:embed="rId9"/>
                <a:stretch>
                  <a:fillRect/>
                </a:stretch>
              </p:blipFill>
              <p:spPr>
                <a:xfrm>
                  <a:off x="1077300" y="2373900"/>
                  <a:ext cx="112320" cy="946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71" name="Ink 270">
                  <a:extLst>
                    <a:ext uri="{FF2B5EF4-FFF2-40B4-BE49-F238E27FC236}">
                      <a16:creationId xmlns:a16="http://schemas.microsoft.com/office/drawing/2014/main" id="{141238AF-4BE8-456C-AAEF-909181C119D8}"/>
                    </a:ext>
                  </a:extLst>
                </p14:cNvPr>
                <p14:cNvContentPartPr/>
                <p14:nvPr/>
              </p14:nvContentPartPr>
              <p14:xfrm>
                <a:off x="1250100" y="2300460"/>
                <a:ext cx="91440" cy="6480"/>
              </p14:xfrm>
            </p:contentPart>
          </mc:Choice>
          <mc:Fallback xmlns="">
            <p:pic>
              <p:nvPicPr>
                <p:cNvPr id="271" name="Ink 270">
                  <a:extLst>
                    <a:ext uri="{FF2B5EF4-FFF2-40B4-BE49-F238E27FC236}">
                      <a16:creationId xmlns:a16="http://schemas.microsoft.com/office/drawing/2014/main" id="{141238AF-4BE8-456C-AAEF-909181C119D8}"/>
                    </a:ext>
                  </a:extLst>
                </p:cNvPr>
                <p:cNvPicPr/>
                <p:nvPr/>
              </p:nvPicPr>
              <p:blipFill>
                <a:blip r:embed="rId11"/>
                <a:stretch>
                  <a:fillRect/>
                </a:stretch>
              </p:blipFill>
              <p:spPr>
                <a:xfrm>
                  <a:off x="1241100" y="2291820"/>
                  <a:ext cx="1090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72" name="Ink 271">
                  <a:extLst>
                    <a:ext uri="{FF2B5EF4-FFF2-40B4-BE49-F238E27FC236}">
                      <a16:creationId xmlns:a16="http://schemas.microsoft.com/office/drawing/2014/main" id="{9C517732-6ECD-4713-AE67-5EE936F5DA8F}"/>
                    </a:ext>
                  </a:extLst>
                </p14:cNvPr>
                <p14:cNvContentPartPr/>
                <p14:nvPr/>
              </p14:nvContentPartPr>
              <p14:xfrm>
                <a:off x="1252980" y="2250780"/>
                <a:ext cx="99720" cy="9720"/>
              </p14:xfrm>
            </p:contentPart>
          </mc:Choice>
          <mc:Fallback xmlns="">
            <p:pic>
              <p:nvPicPr>
                <p:cNvPr id="272" name="Ink 271">
                  <a:extLst>
                    <a:ext uri="{FF2B5EF4-FFF2-40B4-BE49-F238E27FC236}">
                      <a16:creationId xmlns:a16="http://schemas.microsoft.com/office/drawing/2014/main" id="{9C517732-6ECD-4713-AE67-5EE936F5DA8F}"/>
                    </a:ext>
                  </a:extLst>
                </p:cNvPr>
                <p:cNvPicPr/>
                <p:nvPr/>
              </p:nvPicPr>
              <p:blipFill>
                <a:blip r:embed="rId13"/>
                <a:stretch>
                  <a:fillRect/>
                </a:stretch>
              </p:blipFill>
              <p:spPr>
                <a:xfrm>
                  <a:off x="1243980" y="2241780"/>
                  <a:ext cx="11736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73" name="Ink 272">
                  <a:extLst>
                    <a:ext uri="{FF2B5EF4-FFF2-40B4-BE49-F238E27FC236}">
                      <a16:creationId xmlns:a16="http://schemas.microsoft.com/office/drawing/2014/main" id="{F5268684-C510-4AC3-85D0-4F186CBDC207}"/>
                    </a:ext>
                  </a:extLst>
                </p14:cNvPr>
                <p14:cNvContentPartPr/>
                <p14:nvPr/>
              </p14:nvContentPartPr>
              <p14:xfrm>
                <a:off x="1506060" y="2152140"/>
                <a:ext cx="33120" cy="196200"/>
              </p14:xfrm>
            </p:contentPart>
          </mc:Choice>
          <mc:Fallback xmlns="">
            <p:pic>
              <p:nvPicPr>
                <p:cNvPr id="273" name="Ink 272">
                  <a:extLst>
                    <a:ext uri="{FF2B5EF4-FFF2-40B4-BE49-F238E27FC236}">
                      <a16:creationId xmlns:a16="http://schemas.microsoft.com/office/drawing/2014/main" id="{F5268684-C510-4AC3-85D0-4F186CBDC207}"/>
                    </a:ext>
                  </a:extLst>
                </p:cNvPr>
                <p:cNvPicPr/>
                <p:nvPr/>
              </p:nvPicPr>
              <p:blipFill>
                <a:blip r:embed="rId15"/>
                <a:stretch>
                  <a:fillRect/>
                </a:stretch>
              </p:blipFill>
              <p:spPr>
                <a:xfrm>
                  <a:off x="1497060" y="2143500"/>
                  <a:ext cx="5076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74" name="Ink 273">
                  <a:extLst>
                    <a:ext uri="{FF2B5EF4-FFF2-40B4-BE49-F238E27FC236}">
                      <a16:creationId xmlns:a16="http://schemas.microsoft.com/office/drawing/2014/main" id="{071D7FC1-5CEF-442E-BDF6-8D8C6A0C3253}"/>
                    </a:ext>
                  </a:extLst>
                </p14:cNvPr>
                <p14:cNvContentPartPr/>
                <p14:nvPr/>
              </p14:nvContentPartPr>
              <p14:xfrm>
                <a:off x="1477980" y="2158260"/>
                <a:ext cx="35640" cy="57960"/>
              </p14:xfrm>
            </p:contentPart>
          </mc:Choice>
          <mc:Fallback xmlns="">
            <p:pic>
              <p:nvPicPr>
                <p:cNvPr id="274" name="Ink 273">
                  <a:extLst>
                    <a:ext uri="{FF2B5EF4-FFF2-40B4-BE49-F238E27FC236}">
                      <a16:creationId xmlns:a16="http://schemas.microsoft.com/office/drawing/2014/main" id="{071D7FC1-5CEF-442E-BDF6-8D8C6A0C3253}"/>
                    </a:ext>
                  </a:extLst>
                </p:cNvPr>
                <p:cNvPicPr/>
                <p:nvPr/>
              </p:nvPicPr>
              <p:blipFill>
                <a:blip r:embed="rId17"/>
                <a:stretch>
                  <a:fillRect/>
                </a:stretch>
              </p:blipFill>
              <p:spPr>
                <a:xfrm>
                  <a:off x="1468980" y="2149260"/>
                  <a:ext cx="5328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75" name="Ink 274">
                  <a:extLst>
                    <a:ext uri="{FF2B5EF4-FFF2-40B4-BE49-F238E27FC236}">
                      <a16:creationId xmlns:a16="http://schemas.microsoft.com/office/drawing/2014/main" id="{44849898-7637-44B9-B420-B0F5817CB1C1}"/>
                    </a:ext>
                  </a:extLst>
                </p14:cNvPr>
                <p14:cNvContentPartPr/>
                <p14:nvPr/>
              </p14:nvContentPartPr>
              <p14:xfrm>
                <a:off x="1483020" y="2332860"/>
                <a:ext cx="120960" cy="43200"/>
              </p14:xfrm>
            </p:contentPart>
          </mc:Choice>
          <mc:Fallback xmlns="">
            <p:pic>
              <p:nvPicPr>
                <p:cNvPr id="275" name="Ink 274">
                  <a:extLst>
                    <a:ext uri="{FF2B5EF4-FFF2-40B4-BE49-F238E27FC236}">
                      <a16:creationId xmlns:a16="http://schemas.microsoft.com/office/drawing/2014/main" id="{44849898-7637-44B9-B420-B0F5817CB1C1}"/>
                    </a:ext>
                  </a:extLst>
                </p:cNvPr>
                <p:cNvPicPr/>
                <p:nvPr/>
              </p:nvPicPr>
              <p:blipFill>
                <a:blip r:embed="rId19"/>
                <a:stretch>
                  <a:fillRect/>
                </a:stretch>
              </p:blipFill>
              <p:spPr>
                <a:xfrm>
                  <a:off x="1474380" y="2324220"/>
                  <a:ext cx="138600" cy="60840"/>
                </a:xfrm>
                <a:prstGeom prst="rect">
                  <a:avLst/>
                </a:prstGeom>
              </p:spPr>
            </p:pic>
          </mc:Fallback>
        </mc:AlternateContent>
      </p:grpSp>
      <p:grpSp>
        <p:nvGrpSpPr>
          <p:cNvPr id="276" name="Group 275">
            <a:extLst>
              <a:ext uri="{FF2B5EF4-FFF2-40B4-BE49-F238E27FC236}">
                <a16:creationId xmlns:a16="http://schemas.microsoft.com/office/drawing/2014/main" id="{46AE2B01-D844-4D1F-B14C-C8BFE0EDF73B}"/>
              </a:ext>
            </a:extLst>
          </p:cNvPr>
          <p:cNvGrpSpPr/>
          <p:nvPr/>
        </p:nvGrpSpPr>
        <p:grpSpPr>
          <a:xfrm>
            <a:off x="824220" y="2698260"/>
            <a:ext cx="925920" cy="252000"/>
            <a:chOff x="824220" y="2698260"/>
            <a:chExt cx="925920" cy="252000"/>
          </a:xfrm>
        </p:grpSpPr>
        <mc:AlternateContent xmlns:mc="http://schemas.openxmlformats.org/markup-compatibility/2006" xmlns:p14="http://schemas.microsoft.com/office/powerpoint/2010/main">
          <mc:Choice Requires="p14">
            <p:contentPart p14:bwMode="auto" r:id="rId20">
              <p14:nvContentPartPr>
                <p14:cNvPr id="277" name="Ink 276">
                  <a:extLst>
                    <a:ext uri="{FF2B5EF4-FFF2-40B4-BE49-F238E27FC236}">
                      <a16:creationId xmlns:a16="http://schemas.microsoft.com/office/drawing/2014/main" id="{721087E2-E0E6-4354-985F-7863E16B3569}"/>
                    </a:ext>
                  </a:extLst>
                </p14:cNvPr>
                <p14:cNvContentPartPr/>
                <p14:nvPr/>
              </p14:nvContentPartPr>
              <p14:xfrm>
                <a:off x="859860" y="2698260"/>
                <a:ext cx="68400" cy="228960"/>
              </p14:xfrm>
            </p:contentPart>
          </mc:Choice>
          <mc:Fallback xmlns="">
            <p:pic>
              <p:nvPicPr>
                <p:cNvPr id="277" name="Ink 276">
                  <a:extLst>
                    <a:ext uri="{FF2B5EF4-FFF2-40B4-BE49-F238E27FC236}">
                      <a16:creationId xmlns:a16="http://schemas.microsoft.com/office/drawing/2014/main" id="{721087E2-E0E6-4354-985F-7863E16B3569}"/>
                    </a:ext>
                  </a:extLst>
                </p:cNvPr>
                <p:cNvPicPr/>
                <p:nvPr/>
              </p:nvPicPr>
              <p:blipFill>
                <a:blip r:embed="rId21"/>
                <a:stretch>
                  <a:fillRect/>
                </a:stretch>
              </p:blipFill>
              <p:spPr>
                <a:xfrm>
                  <a:off x="851220" y="2689620"/>
                  <a:ext cx="86040" cy="2466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8" name="Ink 277">
                  <a:extLst>
                    <a:ext uri="{FF2B5EF4-FFF2-40B4-BE49-F238E27FC236}">
                      <a16:creationId xmlns:a16="http://schemas.microsoft.com/office/drawing/2014/main" id="{7F9F84B4-674B-4FEC-9587-71032B7BD984}"/>
                    </a:ext>
                  </a:extLst>
                </p14:cNvPr>
                <p14:cNvContentPartPr/>
                <p14:nvPr/>
              </p14:nvContentPartPr>
              <p14:xfrm>
                <a:off x="824220" y="2855220"/>
                <a:ext cx="95760" cy="9720"/>
              </p14:xfrm>
            </p:contentPart>
          </mc:Choice>
          <mc:Fallback xmlns="">
            <p:pic>
              <p:nvPicPr>
                <p:cNvPr id="278" name="Ink 277">
                  <a:extLst>
                    <a:ext uri="{FF2B5EF4-FFF2-40B4-BE49-F238E27FC236}">
                      <a16:creationId xmlns:a16="http://schemas.microsoft.com/office/drawing/2014/main" id="{7F9F84B4-674B-4FEC-9587-71032B7BD984}"/>
                    </a:ext>
                  </a:extLst>
                </p:cNvPr>
                <p:cNvPicPr/>
                <p:nvPr/>
              </p:nvPicPr>
              <p:blipFill>
                <a:blip r:embed="rId23"/>
                <a:stretch>
                  <a:fillRect/>
                </a:stretch>
              </p:blipFill>
              <p:spPr>
                <a:xfrm>
                  <a:off x="815220" y="2846220"/>
                  <a:ext cx="1134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9" name="Ink 278">
                  <a:extLst>
                    <a:ext uri="{FF2B5EF4-FFF2-40B4-BE49-F238E27FC236}">
                      <a16:creationId xmlns:a16="http://schemas.microsoft.com/office/drawing/2014/main" id="{2603D4AB-44B3-4823-9A7A-270AA533D345}"/>
                    </a:ext>
                  </a:extLst>
                </p14:cNvPr>
                <p14:cNvContentPartPr/>
                <p14:nvPr/>
              </p14:nvContentPartPr>
              <p14:xfrm>
                <a:off x="954180" y="2899500"/>
                <a:ext cx="63360" cy="50760"/>
              </p14:xfrm>
            </p:contentPart>
          </mc:Choice>
          <mc:Fallback xmlns="">
            <p:pic>
              <p:nvPicPr>
                <p:cNvPr id="279" name="Ink 278">
                  <a:extLst>
                    <a:ext uri="{FF2B5EF4-FFF2-40B4-BE49-F238E27FC236}">
                      <a16:creationId xmlns:a16="http://schemas.microsoft.com/office/drawing/2014/main" id="{2603D4AB-44B3-4823-9A7A-270AA533D345}"/>
                    </a:ext>
                  </a:extLst>
                </p:cNvPr>
                <p:cNvPicPr/>
                <p:nvPr/>
              </p:nvPicPr>
              <p:blipFill>
                <a:blip r:embed="rId25"/>
                <a:stretch>
                  <a:fillRect/>
                </a:stretch>
              </p:blipFill>
              <p:spPr>
                <a:xfrm>
                  <a:off x="945540" y="2890500"/>
                  <a:ext cx="810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80" name="Ink 279">
                  <a:extLst>
                    <a:ext uri="{FF2B5EF4-FFF2-40B4-BE49-F238E27FC236}">
                      <a16:creationId xmlns:a16="http://schemas.microsoft.com/office/drawing/2014/main" id="{B71E607E-0764-4668-BD72-3E24495582EE}"/>
                    </a:ext>
                  </a:extLst>
                </p14:cNvPr>
                <p14:cNvContentPartPr/>
                <p14:nvPr/>
              </p14:nvContentPartPr>
              <p14:xfrm>
                <a:off x="1095300" y="2855220"/>
                <a:ext cx="66240" cy="12240"/>
              </p14:xfrm>
            </p:contentPart>
          </mc:Choice>
          <mc:Fallback xmlns="">
            <p:pic>
              <p:nvPicPr>
                <p:cNvPr id="280" name="Ink 279">
                  <a:extLst>
                    <a:ext uri="{FF2B5EF4-FFF2-40B4-BE49-F238E27FC236}">
                      <a16:creationId xmlns:a16="http://schemas.microsoft.com/office/drawing/2014/main" id="{B71E607E-0764-4668-BD72-3E24495582EE}"/>
                    </a:ext>
                  </a:extLst>
                </p:cNvPr>
                <p:cNvPicPr/>
                <p:nvPr/>
              </p:nvPicPr>
              <p:blipFill>
                <a:blip r:embed="rId27"/>
                <a:stretch>
                  <a:fillRect/>
                </a:stretch>
              </p:blipFill>
              <p:spPr>
                <a:xfrm>
                  <a:off x="1086660" y="2846220"/>
                  <a:ext cx="8388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1" name="Ink 280">
                  <a:extLst>
                    <a:ext uri="{FF2B5EF4-FFF2-40B4-BE49-F238E27FC236}">
                      <a16:creationId xmlns:a16="http://schemas.microsoft.com/office/drawing/2014/main" id="{4D428EE2-3F7D-4328-8223-97BEF7585231}"/>
                    </a:ext>
                  </a:extLst>
                </p14:cNvPr>
                <p14:cNvContentPartPr/>
                <p14:nvPr/>
              </p14:nvContentPartPr>
              <p14:xfrm>
                <a:off x="1088460" y="2810940"/>
                <a:ext cx="83160" cy="8280"/>
              </p14:xfrm>
            </p:contentPart>
          </mc:Choice>
          <mc:Fallback xmlns="">
            <p:pic>
              <p:nvPicPr>
                <p:cNvPr id="281" name="Ink 280">
                  <a:extLst>
                    <a:ext uri="{FF2B5EF4-FFF2-40B4-BE49-F238E27FC236}">
                      <a16:creationId xmlns:a16="http://schemas.microsoft.com/office/drawing/2014/main" id="{4D428EE2-3F7D-4328-8223-97BEF7585231}"/>
                    </a:ext>
                  </a:extLst>
                </p:cNvPr>
                <p:cNvPicPr/>
                <p:nvPr/>
              </p:nvPicPr>
              <p:blipFill>
                <a:blip r:embed="rId29"/>
                <a:stretch>
                  <a:fillRect/>
                </a:stretch>
              </p:blipFill>
              <p:spPr>
                <a:xfrm>
                  <a:off x="1079460" y="2801940"/>
                  <a:ext cx="10080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82" name="Ink 281">
                  <a:extLst>
                    <a:ext uri="{FF2B5EF4-FFF2-40B4-BE49-F238E27FC236}">
                      <a16:creationId xmlns:a16="http://schemas.microsoft.com/office/drawing/2014/main" id="{1ADD9D5E-0EA4-48C1-8473-6B419A6353EC}"/>
                    </a:ext>
                  </a:extLst>
                </p14:cNvPr>
                <p14:cNvContentPartPr/>
                <p14:nvPr/>
              </p14:nvContentPartPr>
              <p14:xfrm>
                <a:off x="1271340" y="2728860"/>
                <a:ext cx="72000" cy="136080"/>
              </p14:xfrm>
            </p:contentPart>
          </mc:Choice>
          <mc:Fallback xmlns="">
            <p:pic>
              <p:nvPicPr>
                <p:cNvPr id="282" name="Ink 281">
                  <a:extLst>
                    <a:ext uri="{FF2B5EF4-FFF2-40B4-BE49-F238E27FC236}">
                      <a16:creationId xmlns:a16="http://schemas.microsoft.com/office/drawing/2014/main" id="{1ADD9D5E-0EA4-48C1-8473-6B419A6353EC}"/>
                    </a:ext>
                  </a:extLst>
                </p:cNvPr>
                <p:cNvPicPr/>
                <p:nvPr/>
              </p:nvPicPr>
              <p:blipFill>
                <a:blip r:embed="rId31"/>
                <a:stretch>
                  <a:fillRect/>
                </a:stretch>
              </p:blipFill>
              <p:spPr>
                <a:xfrm>
                  <a:off x="1262700" y="2719860"/>
                  <a:ext cx="89640" cy="153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3" name="Ink 282">
                  <a:extLst>
                    <a:ext uri="{FF2B5EF4-FFF2-40B4-BE49-F238E27FC236}">
                      <a16:creationId xmlns:a16="http://schemas.microsoft.com/office/drawing/2014/main" id="{B3575945-B76B-47D4-A018-79B49732518E}"/>
                    </a:ext>
                  </a:extLst>
                </p14:cNvPr>
                <p14:cNvContentPartPr/>
                <p14:nvPr/>
              </p14:nvContentPartPr>
              <p14:xfrm>
                <a:off x="1310580" y="2746860"/>
                <a:ext cx="7560" cy="4320"/>
              </p14:xfrm>
            </p:contentPart>
          </mc:Choice>
          <mc:Fallback xmlns="">
            <p:pic>
              <p:nvPicPr>
                <p:cNvPr id="283" name="Ink 282">
                  <a:extLst>
                    <a:ext uri="{FF2B5EF4-FFF2-40B4-BE49-F238E27FC236}">
                      <a16:creationId xmlns:a16="http://schemas.microsoft.com/office/drawing/2014/main" id="{B3575945-B76B-47D4-A018-79B49732518E}"/>
                    </a:ext>
                  </a:extLst>
                </p:cNvPr>
                <p:cNvPicPr/>
                <p:nvPr/>
              </p:nvPicPr>
              <p:blipFill>
                <a:blip r:embed="rId33"/>
                <a:stretch>
                  <a:fillRect/>
                </a:stretch>
              </p:blipFill>
              <p:spPr>
                <a:xfrm>
                  <a:off x="1301940" y="2737860"/>
                  <a:ext cx="2520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84" name="Ink 283">
                  <a:extLst>
                    <a:ext uri="{FF2B5EF4-FFF2-40B4-BE49-F238E27FC236}">
                      <a16:creationId xmlns:a16="http://schemas.microsoft.com/office/drawing/2014/main" id="{F691223E-ADAC-45FA-AC87-DE0F6CE4C52E}"/>
                    </a:ext>
                  </a:extLst>
                </p14:cNvPr>
                <p14:cNvContentPartPr/>
                <p14:nvPr/>
              </p14:nvContentPartPr>
              <p14:xfrm>
                <a:off x="1389420" y="2733540"/>
                <a:ext cx="89280" cy="93600"/>
              </p14:xfrm>
            </p:contentPart>
          </mc:Choice>
          <mc:Fallback xmlns="">
            <p:pic>
              <p:nvPicPr>
                <p:cNvPr id="284" name="Ink 283">
                  <a:extLst>
                    <a:ext uri="{FF2B5EF4-FFF2-40B4-BE49-F238E27FC236}">
                      <a16:creationId xmlns:a16="http://schemas.microsoft.com/office/drawing/2014/main" id="{F691223E-ADAC-45FA-AC87-DE0F6CE4C52E}"/>
                    </a:ext>
                  </a:extLst>
                </p:cNvPr>
                <p:cNvPicPr/>
                <p:nvPr/>
              </p:nvPicPr>
              <p:blipFill>
                <a:blip r:embed="rId35"/>
                <a:stretch>
                  <a:fillRect/>
                </a:stretch>
              </p:blipFill>
              <p:spPr>
                <a:xfrm>
                  <a:off x="1380420" y="2724540"/>
                  <a:ext cx="10692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85" name="Ink 284">
                  <a:extLst>
                    <a:ext uri="{FF2B5EF4-FFF2-40B4-BE49-F238E27FC236}">
                      <a16:creationId xmlns:a16="http://schemas.microsoft.com/office/drawing/2014/main" id="{CAF61DF3-C325-4EF9-BF12-345F6467045C}"/>
                    </a:ext>
                  </a:extLst>
                </p14:cNvPr>
                <p14:cNvContentPartPr/>
                <p14:nvPr/>
              </p14:nvContentPartPr>
              <p14:xfrm>
                <a:off x="1503180" y="2726340"/>
                <a:ext cx="103680" cy="95400"/>
              </p14:xfrm>
            </p:contentPart>
          </mc:Choice>
          <mc:Fallback xmlns="">
            <p:pic>
              <p:nvPicPr>
                <p:cNvPr id="285" name="Ink 284">
                  <a:extLst>
                    <a:ext uri="{FF2B5EF4-FFF2-40B4-BE49-F238E27FC236}">
                      <a16:creationId xmlns:a16="http://schemas.microsoft.com/office/drawing/2014/main" id="{CAF61DF3-C325-4EF9-BF12-345F6467045C}"/>
                    </a:ext>
                  </a:extLst>
                </p:cNvPr>
                <p:cNvPicPr/>
                <p:nvPr/>
              </p:nvPicPr>
              <p:blipFill>
                <a:blip r:embed="rId37"/>
                <a:stretch>
                  <a:fillRect/>
                </a:stretch>
              </p:blipFill>
              <p:spPr>
                <a:xfrm>
                  <a:off x="1494540" y="2717340"/>
                  <a:ext cx="121320" cy="113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86" name="Ink 285">
                  <a:extLst>
                    <a:ext uri="{FF2B5EF4-FFF2-40B4-BE49-F238E27FC236}">
                      <a16:creationId xmlns:a16="http://schemas.microsoft.com/office/drawing/2014/main" id="{FA0E8BFA-81D2-4634-AE98-2EF8F832DF23}"/>
                    </a:ext>
                  </a:extLst>
                </p14:cNvPr>
                <p14:cNvContentPartPr/>
                <p14:nvPr/>
              </p14:nvContentPartPr>
              <p14:xfrm>
                <a:off x="1645020" y="2704740"/>
                <a:ext cx="105120" cy="119520"/>
              </p14:xfrm>
            </p:contentPart>
          </mc:Choice>
          <mc:Fallback xmlns="">
            <p:pic>
              <p:nvPicPr>
                <p:cNvPr id="286" name="Ink 285">
                  <a:extLst>
                    <a:ext uri="{FF2B5EF4-FFF2-40B4-BE49-F238E27FC236}">
                      <a16:creationId xmlns:a16="http://schemas.microsoft.com/office/drawing/2014/main" id="{FA0E8BFA-81D2-4634-AE98-2EF8F832DF23}"/>
                    </a:ext>
                  </a:extLst>
                </p:cNvPr>
                <p:cNvPicPr/>
                <p:nvPr/>
              </p:nvPicPr>
              <p:blipFill>
                <a:blip r:embed="rId39"/>
                <a:stretch>
                  <a:fillRect/>
                </a:stretch>
              </p:blipFill>
              <p:spPr>
                <a:xfrm>
                  <a:off x="1636020" y="2695740"/>
                  <a:ext cx="122760" cy="137160"/>
                </a:xfrm>
                <a:prstGeom prst="rect">
                  <a:avLst/>
                </a:prstGeom>
              </p:spPr>
            </p:pic>
          </mc:Fallback>
        </mc:AlternateContent>
      </p:grpSp>
      <p:grpSp>
        <p:nvGrpSpPr>
          <p:cNvPr id="14" name="Group 13">
            <a:extLst>
              <a:ext uri="{FF2B5EF4-FFF2-40B4-BE49-F238E27FC236}">
                <a16:creationId xmlns:a16="http://schemas.microsoft.com/office/drawing/2014/main" id="{49F67534-3A6F-4F7B-8115-4FCBAE363037}"/>
              </a:ext>
            </a:extLst>
          </p:cNvPr>
          <p:cNvGrpSpPr/>
          <p:nvPr/>
        </p:nvGrpSpPr>
        <p:grpSpPr>
          <a:xfrm>
            <a:off x="2794526" y="2778868"/>
            <a:ext cx="6828480" cy="65520"/>
            <a:chOff x="2794526" y="2778868"/>
            <a:chExt cx="6828480" cy="65520"/>
          </a:xfrm>
        </p:grpSpPr>
        <mc:AlternateContent xmlns:mc="http://schemas.openxmlformats.org/markup-compatibility/2006" xmlns:p14="http://schemas.microsoft.com/office/powerpoint/2010/main">
          <mc:Choice Requires="p14">
            <p:contentPart p14:bwMode="auto" r:id="rId40">
              <p14:nvContentPartPr>
                <p14:cNvPr id="5" name="Ink 4">
                  <a:extLst>
                    <a:ext uri="{FF2B5EF4-FFF2-40B4-BE49-F238E27FC236}">
                      <a16:creationId xmlns:a16="http://schemas.microsoft.com/office/drawing/2014/main" id="{6678CB58-FCDB-4817-B0E3-05E43B112236}"/>
                    </a:ext>
                  </a:extLst>
                </p14:cNvPr>
                <p14:cNvContentPartPr/>
                <p14:nvPr/>
              </p14:nvContentPartPr>
              <p14:xfrm>
                <a:off x="2794526" y="2790748"/>
                <a:ext cx="2428560" cy="34920"/>
              </p14:xfrm>
            </p:contentPart>
          </mc:Choice>
          <mc:Fallback xmlns="">
            <p:pic>
              <p:nvPicPr>
                <p:cNvPr id="5" name="Ink 4">
                  <a:extLst>
                    <a:ext uri="{FF2B5EF4-FFF2-40B4-BE49-F238E27FC236}">
                      <a16:creationId xmlns:a16="http://schemas.microsoft.com/office/drawing/2014/main" id="{6678CB58-FCDB-4817-B0E3-05E43B112236}"/>
                    </a:ext>
                  </a:extLst>
                </p:cNvPr>
                <p:cNvPicPr/>
                <p:nvPr/>
              </p:nvPicPr>
              <p:blipFill>
                <a:blip r:embed="rId41"/>
                <a:stretch>
                  <a:fillRect/>
                </a:stretch>
              </p:blipFill>
              <p:spPr>
                <a:xfrm>
                  <a:off x="2785526" y="2782108"/>
                  <a:ext cx="2446200" cy="52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 name="Ink 5">
                  <a:extLst>
                    <a:ext uri="{FF2B5EF4-FFF2-40B4-BE49-F238E27FC236}">
                      <a16:creationId xmlns:a16="http://schemas.microsoft.com/office/drawing/2014/main" id="{79E3BC5F-FF16-42ED-92BE-C9D7306AF9E7}"/>
                    </a:ext>
                  </a:extLst>
                </p14:cNvPr>
                <p14:cNvContentPartPr/>
                <p14:nvPr/>
              </p14:nvContentPartPr>
              <p14:xfrm>
                <a:off x="5222726" y="2821708"/>
                <a:ext cx="360" cy="360"/>
              </p14:xfrm>
            </p:contentPart>
          </mc:Choice>
          <mc:Fallback xmlns="">
            <p:pic>
              <p:nvPicPr>
                <p:cNvPr id="6" name="Ink 5">
                  <a:extLst>
                    <a:ext uri="{FF2B5EF4-FFF2-40B4-BE49-F238E27FC236}">
                      <a16:creationId xmlns:a16="http://schemas.microsoft.com/office/drawing/2014/main" id="{79E3BC5F-FF16-42ED-92BE-C9D7306AF9E7}"/>
                    </a:ext>
                  </a:extLst>
                </p:cNvPr>
                <p:cNvPicPr/>
                <p:nvPr/>
              </p:nvPicPr>
              <p:blipFill>
                <a:blip r:embed="rId43"/>
                <a:stretch>
                  <a:fillRect/>
                </a:stretch>
              </p:blipFill>
              <p:spPr>
                <a:xfrm>
                  <a:off x="5213726" y="281306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8" name="Ink 7">
                  <a:extLst>
                    <a:ext uri="{FF2B5EF4-FFF2-40B4-BE49-F238E27FC236}">
                      <a16:creationId xmlns:a16="http://schemas.microsoft.com/office/drawing/2014/main" id="{8452710B-2CF4-4547-853E-1C8D96EBAEDB}"/>
                    </a:ext>
                  </a:extLst>
                </p14:cNvPr>
                <p14:cNvContentPartPr/>
                <p14:nvPr/>
              </p14:nvContentPartPr>
              <p14:xfrm>
                <a:off x="5222726" y="2778868"/>
                <a:ext cx="3037680" cy="52920"/>
              </p14:xfrm>
            </p:contentPart>
          </mc:Choice>
          <mc:Fallback xmlns="">
            <p:pic>
              <p:nvPicPr>
                <p:cNvPr id="8" name="Ink 7">
                  <a:extLst>
                    <a:ext uri="{FF2B5EF4-FFF2-40B4-BE49-F238E27FC236}">
                      <a16:creationId xmlns:a16="http://schemas.microsoft.com/office/drawing/2014/main" id="{8452710B-2CF4-4547-853E-1C8D96EBAEDB}"/>
                    </a:ext>
                  </a:extLst>
                </p:cNvPr>
                <p:cNvPicPr/>
                <p:nvPr/>
              </p:nvPicPr>
              <p:blipFill>
                <a:blip r:embed="rId45"/>
                <a:stretch>
                  <a:fillRect/>
                </a:stretch>
              </p:blipFill>
              <p:spPr>
                <a:xfrm>
                  <a:off x="5213726" y="2770228"/>
                  <a:ext cx="305532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 name="Ink 8">
                  <a:extLst>
                    <a:ext uri="{FF2B5EF4-FFF2-40B4-BE49-F238E27FC236}">
                      <a16:creationId xmlns:a16="http://schemas.microsoft.com/office/drawing/2014/main" id="{FA466AC2-6090-46FD-B9F3-CDB2F94AE191}"/>
                    </a:ext>
                  </a:extLst>
                </p14:cNvPr>
                <p14:cNvContentPartPr/>
                <p14:nvPr/>
              </p14:nvContentPartPr>
              <p14:xfrm>
                <a:off x="8260046" y="2801548"/>
                <a:ext cx="360" cy="5760"/>
              </p14:xfrm>
            </p:contentPart>
          </mc:Choice>
          <mc:Fallback xmlns="">
            <p:pic>
              <p:nvPicPr>
                <p:cNvPr id="9" name="Ink 8">
                  <a:extLst>
                    <a:ext uri="{FF2B5EF4-FFF2-40B4-BE49-F238E27FC236}">
                      <a16:creationId xmlns:a16="http://schemas.microsoft.com/office/drawing/2014/main" id="{FA466AC2-6090-46FD-B9F3-CDB2F94AE191}"/>
                    </a:ext>
                  </a:extLst>
                </p:cNvPr>
                <p:cNvPicPr/>
                <p:nvPr/>
              </p:nvPicPr>
              <p:blipFill>
                <a:blip r:embed="rId43"/>
                <a:stretch>
                  <a:fillRect/>
                </a:stretch>
              </p:blipFill>
              <p:spPr>
                <a:xfrm>
                  <a:off x="8251406" y="2792548"/>
                  <a:ext cx="18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1" name="Ink 10">
                  <a:extLst>
                    <a:ext uri="{FF2B5EF4-FFF2-40B4-BE49-F238E27FC236}">
                      <a16:creationId xmlns:a16="http://schemas.microsoft.com/office/drawing/2014/main" id="{B70EE3EA-ABB0-4D83-90BA-818B551A10E4}"/>
                    </a:ext>
                  </a:extLst>
                </p14:cNvPr>
                <p14:cNvContentPartPr/>
                <p14:nvPr/>
              </p14:nvContentPartPr>
              <p14:xfrm>
                <a:off x="8151686" y="2797588"/>
                <a:ext cx="416880" cy="46800"/>
              </p14:xfrm>
            </p:contentPart>
          </mc:Choice>
          <mc:Fallback xmlns="">
            <p:pic>
              <p:nvPicPr>
                <p:cNvPr id="11" name="Ink 10">
                  <a:extLst>
                    <a:ext uri="{FF2B5EF4-FFF2-40B4-BE49-F238E27FC236}">
                      <a16:creationId xmlns:a16="http://schemas.microsoft.com/office/drawing/2014/main" id="{B70EE3EA-ABB0-4D83-90BA-818B551A10E4}"/>
                    </a:ext>
                  </a:extLst>
                </p:cNvPr>
                <p:cNvPicPr/>
                <p:nvPr/>
              </p:nvPicPr>
              <p:blipFill>
                <a:blip r:embed="rId48"/>
                <a:stretch>
                  <a:fillRect/>
                </a:stretch>
              </p:blipFill>
              <p:spPr>
                <a:xfrm>
                  <a:off x="8142686" y="2788948"/>
                  <a:ext cx="43452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12" name="Ink 11">
                  <a:extLst>
                    <a:ext uri="{FF2B5EF4-FFF2-40B4-BE49-F238E27FC236}">
                      <a16:creationId xmlns:a16="http://schemas.microsoft.com/office/drawing/2014/main" id="{4C9920E3-5AC4-447D-BC2C-68052FF23E09}"/>
                    </a:ext>
                  </a:extLst>
                </p14:cNvPr>
                <p14:cNvContentPartPr/>
                <p14:nvPr/>
              </p14:nvContentPartPr>
              <p14:xfrm>
                <a:off x="8302526" y="2796868"/>
                <a:ext cx="255960" cy="20160"/>
              </p14:xfrm>
            </p:contentPart>
          </mc:Choice>
          <mc:Fallback xmlns="">
            <p:pic>
              <p:nvPicPr>
                <p:cNvPr id="12" name="Ink 11">
                  <a:extLst>
                    <a:ext uri="{FF2B5EF4-FFF2-40B4-BE49-F238E27FC236}">
                      <a16:creationId xmlns:a16="http://schemas.microsoft.com/office/drawing/2014/main" id="{4C9920E3-5AC4-447D-BC2C-68052FF23E09}"/>
                    </a:ext>
                  </a:extLst>
                </p:cNvPr>
                <p:cNvPicPr/>
                <p:nvPr/>
              </p:nvPicPr>
              <p:blipFill>
                <a:blip r:embed="rId50"/>
                <a:stretch>
                  <a:fillRect/>
                </a:stretch>
              </p:blipFill>
              <p:spPr>
                <a:xfrm>
                  <a:off x="8293886" y="2787868"/>
                  <a:ext cx="2736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13" name="Ink 12">
                  <a:extLst>
                    <a:ext uri="{FF2B5EF4-FFF2-40B4-BE49-F238E27FC236}">
                      <a16:creationId xmlns:a16="http://schemas.microsoft.com/office/drawing/2014/main" id="{87028C53-BE7F-4B89-B190-1CB5FB41A4ED}"/>
                    </a:ext>
                  </a:extLst>
                </p14:cNvPr>
                <p14:cNvContentPartPr/>
                <p14:nvPr/>
              </p14:nvContentPartPr>
              <p14:xfrm>
                <a:off x="8309366" y="2797588"/>
                <a:ext cx="1313640" cy="20160"/>
              </p14:xfrm>
            </p:contentPart>
          </mc:Choice>
          <mc:Fallback xmlns="">
            <p:pic>
              <p:nvPicPr>
                <p:cNvPr id="13" name="Ink 12">
                  <a:extLst>
                    <a:ext uri="{FF2B5EF4-FFF2-40B4-BE49-F238E27FC236}">
                      <a16:creationId xmlns:a16="http://schemas.microsoft.com/office/drawing/2014/main" id="{87028C53-BE7F-4B89-B190-1CB5FB41A4ED}"/>
                    </a:ext>
                  </a:extLst>
                </p:cNvPr>
                <p:cNvPicPr/>
                <p:nvPr/>
              </p:nvPicPr>
              <p:blipFill>
                <a:blip r:embed="rId52"/>
                <a:stretch>
                  <a:fillRect/>
                </a:stretch>
              </p:blipFill>
              <p:spPr>
                <a:xfrm>
                  <a:off x="8300366" y="2788948"/>
                  <a:ext cx="1331280" cy="37800"/>
                </a:xfrm>
                <a:prstGeom prst="rect">
                  <a:avLst/>
                </a:prstGeom>
              </p:spPr>
            </p:pic>
          </mc:Fallback>
        </mc:AlternateContent>
      </p:grpSp>
      <p:grpSp>
        <p:nvGrpSpPr>
          <p:cNvPr id="32" name="Group 31">
            <a:extLst>
              <a:ext uri="{FF2B5EF4-FFF2-40B4-BE49-F238E27FC236}">
                <a16:creationId xmlns:a16="http://schemas.microsoft.com/office/drawing/2014/main" id="{B0F607F2-9BA6-4BAB-A5A2-2022885DAD65}"/>
              </a:ext>
            </a:extLst>
          </p:cNvPr>
          <p:cNvGrpSpPr/>
          <p:nvPr/>
        </p:nvGrpSpPr>
        <p:grpSpPr>
          <a:xfrm>
            <a:off x="9190646" y="2353708"/>
            <a:ext cx="2096640" cy="407520"/>
            <a:chOff x="9190646" y="2353708"/>
            <a:chExt cx="2096640" cy="407520"/>
          </a:xfrm>
        </p:grpSpPr>
        <mc:AlternateContent xmlns:mc="http://schemas.openxmlformats.org/markup-compatibility/2006" xmlns:p14="http://schemas.microsoft.com/office/powerpoint/2010/main">
          <mc:Choice Requires="p14">
            <p:contentPart p14:bwMode="auto" r:id="rId53">
              <p14:nvContentPartPr>
                <p14:cNvPr id="15" name="Ink 14">
                  <a:extLst>
                    <a:ext uri="{FF2B5EF4-FFF2-40B4-BE49-F238E27FC236}">
                      <a16:creationId xmlns:a16="http://schemas.microsoft.com/office/drawing/2014/main" id="{88BA984A-158F-4C92-BF6B-80BE0709201C}"/>
                    </a:ext>
                  </a:extLst>
                </p14:cNvPr>
                <p14:cNvContentPartPr/>
                <p14:nvPr/>
              </p14:nvContentPartPr>
              <p14:xfrm>
                <a:off x="9930806" y="2353708"/>
                <a:ext cx="123120" cy="219600"/>
              </p14:xfrm>
            </p:contentPart>
          </mc:Choice>
          <mc:Fallback xmlns="">
            <p:pic>
              <p:nvPicPr>
                <p:cNvPr id="15" name="Ink 14">
                  <a:extLst>
                    <a:ext uri="{FF2B5EF4-FFF2-40B4-BE49-F238E27FC236}">
                      <a16:creationId xmlns:a16="http://schemas.microsoft.com/office/drawing/2014/main" id="{88BA984A-158F-4C92-BF6B-80BE0709201C}"/>
                    </a:ext>
                  </a:extLst>
                </p:cNvPr>
                <p:cNvPicPr/>
                <p:nvPr/>
              </p:nvPicPr>
              <p:blipFill>
                <a:blip r:embed="rId54"/>
                <a:stretch>
                  <a:fillRect/>
                </a:stretch>
              </p:blipFill>
              <p:spPr>
                <a:xfrm>
                  <a:off x="9922166" y="2344708"/>
                  <a:ext cx="14076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16" name="Ink 15">
                  <a:extLst>
                    <a:ext uri="{FF2B5EF4-FFF2-40B4-BE49-F238E27FC236}">
                      <a16:creationId xmlns:a16="http://schemas.microsoft.com/office/drawing/2014/main" id="{A2F271B6-FE50-4C79-B454-C3234974DE16}"/>
                    </a:ext>
                  </a:extLst>
                </p14:cNvPr>
                <p14:cNvContentPartPr/>
                <p14:nvPr/>
              </p14:nvContentPartPr>
              <p14:xfrm>
                <a:off x="9967166" y="2460628"/>
                <a:ext cx="115200" cy="24480"/>
              </p14:xfrm>
            </p:contentPart>
          </mc:Choice>
          <mc:Fallback xmlns="">
            <p:pic>
              <p:nvPicPr>
                <p:cNvPr id="16" name="Ink 15">
                  <a:extLst>
                    <a:ext uri="{FF2B5EF4-FFF2-40B4-BE49-F238E27FC236}">
                      <a16:creationId xmlns:a16="http://schemas.microsoft.com/office/drawing/2014/main" id="{A2F271B6-FE50-4C79-B454-C3234974DE16}"/>
                    </a:ext>
                  </a:extLst>
                </p:cNvPr>
                <p:cNvPicPr/>
                <p:nvPr/>
              </p:nvPicPr>
              <p:blipFill>
                <a:blip r:embed="rId56"/>
                <a:stretch>
                  <a:fillRect/>
                </a:stretch>
              </p:blipFill>
              <p:spPr>
                <a:xfrm>
                  <a:off x="9958526" y="2451628"/>
                  <a:ext cx="13284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17" name="Ink 16">
                  <a:extLst>
                    <a:ext uri="{FF2B5EF4-FFF2-40B4-BE49-F238E27FC236}">
                      <a16:creationId xmlns:a16="http://schemas.microsoft.com/office/drawing/2014/main" id="{E74E9452-6B82-41B0-B081-0F9691467A2B}"/>
                    </a:ext>
                  </a:extLst>
                </p14:cNvPr>
                <p14:cNvContentPartPr/>
                <p14:nvPr/>
              </p14:nvContentPartPr>
              <p14:xfrm>
                <a:off x="10075166" y="2445868"/>
                <a:ext cx="6840" cy="33480"/>
              </p14:xfrm>
            </p:contentPart>
          </mc:Choice>
          <mc:Fallback xmlns="">
            <p:pic>
              <p:nvPicPr>
                <p:cNvPr id="17" name="Ink 16">
                  <a:extLst>
                    <a:ext uri="{FF2B5EF4-FFF2-40B4-BE49-F238E27FC236}">
                      <a16:creationId xmlns:a16="http://schemas.microsoft.com/office/drawing/2014/main" id="{E74E9452-6B82-41B0-B081-0F9691467A2B}"/>
                    </a:ext>
                  </a:extLst>
                </p:cNvPr>
                <p:cNvPicPr/>
                <p:nvPr/>
              </p:nvPicPr>
              <p:blipFill>
                <a:blip r:embed="rId58"/>
                <a:stretch>
                  <a:fillRect/>
                </a:stretch>
              </p:blipFill>
              <p:spPr>
                <a:xfrm>
                  <a:off x="10066526" y="2436868"/>
                  <a:ext cx="244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18" name="Ink 17">
                  <a:extLst>
                    <a:ext uri="{FF2B5EF4-FFF2-40B4-BE49-F238E27FC236}">
                      <a16:creationId xmlns:a16="http://schemas.microsoft.com/office/drawing/2014/main" id="{745C9AA7-77E2-40E2-A3EF-754389F5296E}"/>
                    </a:ext>
                  </a:extLst>
                </p14:cNvPr>
                <p14:cNvContentPartPr/>
                <p14:nvPr/>
              </p14:nvContentPartPr>
              <p14:xfrm>
                <a:off x="9990206" y="2357308"/>
                <a:ext cx="108360" cy="48240"/>
              </p14:xfrm>
            </p:contentPart>
          </mc:Choice>
          <mc:Fallback xmlns="">
            <p:pic>
              <p:nvPicPr>
                <p:cNvPr id="18" name="Ink 17">
                  <a:extLst>
                    <a:ext uri="{FF2B5EF4-FFF2-40B4-BE49-F238E27FC236}">
                      <a16:creationId xmlns:a16="http://schemas.microsoft.com/office/drawing/2014/main" id="{745C9AA7-77E2-40E2-A3EF-754389F5296E}"/>
                    </a:ext>
                  </a:extLst>
                </p:cNvPr>
                <p:cNvPicPr/>
                <p:nvPr/>
              </p:nvPicPr>
              <p:blipFill>
                <a:blip r:embed="rId60"/>
                <a:stretch>
                  <a:fillRect/>
                </a:stretch>
              </p:blipFill>
              <p:spPr>
                <a:xfrm>
                  <a:off x="9981206" y="2348308"/>
                  <a:ext cx="12600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19" name="Ink 18">
                  <a:extLst>
                    <a:ext uri="{FF2B5EF4-FFF2-40B4-BE49-F238E27FC236}">
                      <a16:creationId xmlns:a16="http://schemas.microsoft.com/office/drawing/2014/main" id="{0F429235-299B-4928-9BE2-78089FB4C50B}"/>
                    </a:ext>
                  </a:extLst>
                </p14:cNvPr>
                <p14:cNvContentPartPr/>
                <p14:nvPr/>
              </p14:nvContentPartPr>
              <p14:xfrm>
                <a:off x="10124486" y="2506708"/>
                <a:ext cx="99360" cy="116280"/>
              </p14:xfrm>
            </p:contentPart>
          </mc:Choice>
          <mc:Fallback xmlns="">
            <p:pic>
              <p:nvPicPr>
                <p:cNvPr id="19" name="Ink 18">
                  <a:extLst>
                    <a:ext uri="{FF2B5EF4-FFF2-40B4-BE49-F238E27FC236}">
                      <a16:creationId xmlns:a16="http://schemas.microsoft.com/office/drawing/2014/main" id="{0F429235-299B-4928-9BE2-78089FB4C50B}"/>
                    </a:ext>
                  </a:extLst>
                </p:cNvPr>
                <p:cNvPicPr/>
                <p:nvPr/>
              </p:nvPicPr>
              <p:blipFill>
                <a:blip r:embed="rId62"/>
                <a:stretch>
                  <a:fillRect/>
                </a:stretch>
              </p:blipFill>
              <p:spPr>
                <a:xfrm>
                  <a:off x="10115486" y="2497708"/>
                  <a:ext cx="117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20" name="Ink 19">
                  <a:extLst>
                    <a:ext uri="{FF2B5EF4-FFF2-40B4-BE49-F238E27FC236}">
                      <a16:creationId xmlns:a16="http://schemas.microsoft.com/office/drawing/2014/main" id="{114DA5F3-91EB-4E9F-8DD2-CF9448D9C459}"/>
                    </a:ext>
                  </a:extLst>
                </p14:cNvPr>
                <p14:cNvContentPartPr/>
                <p14:nvPr/>
              </p14:nvContentPartPr>
              <p14:xfrm>
                <a:off x="10271366" y="2506708"/>
                <a:ext cx="119160" cy="108720"/>
              </p14:xfrm>
            </p:contentPart>
          </mc:Choice>
          <mc:Fallback xmlns="">
            <p:pic>
              <p:nvPicPr>
                <p:cNvPr id="20" name="Ink 19">
                  <a:extLst>
                    <a:ext uri="{FF2B5EF4-FFF2-40B4-BE49-F238E27FC236}">
                      <a16:creationId xmlns:a16="http://schemas.microsoft.com/office/drawing/2014/main" id="{114DA5F3-91EB-4E9F-8DD2-CF9448D9C459}"/>
                    </a:ext>
                  </a:extLst>
                </p:cNvPr>
                <p:cNvPicPr/>
                <p:nvPr/>
              </p:nvPicPr>
              <p:blipFill>
                <a:blip r:embed="rId64"/>
                <a:stretch>
                  <a:fillRect/>
                </a:stretch>
              </p:blipFill>
              <p:spPr>
                <a:xfrm>
                  <a:off x="10262726" y="2497708"/>
                  <a:ext cx="136800" cy="12636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21" name="Ink 20">
                  <a:extLst>
                    <a:ext uri="{FF2B5EF4-FFF2-40B4-BE49-F238E27FC236}">
                      <a16:creationId xmlns:a16="http://schemas.microsoft.com/office/drawing/2014/main" id="{019F0848-FD04-43BC-AEEA-DCCAE25752A1}"/>
                    </a:ext>
                  </a:extLst>
                </p14:cNvPr>
                <p14:cNvContentPartPr/>
                <p14:nvPr/>
              </p14:nvContentPartPr>
              <p14:xfrm>
                <a:off x="10455326" y="2521108"/>
                <a:ext cx="151200" cy="104040"/>
              </p14:xfrm>
            </p:contentPart>
          </mc:Choice>
          <mc:Fallback xmlns="">
            <p:pic>
              <p:nvPicPr>
                <p:cNvPr id="21" name="Ink 20">
                  <a:extLst>
                    <a:ext uri="{FF2B5EF4-FFF2-40B4-BE49-F238E27FC236}">
                      <a16:creationId xmlns:a16="http://schemas.microsoft.com/office/drawing/2014/main" id="{019F0848-FD04-43BC-AEEA-DCCAE25752A1}"/>
                    </a:ext>
                  </a:extLst>
                </p:cNvPr>
                <p:cNvPicPr/>
                <p:nvPr/>
              </p:nvPicPr>
              <p:blipFill>
                <a:blip r:embed="rId66"/>
                <a:stretch>
                  <a:fillRect/>
                </a:stretch>
              </p:blipFill>
              <p:spPr>
                <a:xfrm>
                  <a:off x="10446326" y="2512468"/>
                  <a:ext cx="1688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22" name="Ink 21">
                  <a:extLst>
                    <a:ext uri="{FF2B5EF4-FFF2-40B4-BE49-F238E27FC236}">
                      <a16:creationId xmlns:a16="http://schemas.microsoft.com/office/drawing/2014/main" id="{6021759A-8E94-431B-95FA-0A906B740B48}"/>
                    </a:ext>
                  </a:extLst>
                </p14:cNvPr>
                <p14:cNvContentPartPr/>
                <p14:nvPr/>
              </p14:nvContentPartPr>
              <p14:xfrm>
                <a:off x="10648646" y="2381788"/>
                <a:ext cx="216720" cy="244080"/>
              </p14:xfrm>
            </p:contentPart>
          </mc:Choice>
          <mc:Fallback xmlns="">
            <p:pic>
              <p:nvPicPr>
                <p:cNvPr id="22" name="Ink 21">
                  <a:extLst>
                    <a:ext uri="{FF2B5EF4-FFF2-40B4-BE49-F238E27FC236}">
                      <a16:creationId xmlns:a16="http://schemas.microsoft.com/office/drawing/2014/main" id="{6021759A-8E94-431B-95FA-0A906B740B48}"/>
                    </a:ext>
                  </a:extLst>
                </p:cNvPr>
                <p:cNvPicPr/>
                <p:nvPr/>
              </p:nvPicPr>
              <p:blipFill>
                <a:blip r:embed="rId68"/>
                <a:stretch>
                  <a:fillRect/>
                </a:stretch>
              </p:blipFill>
              <p:spPr>
                <a:xfrm>
                  <a:off x="10640006" y="2373148"/>
                  <a:ext cx="23436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23" name="Ink 22">
                  <a:extLst>
                    <a:ext uri="{FF2B5EF4-FFF2-40B4-BE49-F238E27FC236}">
                      <a16:creationId xmlns:a16="http://schemas.microsoft.com/office/drawing/2014/main" id="{B446362C-27C5-40A3-BFA6-2C80145E0390}"/>
                    </a:ext>
                  </a:extLst>
                </p14:cNvPr>
                <p14:cNvContentPartPr/>
                <p14:nvPr/>
              </p14:nvContentPartPr>
              <p14:xfrm>
                <a:off x="10913606" y="2520748"/>
                <a:ext cx="115920" cy="207360"/>
              </p14:xfrm>
            </p:contentPart>
          </mc:Choice>
          <mc:Fallback xmlns="">
            <p:pic>
              <p:nvPicPr>
                <p:cNvPr id="23" name="Ink 22">
                  <a:extLst>
                    <a:ext uri="{FF2B5EF4-FFF2-40B4-BE49-F238E27FC236}">
                      <a16:creationId xmlns:a16="http://schemas.microsoft.com/office/drawing/2014/main" id="{B446362C-27C5-40A3-BFA6-2C80145E0390}"/>
                    </a:ext>
                  </a:extLst>
                </p:cNvPr>
                <p:cNvPicPr/>
                <p:nvPr/>
              </p:nvPicPr>
              <p:blipFill>
                <a:blip r:embed="rId70"/>
                <a:stretch>
                  <a:fillRect/>
                </a:stretch>
              </p:blipFill>
              <p:spPr>
                <a:xfrm>
                  <a:off x="10904606" y="2512108"/>
                  <a:ext cx="133560" cy="22500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24" name="Ink 23">
                  <a:extLst>
                    <a:ext uri="{FF2B5EF4-FFF2-40B4-BE49-F238E27FC236}">
                      <a16:creationId xmlns:a16="http://schemas.microsoft.com/office/drawing/2014/main" id="{F838A6E0-981F-4BA6-B1E8-349C9D529281}"/>
                    </a:ext>
                  </a:extLst>
                </p14:cNvPr>
                <p14:cNvContentPartPr/>
                <p14:nvPr/>
              </p14:nvContentPartPr>
              <p14:xfrm>
                <a:off x="11070926" y="2529748"/>
                <a:ext cx="216360" cy="110880"/>
              </p14:xfrm>
            </p:contentPart>
          </mc:Choice>
          <mc:Fallback xmlns="">
            <p:pic>
              <p:nvPicPr>
                <p:cNvPr id="24" name="Ink 23">
                  <a:extLst>
                    <a:ext uri="{FF2B5EF4-FFF2-40B4-BE49-F238E27FC236}">
                      <a16:creationId xmlns:a16="http://schemas.microsoft.com/office/drawing/2014/main" id="{F838A6E0-981F-4BA6-B1E8-349C9D529281}"/>
                    </a:ext>
                  </a:extLst>
                </p:cNvPr>
                <p:cNvPicPr/>
                <p:nvPr/>
              </p:nvPicPr>
              <p:blipFill>
                <a:blip r:embed="rId72"/>
                <a:stretch>
                  <a:fillRect/>
                </a:stretch>
              </p:blipFill>
              <p:spPr>
                <a:xfrm>
                  <a:off x="11062286" y="2520748"/>
                  <a:ext cx="234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26" name="Ink 25">
                  <a:extLst>
                    <a:ext uri="{FF2B5EF4-FFF2-40B4-BE49-F238E27FC236}">
                      <a16:creationId xmlns:a16="http://schemas.microsoft.com/office/drawing/2014/main" id="{43F7F4B1-0570-4636-B40F-BA1E4CC85DFF}"/>
                    </a:ext>
                  </a:extLst>
                </p14:cNvPr>
                <p14:cNvContentPartPr/>
                <p14:nvPr/>
              </p14:nvContentPartPr>
              <p14:xfrm>
                <a:off x="9475766" y="2413828"/>
                <a:ext cx="315000" cy="13680"/>
              </p14:xfrm>
            </p:contentPart>
          </mc:Choice>
          <mc:Fallback xmlns="">
            <p:pic>
              <p:nvPicPr>
                <p:cNvPr id="26" name="Ink 25">
                  <a:extLst>
                    <a:ext uri="{FF2B5EF4-FFF2-40B4-BE49-F238E27FC236}">
                      <a16:creationId xmlns:a16="http://schemas.microsoft.com/office/drawing/2014/main" id="{43F7F4B1-0570-4636-B40F-BA1E4CC85DFF}"/>
                    </a:ext>
                  </a:extLst>
                </p:cNvPr>
                <p:cNvPicPr/>
                <p:nvPr/>
              </p:nvPicPr>
              <p:blipFill>
                <a:blip r:embed="rId74"/>
                <a:stretch>
                  <a:fillRect/>
                </a:stretch>
              </p:blipFill>
              <p:spPr>
                <a:xfrm>
                  <a:off x="9466766" y="2405188"/>
                  <a:ext cx="33264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27" name="Ink 26">
                  <a:extLst>
                    <a:ext uri="{FF2B5EF4-FFF2-40B4-BE49-F238E27FC236}">
                      <a16:creationId xmlns:a16="http://schemas.microsoft.com/office/drawing/2014/main" id="{2CDA5544-D6E5-4D8C-AC54-1F07FBBCFB50}"/>
                    </a:ext>
                  </a:extLst>
                </p14:cNvPr>
                <p14:cNvContentPartPr/>
                <p14:nvPr/>
              </p14:nvContentPartPr>
              <p14:xfrm>
                <a:off x="9207926" y="2414548"/>
                <a:ext cx="258480" cy="326520"/>
              </p14:xfrm>
            </p:contentPart>
          </mc:Choice>
          <mc:Fallback xmlns="">
            <p:pic>
              <p:nvPicPr>
                <p:cNvPr id="27" name="Ink 26">
                  <a:extLst>
                    <a:ext uri="{FF2B5EF4-FFF2-40B4-BE49-F238E27FC236}">
                      <a16:creationId xmlns:a16="http://schemas.microsoft.com/office/drawing/2014/main" id="{2CDA5544-D6E5-4D8C-AC54-1F07FBBCFB50}"/>
                    </a:ext>
                  </a:extLst>
                </p:cNvPr>
                <p:cNvPicPr/>
                <p:nvPr/>
              </p:nvPicPr>
              <p:blipFill>
                <a:blip r:embed="rId76"/>
                <a:stretch>
                  <a:fillRect/>
                </a:stretch>
              </p:blipFill>
              <p:spPr>
                <a:xfrm>
                  <a:off x="9198926" y="2405548"/>
                  <a:ext cx="276120" cy="3441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28" name="Ink 27">
                  <a:extLst>
                    <a:ext uri="{FF2B5EF4-FFF2-40B4-BE49-F238E27FC236}">
                      <a16:creationId xmlns:a16="http://schemas.microsoft.com/office/drawing/2014/main" id="{A555FE1F-1654-4B46-B81E-EC2876BA140F}"/>
                    </a:ext>
                  </a:extLst>
                </p14:cNvPr>
                <p14:cNvContentPartPr/>
                <p14:nvPr/>
              </p14:nvContentPartPr>
              <p14:xfrm>
                <a:off x="9216926" y="2737108"/>
                <a:ext cx="360" cy="360"/>
              </p14:xfrm>
            </p:contentPart>
          </mc:Choice>
          <mc:Fallback xmlns="">
            <p:pic>
              <p:nvPicPr>
                <p:cNvPr id="28" name="Ink 27">
                  <a:extLst>
                    <a:ext uri="{FF2B5EF4-FFF2-40B4-BE49-F238E27FC236}">
                      <a16:creationId xmlns:a16="http://schemas.microsoft.com/office/drawing/2014/main" id="{A555FE1F-1654-4B46-B81E-EC2876BA140F}"/>
                    </a:ext>
                  </a:extLst>
                </p:cNvPr>
                <p:cNvPicPr/>
                <p:nvPr/>
              </p:nvPicPr>
              <p:blipFill>
                <a:blip r:embed="rId43"/>
                <a:stretch>
                  <a:fillRect/>
                </a:stretch>
              </p:blipFill>
              <p:spPr>
                <a:xfrm>
                  <a:off x="9207926" y="2728108"/>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29" name="Ink 28">
                  <a:extLst>
                    <a:ext uri="{FF2B5EF4-FFF2-40B4-BE49-F238E27FC236}">
                      <a16:creationId xmlns:a16="http://schemas.microsoft.com/office/drawing/2014/main" id="{A8F15195-FBA3-4141-ACD4-BCBD366CA02C}"/>
                    </a:ext>
                  </a:extLst>
                </p14:cNvPr>
                <p14:cNvContentPartPr/>
                <p14:nvPr/>
              </p14:nvContentPartPr>
              <p14:xfrm>
                <a:off x="9190646" y="2591668"/>
                <a:ext cx="59400" cy="169560"/>
              </p14:xfrm>
            </p:contentPart>
          </mc:Choice>
          <mc:Fallback xmlns="">
            <p:pic>
              <p:nvPicPr>
                <p:cNvPr id="29" name="Ink 28">
                  <a:extLst>
                    <a:ext uri="{FF2B5EF4-FFF2-40B4-BE49-F238E27FC236}">
                      <a16:creationId xmlns:a16="http://schemas.microsoft.com/office/drawing/2014/main" id="{A8F15195-FBA3-4141-ACD4-BCBD366CA02C}"/>
                    </a:ext>
                  </a:extLst>
                </p:cNvPr>
                <p:cNvPicPr/>
                <p:nvPr/>
              </p:nvPicPr>
              <p:blipFill>
                <a:blip r:embed="rId79"/>
                <a:stretch>
                  <a:fillRect/>
                </a:stretch>
              </p:blipFill>
              <p:spPr>
                <a:xfrm>
                  <a:off x="9181646" y="2582668"/>
                  <a:ext cx="7704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0" name="Ink 29">
                  <a:extLst>
                    <a:ext uri="{FF2B5EF4-FFF2-40B4-BE49-F238E27FC236}">
                      <a16:creationId xmlns:a16="http://schemas.microsoft.com/office/drawing/2014/main" id="{E6BB4F47-B39C-4BD7-AE9D-86A1D1FCF8E2}"/>
                    </a:ext>
                  </a:extLst>
                </p14:cNvPr>
                <p14:cNvContentPartPr/>
                <p14:nvPr/>
              </p14:nvContentPartPr>
              <p14:xfrm>
                <a:off x="9190646" y="2703268"/>
                <a:ext cx="160920" cy="52200"/>
              </p14:xfrm>
            </p:contentPart>
          </mc:Choice>
          <mc:Fallback xmlns="">
            <p:pic>
              <p:nvPicPr>
                <p:cNvPr id="30" name="Ink 29">
                  <a:extLst>
                    <a:ext uri="{FF2B5EF4-FFF2-40B4-BE49-F238E27FC236}">
                      <a16:creationId xmlns:a16="http://schemas.microsoft.com/office/drawing/2014/main" id="{E6BB4F47-B39C-4BD7-AE9D-86A1D1FCF8E2}"/>
                    </a:ext>
                  </a:extLst>
                </p:cNvPr>
                <p:cNvPicPr/>
                <p:nvPr/>
              </p:nvPicPr>
              <p:blipFill>
                <a:blip r:embed="rId81"/>
                <a:stretch>
                  <a:fillRect/>
                </a:stretch>
              </p:blipFill>
              <p:spPr>
                <a:xfrm>
                  <a:off x="9181646" y="2694628"/>
                  <a:ext cx="178560" cy="698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1" name="Ink 30">
                  <a:extLst>
                    <a:ext uri="{FF2B5EF4-FFF2-40B4-BE49-F238E27FC236}">
                      <a16:creationId xmlns:a16="http://schemas.microsoft.com/office/drawing/2014/main" id="{60DD55FF-875F-414C-AE9F-31EF4D21B480}"/>
                    </a:ext>
                  </a:extLst>
                </p14:cNvPr>
                <p14:cNvContentPartPr/>
                <p14:nvPr/>
              </p14:nvContentPartPr>
              <p14:xfrm>
                <a:off x="9341486" y="2688868"/>
                <a:ext cx="360" cy="24480"/>
              </p14:xfrm>
            </p:contentPart>
          </mc:Choice>
          <mc:Fallback xmlns="">
            <p:pic>
              <p:nvPicPr>
                <p:cNvPr id="31" name="Ink 30">
                  <a:extLst>
                    <a:ext uri="{FF2B5EF4-FFF2-40B4-BE49-F238E27FC236}">
                      <a16:creationId xmlns:a16="http://schemas.microsoft.com/office/drawing/2014/main" id="{60DD55FF-875F-414C-AE9F-31EF4D21B480}"/>
                    </a:ext>
                  </a:extLst>
                </p:cNvPr>
                <p:cNvPicPr/>
                <p:nvPr/>
              </p:nvPicPr>
              <p:blipFill>
                <a:blip r:embed="rId83"/>
                <a:stretch>
                  <a:fillRect/>
                </a:stretch>
              </p:blipFill>
              <p:spPr>
                <a:xfrm>
                  <a:off x="9332486" y="2680228"/>
                  <a:ext cx="18000" cy="42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4">
            <p14:nvContentPartPr>
              <p14:cNvPr id="33" name="Ink 32">
                <a:extLst>
                  <a:ext uri="{FF2B5EF4-FFF2-40B4-BE49-F238E27FC236}">
                    <a16:creationId xmlns:a16="http://schemas.microsoft.com/office/drawing/2014/main" id="{298E29E4-E4E0-4510-B2BC-2440BCDDD411}"/>
                  </a:ext>
                </a:extLst>
              </p14:cNvPr>
              <p14:cNvContentPartPr/>
              <p14:nvPr/>
            </p14:nvContentPartPr>
            <p14:xfrm>
              <a:off x="3193046" y="2709388"/>
              <a:ext cx="116640" cy="150120"/>
            </p14:xfrm>
          </p:contentPart>
        </mc:Choice>
        <mc:Fallback xmlns="">
          <p:pic>
            <p:nvPicPr>
              <p:cNvPr id="33" name="Ink 32">
                <a:extLst>
                  <a:ext uri="{FF2B5EF4-FFF2-40B4-BE49-F238E27FC236}">
                    <a16:creationId xmlns:a16="http://schemas.microsoft.com/office/drawing/2014/main" id="{298E29E4-E4E0-4510-B2BC-2440BCDDD411}"/>
                  </a:ext>
                </a:extLst>
              </p:cNvPr>
              <p:cNvPicPr/>
              <p:nvPr/>
            </p:nvPicPr>
            <p:blipFill>
              <a:blip r:embed="rId85"/>
              <a:stretch>
                <a:fillRect/>
              </a:stretch>
            </p:blipFill>
            <p:spPr>
              <a:xfrm>
                <a:off x="3184406" y="2700388"/>
                <a:ext cx="1342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34" name="Ink 33">
                <a:extLst>
                  <a:ext uri="{FF2B5EF4-FFF2-40B4-BE49-F238E27FC236}">
                    <a16:creationId xmlns:a16="http://schemas.microsoft.com/office/drawing/2014/main" id="{1F1BCD88-297E-4622-A599-5A7F05643AA0}"/>
                  </a:ext>
                </a:extLst>
              </p14:cNvPr>
              <p14:cNvContentPartPr/>
              <p14:nvPr/>
            </p14:nvContentPartPr>
            <p14:xfrm>
              <a:off x="3253166" y="2381068"/>
              <a:ext cx="190800" cy="327960"/>
            </p14:xfrm>
          </p:contentPart>
        </mc:Choice>
        <mc:Fallback xmlns="">
          <p:pic>
            <p:nvPicPr>
              <p:cNvPr id="34" name="Ink 33">
                <a:extLst>
                  <a:ext uri="{FF2B5EF4-FFF2-40B4-BE49-F238E27FC236}">
                    <a16:creationId xmlns:a16="http://schemas.microsoft.com/office/drawing/2014/main" id="{1F1BCD88-297E-4622-A599-5A7F05643AA0}"/>
                  </a:ext>
                </a:extLst>
              </p:cNvPr>
              <p:cNvPicPr/>
              <p:nvPr/>
            </p:nvPicPr>
            <p:blipFill>
              <a:blip r:embed="rId87"/>
              <a:stretch>
                <a:fillRect/>
              </a:stretch>
            </p:blipFill>
            <p:spPr>
              <a:xfrm>
                <a:off x="3244166" y="2372428"/>
                <a:ext cx="208440" cy="345600"/>
              </a:xfrm>
              <a:prstGeom prst="rect">
                <a:avLst/>
              </a:prstGeom>
            </p:spPr>
          </p:pic>
        </mc:Fallback>
      </mc:AlternateContent>
      <p:sp>
        <p:nvSpPr>
          <p:cNvPr id="352" name="TextBox 351">
            <a:extLst>
              <a:ext uri="{FF2B5EF4-FFF2-40B4-BE49-F238E27FC236}">
                <a16:creationId xmlns:a16="http://schemas.microsoft.com/office/drawing/2014/main" id="{CF92CF09-DC07-46B8-814E-5051C294F7A6}"/>
              </a:ext>
            </a:extLst>
          </p:cNvPr>
          <p:cNvSpPr txBox="1"/>
          <p:nvPr/>
        </p:nvSpPr>
        <p:spPr>
          <a:xfrm>
            <a:off x="1128420" y="4889438"/>
            <a:ext cx="10559301" cy="584775"/>
          </a:xfrm>
          <a:prstGeom prst="rect">
            <a:avLst/>
          </a:prstGeom>
          <a:noFill/>
        </p:spPr>
        <p:txBody>
          <a:bodyPr wrap="none" rtlCol="0">
            <a:spAutoFit/>
          </a:bodyPr>
          <a:lstStyle/>
          <a:p>
            <a:r>
              <a:rPr lang="en-US" dirty="0">
                <a:solidFill>
                  <a:schemeClr val="tx1"/>
                </a:solidFill>
              </a:rPr>
              <a:t>We can measure the carrier level of the CW signal using the Max Peak detector, but it doesn’t tell us anything about the modulation if present.</a:t>
            </a:r>
          </a:p>
          <a:p>
            <a:r>
              <a:rPr lang="en-US" dirty="0">
                <a:solidFill>
                  <a:schemeClr val="tx1"/>
                </a:solidFill>
              </a:rPr>
              <a:t>The AC Video (Pulse) or AC Video (Sine) measures the modulation and in this case, both AC Video readings will be approximately zero</a:t>
            </a:r>
            <a:r>
              <a:rPr lang="en-US" sz="2000" dirty="0">
                <a:solidFill>
                  <a:schemeClr val="tx1"/>
                </a:solidFill>
              </a:rPr>
              <a:t>*</a:t>
            </a:r>
            <a:r>
              <a:rPr lang="en-US" dirty="0">
                <a:solidFill>
                  <a:schemeClr val="tx1"/>
                </a:solidFill>
              </a:rPr>
              <a:t>. </a:t>
            </a:r>
          </a:p>
        </p:txBody>
      </p:sp>
      <p:grpSp>
        <p:nvGrpSpPr>
          <p:cNvPr id="319" name="Group 318">
            <a:extLst>
              <a:ext uri="{FF2B5EF4-FFF2-40B4-BE49-F238E27FC236}">
                <a16:creationId xmlns:a16="http://schemas.microsoft.com/office/drawing/2014/main" id="{41A09A0C-4512-4BDF-8EFA-75805D859E71}"/>
              </a:ext>
            </a:extLst>
          </p:cNvPr>
          <p:cNvGrpSpPr/>
          <p:nvPr/>
        </p:nvGrpSpPr>
        <p:grpSpPr>
          <a:xfrm>
            <a:off x="4821120" y="5720010"/>
            <a:ext cx="3170880" cy="322920"/>
            <a:chOff x="4821120" y="5720010"/>
            <a:chExt cx="3170880" cy="322920"/>
          </a:xfrm>
        </p:grpSpPr>
        <mc:AlternateContent xmlns:mc="http://schemas.openxmlformats.org/markup-compatibility/2006" xmlns:p14="http://schemas.microsoft.com/office/powerpoint/2010/main">
          <mc:Choice Requires="p14">
            <p:contentPart p14:bwMode="auto" r:id="rId88">
              <p14:nvContentPartPr>
                <p14:cNvPr id="7486" name="Ink 7485">
                  <a:extLst>
                    <a:ext uri="{FF2B5EF4-FFF2-40B4-BE49-F238E27FC236}">
                      <a16:creationId xmlns:a16="http://schemas.microsoft.com/office/drawing/2014/main" id="{CC0A16A5-6D65-424D-88C7-03A3A02323F3}"/>
                    </a:ext>
                  </a:extLst>
                </p14:cNvPr>
                <p14:cNvContentPartPr/>
                <p14:nvPr/>
              </p14:nvContentPartPr>
              <p14:xfrm>
                <a:off x="4821120" y="5780490"/>
                <a:ext cx="93600" cy="135360"/>
              </p14:xfrm>
            </p:contentPart>
          </mc:Choice>
          <mc:Fallback xmlns="">
            <p:pic>
              <p:nvPicPr>
                <p:cNvPr id="7486" name="Ink 7485">
                  <a:extLst>
                    <a:ext uri="{FF2B5EF4-FFF2-40B4-BE49-F238E27FC236}">
                      <a16:creationId xmlns:a16="http://schemas.microsoft.com/office/drawing/2014/main" id="{CC0A16A5-6D65-424D-88C7-03A3A02323F3}"/>
                    </a:ext>
                  </a:extLst>
                </p:cNvPr>
                <p:cNvPicPr/>
                <p:nvPr/>
              </p:nvPicPr>
              <p:blipFill>
                <a:blip r:embed="rId243"/>
                <a:stretch>
                  <a:fillRect/>
                </a:stretch>
              </p:blipFill>
              <p:spPr>
                <a:xfrm>
                  <a:off x="4812120" y="5771490"/>
                  <a:ext cx="11124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7487" name="Ink 7486">
                  <a:extLst>
                    <a:ext uri="{FF2B5EF4-FFF2-40B4-BE49-F238E27FC236}">
                      <a16:creationId xmlns:a16="http://schemas.microsoft.com/office/drawing/2014/main" id="{C1DA13E8-F199-43D4-8087-14A992B8059A}"/>
                    </a:ext>
                  </a:extLst>
                </p14:cNvPr>
                <p14:cNvContentPartPr/>
                <p14:nvPr/>
              </p14:nvContentPartPr>
              <p14:xfrm>
                <a:off x="4847040" y="5873010"/>
                <a:ext cx="46800" cy="3600"/>
              </p14:xfrm>
            </p:contentPart>
          </mc:Choice>
          <mc:Fallback xmlns="">
            <p:pic>
              <p:nvPicPr>
                <p:cNvPr id="7487" name="Ink 7486">
                  <a:extLst>
                    <a:ext uri="{FF2B5EF4-FFF2-40B4-BE49-F238E27FC236}">
                      <a16:creationId xmlns:a16="http://schemas.microsoft.com/office/drawing/2014/main" id="{C1DA13E8-F199-43D4-8087-14A992B8059A}"/>
                    </a:ext>
                  </a:extLst>
                </p:cNvPr>
                <p:cNvPicPr/>
                <p:nvPr/>
              </p:nvPicPr>
              <p:blipFill>
                <a:blip r:embed="rId245"/>
                <a:stretch>
                  <a:fillRect/>
                </a:stretch>
              </p:blipFill>
              <p:spPr>
                <a:xfrm>
                  <a:off x="4838400" y="5864370"/>
                  <a:ext cx="6444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256" name="Ink 255">
                  <a:extLst>
                    <a:ext uri="{FF2B5EF4-FFF2-40B4-BE49-F238E27FC236}">
                      <a16:creationId xmlns:a16="http://schemas.microsoft.com/office/drawing/2014/main" id="{BE774196-4799-4C0C-B74E-5515CE61EC4C}"/>
                    </a:ext>
                  </a:extLst>
                </p14:cNvPr>
                <p14:cNvContentPartPr/>
                <p14:nvPr/>
              </p14:nvContentPartPr>
              <p14:xfrm>
                <a:off x="4956840" y="5795250"/>
                <a:ext cx="109440" cy="101160"/>
              </p14:xfrm>
            </p:contentPart>
          </mc:Choice>
          <mc:Fallback xmlns="">
            <p:pic>
              <p:nvPicPr>
                <p:cNvPr id="256" name="Ink 255">
                  <a:extLst>
                    <a:ext uri="{FF2B5EF4-FFF2-40B4-BE49-F238E27FC236}">
                      <a16:creationId xmlns:a16="http://schemas.microsoft.com/office/drawing/2014/main" id="{BE774196-4799-4C0C-B74E-5515CE61EC4C}"/>
                    </a:ext>
                  </a:extLst>
                </p:cNvPr>
                <p:cNvPicPr/>
                <p:nvPr/>
              </p:nvPicPr>
              <p:blipFill>
                <a:blip r:embed="rId247"/>
                <a:stretch>
                  <a:fillRect/>
                </a:stretch>
              </p:blipFill>
              <p:spPr>
                <a:xfrm>
                  <a:off x="4947840" y="5786250"/>
                  <a:ext cx="12708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258" name="Ink 257">
                  <a:extLst>
                    <a:ext uri="{FF2B5EF4-FFF2-40B4-BE49-F238E27FC236}">
                      <a16:creationId xmlns:a16="http://schemas.microsoft.com/office/drawing/2014/main" id="{C6387386-A497-4B49-ACC3-924A9C264076}"/>
                    </a:ext>
                  </a:extLst>
                </p14:cNvPr>
                <p14:cNvContentPartPr/>
                <p14:nvPr/>
              </p14:nvContentPartPr>
              <p14:xfrm>
                <a:off x="5154480" y="5768970"/>
                <a:ext cx="71640" cy="123120"/>
              </p14:xfrm>
            </p:contentPart>
          </mc:Choice>
          <mc:Fallback xmlns="">
            <p:pic>
              <p:nvPicPr>
                <p:cNvPr id="258" name="Ink 257">
                  <a:extLst>
                    <a:ext uri="{FF2B5EF4-FFF2-40B4-BE49-F238E27FC236}">
                      <a16:creationId xmlns:a16="http://schemas.microsoft.com/office/drawing/2014/main" id="{C6387386-A497-4B49-ACC3-924A9C264076}"/>
                    </a:ext>
                  </a:extLst>
                </p:cNvPr>
                <p:cNvPicPr/>
                <p:nvPr/>
              </p:nvPicPr>
              <p:blipFill>
                <a:blip r:embed="rId249"/>
                <a:stretch>
                  <a:fillRect/>
                </a:stretch>
              </p:blipFill>
              <p:spPr>
                <a:xfrm>
                  <a:off x="5145480" y="5760330"/>
                  <a:ext cx="8928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259" name="Ink 258">
                  <a:extLst>
                    <a:ext uri="{FF2B5EF4-FFF2-40B4-BE49-F238E27FC236}">
                      <a16:creationId xmlns:a16="http://schemas.microsoft.com/office/drawing/2014/main" id="{D8EFF931-6FD8-43DA-B813-165453B25AE4}"/>
                    </a:ext>
                  </a:extLst>
                </p14:cNvPr>
                <p14:cNvContentPartPr/>
                <p14:nvPr/>
              </p14:nvContentPartPr>
              <p14:xfrm>
                <a:off x="5296680" y="5821170"/>
                <a:ext cx="10080" cy="63000"/>
              </p14:xfrm>
            </p:contentPart>
          </mc:Choice>
          <mc:Fallback xmlns="">
            <p:pic>
              <p:nvPicPr>
                <p:cNvPr id="259" name="Ink 258">
                  <a:extLst>
                    <a:ext uri="{FF2B5EF4-FFF2-40B4-BE49-F238E27FC236}">
                      <a16:creationId xmlns:a16="http://schemas.microsoft.com/office/drawing/2014/main" id="{D8EFF931-6FD8-43DA-B813-165453B25AE4}"/>
                    </a:ext>
                  </a:extLst>
                </p:cNvPr>
                <p:cNvPicPr/>
                <p:nvPr/>
              </p:nvPicPr>
              <p:blipFill>
                <a:blip r:embed="rId251"/>
                <a:stretch>
                  <a:fillRect/>
                </a:stretch>
              </p:blipFill>
              <p:spPr>
                <a:xfrm>
                  <a:off x="5287680" y="5812530"/>
                  <a:ext cx="277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260" name="Ink 259">
                  <a:extLst>
                    <a:ext uri="{FF2B5EF4-FFF2-40B4-BE49-F238E27FC236}">
                      <a16:creationId xmlns:a16="http://schemas.microsoft.com/office/drawing/2014/main" id="{9CA45800-DADC-4057-8F74-A1C847C122D3}"/>
                    </a:ext>
                  </a:extLst>
                </p14:cNvPr>
                <p14:cNvContentPartPr/>
                <p14:nvPr/>
              </p14:nvContentPartPr>
              <p14:xfrm>
                <a:off x="5282640" y="5767530"/>
                <a:ext cx="3240" cy="9720"/>
              </p14:xfrm>
            </p:contentPart>
          </mc:Choice>
          <mc:Fallback xmlns="">
            <p:pic>
              <p:nvPicPr>
                <p:cNvPr id="260" name="Ink 259">
                  <a:extLst>
                    <a:ext uri="{FF2B5EF4-FFF2-40B4-BE49-F238E27FC236}">
                      <a16:creationId xmlns:a16="http://schemas.microsoft.com/office/drawing/2014/main" id="{9CA45800-DADC-4057-8F74-A1C847C122D3}"/>
                    </a:ext>
                  </a:extLst>
                </p:cNvPr>
                <p:cNvPicPr/>
                <p:nvPr/>
              </p:nvPicPr>
              <p:blipFill>
                <a:blip r:embed="rId253"/>
                <a:stretch>
                  <a:fillRect/>
                </a:stretch>
              </p:blipFill>
              <p:spPr>
                <a:xfrm>
                  <a:off x="5273640" y="5758530"/>
                  <a:ext cx="2088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261" name="Ink 260">
                  <a:extLst>
                    <a:ext uri="{FF2B5EF4-FFF2-40B4-BE49-F238E27FC236}">
                      <a16:creationId xmlns:a16="http://schemas.microsoft.com/office/drawing/2014/main" id="{28C4229A-1DA5-41B1-A792-C6D92C24C387}"/>
                    </a:ext>
                  </a:extLst>
                </p14:cNvPr>
                <p14:cNvContentPartPr/>
                <p14:nvPr/>
              </p14:nvContentPartPr>
              <p14:xfrm>
                <a:off x="5349240" y="5765370"/>
                <a:ext cx="172800" cy="111960"/>
              </p14:xfrm>
            </p:contentPart>
          </mc:Choice>
          <mc:Fallback xmlns="">
            <p:pic>
              <p:nvPicPr>
                <p:cNvPr id="261" name="Ink 260">
                  <a:extLst>
                    <a:ext uri="{FF2B5EF4-FFF2-40B4-BE49-F238E27FC236}">
                      <a16:creationId xmlns:a16="http://schemas.microsoft.com/office/drawing/2014/main" id="{28C4229A-1DA5-41B1-A792-C6D92C24C387}"/>
                    </a:ext>
                  </a:extLst>
                </p:cNvPr>
                <p:cNvPicPr/>
                <p:nvPr/>
              </p:nvPicPr>
              <p:blipFill>
                <a:blip r:embed="rId255"/>
                <a:stretch>
                  <a:fillRect/>
                </a:stretch>
              </p:blipFill>
              <p:spPr>
                <a:xfrm>
                  <a:off x="5340600" y="5756730"/>
                  <a:ext cx="19044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262" name="Ink 261">
                  <a:extLst>
                    <a:ext uri="{FF2B5EF4-FFF2-40B4-BE49-F238E27FC236}">
                      <a16:creationId xmlns:a16="http://schemas.microsoft.com/office/drawing/2014/main" id="{2EA99B4F-2F59-4286-9EFD-06578A3BD38C}"/>
                    </a:ext>
                  </a:extLst>
                </p14:cNvPr>
                <p14:cNvContentPartPr/>
                <p14:nvPr/>
              </p14:nvContentPartPr>
              <p14:xfrm>
                <a:off x="5517360" y="5817210"/>
                <a:ext cx="79920" cy="59040"/>
              </p14:xfrm>
            </p:contentPart>
          </mc:Choice>
          <mc:Fallback xmlns="">
            <p:pic>
              <p:nvPicPr>
                <p:cNvPr id="262" name="Ink 261">
                  <a:extLst>
                    <a:ext uri="{FF2B5EF4-FFF2-40B4-BE49-F238E27FC236}">
                      <a16:creationId xmlns:a16="http://schemas.microsoft.com/office/drawing/2014/main" id="{2EA99B4F-2F59-4286-9EFD-06578A3BD38C}"/>
                    </a:ext>
                  </a:extLst>
                </p:cNvPr>
                <p:cNvPicPr/>
                <p:nvPr/>
              </p:nvPicPr>
              <p:blipFill>
                <a:blip r:embed="rId257"/>
                <a:stretch>
                  <a:fillRect/>
                </a:stretch>
              </p:blipFill>
              <p:spPr>
                <a:xfrm>
                  <a:off x="5508360" y="5808570"/>
                  <a:ext cx="97560" cy="7668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264" name="Ink 263">
                  <a:extLst>
                    <a:ext uri="{FF2B5EF4-FFF2-40B4-BE49-F238E27FC236}">
                      <a16:creationId xmlns:a16="http://schemas.microsoft.com/office/drawing/2014/main" id="{4B9660FC-8FA1-4A43-ACCA-9048BCC5846E}"/>
                    </a:ext>
                  </a:extLst>
                </p14:cNvPr>
                <p14:cNvContentPartPr/>
                <p14:nvPr/>
              </p14:nvContentPartPr>
              <p14:xfrm>
                <a:off x="5663160" y="5727210"/>
                <a:ext cx="58320" cy="161640"/>
              </p14:xfrm>
            </p:contentPart>
          </mc:Choice>
          <mc:Fallback xmlns="">
            <p:pic>
              <p:nvPicPr>
                <p:cNvPr id="264" name="Ink 263">
                  <a:extLst>
                    <a:ext uri="{FF2B5EF4-FFF2-40B4-BE49-F238E27FC236}">
                      <a16:creationId xmlns:a16="http://schemas.microsoft.com/office/drawing/2014/main" id="{4B9660FC-8FA1-4A43-ACCA-9048BCC5846E}"/>
                    </a:ext>
                  </a:extLst>
                </p:cNvPr>
                <p:cNvPicPr/>
                <p:nvPr/>
              </p:nvPicPr>
              <p:blipFill>
                <a:blip r:embed="rId259"/>
                <a:stretch>
                  <a:fillRect/>
                </a:stretch>
              </p:blipFill>
              <p:spPr>
                <a:xfrm>
                  <a:off x="5654520" y="5718210"/>
                  <a:ext cx="759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87" name="Ink 286">
                  <a:extLst>
                    <a:ext uri="{FF2B5EF4-FFF2-40B4-BE49-F238E27FC236}">
                      <a16:creationId xmlns:a16="http://schemas.microsoft.com/office/drawing/2014/main" id="{EBE175B6-11B6-4457-85C7-CE9C78B87E39}"/>
                    </a:ext>
                  </a:extLst>
                </p14:cNvPr>
                <p14:cNvContentPartPr/>
                <p14:nvPr/>
              </p14:nvContentPartPr>
              <p14:xfrm>
                <a:off x="5767560" y="5767530"/>
                <a:ext cx="54360" cy="110160"/>
              </p14:xfrm>
            </p:contentPart>
          </mc:Choice>
          <mc:Fallback xmlns="">
            <p:pic>
              <p:nvPicPr>
                <p:cNvPr id="287" name="Ink 286">
                  <a:extLst>
                    <a:ext uri="{FF2B5EF4-FFF2-40B4-BE49-F238E27FC236}">
                      <a16:creationId xmlns:a16="http://schemas.microsoft.com/office/drawing/2014/main" id="{EBE175B6-11B6-4457-85C7-CE9C78B87E39}"/>
                    </a:ext>
                  </a:extLst>
                </p:cNvPr>
                <p:cNvPicPr/>
                <p:nvPr/>
              </p:nvPicPr>
              <p:blipFill>
                <a:blip r:embed="rId261"/>
                <a:stretch>
                  <a:fillRect/>
                </a:stretch>
              </p:blipFill>
              <p:spPr>
                <a:xfrm>
                  <a:off x="5758560" y="5758530"/>
                  <a:ext cx="720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88" name="Ink 287">
                  <a:extLst>
                    <a:ext uri="{FF2B5EF4-FFF2-40B4-BE49-F238E27FC236}">
                      <a16:creationId xmlns:a16="http://schemas.microsoft.com/office/drawing/2014/main" id="{10BCC988-A4DD-46C4-B936-EA47A13FFB5E}"/>
                    </a:ext>
                  </a:extLst>
                </p14:cNvPr>
                <p14:cNvContentPartPr/>
                <p14:nvPr/>
              </p14:nvContentPartPr>
              <p14:xfrm>
                <a:off x="5867640" y="5823690"/>
                <a:ext cx="7200" cy="35640"/>
              </p14:xfrm>
            </p:contentPart>
          </mc:Choice>
          <mc:Fallback xmlns="">
            <p:pic>
              <p:nvPicPr>
                <p:cNvPr id="288" name="Ink 287">
                  <a:extLst>
                    <a:ext uri="{FF2B5EF4-FFF2-40B4-BE49-F238E27FC236}">
                      <a16:creationId xmlns:a16="http://schemas.microsoft.com/office/drawing/2014/main" id="{10BCC988-A4DD-46C4-B936-EA47A13FFB5E}"/>
                    </a:ext>
                  </a:extLst>
                </p:cNvPr>
                <p:cNvPicPr/>
                <p:nvPr/>
              </p:nvPicPr>
              <p:blipFill>
                <a:blip r:embed="rId263"/>
                <a:stretch>
                  <a:fillRect/>
                </a:stretch>
              </p:blipFill>
              <p:spPr>
                <a:xfrm>
                  <a:off x="5858640" y="5814690"/>
                  <a:ext cx="24840" cy="5328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89" name="Ink 288">
                  <a:extLst>
                    <a:ext uri="{FF2B5EF4-FFF2-40B4-BE49-F238E27FC236}">
                      <a16:creationId xmlns:a16="http://schemas.microsoft.com/office/drawing/2014/main" id="{D0516E71-5345-48B8-9697-9592329039A9}"/>
                    </a:ext>
                  </a:extLst>
                </p14:cNvPr>
                <p14:cNvContentPartPr/>
                <p14:nvPr/>
              </p14:nvContentPartPr>
              <p14:xfrm>
                <a:off x="5846760" y="5776170"/>
                <a:ext cx="7200" cy="17640"/>
              </p14:xfrm>
            </p:contentPart>
          </mc:Choice>
          <mc:Fallback xmlns="">
            <p:pic>
              <p:nvPicPr>
                <p:cNvPr id="289" name="Ink 288">
                  <a:extLst>
                    <a:ext uri="{FF2B5EF4-FFF2-40B4-BE49-F238E27FC236}">
                      <a16:creationId xmlns:a16="http://schemas.microsoft.com/office/drawing/2014/main" id="{D0516E71-5345-48B8-9697-9592329039A9}"/>
                    </a:ext>
                  </a:extLst>
                </p:cNvPr>
                <p:cNvPicPr/>
                <p:nvPr/>
              </p:nvPicPr>
              <p:blipFill>
                <a:blip r:embed="rId265"/>
                <a:stretch>
                  <a:fillRect/>
                </a:stretch>
              </p:blipFill>
              <p:spPr>
                <a:xfrm>
                  <a:off x="5837760" y="5767530"/>
                  <a:ext cx="24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90" name="Ink 289">
                  <a:extLst>
                    <a:ext uri="{FF2B5EF4-FFF2-40B4-BE49-F238E27FC236}">
                      <a16:creationId xmlns:a16="http://schemas.microsoft.com/office/drawing/2014/main" id="{A5AAEC5C-817D-4BBD-B2AD-0E20E26F952C}"/>
                    </a:ext>
                  </a:extLst>
                </p14:cNvPr>
                <p14:cNvContentPartPr/>
                <p14:nvPr/>
              </p14:nvContentPartPr>
              <p14:xfrm>
                <a:off x="5885640" y="5805330"/>
                <a:ext cx="146520" cy="61200"/>
              </p14:xfrm>
            </p:contentPart>
          </mc:Choice>
          <mc:Fallback xmlns="">
            <p:pic>
              <p:nvPicPr>
                <p:cNvPr id="290" name="Ink 289">
                  <a:extLst>
                    <a:ext uri="{FF2B5EF4-FFF2-40B4-BE49-F238E27FC236}">
                      <a16:creationId xmlns:a16="http://schemas.microsoft.com/office/drawing/2014/main" id="{A5AAEC5C-817D-4BBD-B2AD-0E20E26F952C}"/>
                    </a:ext>
                  </a:extLst>
                </p:cNvPr>
                <p:cNvPicPr/>
                <p:nvPr/>
              </p:nvPicPr>
              <p:blipFill>
                <a:blip r:embed="rId267"/>
                <a:stretch>
                  <a:fillRect/>
                </a:stretch>
              </p:blipFill>
              <p:spPr>
                <a:xfrm>
                  <a:off x="5877000" y="5796690"/>
                  <a:ext cx="164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91" name="Ink 290">
                  <a:extLst>
                    <a:ext uri="{FF2B5EF4-FFF2-40B4-BE49-F238E27FC236}">
                      <a16:creationId xmlns:a16="http://schemas.microsoft.com/office/drawing/2014/main" id="{0C7B52F9-CE86-4E1C-8494-75D2BD58AA0B}"/>
                    </a:ext>
                  </a:extLst>
                </p14:cNvPr>
                <p14:cNvContentPartPr/>
                <p14:nvPr/>
              </p14:nvContentPartPr>
              <p14:xfrm>
                <a:off x="5995440" y="5720010"/>
                <a:ext cx="111600" cy="194760"/>
              </p14:xfrm>
            </p:contentPart>
          </mc:Choice>
          <mc:Fallback xmlns="">
            <p:pic>
              <p:nvPicPr>
                <p:cNvPr id="291" name="Ink 290">
                  <a:extLst>
                    <a:ext uri="{FF2B5EF4-FFF2-40B4-BE49-F238E27FC236}">
                      <a16:creationId xmlns:a16="http://schemas.microsoft.com/office/drawing/2014/main" id="{0C7B52F9-CE86-4E1C-8494-75D2BD58AA0B}"/>
                    </a:ext>
                  </a:extLst>
                </p:cNvPr>
                <p:cNvPicPr/>
                <p:nvPr/>
              </p:nvPicPr>
              <p:blipFill>
                <a:blip r:embed="rId269"/>
                <a:stretch>
                  <a:fillRect/>
                </a:stretch>
              </p:blipFill>
              <p:spPr>
                <a:xfrm>
                  <a:off x="5986800" y="5711370"/>
                  <a:ext cx="12924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92" name="Ink 291">
                  <a:extLst>
                    <a:ext uri="{FF2B5EF4-FFF2-40B4-BE49-F238E27FC236}">
                      <a16:creationId xmlns:a16="http://schemas.microsoft.com/office/drawing/2014/main" id="{1AC10A9C-454C-46C3-83D2-FD59EBB9E942}"/>
                    </a:ext>
                  </a:extLst>
                </p14:cNvPr>
                <p14:cNvContentPartPr/>
                <p14:nvPr/>
              </p14:nvContentPartPr>
              <p14:xfrm>
                <a:off x="6193080" y="5837010"/>
                <a:ext cx="48600" cy="9000"/>
              </p14:xfrm>
            </p:contentPart>
          </mc:Choice>
          <mc:Fallback xmlns="">
            <p:pic>
              <p:nvPicPr>
                <p:cNvPr id="292" name="Ink 291">
                  <a:extLst>
                    <a:ext uri="{FF2B5EF4-FFF2-40B4-BE49-F238E27FC236}">
                      <a16:creationId xmlns:a16="http://schemas.microsoft.com/office/drawing/2014/main" id="{1AC10A9C-454C-46C3-83D2-FD59EBB9E942}"/>
                    </a:ext>
                  </a:extLst>
                </p:cNvPr>
                <p:cNvPicPr/>
                <p:nvPr/>
              </p:nvPicPr>
              <p:blipFill>
                <a:blip r:embed="rId271"/>
                <a:stretch>
                  <a:fillRect/>
                </a:stretch>
              </p:blipFill>
              <p:spPr>
                <a:xfrm>
                  <a:off x="6184080" y="5828370"/>
                  <a:ext cx="66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93" name="Ink 292">
                  <a:extLst>
                    <a:ext uri="{FF2B5EF4-FFF2-40B4-BE49-F238E27FC236}">
                      <a16:creationId xmlns:a16="http://schemas.microsoft.com/office/drawing/2014/main" id="{713E3A08-2072-4B67-BD5A-FFB2E1D3AD73}"/>
                    </a:ext>
                  </a:extLst>
                </p14:cNvPr>
                <p14:cNvContentPartPr/>
                <p14:nvPr/>
              </p14:nvContentPartPr>
              <p14:xfrm>
                <a:off x="6167160" y="5803170"/>
                <a:ext cx="79200" cy="6840"/>
              </p14:xfrm>
            </p:contentPart>
          </mc:Choice>
          <mc:Fallback xmlns="">
            <p:pic>
              <p:nvPicPr>
                <p:cNvPr id="293" name="Ink 292">
                  <a:extLst>
                    <a:ext uri="{FF2B5EF4-FFF2-40B4-BE49-F238E27FC236}">
                      <a16:creationId xmlns:a16="http://schemas.microsoft.com/office/drawing/2014/main" id="{713E3A08-2072-4B67-BD5A-FFB2E1D3AD73}"/>
                    </a:ext>
                  </a:extLst>
                </p:cNvPr>
                <p:cNvPicPr/>
                <p:nvPr/>
              </p:nvPicPr>
              <p:blipFill>
                <a:blip r:embed="rId273"/>
                <a:stretch>
                  <a:fillRect/>
                </a:stretch>
              </p:blipFill>
              <p:spPr>
                <a:xfrm>
                  <a:off x="6158160" y="5794170"/>
                  <a:ext cx="968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94" name="Ink 293">
                  <a:extLst>
                    <a:ext uri="{FF2B5EF4-FFF2-40B4-BE49-F238E27FC236}">
                      <a16:creationId xmlns:a16="http://schemas.microsoft.com/office/drawing/2014/main" id="{38CEBB73-2D82-4443-A317-5D9A3FE63A7D}"/>
                    </a:ext>
                  </a:extLst>
                </p14:cNvPr>
                <p14:cNvContentPartPr/>
                <p14:nvPr/>
              </p14:nvContentPartPr>
              <p14:xfrm>
                <a:off x="6378120" y="5753130"/>
                <a:ext cx="158040" cy="110520"/>
              </p14:xfrm>
            </p:contentPart>
          </mc:Choice>
          <mc:Fallback xmlns="">
            <p:pic>
              <p:nvPicPr>
                <p:cNvPr id="294" name="Ink 293">
                  <a:extLst>
                    <a:ext uri="{FF2B5EF4-FFF2-40B4-BE49-F238E27FC236}">
                      <a16:creationId xmlns:a16="http://schemas.microsoft.com/office/drawing/2014/main" id="{38CEBB73-2D82-4443-A317-5D9A3FE63A7D}"/>
                    </a:ext>
                  </a:extLst>
                </p:cNvPr>
                <p:cNvPicPr/>
                <p:nvPr/>
              </p:nvPicPr>
              <p:blipFill>
                <a:blip r:embed="rId275"/>
                <a:stretch>
                  <a:fillRect/>
                </a:stretch>
              </p:blipFill>
              <p:spPr>
                <a:xfrm>
                  <a:off x="6369120" y="5744490"/>
                  <a:ext cx="17568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95" name="Ink 294">
                  <a:extLst>
                    <a:ext uri="{FF2B5EF4-FFF2-40B4-BE49-F238E27FC236}">
                      <a16:creationId xmlns:a16="http://schemas.microsoft.com/office/drawing/2014/main" id="{3C9A8E9A-F9DA-4EED-BBE3-47AF72799066}"/>
                    </a:ext>
                  </a:extLst>
                </p14:cNvPr>
                <p14:cNvContentPartPr/>
                <p14:nvPr/>
              </p14:nvContentPartPr>
              <p14:xfrm>
                <a:off x="6556680" y="5799210"/>
                <a:ext cx="74880" cy="51480"/>
              </p14:xfrm>
            </p:contentPart>
          </mc:Choice>
          <mc:Fallback xmlns="">
            <p:pic>
              <p:nvPicPr>
                <p:cNvPr id="295" name="Ink 294">
                  <a:extLst>
                    <a:ext uri="{FF2B5EF4-FFF2-40B4-BE49-F238E27FC236}">
                      <a16:creationId xmlns:a16="http://schemas.microsoft.com/office/drawing/2014/main" id="{3C9A8E9A-F9DA-4EED-BBE3-47AF72799066}"/>
                    </a:ext>
                  </a:extLst>
                </p:cNvPr>
                <p:cNvPicPr/>
                <p:nvPr/>
              </p:nvPicPr>
              <p:blipFill>
                <a:blip r:embed="rId277"/>
                <a:stretch>
                  <a:fillRect/>
                </a:stretch>
              </p:blipFill>
              <p:spPr>
                <a:xfrm>
                  <a:off x="6548040" y="5790210"/>
                  <a:ext cx="9252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96" name="Ink 295">
                  <a:extLst>
                    <a:ext uri="{FF2B5EF4-FFF2-40B4-BE49-F238E27FC236}">
                      <a16:creationId xmlns:a16="http://schemas.microsoft.com/office/drawing/2014/main" id="{9D1D2355-A0CB-46A2-A679-74D726D37B9F}"/>
                    </a:ext>
                  </a:extLst>
                </p14:cNvPr>
                <p14:cNvContentPartPr/>
                <p14:nvPr/>
              </p14:nvContentPartPr>
              <p14:xfrm>
                <a:off x="6645240" y="5780850"/>
                <a:ext cx="51480" cy="72000"/>
              </p14:xfrm>
            </p:contentPart>
          </mc:Choice>
          <mc:Fallback xmlns="">
            <p:pic>
              <p:nvPicPr>
                <p:cNvPr id="296" name="Ink 295">
                  <a:extLst>
                    <a:ext uri="{FF2B5EF4-FFF2-40B4-BE49-F238E27FC236}">
                      <a16:creationId xmlns:a16="http://schemas.microsoft.com/office/drawing/2014/main" id="{9D1D2355-A0CB-46A2-A679-74D726D37B9F}"/>
                    </a:ext>
                  </a:extLst>
                </p:cNvPr>
                <p:cNvPicPr/>
                <p:nvPr/>
              </p:nvPicPr>
              <p:blipFill>
                <a:blip r:embed="rId279"/>
                <a:stretch>
                  <a:fillRect/>
                </a:stretch>
              </p:blipFill>
              <p:spPr>
                <a:xfrm>
                  <a:off x="6636240" y="5772210"/>
                  <a:ext cx="69120" cy="8964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97" name="Ink 296">
                  <a:extLst>
                    <a:ext uri="{FF2B5EF4-FFF2-40B4-BE49-F238E27FC236}">
                      <a16:creationId xmlns:a16="http://schemas.microsoft.com/office/drawing/2014/main" id="{703B09D2-BB6C-4AD5-92D0-92A9C6B86651}"/>
                    </a:ext>
                  </a:extLst>
                </p14:cNvPr>
                <p14:cNvContentPartPr/>
                <p14:nvPr/>
              </p14:nvContentPartPr>
              <p14:xfrm>
                <a:off x="6638040" y="5791290"/>
                <a:ext cx="62280" cy="68400"/>
              </p14:xfrm>
            </p:contentPart>
          </mc:Choice>
          <mc:Fallback xmlns="">
            <p:pic>
              <p:nvPicPr>
                <p:cNvPr id="297" name="Ink 296">
                  <a:extLst>
                    <a:ext uri="{FF2B5EF4-FFF2-40B4-BE49-F238E27FC236}">
                      <a16:creationId xmlns:a16="http://schemas.microsoft.com/office/drawing/2014/main" id="{703B09D2-BB6C-4AD5-92D0-92A9C6B86651}"/>
                    </a:ext>
                  </a:extLst>
                </p:cNvPr>
                <p:cNvPicPr/>
                <p:nvPr/>
              </p:nvPicPr>
              <p:blipFill>
                <a:blip r:embed="rId281"/>
                <a:stretch>
                  <a:fillRect/>
                </a:stretch>
              </p:blipFill>
              <p:spPr>
                <a:xfrm>
                  <a:off x="6629040" y="5782290"/>
                  <a:ext cx="7992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99" name="Ink 298">
                  <a:extLst>
                    <a:ext uri="{FF2B5EF4-FFF2-40B4-BE49-F238E27FC236}">
                      <a16:creationId xmlns:a16="http://schemas.microsoft.com/office/drawing/2014/main" id="{21A89CE7-1DD9-4130-A751-099B0A7F1D35}"/>
                    </a:ext>
                  </a:extLst>
                </p14:cNvPr>
                <p14:cNvContentPartPr/>
                <p14:nvPr/>
              </p14:nvContentPartPr>
              <p14:xfrm>
                <a:off x="6777000" y="5743050"/>
                <a:ext cx="55800" cy="115200"/>
              </p14:xfrm>
            </p:contentPart>
          </mc:Choice>
          <mc:Fallback xmlns="">
            <p:pic>
              <p:nvPicPr>
                <p:cNvPr id="299" name="Ink 298">
                  <a:extLst>
                    <a:ext uri="{FF2B5EF4-FFF2-40B4-BE49-F238E27FC236}">
                      <a16:creationId xmlns:a16="http://schemas.microsoft.com/office/drawing/2014/main" id="{21A89CE7-1DD9-4130-A751-099B0A7F1D35}"/>
                    </a:ext>
                  </a:extLst>
                </p:cNvPr>
                <p:cNvPicPr/>
                <p:nvPr/>
              </p:nvPicPr>
              <p:blipFill>
                <a:blip r:embed="rId283"/>
                <a:stretch>
                  <a:fillRect/>
                </a:stretch>
              </p:blipFill>
              <p:spPr>
                <a:xfrm>
                  <a:off x="6768000" y="5734050"/>
                  <a:ext cx="734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300" name="Ink 299">
                  <a:extLst>
                    <a:ext uri="{FF2B5EF4-FFF2-40B4-BE49-F238E27FC236}">
                      <a16:creationId xmlns:a16="http://schemas.microsoft.com/office/drawing/2014/main" id="{6F20BEDA-7B89-4C7A-83D8-A774D74DB9CE}"/>
                    </a:ext>
                  </a:extLst>
                </p14:cNvPr>
                <p14:cNvContentPartPr/>
                <p14:nvPr/>
              </p14:nvContentPartPr>
              <p14:xfrm>
                <a:off x="6841800" y="5793090"/>
                <a:ext cx="68400" cy="68400"/>
              </p14:xfrm>
            </p:contentPart>
          </mc:Choice>
          <mc:Fallback xmlns="">
            <p:pic>
              <p:nvPicPr>
                <p:cNvPr id="300" name="Ink 299">
                  <a:extLst>
                    <a:ext uri="{FF2B5EF4-FFF2-40B4-BE49-F238E27FC236}">
                      <a16:creationId xmlns:a16="http://schemas.microsoft.com/office/drawing/2014/main" id="{6F20BEDA-7B89-4C7A-83D8-A774D74DB9CE}"/>
                    </a:ext>
                  </a:extLst>
                </p:cNvPr>
                <p:cNvPicPr/>
                <p:nvPr/>
              </p:nvPicPr>
              <p:blipFill>
                <a:blip r:embed="rId285"/>
                <a:stretch>
                  <a:fillRect/>
                </a:stretch>
              </p:blipFill>
              <p:spPr>
                <a:xfrm>
                  <a:off x="6832800" y="5784090"/>
                  <a:ext cx="86040" cy="860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301" name="Ink 300">
                  <a:extLst>
                    <a:ext uri="{FF2B5EF4-FFF2-40B4-BE49-F238E27FC236}">
                      <a16:creationId xmlns:a16="http://schemas.microsoft.com/office/drawing/2014/main" id="{505DD369-7AE1-42CB-B82A-62F1DC2A0E1A}"/>
                    </a:ext>
                  </a:extLst>
                </p14:cNvPr>
                <p14:cNvContentPartPr/>
                <p14:nvPr/>
              </p14:nvContentPartPr>
              <p14:xfrm>
                <a:off x="6927840" y="5805330"/>
                <a:ext cx="57960" cy="45360"/>
              </p14:xfrm>
            </p:contentPart>
          </mc:Choice>
          <mc:Fallback xmlns="">
            <p:pic>
              <p:nvPicPr>
                <p:cNvPr id="301" name="Ink 300">
                  <a:extLst>
                    <a:ext uri="{FF2B5EF4-FFF2-40B4-BE49-F238E27FC236}">
                      <a16:creationId xmlns:a16="http://schemas.microsoft.com/office/drawing/2014/main" id="{505DD369-7AE1-42CB-B82A-62F1DC2A0E1A}"/>
                    </a:ext>
                  </a:extLst>
                </p:cNvPr>
                <p:cNvPicPr/>
                <p:nvPr/>
              </p:nvPicPr>
              <p:blipFill>
                <a:blip r:embed="rId287"/>
                <a:stretch>
                  <a:fillRect/>
                </a:stretch>
              </p:blipFill>
              <p:spPr>
                <a:xfrm>
                  <a:off x="6919200" y="5796690"/>
                  <a:ext cx="75600" cy="6300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302" name="Ink 301">
                  <a:extLst>
                    <a:ext uri="{FF2B5EF4-FFF2-40B4-BE49-F238E27FC236}">
                      <a16:creationId xmlns:a16="http://schemas.microsoft.com/office/drawing/2014/main" id="{61860F55-0F4A-4086-ADAE-BED1307BF644}"/>
                    </a:ext>
                  </a:extLst>
                </p14:cNvPr>
                <p14:cNvContentPartPr/>
                <p14:nvPr/>
              </p14:nvContentPartPr>
              <p14:xfrm>
                <a:off x="7005600" y="5740530"/>
                <a:ext cx="68400" cy="104040"/>
              </p14:xfrm>
            </p:contentPart>
          </mc:Choice>
          <mc:Fallback xmlns="">
            <p:pic>
              <p:nvPicPr>
                <p:cNvPr id="302" name="Ink 301">
                  <a:extLst>
                    <a:ext uri="{FF2B5EF4-FFF2-40B4-BE49-F238E27FC236}">
                      <a16:creationId xmlns:a16="http://schemas.microsoft.com/office/drawing/2014/main" id="{61860F55-0F4A-4086-ADAE-BED1307BF644}"/>
                    </a:ext>
                  </a:extLst>
                </p:cNvPr>
                <p:cNvPicPr/>
                <p:nvPr/>
              </p:nvPicPr>
              <p:blipFill>
                <a:blip r:embed="rId289"/>
                <a:stretch>
                  <a:fillRect/>
                </a:stretch>
              </p:blipFill>
              <p:spPr>
                <a:xfrm>
                  <a:off x="6996960" y="5731890"/>
                  <a:ext cx="860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303" name="Ink 302">
                  <a:extLst>
                    <a:ext uri="{FF2B5EF4-FFF2-40B4-BE49-F238E27FC236}">
                      <a16:creationId xmlns:a16="http://schemas.microsoft.com/office/drawing/2014/main" id="{CBBBA50B-AD9E-47F0-9630-3417851725FD}"/>
                    </a:ext>
                  </a:extLst>
                </p14:cNvPr>
                <p14:cNvContentPartPr/>
                <p14:nvPr/>
              </p14:nvContentPartPr>
              <p14:xfrm>
                <a:off x="7041600" y="5811090"/>
                <a:ext cx="53640" cy="28800"/>
              </p14:xfrm>
            </p:contentPart>
          </mc:Choice>
          <mc:Fallback xmlns="">
            <p:pic>
              <p:nvPicPr>
                <p:cNvPr id="303" name="Ink 302">
                  <a:extLst>
                    <a:ext uri="{FF2B5EF4-FFF2-40B4-BE49-F238E27FC236}">
                      <a16:creationId xmlns:a16="http://schemas.microsoft.com/office/drawing/2014/main" id="{CBBBA50B-AD9E-47F0-9630-3417851725FD}"/>
                    </a:ext>
                  </a:extLst>
                </p:cNvPr>
                <p:cNvPicPr/>
                <p:nvPr/>
              </p:nvPicPr>
              <p:blipFill>
                <a:blip r:embed="rId291"/>
                <a:stretch>
                  <a:fillRect/>
                </a:stretch>
              </p:blipFill>
              <p:spPr>
                <a:xfrm>
                  <a:off x="7032960" y="5802090"/>
                  <a:ext cx="71280" cy="4644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304" name="Ink 303">
                  <a:extLst>
                    <a:ext uri="{FF2B5EF4-FFF2-40B4-BE49-F238E27FC236}">
                      <a16:creationId xmlns:a16="http://schemas.microsoft.com/office/drawing/2014/main" id="{2D368386-82DC-4A96-9DC2-BE04E96DDC39}"/>
                    </a:ext>
                  </a:extLst>
                </p14:cNvPr>
                <p14:cNvContentPartPr/>
                <p14:nvPr/>
              </p14:nvContentPartPr>
              <p14:xfrm>
                <a:off x="7159680" y="5821170"/>
                <a:ext cx="68400" cy="6840"/>
              </p14:xfrm>
            </p:contentPart>
          </mc:Choice>
          <mc:Fallback xmlns="">
            <p:pic>
              <p:nvPicPr>
                <p:cNvPr id="304" name="Ink 303">
                  <a:extLst>
                    <a:ext uri="{FF2B5EF4-FFF2-40B4-BE49-F238E27FC236}">
                      <a16:creationId xmlns:a16="http://schemas.microsoft.com/office/drawing/2014/main" id="{2D368386-82DC-4A96-9DC2-BE04E96DDC39}"/>
                    </a:ext>
                  </a:extLst>
                </p:cNvPr>
                <p:cNvPicPr/>
                <p:nvPr/>
              </p:nvPicPr>
              <p:blipFill>
                <a:blip r:embed="rId293"/>
                <a:stretch>
                  <a:fillRect/>
                </a:stretch>
              </p:blipFill>
              <p:spPr>
                <a:xfrm>
                  <a:off x="7151040" y="5812530"/>
                  <a:ext cx="8604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294">
              <p14:nvContentPartPr>
                <p14:cNvPr id="305" name="Ink 304">
                  <a:extLst>
                    <a:ext uri="{FF2B5EF4-FFF2-40B4-BE49-F238E27FC236}">
                      <a16:creationId xmlns:a16="http://schemas.microsoft.com/office/drawing/2014/main" id="{EEA40F59-57C2-4FDA-B37F-AED5EE553B18}"/>
                    </a:ext>
                  </a:extLst>
                </p14:cNvPr>
                <p14:cNvContentPartPr/>
                <p14:nvPr/>
              </p14:nvContentPartPr>
              <p14:xfrm>
                <a:off x="7296120" y="5740530"/>
                <a:ext cx="131040" cy="110880"/>
              </p14:xfrm>
            </p:contentPart>
          </mc:Choice>
          <mc:Fallback xmlns="">
            <p:pic>
              <p:nvPicPr>
                <p:cNvPr id="305" name="Ink 304">
                  <a:extLst>
                    <a:ext uri="{FF2B5EF4-FFF2-40B4-BE49-F238E27FC236}">
                      <a16:creationId xmlns:a16="http://schemas.microsoft.com/office/drawing/2014/main" id="{EEA40F59-57C2-4FDA-B37F-AED5EE553B18}"/>
                    </a:ext>
                  </a:extLst>
                </p:cNvPr>
                <p:cNvPicPr/>
                <p:nvPr/>
              </p:nvPicPr>
              <p:blipFill>
                <a:blip r:embed="rId295"/>
                <a:stretch>
                  <a:fillRect/>
                </a:stretch>
              </p:blipFill>
              <p:spPr>
                <a:xfrm>
                  <a:off x="7287480" y="5731890"/>
                  <a:ext cx="14868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306" name="Ink 305">
                  <a:extLst>
                    <a:ext uri="{FF2B5EF4-FFF2-40B4-BE49-F238E27FC236}">
                      <a16:creationId xmlns:a16="http://schemas.microsoft.com/office/drawing/2014/main" id="{F50F5FCE-AA4A-4995-9701-571EBCD167A6}"/>
                    </a:ext>
                  </a:extLst>
                </p14:cNvPr>
                <p14:cNvContentPartPr/>
                <p14:nvPr/>
              </p14:nvContentPartPr>
              <p14:xfrm>
                <a:off x="7459200" y="5807130"/>
                <a:ext cx="14760" cy="47160"/>
              </p14:xfrm>
            </p:contentPart>
          </mc:Choice>
          <mc:Fallback xmlns="">
            <p:pic>
              <p:nvPicPr>
                <p:cNvPr id="306" name="Ink 305">
                  <a:extLst>
                    <a:ext uri="{FF2B5EF4-FFF2-40B4-BE49-F238E27FC236}">
                      <a16:creationId xmlns:a16="http://schemas.microsoft.com/office/drawing/2014/main" id="{F50F5FCE-AA4A-4995-9701-571EBCD167A6}"/>
                    </a:ext>
                  </a:extLst>
                </p:cNvPr>
                <p:cNvPicPr/>
                <p:nvPr/>
              </p:nvPicPr>
              <p:blipFill>
                <a:blip r:embed="rId297"/>
                <a:stretch>
                  <a:fillRect/>
                </a:stretch>
              </p:blipFill>
              <p:spPr>
                <a:xfrm>
                  <a:off x="7450560" y="5798130"/>
                  <a:ext cx="32400" cy="6480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307" name="Ink 306">
                  <a:extLst>
                    <a:ext uri="{FF2B5EF4-FFF2-40B4-BE49-F238E27FC236}">
                      <a16:creationId xmlns:a16="http://schemas.microsoft.com/office/drawing/2014/main" id="{24AFE3ED-D416-485E-8D5B-3A777D107E26}"/>
                    </a:ext>
                  </a:extLst>
                </p14:cNvPr>
                <p14:cNvContentPartPr/>
                <p14:nvPr/>
              </p14:nvContentPartPr>
              <p14:xfrm>
                <a:off x="7449480" y="5770050"/>
                <a:ext cx="3240" cy="6840"/>
              </p14:xfrm>
            </p:contentPart>
          </mc:Choice>
          <mc:Fallback xmlns="">
            <p:pic>
              <p:nvPicPr>
                <p:cNvPr id="307" name="Ink 306">
                  <a:extLst>
                    <a:ext uri="{FF2B5EF4-FFF2-40B4-BE49-F238E27FC236}">
                      <a16:creationId xmlns:a16="http://schemas.microsoft.com/office/drawing/2014/main" id="{24AFE3ED-D416-485E-8D5B-3A777D107E26}"/>
                    </a:ext>
                  </a:extLst>
                </p:cNvPr>
                <p:cNvPicPr/>
                <p:nvPr/>
              </p:nvPicPr>
              <p:blipFill>
                <a:blip r:embed="rId299"/>
                <a:stretch>
                  <a:fillRect/>
                </a:stretch>
              </p:blipFill>
              <p:spPr>
                <a:xfrm>
                  <a:off x="7440840" y="5761410"/>
                  <a:ext cx="208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308" name="Ink 307">
                  <a:extLst>
                    <a:ext uri="{FF2B5EF4-FFF2-40B4-BE49-F238E27FC236}">
                      <a16:creationId xmlns:a16="http://schemas.microsoft.com/office/drawing/2014/main" id="{E740095E-690B-4E56-9960-C6AA31683854}"/>
                    </a:ext>
                  </a:extLst>
                </p14:cNvPr>
                <p14:cNvContentPartPr/>
                <p14:nvPr/>
              </p14:nvContentPartPr>
              <p14:xfrm>
                <a:off x="7489080" y="5788770"/>
                <a:ext cx="70560" cy="70920"/>
              </p14:xfrm>
            </p:contentPart>
          </mc:Choice>
          <mc:Fallback xmlns="">
            <p:pic>
              <p:nvPicPr>
                <p:cNvPr id="308" name="Ink 307">
                  <a:extLst>
                    <a:ext uri="{FF2B5EF4-FFF2-40B4-BE49-F238E27FC236}">
                      <a16:creationId xmlns:a16="http://schemas.microsoft.com/office/drawing/2014/main" id="{E740095E-690B-4E56-9960-C6AA31683854}"/>
                    </a:ext>
                  </a:extLst>
                </p:cNvPr>
                <p:cNvPicPr/>
                <p:nvPr/>
              </p:nvPicPr>
              <p:blipFill>
                <a:blip r:embed="rId301"/>
                <a:stretch>
                  <a:fillRect/>
                </a:stretch>
              </p:blipFill>
              <p:spPr>
                <a:xfrm>
                  <a:off x="7480080" y="5780130"/>
                  <a:ext cx="882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310" name="Ink 309">
                  <a:extLst>
                    <a:ext uri="{FF2B5EF4-FFF2-40B4-BE49-F238E27FC236}">
                      <a16:creationId xmlns:a16="http://schemas.microsoft.com/office/drawing/2014/main" id="{6D4BDE08-EC7E-48B4-A8B9-F6321F46EC93}"/>
                    </a:ext>
                  </a:extLst>
                </p14:cNvPr>
                <p14:cNvContentPartPr/>
                <p14:nvPr/>
              </p14:nvContentPartPr>
              <p14:xfrm>
                <a:off x="7656120" y="5745930"/>
                <a:ext cx="62280" cy="124200"/>
              </p14:xfrm>
            </p:contentPart>
          </mc:Choice>
          <mc:Fallback xmlns="">
            <p:pic>
              <p:nvPicPr>
                <p:cNvPr id="310" name="Ink 309">
                  <a:extLst>
                    <a:ext uri="{FF2B5EF4-FFF2-40B4-BE49-F238E27FC236}">
                      <a16:creationId xmlns:a16="http://schemas.microsoft.com/office/drawing/2014/main" id="{6D4BDE08-EC7E-48B4-A8B9-F6321F46EC93}"/>
                    </a:ext>
                  </a:extLst>
                </p:cNvPr>
                <p:cNvPicPr/>
                <p:nvPr/>
              </p:nvPicPr>
              <p:blipFill>
                <a:blip r:embed="rId303"/>
                <a:stretch>
                  <a:fillRect/>
                </a:stretch>
              </p:blipFill>
              <p:spPr>
                <a:xfrm>
                  <a:off x="7647120" y="5736930"/>
                  <a:ext cx="79920" cy="141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311" name="Ink 310">
                  <a:extLst>
                    <a:ext uri="{FF2B5EF4-FFF2-40B4-BE49-F238E27FC236}">
                      <a16:creationId xmlns:a16="http://schemas.microsoft.com/office/drawing/2014/main" id="{59BBE619-36C5-42C6-8F90-79322D4D1ACA}"/>
                    </a:ext>
                  </a:extLst>
                </p14:cNvPr>
                <p14:cNvContentPartPr/>
                <p14:nvPr/>
              </p14:nvContentPartPr>
              <p14:xfrm>
                <a:off x="7728840" y="5802810"/>
                <a:ext cx="71280" cy="63360"/>
              </p14:xfrm>
            </p:contentPart>
          </mc:Choice>
          <mc:Fallback xmlns="">
            <p:pic>
              <p:nvPicPr>
                <p:cNvPr id="311" name="Ink 310">
                  <a:extLst>
                    <a:ext uri="{FF2B5EF4-FFF2-40B4-BE49-F238E27FC236}">
                      <a16:creationId xmlns:a16="http://schemas.microsoft.com/office/drawing/2014/main" id="{59BBE619-36C5-42C6-8F90-79322D4D1ACA}"/>
                    </a:ext>
                  </a:extLst>
                </p:cNvPr>
                <p:cNvPicPr/>
                <p:nvPr/>
              </p:nvPicPr>
              <p:blipFill>
                <a:blip r:embed="rId305"/>
                <a:stretch>
                  <a:fillRect/>
                </a:stretch>
              </p:blipFill>
              <p:spPr>
                <a:xfrm>
                  <a:off x="7719840" y="5794170"/>
                  <a:ext cx="889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312" name="Ink 311">
                  <a:extLst>
                    <a:ext uri="{FF2B5EF4-FFF2-40B4-BE49-F238E27FC236}">
                      <a16:creationId xmlns:a16="http://schemas.microsoft.com/office/drawing/2014/main" id="{AE29B1E0-FDE8-4D70-B9A5-76298E4628AE}"/>
                    </a:ext>
                  </a:extLst>
                </p14:cNvPr>
                <p14:cNvContentPartPr/>
                <p14:nvPr/>
              </p14:nvContentPartPr>
              <p14:xfrm>
                <a:off x="7806600" y="5817210"/>
                <a:ext cx="74880" cy="48600"/>
              </p14:xfrm>
            </p:contentPart>
          </mc:Choice>
          <mc:Fallback xmlns="">
            <p:pic>
              <p:nvPicPr>
                <p:cNvPr id="312" name="Ink 311">
                  <a:extLst>
                    <a:ext uri="{FF2B5EF4-FFF2-40B4-BE49-F238E27FC236}">
                      <a16:creationId xmlns:a16="http://schemas.microsoft.com/office/drawing/2014/main" id="{AE29B1E0-FDE8-4D70-B9A5-76298E4628AE}"/>
                    </a:ext>
                  </a:extLst>
                </p:cNvPr>
                <p:cNvPicPr/>
                <p:nvPr/>
              </p:nvPicPr>
              <p:blipFill>
                <a:blip r:embed="rId307"/>
                <a:stretch>
                  <a:fillRect/>
                </a:stretch>
              </p:blipFill>
              <p:spPr>
                <a:xfrm>
                  <a:off x="7797960" y="5808570"/>
                  <a:ext cx="9252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308">
              <p14:nvContentPartPr>
                <p14:cNvPr id="313" name="Ink 312">
                  <a:extLst>
                    <a:ext uri="{FF2B5EF4-FFF2-40B4-BE49-F238E27FC236}">
                      <a16:creationId xmlns:a16="http://schemas.microsoft.com/office/drawing/2014/main" id="{5D8B2AAE-E4CC-40CF-808C-8B633E9C0CF2}"/>
                    </a:ext>
                  </a:extLst>
                </p14:cNvPr>
                <p14:cNvContentPartPr/>
                <p14:nvPr/>
              </p14:nvContentPartPr>
              <p14:xfrm>
                <a:off x="7899480" y="5748810"/>
                <a:ext cx="81360" cy="111960"/>
              </p14:xfrm>
            </p:contentPart>
          </mc:Choice>
          <mc:Fallback xmlns="">
            <p:pic>
              <p:nvPicPr>
                <p:cNvPr id="313" name="Ink 312">
                  <a:extLst>
                    <a:ext uri="{FF2B5EF4-FFF2-40B4-BE49-F238E27FC236}">
                      <a16:creationId xmlns:a16="http://schemas.microsoft.com/office/drawing/2014/main" id="{5D8B2AAE-E4CC-40CF-808C-8B633E9C0CF2}"/>
                    </a:ext>
                  </a:extLst>
                </p:cNvPr>
                <p:cNvPicPr/>
                <p:nvPr/>
              </p:nvPicPr>
              <p:blipFill>
                <a:blip r:embed="rId309"/>
                <a:stretch>
                  <a:fillRect/>
                </a:stretch>
              </p:blipFill>
              <p:spPr>
                <a:xfrm>
                  <a:off x="7890840" y="5740170"/>
                  <a:ext cx="9900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314" name="Ink 313">
                  <a:extLst>
                    <a:ext uri="{FF2B5EF4-FFF2-40B4-BE49-F238E27FC236}">
                      <a16:creationId xmlns:a16="http://schemas.microsoft.com/office/drawing/2014/main" id="{D4EA453A-DFC5-4397-9860-0B03B2FFED06}"/>
                    </a:ext>
                  </a:extLst>
                </p14:cNvPr>
                <p14:cNvContentPartPr/>
                <p14:nvPr/>
              </p14:nvContentPartPr>
              <p14:xfrm>
                <a:off x="7930440" y="5809290"/>
                <a:ext cx="61560" cy="38160"/>
              </p14:xfrm>
            </p:contentPart>
          </mc:Choice>
          <mc:Fallback xmlns="">
            <p:pic>
              <p:nvPicPr>
                <p:cNvPr id="314" name="Ink 313">
                  <a:extLst>
                    <a:ext uri="{FF2B5EF4-FFF2-40B4-BE49-F238E27FC236}">
                      <a16:creationId xmlns:a16="http://schemas.microsoft.com/office/drawing/2014/main" id="{D4EA453A-DFC5-4397-9860-0B03B2FFED06}"/>
                    </a:ext>
                  </a:extLst>
                </p:cNvPr>
                <p:cNvPicPr/>
                <p:nvPr/>
              </p:nvPicPr>
              <p:blipFill>
                <a:blip r:embed="rId311"/>
                <a:stretch>
                  <a:fillRect/>
                </a:stretch>
              </p:blipFill>
              <p:spPr>
                <a:xfrm>
                  <a:off x="7921800" y="5800650"/>
                  <a:ext cx="7920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316" name="Ink 315">
                  <a:extLst>
                    <a:ext uri="{FF2B5EF4-FFF2-40B4-BE49-F238E27FC236}">
                      <a16:creationId xmlns:a16="http://schemas.microsoft.com/office/drawing/2014/main" id="{4D5A6DB7-C0AC-4015-9E6E-CC5EEF4940DE}"/>
                    </a:ext>
                  </a:extLst>
                </p14:cNvPr>
                <p14:cNvContentPartPr/>
                <p14:nvPr/>
              </p14:nvContentPartPr>
              <p14:xfrm>
                <a:off x="6391440" y="5901450"/>
                <a:ext cx="1532520" cy="24480"/>
              </p14:xfrm>
            </p:contentPart>
          </mc:Choice>
          <mc:Fallback xmlns="">
            <p:pic>
              <p:nvPicPr>
                <p:cNvPr id="316" name="Ink 315">
                  <a:extLst>
                    <a:ext uri="{FF2B5EF4-FFF2-40B4-BE49-F238E27FC236}">
                      <a16:creationId xmlns:a16="http://schemas.microsoft.com/office/drawing/2014/main" id="{4D5A6DB7-C0AC-4015-9E6E-CC5EEF4940DE}"/>
                    </a:ext>
                  </a:extLst>
                </p:cNvPr>
                <p:cNvPicPr/>
                <p:nvPr/>
              </p:nvPicPr>
              <p:blipFill>
                <a:blip r:embed="rId313"/>
                <a:stretch>
                  <a:fillRect/>
                </a:stretch>
              </p:blipFill>
              <p:spPr>
                <a:xfrm>
                  <a:off x="6382440" y="5892450"/>
                  <a:ext cx="15501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317" name="Ink 316">
                  <a:extLst>
                    <a:ext uri="{FF2B5EF4-FFF2-40B4-BE49-F238E27FC236}">
                      <a16:creationId xmlns:a16="http://schemas.microsoft.com/office/drawing/2014/main" id="{D47D2FA6-6FEA-44B9-9503-CAB9E8930ABE}"/>
                    </a:ext>
                  </a:extLst>
                </p14:cNvPr>
                <p14:cNvContentPartPr/>
                <p14:nvPr/>
              </p14:nvContentPartPr>
              <p14:xfrm>
                <a:off x="7106040" y="5943570"/>
                <a:ext cx="89280" cy="99360"/>
              </p14:xfrm>
            </p:contentPart>
          </mc:Choice>
          <mc:Fallback xmlns="">
            <p:pic>
              <p:nvPicPr>
                <p:cNvPr id="317" name="Ink 316">
                  <a:extLst>
                    <a:ext uri="{FF2B5EF4-FFF2-40B4-BE49-F238E27FC236}">
                      <a16:creationId xmlns:a16="http://schemas.microsoft.com/office/drawing/2014/main" id="{D47D2FA6-6FEA-44B9-9503-CAB9E8930ABE}"/>
                    </a:ext>
                  </a:extLst>
                </p:cNvPr>
                <p:cNvPicPr/>
                <p:nvPr/>
              </p:nvPicPr>
              <p:blipFill>
                <a:blip r:embed="rId315"/>
                <a:stretch>
                  <a:fillRect/>
                </a:stretch>
              </p:blipFill>
              <p:spPr>
                <a:xfrm>
                  <a:off x="7097400" y="5934930"/>
                  <a:ext cx="1069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318" name="Ink 317">
                  <a:extLst>
                    <a:ext uri="{FF2B5EF4-FFF2-40B4-BE49-F238E27FC236}">
                      <a16:creationId xmlns:a16="http://schemas.microsoft.com/office/drawing/2014/main" id="{7F0A22C8-A0C7-46BD-9716-DDBE06BA89F9}"/>
                    </a:ext>
                  </a:extLst>
                </p14:cNvPr>
                <p14:cNvContentPartPr/>
                <p14:nvPr/>
              </p14:nvContentPartPr>
              <p14:xfrm>
                <a:off x="7095240" y="5957970"/>
                <a:ext cx="46080" cy="24120"/>
              </p14:xfrm>
            </p:contentPart>
          </mc:Choice>
          <mc:Fallback xmlns="">
            <p:pic>
              <p:nvPicPr>
                <p:cNvPr id="318" name="Ink 317">
                  <a:extLst>
                    <a:ext uri="{FF2B5EF4-FFF2-40B4-BE49-F238E27FC236}">
                      <a16:creationId xmlns:a16="http://schemas.microsoft.com/office/drawing/2014/main" id="{7F0A22C8-A0C7-46BD-9716-DDBE06BA89F9}"/>
                    </a:ext>
                  </a:extLst>
                </p:cNvPr>
                <p:cNvPicPr/>
                <p:nvPr/>
              </p:nvPicPr>
              <p:blipFill>
                <a:blip r:embed="rId317"/>
                <a:stretch>
                  <a:fillRect/>
                </a:stretch>
              </p:blipFill>
              <p:spPr>
                <a:xfrm>
                  <a:off x="7086240" y="5949330"/>
                  <a:ext cx="63720" cy="41760"/>
                </a:xfrm>
                <a:prstGeom prst="rect">
                  <a:avLst/>
                </a:prstGeom>
              </p:spPr>
            </p:pic>
          </mc:Fallback>
        </mc:AlternateContent>
      </p:grpSp>
      <p:grpSp>
        <p:nvGrpSpPr>
          <p:cNvPr id="335" name="Group 334">
            <a:extLst>
              <a:ext uri="{FF2B5EF4-FFF2-40B4-BE49-F238E27FC236}">
                <a16:creationId xmlns:a16="http://schemas.microsoft.com/office/drawing/2014/main" id="{DB5C5FAE-42B0-420E-8513-71CA0963D492}"/>
              </a:ext>
            </a:extLst>
          </p:cNvPr>
          <p:cNvGrpSpPr/>
          <p:nvPr/>
        </p:nvGrpSpPr>
        <p:grpSpPr>
          <a:xfrm>
            <a:off x="8229960" y="5831970"/>
            <a:ext cx="93240" cy="53640"/>
            <a:chOff x="8229960" y="5831970"/>
            <a:chExt cx="93240" cy="53640"/>
          </a:xfrm>
        </p:grpSpPr>
        <mc:AlternateContent xmlns:mc="http://schemas.openxmlformats.org/markup-compatibility/2006" xmlns:p14="http://schemas.microsoft.com/office/powerpoint/2010/main">
          <mc:Choice Requires="p14">
            <p:contentPart p14:bwMode="auto" r:id="rId318">
              <p14:nvContentPartPr>
                <p14:cNvPr id="320" name="Ink 319">
                  <a:extLst>
                    <a:ext uri="{FF2B5EF4-FFF2-40B4-BE49-F238E27FC236}">
                      <a16:creationId xmlns:a16="http://schemas.microsoft.com/office/drawing/2014/main" id="{BE1B392B-1952-4D9B-A910-6EBAC0CBC370}"/>
                    </a:ext>
                  </a:extLst>
                </p14:cNvPr>
                <p14:cNvContentPartPr/>
                <p14:nvPr/>
              </p14:nvContentPartPr>
              <p14:xfrm>
                <a:off x="8229960" y="5877330"/>
                <a:ext cx="72000" cy="8280"/>
              </p14:xfrm>
            </p:contentPart>
          </mc:Choice>
          <mc:Fallback xmlns="">
            <p:pic>
              <p:nvPicPr>
                <p:cNvPr id="320" name="Ink 319">
                  <a:extLst>
                    <a:ext uri="{FF2B5EF4-FFF2-40B4-BE49-F238E27FC236}">
                      <a16:creationId xmlns:a16="http://schemas.microsoft.com/office/drawing/2014/main" id="{BE1B392B-1952-4D9B-A910-6EBAC0CBC370}"/>
                    </a:ext>
                  </a:extLst>
                </p:cNvPr>
                <p:cNvPicPr/>
                <p:nvPr/>
              </p:nvPicPr>
              <p:blipFill>
                <a:blip r:embed="rId319"/>
                <a:stretch>
                  <a:fillRect/>
                </a:stretch>
              </p:blipFill>
              <p:spPr>
                <a:xfrm>
                  <a:off x="8221320" y="5868690"/>
                  <a:ext cx="8964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321" name="Ink 320">
                  <a:extLst>
                    <a:ext uri="{FF2B5EF4-FFF2-40B4-BE49-F238E27FC236}">
                      <a16:creationId xmlns:a16="http://schemas.microsoft.com/office/drawing/2014/main" id="{7B744217-5CC0-4EB5-AB13-4A7A5C390175}"/>
                    </a:ext>
                  </a:extLst>
                </p14:cNvPr>
                <p14:cNvContentPartPr/>
                <p14:nvPr/>
              </p14:nvContentPartPr>
              <p14:xfrm>
                <a:off x="8233560" y="5831970"/>
                <a:ext cx="89640" cy="11520"/>
              </p14:xfrm>
            </p:contentPart>
          </mc:Choice>
          <mc:Fallback xmlns="">
            <p:pic>
              <p:nvPicPr>
                <p:cNvPr id="321" name="Ink 320">
                  <a:extLst>
                    <a:ext uri="{FF2B5EF4-FFF2-40B4-BE49-F238E27FC236}">
                      <a16:creationId xmlns:a16="http://schemas.microsoft.com/office/drawing/2014/main" id="{7B744217-5CC0-4EB5-AB13-4A7A5C390175}"/>
                    </a:ext>
                  </a:extLst>
                </p:cNvPr>
                <p:cNvPicPr/>
                <p:nvPr/>
              </p:nvPicPr>
              <p:blipFill>
                <a:blip r:embed="rId321"/>
                <a:stretch>
                  <a:fillRect/>
                </a:stretch>
              </p:blipFill>
              <p:spPr>
                <a:xfrm>
                  <a:off x="8224560" y="5823330"/>
                  <a:ext cx="107280" cy="29160"/>
                </a:xfrm>
                <a:prstGeom prst="rect">
                  <a:avLst/>
                </a:prstGeom>
              </p:spPr>
            </p:pic>
          </mc:Fallback>
        </mc:AlternateContent>
      </p:grpSp>
      <p:grpSp>
        <p:nvGrpSpPr>
          <p:cNvPr id="334" name="Group 333">
            <a:extLst>
              <a:ext uri="{FF2B5EF4-FFF2-40B4-BE49-F238E27FC236}">
                <a16:creationId xmlns:a16="http://schemas.microsoft.com/office/drawing/2014/main" id="{6AAE809C-13D5-4656-B445-F6532B90C006}"/>
              </a:ext>
            </a:extLst>
          </p:cNvPr>
          <p:cNvGrpSpPr/>
          <p:nvPr/>
        </p:nvGrpSpPr>
        <p:grpSpPr>
          <a:xfrm>
            <a:off x="8536680" y="5769330"/>
            <a:ext cx="1477080" cy="333720"/>
            <a:chOff x="8536680" y="5769330"/>
            <a:chExt cx="1477080" cy="333720"/>
          </a:xfrm>
        </p:grpSpPr>
        <mc:AlternateContent xmlns:mc="http://schemas.openxmlformats.org/markup-compatibility/2006" xmlns:p14="http://schemas.microsoft.com/office/powerpoint/2010/main">
          <mc:Choice Requires="p14">
            <p:contentPart p14:bwMode="auto" r:id="rId322">
              <p14:nvContentPartPr>
                <p14:cNvPr id="322" name="Ink 321">
                  <a:extLst>
                    <a:ext uri="{FF2B5EF4-FFF2-40B4-BE49-F238E27FC236}">
                      <a16:creationId xmlns:a16="http://schemas.microsoft.com/office/drawing/2014/main" id="{365C544C-9E7E-4230-9C23-2A10660B6045}"/>
                    </a:ext>
                  </a:extLst>
                </p14:cNvPr>
                <p14:cNvContentPartPr/>
                <p14:nvPr/>
              </p14:nvContentPartPr>
              <p14:xfrm>
                <a:off x="8555040" y="5788410"/>
                <a:ext cx="21600" cy="101160"/>
              </p14:xfrm>
            </p:contentPart>
          </mc:Choice>
          <mc:Fallback xmlns="">
            <p:pic>
              <p:nvPicPr>
                <p:cNvPr id="322" name="Ink 321">
                  <a:extLst>
                    <a:ext uri="{FF2B5EF4-FFF2-40B4-BE49-F238E27FC236}">
                      <a16:creationId xmlns:a16="http://schemas.microsoft.com/office/drawing/2014/main" id="{365C544C-9E7E-4230-9C23-2A10660B6045}"/>
                    </a:ext>
                  </a:extLst>
                </p:cNvPr>
                <p:cNvPicPr/>
                <p:nvPr/>
              </p:nvPicPr>
              <p:blipFill>
                <a:blip r:embed="rId323"/>
                <a:stretch>
                  <a:fillRect/>
                </a:stretch>
              </p:blipFill>
              <p:spPr>
                <a:xfrm>
                  <a:off x="8546040" y="5779770"/>
                  <a:ext cx="3924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323" name="Ink 322">
                  <a:extLst>
                    <a:ext uri="{FF2B5EF4-FFF2-40B4-BE49-F238E27FC236}">
                      <a16:creationId xmlns:a16="http://schemas.microsoft.com/office/drawing/2014/main" id="{287A8C9E-756F-40C0-87E5-AD32356A9C76}"/>
                    </a:ext>
                  </a:extLst>
                </p14:cNvPr>
                <p14:cNvContentPartPr/>
                <p14:nvPr/>
              </p14:nvContentPartPr>
              <p14:xfrm>
                <a:off x="8640720" y="5783370"/>
                <a:ext cx="81000" cy="100800"/>
              </p14:xfrm>
            </p:contentPart>
          </mc:Choice>
          <mc:Fallback xmlns="">
            <p:pic>
              <p:nvPicPr>
                <p:cNvPr id="323" name="Ink 322">
                  <a:extLst>
                    <a:ext uri="{FF2B5EF4-FFF2-40B4-BE49-F238E27FC236}">
                      <a16:creationId xmlns:a16="http://schemas.microsoft.com/office/drawing/2014/main" id="{287A8C9E-756F-40C0-87E5-AD32356A9C76}"/>
                    </a:ext>
                  </a:extLst>
                </p:cNvPr>
                <p:cNvPicPr/>
                <p:nvPr/>
              </p:nvPicPr>
              <p:blipFill>
                <a:blip r:embed="rId325"/>
                <a:stretch>
                  <a:fillRect/>
                </a:stretch>
              </p:blipFill>
              <p:spPr>
                <a:xfrm>
                  <a:off x="8631720" y="5774370"/>
                  <a:ext cx="986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324" name="Ink 323">
                  <a:extLst>
                    <a:ext uri="{FF2B5EF4-FFF2-40B4-BE49-F238E27FC236}">
                      <a16:creationId xmlns:a16="http://schemas.microsoft.com/office/drawing/2014/main" id="{566C8AF9-9936-4E35-A0A8-9134D2F36600}"/>
                    </a:ext>
                  </a:extLst>
                </p14:cNvPr>
                <p14:cNvContentPartPr/>
                <p14:nvPr/>
              </p14:nvContentPartPr>
              <p14:xfrm>
                <a:off x="8865720" y="5843490"/>
                <a:ext cx="93240" cy="10800"/>
              </p14:xfrm>
            </p:contentPart>
          </mc:Choice>
          <mc:Fallback xmlns="">
            <p:pic>
              <p:nvPicPr>
                <p:cNvPr id="324" name="Ink 323">
                  <a:extLst>
                    <a:ext uri="{FF2B5EF4-FFF2-40B4-BE49-F238E27FC236}">
                      <a16:creationId xmlns:a16="http://schemas.microsoft.com/office/drawing/2014/main" id="{566C8AF9-9936-4E35-A0A8-9134D2F36600}"/>
                    </a:ext>
                  </a:extLst>
                </p:cNvPr>
                <p:cNvPicPr/>
                <p:nvPr/>
              </p:nvPicPr>
              <p:blipFill>
                <a:blip r:embed="rId327"/>
                <a:stretch>
                  <a:fillRect/>
                </a:stretch>
              </p:blipFill>
              <p:spPr>
                <a:xfrm>
                  <a:off x="8856720" y="5834490"/>
                  <a:ext cx="11088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325" name="Ink 324">
                  <a:extLst>
                    <a:ext uri="{FF2B5EF4-FFF2-40B4-BE49-F238E27FC236}">
                      <a16:creationId xmlns:a16="http://schemas.microsoft.com/office/drawing/2014/main" id="{A88348AE-B059-4367-B911-F2B4EC89577E}"/>
                    </a:ext>
                  </a:extLst>
                </p14:cNvPr>
                <p14:cNvContentPartPr/>
                <p14:nvPr/>
              </p14:nvContentPartPr>
              <p14:xfrm>
                <a:off x="9065160" y="5769330"/>
                <a:ext cx="19800" cy="127800"/>
              </p14:xfrm>
            </p:contentPart>
          </mc:Choice>
          <mc:Fallback xmlns="">
            <p:pic>
              <p:nvPicPr>
                <p:cNvPr id="325" name="Ink 324">
                  <a:extLst>
                    <a:ext uri="{FF2B5EF4-FFF2-40B4-BE49-F238E27FC236}">
                      <a16:creationId xmlns:a16="http://schemas.microsoft.com/office/drawing/2014/main" id="{A88348AE-B059-4367-B911-F2B4EC89577E}"/>
                    </a:ext>
                  </a:extLst>
                </p:cNvPr>
                <p:cNvPicPr/>
                <p:nvPr/>
              </p:nvPicPr>
              <p:blipFill>
                <a:blip r:embed="rId329"/>
                <a:stretch>
                  <a:fillRect/>
                </a:stretch>
              </p:blipFill>
              <p:spPr>
                <a:xfrm>
                  <a:off x="9056520" y="5760690"/>
                  <a:ext cx="3744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326" name="Ink 325">
                  <a:extLst>
                    <a:ext uri="{FF2B5EF4-FFF2-40B4-BE49-F238E27FC236}">
                      <a16:creationId xmlns:a16="http://schemas.microsoft.com/office/drawing/2014/main" id="{A4D963D3-13E7-43CF-85CF-602F3C1F5DB0}"/>
                    </a:ext>
                  </a:extLst>
                </p14:cNvPr>
                <p14:cNvContentPartPr/>
                <p14:nvPr/>
              </p14:nvContentPartPr>
              <p14:xfrm>
                <a:off x="9158040" y="5771490"/>
                <a:ext cx="123840" cy="104760"/>
              </p14:xfrm>
            </p:contentPart>
          </mc:Choice>
          <mc:Fallback xmlns="">
            <p:pic>
              <p:nvPicPr>
                <p:cNvPr id="326" name="Ink 325">
                  <a:extLst>
                    <a:ext uri="{FF2B5EF4-FFF2-40B4-BE49-F238E27FC236}">
                      <a16:creationId xmlns:a16="http://schemas.microsoft.com/office/drawing/2014/main" id="{A4D963D3-13E7-43CF-85CF-602F3C1F5DB0}"/>
                    </a:ext>
                  </a:extLst>
                </p:cNvPr>
                <p:cNvPicPr/>
                <p:nvPr/>
              </p:nvPicPr>
              <p:blipFill>
                <a:blip r:embed="rId331"/>
                <a:stretch>
                  <a:fillRect/>
                </a:stretch>
              </p:blipFill>
              <p:spPr>
                <a:xfrm>
                  <a:off x="9149400" y="5762850"/>
                  <a:ext cx="14148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327" name="Ink 326">
                  <a:extLst>
                    <a:ext uri="{FF2B5EF4-FFF2-40B4-BE49-F238E27FC236}">
                      <a16:creationId xmlns:a16="http://schemas.microsoft.com/office/drawing/2014/main" id="{EF618E78-30DF-4771-B632-5921743B1E02}"/>
                    </a:ext>
                  </a:extLst>
                </p14:cNvPr>
                <p14:cNvContentPartPr/>
                <p14:nvPr/>
              </p14:nvContentPartPr>
              <p14:xfrm>
                <a:off x="8536680" y="5936010"/>
                <a:ext cx="700920" cy="18360"/>
              </p14:xfrm>
            </p:contentPart>
          </mc:Choice>
          <mc:Fallback xmlns="">
            <p:pic>
              <p:nvPicPr>
                <p:cNvPr id="327" name="Ink 326">
                  <a:extLst>
                    <a:ext uri="{FF2B5EF4-FFF2-40B4-BE49-F238E27FC236}">
                      <a16:creationId xmlns:a16="http://schemas.microsoft.com/office/drawing/2014/main" id="{EF618E78-30DF-4771-B632-5921743B1E02}"/>
                    </a:ext>
                  </a:extLst>
                </p:cNvPr>
                <p:cNvPicPr/>
                <p:nvPr/>
              </p:nvPicPr>
              <p:blipFill>
                <a:blip r:embed="rId333"/>
                <a:stretch>
                  <a:fillRect/>
                </a:stretch>
              </p:blipFill>
              <p:spPr>
                <a:xfrm>
                  <a:off x="8527680" y="5927010"/>
                  <a:ext cx="71856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328" name="Ink 327">
                  <a:extLst>
                    <a:ext uri="{FF2B5EF4-FFF2-40B4-BE49-F238E27FC236}">
                      <a16:creationId xmlns:a16="http://schemas.microsoft.com/office/drawing/2014/main" id="{3623A87D-5423-4638-8A82-E3320739BDB6}"/>
                    </a:ext>
                  </a:extLst>
                </p14:cNvPr>
                <p14:cNvContentPartPr/>
                <p14:nvPr/>
              </p14:nvContentPartPr>
              <p14:xfrm>
                <a:off x="8854200" y="6002250"/>
                <a:ext cx="104400" cy="100800"/>
              </p14:xfrm>
            </p:contentPart>
          </mc:Choice>
          <mc:Fallback xmlns="">
            <p:pic>
              <p:nvPicPr>
                <p:cNvPr id="328" name="Ink 327">
                  <a:extLst>
                    <a:ext uri="{FF2B5EF4-FFF2-40B4-BE49-F238E27FC236}">
                      <a16:creationId xmlns:a16="http://schemas.microsoft.com/office/drawing/2014/main" id="{3623A87D-5423-4638-8A82-E3320739BDB6}"/>
                    </a:ext>
                  </a:extLst>
                </p:cNvPr>
                <p:cNvPicPr/>
                <p:nvPr/>
              </p:nvPicPr>
              <p:blipFill>
                <a:blip r:embed="rId335"/>
                <a:stretch>
                  <a:fillRect/>
                </a:stretch>
              </p:blipFill>
              <p:spPr>
                <a:xfrm>
                  <a:off x="8845560" y="5993250"/>
                  <a:ext cx="1220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329" name="Ink 328">
                  <a:extLst>
                    <a:ext uri="{FF2B5EF4-FFF2-40B4-BE49-F238E27FC236}">
                      <a16:creationId xmlns:a16="http://schemas.microsoft.com/office/drawing/2014/main" id="{A7D9081F-C6ED-4EE0-896E-B8977A935689}"/>
                    </a:ext>
                  </a:extLst>
                </p14:cNvPr>
                <p14:cNvContentPartPr/>
                <p14:nvPr/>
              </p14:nvContentPartPr>
              <p14:xfrm>
                <a:off x="9425880" y="5969490"/>
                <a:ext cx="64440" cy="8640"/>
              </p14:xfrm>
            </p:contentPart>
          </mc:Choice>
          <mc:Fallback xmlns="">
            <p:pic>
              <p:nvPicPr>
                <p:cNvPr id="329" name="Ink 328">
                  <a:extLst>
                    <a:ext uri="{FF2B5EF4-FFF2-40B4-BE49-F238E27FC236}">
                      <a16:creationId xmlns:a16="http://schemas.microsoft.com/office/drawing/2014/main" id="{A7D9081F-C6ED-4EE0-896E-B8977A935689}"/>
                    </a:ext>
                  </a:extLst>
                </p:cNvPr>
                <p:cNvPicPr/>
                <p:nvPr/>
              </p:nvPicPr>
              <p:blipFill>
                <a:blip r:embed="rId337"/>
                <a:stretch>
                  <a:fillRect/>
                </a:stretch>
              </p:blipFill>
              <p:spPr>
                <a:xfrm>
                  <a:off x="9417240" y="5960850"/>
                  <a:ext cx="82080" cy="2628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330" name="Ink 329">
                  <a:extLst>
                    <a:ext uri="{FF2B5EF4-FFF2-40B4-BE49-F238E27FC236}">
                      <a16:creationId xmlns:a16="http://schemas.microsoft.com/office/drawing/2014/main" id="{5B2B713E-787B-4060-B245-FD74AD9B9A5C}"/>
                    </a:ext>
                  </a:extLst>
                </p14:cNvPr>
                <p14:cNvContentPartPr/>
                <p14:nvPr/>
              </p14:nvContentPartPr>
              <p14:xfrm>
                <a:off x="9432360" y="5937450"/>
                <a:ext cx="67680" cy="5400"/>
              </p14:xfrm>
            </p:contentPart>
          </mc:Choice>
          <mc:Fallback xmlns="">
            <p:pic>
              <p:nvPicPr>
                <p:cNvPr id="330" name="Ink 329">
                  <a:extLst>
                    <a:ext uri="{FF2B5EF4-FFF2-40B4-BE49-F238E27FC236}">
                      <a16:creationId xmlns:a16="http://schemas.microsoft.com/office/drawing/2014/main" id="{5B2B713E-787B-4060-B245-FD74AD9B9A5C}"/>
                    </a:ext>
                  </a:extLst>
                </p:cNvPr>
                <p:cNvPicPr/>
                <p:nvPr/>
              </p:nvPicPr>
              <p:blipFill>
                <a:blip r:embed="rId339"/>
                <a:stretch>
                  <a:fillRect/>
                </a:stretch>
              </p:blipFill>
              <p:spPr>
                <a:xfrm>
                  <a:off x="9423720" y="5928810"/>
                  <a:ext cx="8532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331" name="Ink 330">
                  <a:extLst>
                    <a:ext uri="{FF2B5EF4-FFF2-40B4-BE49-F238E27FC236}">
                      <a16:creationId xmlns:a16="http://schemas.microsoft.com/office/drawing/2014/main" id="{044B0F6F-73AE-4516-BB9D-D272EB6F4137}"/>
                    </a:ext>
                  </a:extLst>
                </p14:cNvPr>
                <p14:cNvContentPartPr/>
                <p14:nvPr/>
              </p14:nvContentPartPr>
              <p14:xfrm>
                <a:off x="9653400" y="5855370"/>
                <a:ext cx="127080" cy="99360"/>
              </p14:xfrm>
            </p:contentPart>
          </mc:Choice>
          <mc:Fallback xmlns="">
            <p:pic>
              <p:nvPicPr>
                <p:cNvPr id="331" name="Ink 330">
                  <a:extLst>
                    <a:ext uri="{FF2B5EF4-FFF2-40B4-BE49-F238E27FC236}">
                      <a16:creationId xmlns:a16="http://schemas.microsoft.com/office/drawing/2014/main" id="{044B0F6F-73AE-4516-BB9D-D272EB6F4137}"/>
                    </a:ext>
                  </a:extLst>
                </p:cNvPr>
                <p:cNvPicPr/>
                <p:nvPr/>
              </p:nvPicPr>
              <p:blipFill>
                <a:blip r:embed="rId341"/>
                <a:stretch>
                  <a:fillRect/>
                </a:stretch>
              </p:blipFill>
              <p:spPr>
                <a:xfrm>
                  <a:off x="9644400" y="5846370"/>
                  <a:ext cx="144720" cy="117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332" name="Ink 331">
                  <a:extLst>
                    <a:ext uri="{FF2B5EF4-FFF2-40B4-BE49-F238E27FC236}">
                      <a16:creationId xmlns:a16="http://schemas.microsoft.com/office/drawing/2014/main" id="{B7D1EA36-5D9B-44E3-B245-3575DE9579BD}"/>
                    </a:ext>
                  </a:extLst>
                </p14:cNvPr>
                <p14:cNvContentPartPr/>
                <p14:nvPr/>
              </p14:nvContentPartPr>
              <p14:xfrm>
                <a:off x="9896400" y="5841330"/>
                <a:ext cx="117360" cy="110880"/>
              </p14:xfrm>
            </p:contentPart>
          </mc:Choice>
          <mc:Fallback xmlns="">
            <p:pic>
              <p:nvPicPr>
                <p:cNvPr id="332" name="Ink 331">
                  <a:extLst>
                    <a:ext uri="{FF2B5EF4-FFF2-40B4-BE49-F238E27FC236}">
                      <a16:creationId xmlns:a16="http://schemas.microsoft.com/office/drawing/2014/main" id="{B7D1EA36-5D9B-44E3-B245-3575DE9579BD}"/>
                    </a:ext>
                  </a:extLst>
                </p:cNvPr>
                <p:cNvPicPr/>
                <p:nvPr/>
              </p:nvPicPr>
              <p:blipFill>
                <a:blip r:embed="rId343"/>
                <a:stretch>
                  <a:fillRect/>
                </a:stretch>
              </p:blipFill>
              <p:spPr>
                <a:xfrm>
                  <a:off x="9887760" y="5832690"/>
                  <a:ext cx="135000" cy="128520"/>
                </a:xfrm>
                <a:prstGeom prst="rect">
                  <a:avLst/>
                </a:prstGeom>
              </p:spPr>
            </p:pic>
          </mc:Fallback>
        </mc:AlternateContent>
      </p:grpSp>
      <p:grpSp>
        <p:nvGrpSpPr>
          <p:cNvPr id="7214" name="Group 7213">
            <a:extLst>
              <a:ext uri="{FF2B5EF4-FFF2-40B4-BE49-F238E27FC236}">
                <a16:creationId xmlns:a16="http://schemas.microsoft.com/office/drawing/2014/main" id="{6E0A314F-14E9-446F-8D36-940DF670D937}"/>
              </a:ext>
            </a:extLst>
          </p:cNvPr>
          <p:cNvGrpSpPr/>
          <p:nvPr/>
        </p:nvGrpSpPr>
        <p:grpSpPr>
          <a:xfrm>
            <a:off x="1220940" y="5664660"/>
            <a:ext cx="2938320" cy="391680"/>
            <a:chOff x="1220940" y="5664660"/>
            <a:chExt cx="2938320" cy="391680"/>
          </a:xfrm>
        </p:grpSpPr>
        <mc:AlternateContent xmlns:mc="http://schemas.openxmlformats.org/markup-compatibility/2006" xmlns:p14="http://schemas.microsoft.com/office/powerpoint/2010/main">
          <mc:Choice Requires="p14">
            <p:contentPart p14:bwMode="auto" r:id="rId344">
              <p14:nvContentPartPr>
                <p14:cNvPr id="45" name="Ink 44">
                  <a:extLst>
                    <a:ext uri="{FF2B5EF4-FFF2-40B4-BE49-F238E27FC236}">
                      <a16:creationId xmlns:a16="http://schemas.microsoft.com/office/drawing/2014/main" id="{A9A91655-1C7A-4755-ADC4-FE238353D481}"/>
                    </a:ext>
                  </a:extLst>
                </p14:cNvPr>
                <p14:cNvContentPartPr/>
                <p14:nvPr/>
              </p14:nvContentPartPr>
              <p14:xfrm>
                <a:off x="1220940" y="5690580"/>
                <a:ext cx="86400" cy="174600"/>
              </p14:xfrm>
            </p:contentPart>
          </mc:Choice>
          <mc:Fallback xmlns="">
            <p:pic>
              <p:nvPicPr>
                <p:cNvPr id="45" name="Ink 44">
                  <a:extLst>
                    <a:ext uri="{FF2B5EF4-FFF2-40B4-BE49-F238E27FC236}">
                      <a16:creationId xmlns:a16="http://schemas.microsoft.com/office/drawing/2014/main" id="{A9A91655-1C7A-4755-ADC4-FE238353D481}"/>
                    </a:ext>
                  </a:extLst>
                </p:cNvPr>
                <p:cNvPicPr/>
                <p:nvPr/>
              </p:nvPicPr>
              <p:blipFill>
                <a:blip r:embed="rId345"/>
                <a:stretch>
                  <a:fillRect/>
                </a:stretch>
              </p:blipFill>
              <p:spPr>
                <a:xfrm>
                  <a:off x="1211940" y="5681580"/>
                  <a:ext cx="10404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46" name="Ink 45">
                  <a:extLst>
                    <a:ext uri="{FF2B5EF4-FFF2-40B4-BE49-F238E27FC236}">
                      <a16:creationId xmlns:a16="http://schemas.microsoft.com/office/drawing/2014/main" id="{CAB78C38-9300-47DE-A020-6EEF6956F615}"/>
                    </a:ext>
                  </a:extLst>
                </p14:cNvPr>
                <p14:cNvContentPartPr/>
                <p14:nvPr/>
              </p14:nvContentPartPr>
              <p14:xfrm>
                <a:off x="1235340" y="5807220"/>
                <a:ext cx="51840" cy="6840"/>
              </p14:xfrm>
            </p:contentPart>
          </mc:Choice>
          <mc:Fallback xmlns="">
            <p:pic>
              <p:nvPicPr>
                <p:cNvPr id="46" name="Ink 45">
                  <a:extLst>
                    <a:ext uri="{FF2B5EF4-FFF2-40B4-BE49-F238E27FC236}">
                      <a16:creationId xmlns:a16="http://schemas.microsoft.com/office/drawing/2014/main" id="{CAB78C38-9300-47DE-A020-6EEF6956F615}"/>
                    </a:ext>
                  </a:extLst>
                </p:cNvPr>
                <p:cNvPicPr/>
                <p:nvPr/>
              </p:nvPicPr>
              <p:blipFill>
                <a:blip r:embed="rId347"/>
                <a:stretch>
                  <a:fillRect/>
                </a:stretch>
              </p:blipFill>
              <p:spPr>
                <a:xfrm>
                  <a:off x="1226340" y="5798220"/>
                  <a:ext cx="6948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47" name="Ink 46">
                  <a:extLst>
                    <a:ext uri="{FF2B5EF4-FFF2-40B4-BE49-F238E27FC236}">
                      <a16:creationId xmlns:a16="http://schemas.microsoft.com/office/drawing/2014/main" id="{89A71CE7-C487-4E9B-A8E8-5EE2155042BE}"/>
                    </a:ext>
                  </a:extLst>
                </p14:cNvPr>
                <p14:cNvContentPartPr/>
                <p14:nvPr/>
              </p14:nvContentPartPr>
              <p14:xfrm>
                <a:off x="1356300" y="5712900"/>
                <a:ext cx="114840" cy="119160"/>
              </p14:xfrm>
            </p:contentPart>
          </mc:Choice>
          <mc:Fallback xmlns="">
            <p:pic>
              <p:nvPicPr>
                <p:cNvPr id="47" name="Ink 46">
                  <a:extLst>
                    <a:ext uri="{FF2B5EF4-FFF2-40B4-BE49-F238E27FC236}">
                      <a16:creationId xmlns:a16="http://schemas.microsoft.com/office/drawing/2014/main" id="{89A71CE7-C487-4E9B-A8E8-5EE2155042BE}"/>
                    </a:ext>
                  </a:extLst>
                </p:cNvPr>
                <p:cNvPicPr/>
                <p:nvPr/>
              </p:nvPicPr>
              <p:blipFill>
                <a:blip r:embed="rId349"/>
                <a:stretch>
                  <a:fillRect/>
                </a:stretch>
              </p:blipFill>
              <p:spPr>
                <a:xfrm>
                  <a:off x="1347300" y="5704260"/>
                  <a:ext cx="13248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49" name="Ink 48">
                  <a:extLst>
                    <a:ext uri="{FF2B5EF4-FFF2-40B4-BE49-F238E27FC236}">
                      <a16:creationId xmlns:a16="http://schemas.microsoft.com/office/drawing/2014/main" id="{FA185F37-3C65-469F-B1EE-86D881AB7126}"/>
                    </a:ext>
                  </a:extLst>
                </p14:cNvPr>
                <p14:cNvContentPartPr/>
                <p14:nvPr/>
              </p14:nvContentPartPr>
              <p14:xfrm>
                <a:off x="1571220" y="5708940"/>
                <a:ext cx="93240" cy="135720"/>
              </p14:xfrm>
            </p:contentPart>
          </mc:Choice>
          <mc:Fallback xmlns="">
            <p:pic>
              <p:nvPicPr>
                <p:cNvPr id="49" name="Ink 48">
                  <a:extLst>
                    <a:ext uri="{FF2B5EF4-FFF2-40B4-BE49-F238E27FC236}">
                      <a16:creationId xmlns:a16="http://schemas.microsoft.com/office/drawing/2014/main" id="{FA185F37-3C65-469F-B1EE-86D881AB7126}"/>
                    </a:ext>
                  </a:extLst>
                </p:cNvPr>
                <p:cNvPicPr/>
                <p:nvPr/>
              </p:nvPicPr>
              <p:blipFill>
                <a:blip r:embed="rId351"/>
                <a:stretch>
                  <a:fillRect/>
                </a:stretch>
              </p:blipFill>
              <p:spPr>
                <a:xfrm>
                  <a:off x="1562580" y="5700300"/>
                  <a:ext cx="1108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50" name="Ink 49">
                  <a:extLst>
                    <a:ext uri="{FF2B5EF4-FFF2-40B4-BE49-F238E27FC236}">
                      <a16:creationId xmlns:a16="http://schemas.microsoft.com/office/drawing/2014/main" id="{629550AF-94B8-4F2D-BBF0-ACCC204EAAF9}"/>
                    </a:ext>
                  </a:extLst>
                </p14:cNvPr>
                <p14:cNvContentPartPr/>
                <p14:nvPr/>
              </p14:nvContentPartPr>
              <p14:xfrm>
                <a:off x="1717740" y="5773380"/>
                <a:ext cx="14400" cy="71280"/>
              </p14:xfrm>
            </p:contentPart>
          </mc:Choice>
          <mc:Fallback xmlns="">
            <p:pic>
              <p:nvPicPr>
                <p:cNvPr id="50" name="Ink 49">
                  <a:extLst>
                    <a:ext uri="{FF2B5EF4-FFF2-40B4-BE49-F238E27FC236}">
                      <a16:creationId xmlns:a16="http://schemas.microsoft.com/office/drawing/2014/main" id="{629550AF-94B8-4F2D-BBF0-ACCC204EAAF9}"/>
                    </a:ext>
                  </a:extLst>
                </p:cNvPr>
                <p:cNvPicPr/>
                <p:nvPr/>
              </p:nvPicPr>
              <p:blipFill>
                <a:blip r:embed="rId353"/>
                <a:stretch>
                  <a:fillRect/>
                </a:stretch>
              </p:blipFill>
              <p:spPr>
                <a:xfrm>
                  <a:off x="1708740" y="5764740"/>
                  <a:ext cx="3204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51" name="Ink 50">
                  <a:extLst>
                    <a:ext uri="{FF2B5EF4-FFF2-40B4-BE49-F238E27FC236}">
                      <a16:creationId xmlns:a16="http://schemas.microsoft.com/office/drawing/2014/main" id="{BFA252B9-7530-4D10-8B9F-76CCFF2D1BD1}"/>
                    </a:ext>
                  </a:extLst>
                </p14:cNvPr>
                <p14:cNvContentPartPr/>
                <p14:nvPr/>
              </p14:nvContentPartPr>
              <p14:xfrm>
                <a:off x="1710540" y="5715060"/>
                <a:ext cx="360" cy="20520"/>
              </p14:xfrm>
            </p:contentPart>
          </mc:Choice>
          <mc:Fallback xmlns="">
            <p:pic>
              <p:nvPicPr>
                <p:cNvPr id="51" name="Ink 50">
                  <a:extLst>
                    <a:ext uri="{FF2B5EF4-FFF2-40B4-BE49-F238E27FC236}">
                      <a16:creationId xmlns:a16="http://schemas.microsoft.com/office/drawing/2014/main" id="{BFA252B9-7530-4D10-8B9F-76CCFF2D1BD1}"/>
                    </a:ext>
                  </a:extLst>
                </p:cNvPr>
                <p:cNvPicPr/>
                <p:nvPr/>
              </p:nvPicPr>
              <p:blipFill>
                <a:blip r:embed="rId355"/>
                <a:stretch>
                  <a:fillRect/>
                </a:stretch>
              </p:blipFill>
              <p:spPr>
                <a:xfrm>
                  <a:off x="1701900" y="5706060"/>
                  <a:ext cx="180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54" name="Ink 53">
                  <a:extLst>
                    <a:ext uri="{FF2B5EF4-FFF2-40B4-BE49-F238E27FC236}">
                      <a16:creationId xmlns:a16="http://schemas.microsoft.com/office/drawing/2014/main" id="{74F05E34-4AF4-4A53-934C-C9E1F52E32F8}"/>
                    </a:ext>
                  </a:extLst>
                </p14:cNvPr>
                <p14:cNvContentPartPr/>
                <p14:nvPr/>
              </p14:nvContentPartPr>
              <p14:xfrm>
                <a:off x="1777860" y="5686980"/>
                <a:ext cx="92880" cy="150840"/>
              </p14:xfrm>
            </p:contentPart>
          </mc:Choice>
          <mc:Fallback xmlns="">
            <p:pic>
              <p:nvPicPr>
                <p:cNvPr id="54" name="Ink 53">
                  <a:extLst>
                    <a:ext uri="{FF2B5EF4-FFF2-40B4-BE49-F238E27FC236}">
                      <a16:creationId xmlns:a16="http://schemas.microsoft.com/office/drawing/2014/main" id="{74F05E34-4AF4-4A53-934C-C9E1F52E32F8}"/>
                    </a:ext>
                  </a:extLst>
                </p:cNvPr>
                <p:cNvPicPr/>
                <p:nvPr/>
              </p:nvPicPr>
              <p:blipFill>
                <a:blip r:embed="rId357"/>
                <a:stretch>
                  <a:fillRect/>
                </a:stretch>
              </p:blipFill>
              <p:spPr>
                <a:xfrm>
                  <a:off x="1768860" y="5677980"/>
                  <a:ext cx="1105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55" name="Ink 54">
                  <a:extLst>
                    <a:ext uri="{FF2B5EF4-FFF2-40B4-BE49-F238E27FC236}">
                      <a16:creationId xmlns:a16="http://schemas.microsoft.com/office/drawing/2014/main" id="{9BF2AAFB-7425-426F-BF36-05C89FACD62C}"/>
                    </a:ext>
                  </a:extLst>
                </p14:cNvPr>
                <p14:cNvContentPartPr/>
                <p14:nvPr/>
              </p14:nvContentPartPr>
              <p14:xfrm>
                <a:off x="1884420" y="5762580"/>
                <a:ext cx="75240" cy="69480"/>
              </p14:xfrm>
            </p:contentPart>
          </mc:Choice>
          <mc:Fallback xmlns="">
            <p:pic>
              <p:nvPicPr>
                <p:cNvPr id="55" name="Ink 54">
                  <a:extLst>
                    <a:ext uri="{FF2B5EF4-FFF2-40B4-BE49-F238E27FC236}">
                      <a16:creationId xmlns:a16="http://schemas.microsoft.com/office/drawing/2014/main" id="{9BF2AAFB-7425-426F-BF36-05C89FACD62C}"/>
                    </a:ext>
                  </a:extLst>
                </p:cNvPr>
                <p:cNvPicPr/>
                <p:nvPr/>
              </p:nvPicPr>
              <p:blipFill>
                <a:blip r:embed="rId359"/>
                <a:stretch>
                  <a:fillRect/>
                </a:stretch>
              </p:blipFill>
              <p:spPr>
                <a:xfrm>
                  <a:off x="1875780" y="5753580"/>
                  <a:ext cx="9288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360">
              <p14:nvContentPartPr>
                <p14:cNvPr id="56" name="Ink 55">
                  <a:extLst>
                    <a:ext uri="{FF2B5EF4-FFF2-40B4-BE49-F238E27FC236}">
                      <a16:creationId xmlns:a16="http://schemas.microsoft.com/office/drawing/2014/main" id="{47767E0D-9EFB-491B-A85A-D69BF083518F}"/>
                    </a:ext>
                  </a:extLst>
                </p14:cNvPr>
                <p14:cNvContentPartPr/>
                <p14:nvPr/>
              </p14:nvContentPartPr>
              <p14:xfrm>
                <a:off x="1977300" y="5770860"/>
                <a:ext cx="68760" cy="55080"/>
              </p14:xfrm>
            </p:contentPart>
          </mc:Choice>
          <mc:Fallback xmlns="">
            <p:pic>
              <p:nvPicPr>
                <p:cNvPr id="56" name="Ink 55">
                  <a:extLst>
                    <a:ext uri="{FF2B5EF4-FFF2-40B4-BE49-F238E27FC236}">
                      <a16:creationId xmlns:a16="http://schemas.microsoft.com/office/drawing/2014/main" id="{47767E0D-9EFB-491B-A85A-D69BF083518F}"/>
                    </a:ext>
                  </a:extLst>
                </p:cNvPr>
                <p:cNvPicPr/>
                <p:nvPr/>
              </p:nvPicPr>
              <p:blipFill>
                <a:blip r:embed="rId361"/>
                <a:stretch>
                  <a:fillRect/>
                </a:stretch>
              </p:blipFill>
              <p:spPr>
                <a:xfrm>
                  <a:off x="1968660" y="5761860"/>
                  <a:ext cx="8640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362">
              <p14:nvContentPartPr>
                <p14:cNvPr id="58" name="Ink 57">
                  <a:extLst>
                    <a:ext uri="{FF2B5EF4-FFF2-40B4-BE49-F238E27FC236}">
                      <a16:creationId xmlns:a16="http://schemas.microsoft.com/office/drawing/2014/main" id="{E42F138A-F23A-40B6-92B8-5FC62F670494}"/>
                    </a:ext>
                  </a:extLst>
                </p14:cNvPr>
                <p14:cNvContentPartPr/>
                <p14:nvPr/>
              </p14:nvContentPartPr>
              <p14:xfrm>
                <a:off x="2088900" y="5686980"/>
                <a:ext cx="42480" cy="178560"/>
              </p14:xfrm>
            </p:contentPart>
          </mc:Choice>
          <mc:Fallback xmlns="">
            <p:pic>
              <p:nvPicPr>
                <p:cNvPr id="58" name="Ink 57">
                  <a:extLst>
                    <a:ext uri="{FF2B5EF4-FFF2-40B4-BE49-F238E27FC236}">
                      <a16:creationId xmlns:a16="http://schemas.microsoft.com/office/drawing/2014/main" id="{E42F138A-F23A-40B6-92B8-5FC62F670494}"/>
                    </a:ext>
                  </a:extLst>
                </p:cNvPr>
                <p:cNvPicPr/>
                <p:nvPr/>
              </p:nvPicPr>
              <p:blipFill>
                <a:blip r:embed="rId363"/>
                <a:stretch>
                  <a:fillRect/>
                </a:stretch>
              </p:blipFill>
              <p:spPr>
                <a:xfrm>
                  <a:off x="2079900" y="5678340"/>
                  <a:ext cx="60120" cy="19620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59" name="Ink 58">
                  <a:extLst>
                    <a:ext uri="{FF2B5EF4-FFF2-40B4-BE49-F238E27FC236}">
                      <a16:creationId xmlns:a16="http://schemas.microsoft.com/office/drawing/2014/main" id="{54FD8682-0A7B-433F-9954-2D26846C29CE}"/>
                    </a:ext>
                  </a:extLst>
                </p14:cNvPr>
                <p14:cNvContentPartPr/>
                <p14:nvPr/>
              </p14:nvContentPartPr>
              <p14:xfrm>
                <a:off x="2181780" y="5702820"/>
                <a:ext cx="54720" cy="128880"/>
              </p14:xfrm>
            </p:contentPart>
          </mc:Choice>
          <mc:Fallback xmlns="">
            <p:pic>
              <p:nvPicPr>
                <p:cNvPr id="59" name="Ink 58">
                  <a:extLst>
                    <a:ext uri="{FF2B5EF4-FFF2-40B4-BE49-F238E27FC236}">
                      <a16:creationId xmlns:a16="http://schemas.microsoft.com/office/drawing/2014/main" id="{54FD8682-0A7B-433F-9954-2D26846C29CE}"/>
                    </a:ext>
                  </a:extLst>
                </p:cNvPr>
                <p:cNvPicPr/>
                <p:nvPr/>
              </p:nvPicPr>
              <p:blipFill>
                <a:blip r:embed="rId365"/>
                <a:stretch>
                  <a:fillRect/>
                </a:stretch>
              </p:blipFill>
              <p:spPr>
                <a:xfrm>
                  <a:off x="2172780" y="5693820"/>
                  <a:ext cx="72360" cy="14652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60" name="Ink 59">
                  <a:extLst>
                    <a:ext uri="{FF2B5EF4-FFF2-40B4-BE49-F238E27FC236}">
                      <a16:creationId xmlns:a16="http://schemas.microsoft.com/office/drawing/2014/main" id="{4E65ECC0-6CF1-46BA-9AA3-65829D533A6A}"/>
                    </a:ext>
                  </a:extLst>
                </p14:cNvPr>
                <p14:cNvContentPartPr/>
                <p14:nvPr/>
              </p14:nvContentPartPr>
              <p14:xfrm>
                <a:off x="2263140" y="5770860"/>
                <a:ext cx="83520" cy="44640"/>
              </p14:xfrm>
            </p:contentPart>
          </mc:Choice>
          <mc:Fallback xmlns="">
            <p:pic>
              <p:nvPicPr>
                <p:cNvPr id="60" name="Ink 59">
                  <a:extLst>
                    <a:ext uri="{FF2B5EF4-FFF2-40B4-BE49-F238E27FC236}">
                      <a16:creationId xmlns:a16="http://schemas.microsoft.com/office/drawing/2014/main" id="{4E65ECC0-6CF1-46BA-9AA3-65829D533A6A}"/>
                    </a:ext>
                  </a:extLst>
                </p:cNvPr>
                <p:cNvPicPr/>
                <p:nvPr/>
              </p:nvPicPr>
              <p:blipFill>
                <a:blip r:embed="rId367"/>
                <a:stretch>
                  <a:fillRect/>
                </a:stretch>
              </p:blipFill>
              <p:spPr>
                <a:xfrm>
                  <a:off x="2254140" y="5761860"/>
                  <a:ext cx="101160" cy="6228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61" name="Ink 60">
                  <a:extLst>
                    <a:ext uri="{FF2B5EF4-FFF2-40B4-BE49-F238E27FC236}">
                      <a16:creationId xmlns:a16="http://schemas.microsoft.com/office/drawing/2014/main" id="{9D98BD93-21BD-4A25-85B5-EFC76F86FA7C}"/>
                    </a:ext>
                  </a:extLst>
                </p14:cNvPr>
                <p14:cNvContentPartPr/>
                <p14:nvPr/>
              </p14:nvContentPartPr>
              <p14:xfrm>
                <a:off x="2353140" y="5683020"/>
                <a:ext cx="20160" cy="119160"/>
              </p14:xfrm>
            </p:contentPart>
          </mc:Choice>
          <mc:Fallback xmlns="">
            <p:pic>
              <p:nvPicPr>
                <p:cNvPr id="61" name="Ink 60">
                  <a:extLst>
                    <a:ext uri="{FF2B5EF4-FFF2-40B4-BE49-F238E27FC236}">
                      <a16:creationId xmlns:a16="http://schemas.microsoft.com/office/drawing/2014/main" id="{9D98BD93-21BD-4A25-85B5-EFC76F86FA7C}"/>
                    </a:ext>
                  </a:extLst>
                </p:cNvPr>
                <p:cNvPicPr/>
                <p:nvPr/>
              </p:nvPicPr>
              <p:blipFill>
                <a:blip r:embed="rId369"/>
                <a:stretch>
                  <a:fillRect/>
                </a:stretch>
              </p:blipFill>
              <p:spPr>
                <a:xfrm>
                  <a:off x="2344500" y="5674020"/>
                  <a:ext cx="3780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370">
              <p14:nvContentPartPr>
                <p14:cNvPr id="62" name="Ink 61">
                  <a:extLst>
                    <a:ext uri="{FF2B5EF4-FFF2-40B4-BE49-F238E27FC236}">
                      <a16:creationId xmlns:a16="http://schemas.microsoft.com/office/drawing/2014/main" id="{20B8DEE1-B08B-45AD-AD65-715DAB85CE10}"/>
                    </a:ext>
                  </a:extLst>
                </p14:cNvPr>
                <p14:cNvContentPartPr/>
                <p14:nvPr/>
              </p14:nvContentPartPr>
              <p14:xfrm>
                <a:off x="2395980" y="5740620"/>
                <a:ext cx="46080" cy="81000"/>
              </p14:xfrm>
            </p:contentPart>
          </mc:Choice>
          <mc:Fallback xmlns="">
            <p:pic>
              <p:nvPicPr>
                <p:cNvPr id="62" name="Ink 61">
                  <a:extLst>
                    <a:ext uri="{FF2B5EF4-FFF2-40B4-BE49-F238E27FC236}">
                      <a16:creationId xmlns:a16="http://schemas.microsoft.com/office/drawing/2014/main" id="{20B8DEE1-B08B-45AD-AD65-715DAB85CE10}"/>
                    </a:ext>
                  </a:extLst>
                </p:cNvPr>
                <p:cNvPicPr/>
                <p:nvPr/>
              </p:nvPicPr>
              <p:blipFill>
                <a:blip r:embed="rId371"/>
                <a:stretch>
                  <a:fillRect/>
                </a:stretch>
              </p:blipFill>
              <p:spPr>
                <a:xfrm>
                  <a:off x="2387340" y="5731980"/>
                  <a:ext cx="6372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72">
              <p14:nvContentPartPr>
                <p14:cNvPr id="63" name="Ink 62">
                  <a:extLst>
                    <a:ext uri="{FF2B5EF4-FFF2-40B4-BE49-F238E27FC236}">
                      <a16:creationId xmlns:a16="http://schemas.microsoft.com/office/drawing/2014/main" id="{4A903300-3A4F-4E6D-9748-E1B5FB0DC8E2}"/>
                    </a:ext>
                  </a:extLst>
                </p14:cNvPr>
                <p14:cNvContentPartPr/>
                <p14:nvPr/>
              </p14:nvContentPartPr>
              <p14:xfrm>
                <a:off x="2455740" y="5759340"/>
                <a:ext cx="65160" cy="58680"/>
              </p14:xfrm>
            </p:contentPart>
          </mc:Choice>
          <mc:Fallback xmlns="">
            <p:pic>
              <p:nvPicPr>
                <p:cNvPr id="63" name="Ink 62">
                  <a:extLst>
                    <a:ext uri="{FF2B5EF4-FFF2-40B4-BE49-F238E27FC236}">
                      <a16:creationId xmlns:a16="http://schemas.microsoft.com/office/drawing/2014/main" id="{4A903300-3A4F-4E6D-9748-E1B5FB0DC8E2}"/>
                    </a:ext>
                  </a:extLst>
                </p:cNvPr>
                <p:cNvPicPr/>
                <p:nvPr/>
              </p:nvPicPr>
              <p:blipFill>
                <a:blip r:embed="rId373"/>
                <a:stretch>
                  <a:fillRect/>
                </a:stretch>
              </p:blipFill>
              <p:spPr>
                <a:xfrm>
                  <a:off x="2447100" y="5750340"/>
                  <a:ext cx="828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7169" name="Ink 7168">
                  <a:extLst>
                    <a:ext uri="{FF2B5EF4-FFF2-40B4-BE49-F238E27FC236}">
                      <a16:creationId xmlns:a16="http://schemas.microsoft.com/office/drawing/2014/main" id="{FB669F2D-57EF-4A86-B059-FC6E78E710EF}"/>
                    </a:ext>
                  </a:extLst>
                </p14:cNvPr>
                <p14:cNvContentPartPr/>
                <p14:nvPr/>
              </p14:nvContentPartPr>
              <p14:xfrm>
                <a:off x="2474100" y="5664660"/>
                <a:ext cx="79200" cy="212040"/>
              </p14:xfrm>
            </p:contentPart>
          </mc:Choice>
          <mc:Fallback xmlns="">
            <p:pic>
              <p:nvPicPr>
                <p:cNvPr id="7169" name="Ink 7168">
                  <a:extLst>
                    <a:ext uri="{FF2B5EF4-FFF2-40B4-BE49-F238E27FC236}">
                      <a16:creationId xmlns:a16="http://schemas.microsoft.com/office/drawing/2014/main" id="{FB669F2D-57EF-4A86-B059-FC6E78E710EF}"/>
                    </a:ext>
                  </a:extLst>
                </p:cNvPr>
                <p:cNvPicPr/>
                <p:nvPr/>
              </p:nvPicPr>
              <p:blipFill>
                <a:blip r:embed="rId375"/>
                <a:stretch>
                  <a:fillRect/>
                </a:stretch>
              </p:blipFill>
              <p:spPr>
                <a:xfrm>
                  <a:off x="2465460" y="5656020"/>
                  <a:ext cx="96840" cy="229680"/>
                </a:xfrm>
                <a:prstGeom prst="rect">
                  <a:avLst/>
                </a:prstGeom>
              </p:spPr>
            </p:pic>
          </mc:Fallback>
        </mc:AlternateContent>
        <mc:AlternateContent xmlns:mc="http://schemas.openxmlformats.org/markup-compatibility/2006" xmlns:p14="http://schemas.microsoft.com/office/powerpoint/2010/main">
          <mc:Choice Requires="p14">
            <p:contentPart p14:bwMode="auto" r:id="rId376">
              <p14:nvContentPartPr>
                <p14:cNvPr id="7171" name="Ink 7170">
                  <a:extLst>
                    <a:ext uri="{FF2B5EF4-FFF2-40B4-BE49-F238E27FC236}">
                      <a16:creationId xmlns:a16="http://schemas.microsoft.com/office/drawing/2014/main" id="{599F1C62-90ED-4C56-8833-E086DE10CAF4}"/>
                    </a:ext>
                  </a:extLst>
                </p14:cNvPr>
                <p14:cNvContentPartPr/>
                <p14:nvPr/>
              </p14:nvContentPartPr>
              <p14:xfrm>
                <a:off x="2599380" y="5805420"/>
                <a:ext cx="67680" cy="12960"/>
              </p14:xfrm>
            </p:contentPart>
          </mc:Choice>
          <mc:Fallback xmlns="">
            <p:pic>
              <p:nvPicPr>
                <p:cNvPr id="7171" name="Ink 7170">
                  <a:extLst>
                    <a:ext uri="{FF2B5EF4-FFF2-40B4-BE49-F238E27FC236}">
                      <a16:creationId xmlns:a16="http://schemas.microsoft.com/office/drawing/2014/main" id="{599F1C62-90ED-4C56-8833-E086DE10CAF4}"/>
                    </a:ext>
                  </a:extLst>
                </p:cNvPr>
                <p:cNvPicPr/>
                <p:nvPr/>
              </p:nvPicPr>
              <p:blipFill>
                <a:blip r:embed="rId377"/>
                <a:stretch>
                  <a:fillRect/>
                </a:stretch>
              </p:blipFill>
              <p:spPr>
                <a:xfrm>
                  <a:off x="2590380" y="5796780"/>
                  <a:ext cx="8532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7172" name="Ink 7171">
                  <a:extLst>
                    <a:ext uri="{FF2B5EF4-FFF2-40B4-BE49-F238E27FC236}">
                      <a16:creationId xmlns:a16="http://schemas.microsoft.com/office/drawing/2014/main" id="{B2111369-F914-4319-81BC-35D46DBAE6B3}"/>
                    </a:ext>
                  </a:extLst>
                </p14:cNvPr>
                <p14:cNvContentPartPr/>
                <p14:nvPr/>
              </p14:nvContentPartPr>
              <p14:xfrm>
                <a:off x="2613420" y="5770140"/>
                <a:ext cx="67680" cy="3600"/>
              </p14:xfrm>
            </p:contentPart>
          </mc:Choice>
          <mc:Fallback xmlns="">
            <p:pic>
              <p:nvPicPr>
                <p:cNvPr id="7172" name="Ink 7171">
                  <a:extLst>
                    <a:ext uri="{FF2B5EF4-FFF2-40B4-BE49-F238E27FC236}">
                      <a16:creationId xmlns:a16="http://schemas.microsoft.com/office/drawing/2014/main" id="{B2111369-F914-4319-81BC-35D46DBAE6B3}"/>
                    </a:ext>
                  </a:extLst>
                </p:cNvPr>
                <p:cNvPicPr/>
                <p:nvPr/>
              </p:nvPicPr>
              <p:blipFill>
                <a:blip r:embed="rId379"/>
                <a:stretch>
                  <a:fillRect/>
                </a:stretch>
              </p:blipFill>
              <p:spPr>
                <a:xfrm>
                  <a:off x="2604420" y="5761500"/>
                  <a:ext cx="8532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7174" name="Ink 7173">
                  <a:extLst>
                    <a:ext uri="{FF2B5EF4-FFF2-40B4-BE49-F238E27FC236}">
                      <a16:creationId xmlns:a16="http://schemas.microsoft.com/office/drawing/2014/main" id="{92D54CDD-CE4F-400E-9026-E88E1F420C0F}"/>
                    </a:ext>
                  </a:extLst>
                </p14:cNvPr>
                <p14:cNvContentPartPr/>
                <p14:nvPr/>
              </p14:nvContentPartPr>
              <p14:xfrm>
                <a:off x="2773620" y="5692380"/>
                <a:ext cx="111600" cy="142200"/>
              </p14:xfrm>
            </p:contentPart>
          </mc:Choice>
          <mc:Fallback xmlns="">
            <p:pic>
              <p:nvPicPr>
                <p:cNvPr id="7174" name="Ink 7173">
                  <a:extLst>
                    <a:ext uri="{FF2B5EF4-FFF2-40B4-BE49-F238E27FC236}">
                      <a16:creationId xmlns:a16="http://schemas.microsoft.com/office/drawing/2014/main" id="{92D54CDD-CE4F-400E-9026-E88E1F420C0F}"/>
                    </a:ext>
                  </a:extLst>
                </p:cNvPr>
                <p:cNvPicPr/>
                <p:nvPr/>
              </p:nvPicPr>
              <p:blipFill>
                <a:blip r:embed="rId381"/>
                <a:stretch>
                  <a:fillRect/>
                </a:stretch>
              </p:blipFill>
              <p:spPr>
                <a:xfrm>
                  <a:off x="2764980" y="5683380"/>
                  <a:ext cx="12924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382">
              <p14:nvContentPartPr>
                <p14:cNvPr id="7175" name="Ink 7174">
                  <a:extLst>
                    <a:ext uri="{FF2B5EF4-FFF2-40B4-BE49-F238E27FC236}">
                      <a16:creationId xmlns:a16="http://schemas.microsoft.com/office/drawing/2014/main" id="{8785B236-90D3-422B-B741-81D9508EBD9A}"/>
                    </a:ext>
                  </a:extLst>
                </p14:cNvPr>
                <p14:cNvContentPartPr/>
                <p14:nvPr/>
              </p14:nvContentPartPr>
              <p14:xfrm>
                <a:off x="2903580" y="5758980"/>
                <a:ext cx="85680" cy="59760"/>
              </p14:xfrm>
            </p:contentPart>
          </mc:Choice>
          <mc:Fallback xmlns="">
            <p:pic>
              <p:nvPicPr>
                <p:cNvPr id="7175" name="Ink 7174">
                  <a:extLst>
                    <a:ext uri="{FF2B5EF4-FFF2-40B4-BE49-F238E27FC236}">
                      <a16:creationId xmlns:a16="http://schemas.microsoft.com/office/drawing/2014/main" id="{8785B236-90D3-422B-B741-81D9508EBD9A}"/>
                    </a:ext>
                  </a:extLst>
                </p:cNvPr>
                <p:cNvPicPr/>
                <p:nvPr/>
              </p:nvPicPr>
              <p:blipFill>
                <a:blip r:embed="rId383"/>
                <a:stretch>
                  <a:fillRect/>
                </a:stretch>
              </p:blipFill>
              <p:spPr>
                <a:xfrm>
                  <a:off x="2894580" y="5749980"/>
                  <a:ext cx="10332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384">
              <p14:nvContentPartPr>
                <p14:cNvPr id="7176" name="Ink 7175">
                  <a:extLst>
                    <a:ext uri="{FF2B5EF4-FFF2-40B4-BE49-F238E27FC236}">
                      <a16:creationId xmlns:a16="http://schemas.microsoft.com/office/drawing/2014/main" id="{A8CA284A-B0EB-44A8-A31F-33E94EB04B1E}"/>
                    </a:ext>
                  </a:extLst>
                </p14:cNvPr>
                <p14:cNvContentPartPr/>
                <p14:nvPr/>
              </p14:nvContentPartPr>
              <p14:xfrm>
                <a:off x="3009780" y="5747460"/>
                <a:ext cx="72000" cy="71640"/>
              </p14:xfrm>
            </p:contentPart>
          </mc:Choice>
          <mc:Fallback xmlns="">
            <p:pic>
              <p:nvPicPr>
                <p:cNvPr id="7176" name="Ink 7175">
                  <a:extLst>
                    <a:ext uri="{FF2B5EF4-FFF2-40B4-BE49-F238E27FC236}">
                      <a16:creationId xmlns:a16="http://schemas.microsoft.com/office/drawing/2014/main" id="{A8CA284A-B0EB-44A8-A31F-33E94EB04B1E}"/>
                    </a:ext>
                  </a:extLst>
                </p:cNvPr>
                <p:cNvPicPr/>
                <p:nvPr/>
              </p:nvPicPr>
              <p:blipFill>
                <a:blip r:embed="rId385"/>
                <a:stretch>
                  <a:fillRect/>
                </a:stretch>
              </p:blipFill>
              <p:spPr>
                <a:xfrm>
                  <a:off x="3001140" y="5738820"/>
                  <a:ext cx="89640" cy="89280"/>
                </a:xfrm>
                <a:prstGeom prst="rect">
                  <a:avLst/>
                </a:prstGeom>
              </p:spPr>
            </p:pic>
          </mc:Fallback>
        </mc:AlternateContent>
        <mc:AlternateContent xmlns:mc="http://schemas.openxmlformats.org/markup-compatibility/2006" xmlns:p14="http://schemas.microsoft.com/office/powerpoint/2010/main">
          <mc:Choice Requires="p14">
            <p:contentPart p14:bwMode="auto" r:id="rId386">
              <p14:nvContentPartPr>
                <p14:cNvPr id="7177" name="Ink 7176">
                  <a:extLst>
                    <a:ext uri="{FF2B5EF4-FFF2-40B4-BE49-F238E27FC236}">
                      <a16:creationId xmlns:a16="http://schemas.microsoft.com/office/drawing/2014/main" id="{5B90D427-F243-4BA4-8721-65393FC2923F}"/>
                    </a:ext>
                  </a:extLst>
                </p14:cNvPr>
                <p14:cNvContentPartPr/>
                <p14:nvPr/>
              </p14:nvContentPartPr>
              <p14:xfrm>
                <a:off x="2992500" y="5763300"/>
                <a:ext cx="83520" cy="62280"/>
              </p14:xfrm>
            </p:contentPart>
          </mc:Choice>
          <mc:Fallback xmlns="">
            <p:pic>
              <p:nvPicPr>
                <p:cNvPr id="7177" name="Ink 7176">
                  <a:extLst>
                    <a:ext uri="{FF2B5EF4-FFF2-40B4-BE49-F238E27FC236}">
                      <a16:creationId xmlns:a16="http://schemas.microsoft.com/office/drawing/2014/main" id="{5B90D427-F243-4BA4-8721-65393FC2923F}"/>
                    </a:ext>
                  </a:extLst>
                </p:cNvPr>
                <p:cNvPicPr/>
                <p:nvPr/>
              </p:nvPicPr>
              <p:blipFill>
                <a:blip r:embed="rId387"/>
                <a:stretch>
                  <a:fillRect/>
                </a:stretch>
              </p:blipFill>
              <p:spPr>
                <a:xfrm>
                  <a:off x="2983500" y="5754660"/>
                  <a:ext cx="10116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388">
              <p14:nvContentPartPr>
                <p14:cNvPr id="7178" name="Ink 7177">
                  <a:extLst>
                    <a:ext uri="{FF2B5EF4-FFF2-40B4-BE49-F238E27FC236}">
                      <a16:creationId xmlns:a16="http://schemas.microsoft.com/office/drawing/2014/main" id="{CAA1A699-3134-4E33-A499-2627C542141F}"/>
                    </a:ext>
                  </a:extLst>
                </p14:cNvPr>
                <p14:cNvContentPartPr/>
                <p14:nvPr/>
              </p14:nvContentPartPr>
              <p14:xfrm>
                <a:off x="3142260" y="5697060"/>
                <a:ext cx="61200" cy="134640"/>
              </p14:xfrm>
            </p:contentPart>
          </mc:Choice>
          <mc:Fallback xmlns="">
            <p:pic>
              <p:nvPicPr>
                <p:cNvPr id="7178" name="Ink 7177">
                  <a:extLst>
                    <a:ext uri="{FF2B5EF4-FFF2-40B4-BE49-F238E27FC236}">
                      <a16:creationId xmlns:a16="http://schemas.microsoft.com/office/drawing/2014/main" id="{CAA1A699-3134-4E33-A499-2627C542141F}"/>
                    </a:ext>
                  </a:extLst>
                </p:cNvPr>
                <p:cNvPicPr/>
                <p:nvPr/>
              </p:nvPicPr>
              <p:blipFill>
                <a:blip r:embed="rId389"/>
                <a:stretch>
                  <a:fillRect/>
                </a:stretch>
              </p:blipFill>
              <p:spPr>
                <a:xfrm>
                  <a:off x="3133260" y="5688420"/>
                  <a:ext cx="788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90">
              <p14:nvContentPartPr>
                <p14:cNvPr id="7179" name="Ink 7178">
                  <a:extLst>
                    <a:ext uri="{FF2B5EF4-FFF2-40B4-BE49-F238E27FC236}">
                      <a16:creationId xmlns:a16="http://schemas.microsoft.com/office/drawing/2014/main" id="{BE675C19-3565-4E0E-8C0A-E857E337C550}"/>
                    </a:ext>
                  </a:extLst>
                </p14:cNvPr>
                <p14:cNvContentPartPr/>
                <p14:nvPr/>
              </p14:nvContentPartPr>
              <p14:xfrm>
                <a:off x="3204540" y="5766540"/>
                <a:ext cx="51840" cy="56160"/>
              </p14:xfrm>
            </p:contentPart>
          </mc:Choice>
          <mc:Fallback xmlns="">
            <p:pic>
              <p:nvPicPr>
                <p:cNvPr id="7179" name="Ink 7178">
                  <a:extLst>
                    <a:ext uri="{FF2B5EF4-FFF2-40B4-BE49-F238E27FC236}">
                      <a16:creationId xmlns:a16="http://schemas.microsoft.com/office/drawing/2014/main" id="{BE675C19-3565-4E0E-8C0A-E857E337C550}"/>
                    </a:ext>
                  </a:extLst>
                </p:cNvPr>
                <p:cNvPicPr/>
                <p:nvPr/>
              </p:nvPicPr>
              <p:blipFill>
                <a:blip r:embed="rId391"/>
                <a:stretch>
                  <a:fillRect/>
                </a:stretch>
              </p:blipFill>
              <p:spPr>
                <a:xfrm>
                  <a:off x="3195900" y="5757900"/>
                  <a:ext cx="694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392">
              <p14:nvContentPartPr>
                <p14:cNvPr id="7180" name="Ink 7179">
                  <a:extLst>
                    <a:ext uri="{FF2B5EF4-FFF2-40B4-BE49-F238E27FC236}">
                      <a16:creationId xmlns:a16="http://schemas.microsoft.com/office/drawing/2014/main" id="{94FAD197-B569-48F7-96A3-6F2EFCB4F55C}"/>
                    </a:ext>
                  </a:extLst>
                </p14:cNvPr>
                <p14:cNvContentPartPr/>
                <p14:nvPr/>
              </p14:nvContentPartPr>
              <p14:xfrm>
                <a:off x="3280500" y="5776620"/>
                <a:ext cx="66240" cy="46800"/>
              </p14:xfrm>
            </p:contentPart>
          </mc:Choice>
          <mc:Fallback xmlns="">
            <p:pic>
              <p:nvPicPr>
                <p:cNvPr id="7180" name="Ink 7179">
                  <a:extLst>
                    <a:ext uri="{FF2B5EF4-FFF2-40B4-BE49-F238E27FC236}">
                      <a16:creationId xmlns:a16="http://schemas.microsoft.com/office/drawing/2014/main" id="{94FAD197-B569-48F7-96A3-6F2EFCB4F55C}"/>
                    </a:ext>
                  </a:extLst>
                </p:cNvPr>
                <p:cNvPicPr/>
                <p:nvPr/>
              </p:nvPicPr>
              <p:blipFill>
                <a:blip r:embed="rId393"/>
                <a:stretch>
                  <a:fillRect/>
                </a:stretch>
              </p:blipFill>
              <p:spPr>
                <a:xfrm>
                  <a:off x="3271500" y="5767620"/>
                  <a:ext cx="8388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394">
              <p14:nvContentPartPr>
                <p14:cNvPr id="7181" name="Ink 7180">
                  <a:extLst>
                    <a:ext uri="{FF2B5EF4-FFF2-40B4-BE49-F238E27FC236}">
                      <a16:creationId xmlns:a16="http://schemas.microsoft.com/office/drawing/2014/main" id="{99D73C02-1252-487F-AFD6-97133CD7EAFC}"/>
                    </a:ext>
                  </a:extLst>
                </p14:cNvPr>
                <p14:cNvContentPartPr/>
                <p14:nvPr/>
              </p14:nvContentPartPr>
              <p14:xfrm>
                <a:off x="3355740" y="5706780"/>
                <a:ext cx="65520" cy="108000"/>
              </p14:xfrm>
            </p:contentPart>
          </mc:Choice>
          <mc:Fallback xmlns="">
            <p:pic>
              <p:nvPicPr>
                <p:cNvPr id="7181" name="Ink 7180">
                  <a:extLst>
                    <a:ext uri="{FF2B5EF4-FFF2-40B4-BE49-F238E27FC236}">
                      <a16:creationId xmlns:a16="http://schemas.microsoft.com/office/drawing/2014/main" id="{99D73C02-1252-487F-AFD6-97133CD7EAFC}"/>
                    </a:ext>
                  </a:extLst>
                </p:cNvPr>
                <p:cNvPicPr/>
                <p:nvPr/>
              </p:nvPicPr>
              <p:blipFill>
                <a:blip r:embed="rId395"/>
                <a:stretch>
                  <a:fillRect/>
                </a:stretch>
              </p:blipFill>
              <p:spPr>
                <a:xfrm>
                  <a:off x="3347100" y="5697780"/>
                  <a:ext cx="8316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96">
              <p14:nvContentPartPr>
                <p14:cNvPr id="7182" name="Ink 7181">
                  <a:extLst>
                    <a:ext uri="{FF2B5EF4-FFF2-40B4-BE49-F238E27FC236}">
                      <a16:creationId xmlns:a16="http://schemas.microsoft.com/office/drawing/2014/main" id="{1A45B82E-D6F1-41A7-BE20-6CA61C3AA7C0}"/>
                    </a:ext>
                  </a:extLst>
                </p14:cNvPr>
                <p14:cNvContentPartPr/>
                <p14:nvPr/>
              </p14:nvContentPartPr>
              <p14:xfrm>
                <a:off x="3392460" y="5784900"/>
                <a:ext cx="56520" cy="38160"/>
              </p14:xfrm>
            </p:contentPart>
          </mc:Choice>
          <mc:Fallback xmlns="">
            <p:pic>
              <p:nvPicPr>
                <p:cNvPr id="7182" name="Ink 7181">
                  <a:extLst>
                    <a:ext uri="{FF2B5EF4-FFF2-40B4-BE49-F238E27FC236}">
                      <a16:creationId xmlns:a16="http://schemas.microsoft.com/office/drawing/2014/main" id="{1A45B82E-D6F1-41A7-BE20-6CA61C3AA7C0}"/>
                    </a:ext>
                  </a:extLst>
                </p:cNvPr>
                <p:cNvPicPr/>
                <p:nvPr/>
              </p:nvPicPr>
              <p:blipFill>
                <a:blip r:embed="rId397"/>
                <a:stretch>
                  <a:fillRect/>
                </a:stretch>
              </p:blipFill>
              <p:spPr>
                <a:xfrm>
                  <a:off x="3383460" y="5776260"/>
                  <a:ext cx="74160" cy="55800"/>
                </a:xfrm>
                <a:prstGeom prst="rect">
                  <a:avLst/>
                </a:prstGeom>
              </p:spPr>
            </p:pic>
          </mc:Fallback>
        </mc:AlternateContent>
        <mc:AlternateContent xmlns:mc="http://schemas.openxmlformats.org/markup-compatibility/2006" xmlns:p14="http://schemas.microsoft.com/office/powerpoint/2010/main">
          <mc:Choice Requires="p14">
            <p:contentPart p14:bwMode="auto" r:id="rId398">
              <p14:nvContentPartPr>
                <p14:cNvPr id="7183" name="Ink 7182">
                  <a:extLst>
                    <a:ext uri="{FF2B5EF4-FFF2-40B4-BE49-F238E27FC236}">
                      <a16:creationId xmlns:a16="http://schemas.microsoft.com/office/drawing/2014/main" id="{A1C42C21-34F7-49CD-AACE-B9A7AADD643B}"/>
                    </a:ext>
                  </a:extLst>
                </p14:cNvPr>
                <p14:cNvContentPartPr/>
                <p14:nvPr/>
              </p14:nvContentPartPr>
              <p14:xfrm>
                <a:off x="3481020" y="5783460"/>
                <a:ext cx="42120" cy="4320"/>
              </p14:xfrm>
            </p:contentPart>
          </mc:Choice>
          <mc:Fallback xmlns="">
            <p:pic>
              <p:nvPicPr>
                <p:cNvPr id="7183" name="Ink 7182">
                  <a:extLst>
                    <a:ext uri="{FF2B5EF4-FFF2-40B4-BE49-F238E27FC236}">
                      <a16:creationId xmlns:a16="http://schemas.microsoft.com/office/drawing/2014/main" id="{A1C42C21-34F7-49CD-AACE-B9A7AADD643B}"/>
                    </a:ext>
                  </a:extLst>
                </p:cNvPr>
                <p:cNvPicPr/>
                <p:nvPr/>
              </p:nvPicPr>
              <p:blipFill>
                <a:blip r:embed="rId399"/>
                <a:stretch>
                  <a:fillRect/>
                </a:stretch>
              </p:blipFill>
              <p:spPr>
                <a:xfrm>
                  <a:off x="3472380" y="5774460"/>
                  <a:ext cx="59760" cy="21960"/>
                </a:xfrm>
                <a:prstGeom prst="rect">
                  <a:avLst/>
                </a:prstGeom>
              </p:spPr>
            </p:pic>
          </mc:Fallback>
        </mc:AlternateContent>
        <mc:AlternateContent xmlns:mc="http://schemas.openxmlformats.org/markup-compatibility/2006" xmlns:p14="http://schemas.microsoft.com/office/powerpoint/2010/main">
          <mc:Choice Requires="p14">
            <p:contentPart p14:bwMode="auto" r:id="rId400">
              <p14:nvContentPartPr>
                <p14:cNvPr id="7184" name="Ink 7183">
                  <a:extLst>
                    <a:ext uri="{FF2B5EF4-FFF2-40B4-BE49-F238E27FC236}">
                      <a16:creationId xmlns:a16="http://schemas.microsoft.com/office/drawing/2014/main" id="{B36388A7-E096-4456-B35A-BFE046416502}"/>
                    </a:ext>
                  </a:extLst>
                </p14:cNvPr>
                <p14:cNvContentPartPr/>
                <p14:nvPr/>
              </p14:nvContentPartPr>
              <p14:xfrm>
                <a:off x="3578220" y="5720460"/>
                <a:ext cx="110160" cy="113760"/>
              </p14:xfrm>
            </p:contentPart>
          </mc:Choice>
          <mc:Fallback xmlns="">
            <p:pic>
              <p:nvPicPr>
                <p:cNvPr id="7184" name="Ink 7183">
                  <a:extLst>
                    <a:ext uri="{FF2B5EF4-FFF2-40B4-BE49-F238E27FC236}">
                      <a16:creationId xmlns:a16="http://schemas.microsoft.com/office/drawing/2014/main" id="{B36388A7-E096-4456-B35A-BFE046416502}"/>
                    </a:ext>
                  </a:extLst>
                </p:cNvPr>
                <p:cNvPicPr/>
                <p:nvPr/>
              </p:nvPicPr>
              <p:blipFill>
                <a:blip r:embed="rId401"/>
                <a:stretch>
                  <a:fillRect/>
                </a:stretch>
              </p:blipFill>
              <p:spPr>
                <a:xfrm>
                  <a:off x="3569220" y="5711820"/>
                  <a:ext cx="127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402">
              <p14:nvContentPartPr>
                <p14:cNvPr id="7185" name="Ink 7184">
                  <a:extLst>
                    <a:ext uri="{FF2B5EF4-FFF2-40B4-BE49-F238E27FC236}">
                      <a16:creationId xmlns:a16="http://schemas.microsoft.com/office/drawing/2014/main" id="{8D2D9238-C9D7-4AE6-9640-42F8B1D057A9}"/>
                    </a:ext>
                  </a:extLst>
                </p14:cNvPr>
                <p14:cNvContentPartPr/>
                <p14:nvPr/>
              </p14:nvContentPartPr>
              <p14:xfrm>
                <a:off x="3713220" y="5776980"/>
                <a:ext cx="4680" cy="42120"/>
              </p14:xfrm>
            </p:contentPart>
          </mc:Choice>
          <mc:Fallback xmlns="">
            <p:pic>
              <p:nvPicPr>
                <p:cNvPr id="7185" name="Ink 7184">
                  <a:extLst>
                    <a:ext uri="{FF2B5EF4-FFF2-40B4-BE49-F238E27FC236}">
                      <a16:creationId xmlns:a16="http://schemas.microsoft.com/office/drawing/2014/main" id="{8D2D9238-C9D7-4AE6-9640-42F8B1D057A9}"/>
                    </a:ext>
                  </a:extLst>
                </p:cNvPr>
                <p:cNvPicPr/>
                <p:nvPr/>
              </p:nvPicPr>
              <p:blipFill>
                <a:blip r:embed="rId403"/>
                <a:stretch>
                  <a:fillRect/>
                </a:stretch>
              </p:blipFill>
              <p:spPr>
                <a:xfrm>
                  <a:off x="3704220" y="5768340"/>
                  <a:ext cx="2232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404">
              <p14:nvContentPartPr>
                <p14:cNvPr id="7187" name="Ink 7186">
                  <a:extLst>
                    <a:ext uri="{FF2B5EF4-FFF2-40B4-BE49-F238E27FC236}">
                      <a16:creationId xmlns:a16="http://schemas.microsoft.com/office/drawing/2014/main" id="{F5628538-2F5D-46B2-8A38-3DFD9EE7196A}"/>
                    </a:ext>
                  </a:extLst>
                </p14:cNvPr>
                <p14:cNvContentPartPr/>
                <p14:nvPr/>
              </p14:nvContentPartPr>
              <p14:xfrm>
                <a:off x="3706020" y="5711460"/>
                <a:ext cx="11520" cy="17640"/>
              </p14:xfrm>
            </p:contentPart>
          </mc:Choice>
          <mc:Fallback xmlns="">
            <p:pic>
              <p:nvPicPr>
                <p:cNvPr id="7187" name="Ink 7186">
                  <a:extLst>
                    <a:ext uri="{FF2B5EF4-FFF2-40B4-BE49-F238E27FC236}">
                      <a16:creationId xmlns:a16="http://schemas.microsoft.com/office/drawing/2014/main" id="{F5628538-2F5D-46B2-8A38-3DFD9EE7196A}"/>
                    </a:ext>
                  </a:extLst>
                </p:cNvPr>
                <p:cNvPicPr/>
                <p:nvPr/>
              </p:nvPicPr>
              <p:blipFill>
                <a:blip r:embed="rId405"/>
                <a:stretch>
                  <a:fillRect/>
                </a:stretch>
              </p:blipFill>
              <p:spPr>
                <a:xfrm>
                  <a:off x="3697380" y="5702820"/>
                  <a:ext cx="291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406">
              <p14:nvContentPartPr>
                <p14:cNvPr id="7188" name="Ink 7187">
                  <a:extLst>
                    <a:ext uri="{FF2B5EF4-FFF2-40B4-BE49-F238E27FC236}">
                      <a16:creationId xmlns:a16="http://schemas.microsoft.com/office/drawing/2014/main" id="{E378DC89-43C3-4B03-9827-6C8141A4ACE8}"/>
                    </a:ext>
                  </a:extLst>
                </p14:cNvPr>
                <p14:cNvContentPartPr/>
                <p14:nvPr/>
              </p14:nvContentPartPr>
              <p14:xfrm>
                <a:off x="3738420" y="5744580"/>
                <a:ext cx="64440" cy="71280"/>
              </p14:xfrm>
            </p:contentPart>
          </mc:Choice>
          <mc:Fallback xmlns="">
            <p:pic>
              <p:nvPicPr>
                <p:cNvPr id="7188" name="Ink 7187">
                  <a:extLst>
                    <a:ext uri="{FF2B5EF4-FFF2-40B4-BE49-F238E27FC236}">
                      <a16:creationId xmlns:a16="http://schemas.microsoft.com/office/drawing/2014/main" id="{E378DC89-43C3-4B03-9827-6C8141A4ACE8}"/>
                    </a:ext>
                  </a:extLst>
                </p:cNvPr>
                <p:cNvPicPr/>
                <p:nvPr/>
              </p:nvPicPr>
              <p:blipFill>
                <a:blip r:embed="rId407"/>
                <a:stretch>
                  <a:fillRect/>
                </a:stretch>
              </p:blipFill>
              <p:spPr>
                <a:xfrm>
                  <a:off x="3729420" y="5735940"/>
                  <a:ext cx="82080" cy="88920"/>
                </a:xfrm>
                <a:prstGeom prst="rect">
                  <a:avLst/>
                </a:prstGeom>
              </p:spPr>
            </p:pic>
          </mc:Fallback>
        </mc:AlternateContent>
        <mc:AlternateContent xmlns:mc="http://schemas.openxmlformats.org/markup-compatibility/2006" xmlns:p14="http://schemas.microsoft.com/office/powerpoint/2010/main">
          <mc:Choice Requires="p14">
            <p:contentPart p14:bwMode="auto" r:id="rId408">
              <p14:nvContentPartPr>
                <p14:cNvPr id="7189" name="Ink 7188">
                  <a:extLst>
                    <a:ext uri="{FF2B5EF4-FFF2-40B4-BE49-F238E27FC236}">
                      <a16:creationId xmlns:a16="http://schemas.microsoft.com/office/drawing/2014/main" id="{51327B1D-80B8-4E4E-8772-68323170561C}"/>
                    </a:ext>
                  </a:extLst>
                </p14:cNvPr>
                <p14:cNvContentPartPr/>
                <p14:nvPr/>
              </p14:nvContentPartPr>
              <p14:xfrm>
                <a:off x="3848220" y="5678340"/>
                <a:ext cx="72000" cy="140040"/>
              </p14:xfrm>
            </p:contentPart>
          </mc:Choice>
          <mc:Fallback xmlns="">
            <p:pic>
              <p:nvPicPr>
                <p:cNvPr id="7189" name="Ink 7188">
                  <a:extLst>
                    <a:ext uri="{FF2B5EF4-FFF2-40B4-BE49-F238E27FC236}">
                      <a16:creationId xmlns:a16="http://schemas.microsoft.com/office/drawing/2014/main" id="{51327B1D-80B8-4E4E-8772-68323170561C}"/>
                    </a:ext>
                  </a:extLst>
                </p:cNvPr>
                <p:cNvPicPr/>
                <p:nvPr/>
              </p:nvPicPr>
              <p:blipFill>
                <a:blip r:embed="rId409"/>
                <a:stretch>
                  <a:fillRect/>
                </a:stretch>
              </p:blipFill>
              <p:spPr>
                <a:xfrm>
                  <a:off x="3839220" y="5669340"/>
                  <a:ext cx="896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410">
              <p14:nvContentPartPr>
                <p14:cNvPr id="7190" name="Ink 7189">
                  <a:extLst>
                    <a:ext uri="{FF2B5EF4-FFF2-40B4-BE49-F238E27FC236}">
                      <a16:creationId xmlns:a16="http://schemas.microsoft.com/office/drawing/2014/main" id="{18DED502-8FDA-48C0-BCA4-BDDC21934BC2}"/>
                    </a:ext>
                  </a:extLst>
                </p14:cNvPr>
                <p14:cNvContentPartPr/>
                <p14:nvPr/>
              </p14:nvContentPartPr>
              <p14:xfrm>
                <a:off x="3920580" y="5773020"/>
                <a:ext cx="67320" cy="61920"/>
              </p14:xfrm>
            </p:contentPart>
          </mc:Choice>
          <mc:Fallback xmlns="">
            <p:pic>
              <p:nvPicPr>
                <p:cNvPr id="7190" name="Ink 7189">
                  <a:extLst>
                    <a:ext uri="{FF2B5EF4-FFF2-40B4-BE49-F238E27FC236}">
                      <a16:creationId xmlns:a16="http://schemas.microsoft.com/office/drawing/2014/main" id="{18DED502-8FDA-48C0-BCA4-BDDC21934BC2}"/>
                    </a:ext>
                  </a:extLst>
                </p:cNvPr>
                <p:cNvPicPr/>
                <p:nvPr/>
              </p:nvPicPr>
              <p:blipFill>
                <a:blip r:embed="rId411"/>
                <a:stretch>
                  <a:fillRect/>
                </a:stretch>
              </p:blipFill>
              <p:spPr>
                <a:xfrm>
                  <a:off x="3911580" y="5764380"/>
                  <a:ext cx="84960" cy="79560"/>
                </a:xfrm>
                <a:prstGeom prst="rect">
                  <a:avLst/>
                </a:prstGeom>
              </p:spPr>
            </p:pic>
          </mc:Fallback>
        </mc:AlternateContent>
        <mc:AlternateContent xmlns:mc="http://schemas.openxmlformats.org/markup-compatibility/2006" xmlns:p14="http://schemas.microsoft.com/office/powerpoint/2010/main">
          <mc:Choice Requires="p14">
            <p:contentPart p14:bwMode="auto" r:id="rId412">
              <p14:nvContentPartPr>
                <p14:cNvPr id="7191" name="Ink 7190">
                  <a:extLst>
                    <a:ext uri="{FF2B5EF4-FFF2-40B4-BE49-F238E27FC236}">
                      <a16:creationId xmlns:a16="http://schemas.microsoft.com/office/drawing/2014/main" id="{54B67EB4-7DD7-46E4-A054-E5BAD0807588}"/>
                    </a:ext>
                  </a:extLst>
                </p14:cNvPr>
                <p14:cNvContentPartPr/>
                <p14:nvPr/>
              </p14:nvContentPartPr>
              <p14:xfrm>
                <a:off x="3991500" y="5775180"/>
                <a:ext cx="68040" cy="36000"/>
              </p14:xfrm>
            </p:contentPart>
          </mc:Choice>
          <mc:Fallback xmlns="">
            <p:pic>
              <p:nvPicPr>
                <p:cNvPr id="7191" name="Ink 7190">
                  <a:extLst>
                    <a:ext uri="{FF2B5EF4-FFF2-40B4-BE49-F238E27FC236}">
                      <a16:creationId xmlns:a16="http://schemas.microsoft.com/office/drawing/2014/main" id="{54B67EB4-7DD7-46E4-A054-E5BAD0807588}"/>
                    </a:ext>
                  </a:extLst>
                </p:cNvPr>
                <p:cNvPicPr/>
                <p:nvPr/>
              </p:nvPicPr>
              <p:blipFill>
                <a:blip r:embed="rId413"/>
                <a:stretch>
                  <a:fillRect/>
                </a:stretch>
              </p:blipFill>
              <p:spPr>
                <a:xfrm>
                  <a:off x="3982500" y="5766540"/>
                  <a:ext cx="8568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414">
              <p14:nvContentPartPr>
                <p14:cNvPr id="7192" name="Ink 7191">
                  <a:extLst>
                    <a:ext uri="{FF2B5EF4-FFF2-40B4-BE49-F238E27FC236}">
                      <a16:creationId xmlns:a16="http://schemas.microsoft.com/office/drawing/2014/main" id="{DA81BD47-2C72-4DD0-BD77-FFEDBEAA577C}"/>
                    </a:ext>
                  </a:extLst>
                </p14:cNvPr>
                <p14:cNvContentPartPr/>
                <p14:nvPr/>
              </p14:nvContentPartPr>
              <p14:xfrm>
                <a:off x="4070340" y="5703540"/>
                <a:ext cx="67320" cy="101880"/>
              </p14:xfrm>
            </p:contentPart>
          </mc:Choice>
          <mc:Fallback xmlns="">
            <p:pic>
              <p:nvPicPr>
                <p:cNvPr id="7192" name="Ink 7191">
                  <a:extLst>
                    <a:ext uri="{FF2B5EF4-FFF2-40B4-BE49-F238E27FC236}">
                      <a16:creationId xmlns:a16="http://schemas.microsoft.com/office/drawing/2014/main" id="{DA81BD47-2C72-4DD0-BD77-FFEDBEAA577C}"/>
                    </a:ext>
                  </a:extLst>
                </p:cNvPr>
                <p:cNvPicPr/>
                <p:nvPr/>
              </p:nvPicPr>
              <p:blipFill>
                <a:blip r:embed="rId415"/>
                <a:stretch>
                  <a:fillRect/>
                </a:stretch>
              </p:blipFill>
              <p:spPr>
                <a:xfrm>
                  <a:off x="4061340" y="5694540"/>
                  <a:ext cx="8496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416">
              <p14:nvContentPartPr>
                <p14:cNvPr id="7194" name="Ink 7193">
                  <a:extLst>
                    <a:ext uri="{FF2B5EF4-FFF2-40B4-BE49-F238E27FC236}">
                      <a16:creationId xmlns:a16="http://schemas.microsoft.com/office/drawing/2014/main" id="{22B6E956-F91C-4F4E-972F-FBA0318AF00C}"/>
                    </a:ext>
                  </a:extLst>
                </p14:cNvPr>
                <p14:cNvContentPartPr/>
                <p14:nvPr/>
              </p14:nvContentPartPr>
              <p14:xfrm>
                <a:off x="4095540" y="5776980"/>
                <a:ext cx="63720" cy="64080"/>
              </p14:xfrm>
            </p:contentPart>
          </mc:Choice>
          <mc:Fallback xmlns="">
            <p:pic>
              <p:nvPicPr>
                <p:cNvPr id="7194" name="Ink 7193">
                  <a:extLst>
                    <a:ext uri="{FF2B5EF4-FFF2-40B4-BE49-F238E27FC236}">
                      <a16:creationId xmlns:a16="http://schemas.microsoft.com/office/drawing/2014/main" id="{22B6E956-F91C-4F4E-972F-FBA0318AF00C}"/>
                    </a:ext>
                  </a:extLst>
                </p:cNvPr>
                <p:cNvPicPr/>
                <p:nvPr/>
              </p:nvPicPr>
              <p:blipFill>
                <a:blip r:embed="rId417"/>
                <a:stretch>
                  <a:fillRect/>
                </a:stretch>
              </p:blipFill>
              <p:spPr>
                <a:xfrm>
                  <a:off x="4086900" y="5768340"/>
                  <a:ext cx="81360" cy="81720"/>
                </a:xfrm>
                <a:prstGeom prst="rect">
                  <a:avLst/>
                </a:prstGeom>
              </p:spPr>
            </p:pic>
          </mc:Fallback>
        </mc:AlternateContent>
        <mc:AlternateContent xmlns:mc="http://schemas.openxmlformats.org/markup-compatibility/2006" xmlns:p14="http://schemas.microsoft.com/office/powerpoint/2010/main">
          <mc:Choice Requires="p14">
            <p:contentPart p14:bwMode="auto" r:id="rId418">
              <p14:nvContentPartPr>
                <p14:cNvPr id="7197" name="Ink 7196">
                  <a:extLst>
                    <a:ext uri="{FF2B5EF4-FFF2-40B4-BE49-F238E27FC236}">
                      <a16:creationId xmlns:a16="http://schemas.microsoft.com/office/drawing/2014/main" id="{FD3F6FDA-CD20-48F3-A424-0A1C66324D6D}"/>
                    </a:ext>
                  </a:extLst>
                </p14:cNvPr>
                <p14:cNvContentPartPr/>
                <p14:nvPr/>
              </p14:nvContentPartPr>
              <p14:xfrm>
                <a:off x="2599380" y="6026100"/>
                <a:ext cx="117000" cy="6480"/>
              </p14:xfrm>
            </p:contentPart>
          </mc:Choice>
          <mc:Fallback xmlns="">
            <p:pic>
              <p:nvPicPr>
                <p:cNvPr id="7197" name="Ink 7196">
                  <a:extLst>
                    <a:ext uri="{FF2B5EF4-FFF2-40B4-BE49-F238E27FC236}">
                      <a16:creationId xmlns:a16="http://schemas.microsoft.com/office/drawing/2014/main" id="{FD3F6FDA-CD20-48F3-A424-0A1C66324D6D}"/>
                    </a:ext>
                  </a:extLst>
                </p:cNvPr>
                <p:cNvPicPr/>
                <p:nvPr/>
              </p:nvPicPr>
              <p:blipFill>
                <a:blip r:embed="rId419"/>
                <a:stretch>
                  <a:fillRect/>
                </a:stretch>
              </p:blipFill>
              <p:spPr>
                <a:xfrm>
                  <a:off x="2590380" y="6017460"/>
                  <a:ext cx="13464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420">
              <p14:nvContentPartPr>
                <p14:cNvPr id="7198" name="Ink 7197">
                  <a:extLst>
                    <a:ext uri="{FF2B5EF4-FFF2-40B4-BE49-F238E27FC236}">
                      <a16:creationId xmlns:a16="http://schemas.microsoft.com/office/drawing/2014/main" id="{B2CC9053-AB22-4670-8060-B745A8C24EB3}"/>
                    </a:ext>
                  </a:extLst>
                </p14:cNvPr>
                <p14:cNvContentPartPr/>
                <p14:nvPr/>
              </p14:nvContentPartPr>
              <p14:xfrm>
                <a:off x="2604060" y="5965980"/>
                <a:ext cx="113760" cy="12240"/>
              </p14:xfrm>
            </p:contentPart>
          </mc:Choice>
          <mc:Fallback xmlns="">
            <p:pic>
              <p:nvPicPr>
                <p:cNvPr id="7198" name="Ink 7197">
                  <a:extLst>
                    <a:ext uri="{FF2B5EF4-FFF2-40B4-BE49-F238E27FC236}">
                      <a16:creationId xmlns:a16="http://schemas.microsoft.com/office/drawing/2014/main" id="{B2CC9053-AB22-4670-8060-B745A8C24EB3}"/>
                    </a:ext>
                  </a:extLst>
                </p:cNvPr>
                <p:cNvPicPr/>
                <p:nvPr/>
              </p:nvPicPr>
              <p:blipFill>
                <a:blip r:embed="rId421"/>
                <a:stretch>
                  <a:fillRect/>
                </a:stretch>
              </p:blipFill>
              <p:spPr>
                <a:xfrm>
                  <a:off x="2595420" y="5957340"/>
                  <a:ext cx="13140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22">
              <p14:nvContentPartPr>
                <p14:cNvPr id="7199" name="Ink 7198">
                  <a:extLst>
                    <a:ext uri="{FF2B5EF4-FFF2-40B4-BE49-F238E27FC236}">
                      <a16:creationId xmlns:a16="http://schemas.microsoft.com/office/drawing/2014/main" id="{0F663009-AD23-47DC-A360-FED90F894718}"/>
                    </a:ext>
                  </a:extLst>
                </p14:cNvPr>
                <p14:cNvContentPartPr/>
                <p14:nvPr/>
              </p14:nvContentPartPr>
              <p14:xfrm>
                <a:off x="2706300" y="5967780"/>
                <a:ext cx="7560" cy="2880"/>
              </p14:xfrm>
            </p:contentPart>
          </mc:Choice>
          <mc:Fallback xmlns="">
            <p:pic>
              <p:nvPicPr>
                <p:cNvPr id="7199" name="Ink 7198">
                  <a:extLst>
                    <a:ext uri="{FF2B5EF4-FFF2-40B4-BE49-F238E27FC236}">
                      <a16:creationId xmlns:a16="http://schemas.microsoft.com/office/drawing/2014/main" id="{0F663009-AD23-47DC-A360-FED90F894718}"/>
                    </a:ext>
                  </a:extLst>
                </p:cNvPr>
                <p:cNvPicPr/>
                <p:nvPr/>
              </p:nvPicPr>
              <p:blipFill>
                <a:blip r:embed="rId423"/>
                <a:stretch>
                  <a:fillRect/>
                </a:stretch>
              </p:blipFill>
              <p:spPr>
                <a:xfrm>
                  <a:off x="2697300" y="5958780"/>
                  <a:ext cx="2520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424">
              <p14:nvContentPartPr>
                <p14:cNvPr id="7200" name="Ink 7199">
                  <a:extLst>
                    <a:ext uri="{FF2B5EF4-FFF2-40B4-BE49-F238E27FC236}">
                      <a16:creationId xmlns:a16="http://schemas.microsoft.com/office/drawing/2014/main" id="{B6041933-6D89-4A73-908C-73A6D0582A6A}"/>
                    </a:ext>
                  </a:extLst>
                </p14:cNvPr>
                <p14:cNvContentPartPr/>
                <p14:nvPr/>
              </p14:nvContentPartPr>
              <p14:xfrm>
                <a:off x="2924100" y="5911620"/>
                <a:ext cx="18720" cy="121680"/>
              </p14:xfrm>
            </p:contentPart>
          </mc:Choice>
          <mc:Fallback xmlns="">
            <p:pic>
              <p:nvPicPr>
                <p:cNvPr id="7200" name="Ink 7199">
                  <a:extLst>
                    <a:ext uri="{FF2B5EF4-FFF2-40B4-BE49-F238E27FC236}">
                      <a16:creationId xmlns:a16="http://schemas.microsoft.com/office/drawing/2014/main" id="{B6041933-6D89-4A73-908C-73A6D0582A6A}"/>
                    </a:ext>
                  </a:extLst>
                </p:cNvPr>
                <p:cNvPicPr/>
                <p:nvPr/>
              </p:nvPicPr>
              <p:blipFill>
                <a:blip r:embed="rId425"/>
                <a:stretch>
                  <a:fillRect/>
                </a:stretch>
              </p:blipFill>
              <p:spPr>
                <a:xfrm>
                  <a:off x="2915460" y="5902620"/>
                  <a:ext cx="3636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426">
              <p14:nvContentPartPr>
                <p14:cNvPr id="7203" name="Ink 7202">
                  <a:extLst>
                    <a:ext uri="{FF2B5EF4-FFF2-40B4-BE49-F238E27FC236}">
                      <a16:creationId xmlns:a16="http://schemas.microsoft.com/office/drawing/2014/main" id="{DAC02E3D-3A3A-4631-9326-8CF04235991B}"/>
                    </a:ext>
                  </a:extLst>
                </p14:cNvPr>
                <p14:cNvContentPartPr/>
                <p14:nvPr/>
              </p14:nvContentPartPr>
              <p14:xfrm>
                <a:off x="3049380" y="5904060"/>
                <a:ext cx="82440" cy="138240"/>
              </p14:xfrm>
            </p:contentPart>
          </mc:Choice>
          <mc:Fallback xmlns="">
            <p:pic>
              <p:nvPicPr>
                <p:cNvPr id="7203" name="Ink 7202">
                  <a:extLst>
                    <a:ext uri="{FF2B5EF4-FFF2-40B4-BE49-F238E27FC236}">
                      <a16:creationId xmlns:a16="http://schemas.microsoft.com/office/drawing/2014/main" id="{DAC02E3D-3A3A-4631-9326-8CF04235991B}"/>
                    </a:ext>
                  </a:extLst>
                </p:cNvPr>
                <p:cNvPicPr/>
                <p:nvPr/>
              </p:nvPicPr>
              <p:blipFill>
                <a:blip r:embed="rId427"/>
                <a:stretch>
                  <a:fillRect/>
                </a:stretch>
              </p:blipFill>
              <p:spPr>
                <a:xfrm>
                  <a:off x="3040380" y="5895060"/>
                  <a:ext cx="10008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28">
              <p14:nvContentPartPr>
                <p14:cNvPr id="7204" name="Ink 7203">
                  <a:extLst>
                    <a:ext uri="{FF2B5EF4-FFF2-40B4-BE49-F238E27FC236}">
                      <a16:creationId xmlns:a16="http://schemas.microsoft.com/office/drawing/2014/main" id="{7950E041-C003-4AA9-BE16-B14539089F24}"/>
                    </a:ext>
                  </a:extLst>
                </p14:cNvPr>
                <p14:cNvContentPartPr/>
                <p14:nvPr/>
              </p14:nvContentPartPr>
              <p14:xfrm>
                <a:off x="3217500" y="5973540"/>
                <a:ext cx="42480" cy="6840"/>
              </p14:xfrm>
            </p:contentPart>
          </mc:Choice>
          <mc:Fallback xmlns="">
            <p:pic>
              <p:nvPicPr>
                <p:cNvPr id="7204" name="Ink 7203">
                  <a:extLst>
                    <a:ext uri="{FF2B5EF4-FFF2-40B4-BE49-F238E27FC236}">
                      <a16:creationId xmlns:a16="http://schemas.microsoft.com/office/drawing/2014/main" id="{7950E041-C003-4AA9-BE16-B14539089F24}"/>
                    </a:ext>
                  </a:extLst>
                </p:cNvPr>
                <p:cNvPicPr/>
                <p:nvPr/>
              </p:nvPicPr>
              <p:blipFill>
                <a:blip r:embed="rId429"/>
                <a:stretch>
                  <a:fillRect/>
                </a:stretch>
              </p:blipFill>
              <p:spPr>
                <a:xfrm>
                  <a:off x="3208860" y="5964540"/>
                  <a:ext cx="60120" cy="24480"/>
                </a:xfrm>
                <a:prstGeom prst="rect">
                  <a:avLst/>
                </a:prstGeom>
              </p:spPr>
            </p:pic>
          </mc:Fallback>
        </mc:AlternateContent>
        <mc:AlternateContent xmlns:mc="http://schemas.openxmlformats.org/markup-compatibility/2006" xmlns:p14="http://schemas.microsoft.com/office/powerpoint/2010/main">
          <mc:Choice Requires="p14">
            <p:contentPart p14:bwMode="auto" r:id="rId430">
              <p14:nvContentPartPr>
                <p14:cNvPr id="7206" name="Ink 7205">
                  <a:extLst>
                    <a:ext uri="{FF2B5EF4-FFF2-40B4-BE49-F238E27FC236}">
                      <a16:creationId xmlns:a16="http://schemas.microsoft.com/office/drawing/2014/main" id="{1F9450CB-7264-45F5-A187-E7DA01446B26}"/>
                    </a:ext>
                  </a:extLst>
                </p14:cNvPr>
                <p14:cNvContentPartPr/>
                <p14:nvPr/>
              </p14:nvContentPartPr>
              <p14:xfrm>
                <a:off x="3376980" y="5909820"/>
                <a:ext cx="12960" cy="146520"/>
              </p14:xfrm>
            </p:contentPart>
          </mc:Choice>
          <mc:Fallback xmlns="">
            <p:pic>
              <p:nvPicPr>
                <p:cNvPr id="7206" name="Ink 7205">
                  <a:extLst>
                    <a:ext uri="{FF2B5EF4-FFF2-40B4-BE49-F238E27FC236}">
                      <a16:creationId xmlns:a16="http://schemas.microsoft.com/office/drawing/2014/main" id="{1F9450CB-7264-45F5-A187-E7DA01446B26}"/>
                    </a:ext>
                  </a:extLst>
                </p:cNvPr>
                <p:cNvPicPr/>
                <p:nvPr/>
              </p:nvPicPr>
              <p:blipFill>
                <a:blip r:embed="rId431"/>
                <a:stretch>
                  <a:fillRect/>
                </a:stretch>
              </p:blipFill>
              <p:spPr>
                <a:xfrm>
                  <a:off x="3368340" y="5901180"/>
                  <a:ext cx="3060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432">
              <p14:nvContentPartPr>
                <p14:cNvPr id="7208" name="Ink 7207">
                  <a:extLst>
                    <a:ext uri="{FF2B5EF4-FFF2-40B4-BE49-F238E27FC236}">
                      <a16:creationId xmlns:a16="http://schemas.microsoft.com/office/drawing/2014/main" id="{C070104D-CA48-40EB-991E-5C6CA86FE63B}"/>
                    </a:ext>
                  </a:extLst>
                </p14:cNvPr>
                <p14:cNvContentPartPr/>
                <p14:nvPr/>
              </p14:nvContentPartPr>
              <p14:xfrm>
                <a:off x="3462660" y="5914500"/>
                <a:ext cx="83160" cy="122040"/>
              </p14:xfrm>
            </p:contentPart>
          </mc:Choice>
          <mc:Fallback xmlns="">
            <p:pic>
              <p:nvPicPr>
                <p:cNvPr id="7208" name="Ink 7207">
                  <a:extLst>
                    <a:ext uri="{FF2B5EF4-FFF2-40B4-BE49-F238E27FC236}">
                      <a16:creationId xmlns:a16="http://schemas.microsoft.com/office/drawing/2014/main" id="{C070104D-CA48-40EB-991E-5C6CA86FE63B}"/>
                    </a:ext>
                  </a:extLst>
                </p:cNvPr>
                <p:cNvPicPr/>
                <p:nvPr/>
              </p:nvPicPr>
              <p:blipFill>
                <a:blip r:embed="rId433"/>
                <a:stretch>
                  <a:fillRect/>
                </a:stretch>
              </p:blipFill>
              <p:spPr>
                <a:xfrm>
                  <a:off x="3454020" y="5905860"/>
                  <a:ext cx="10080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434">
              <p14:nvContentPartPr>
                <p14:cNvPr id="7209" name="Ink 7208">
                  <a:extLst>
                    <a:ext uri="{FF2B5EF4-FFF2-40B4-BE49-F238E27FC236}">
                      <a16:creationId xmlns:a16="http://schemas.microsoft.com/office/drawing/2014/main" id="{C49975E9-E3AB-4DEE-9C4B-9A3FF06F4675}"/>
                    </a:ext>
                  </a:extLst>
                </p14:cNvPr>
                <p14:cNvContentPartPr/>
                <p14:nvPr/>
              </p14:nvContentPartPr>
              <p14:xfrm>
                <a:off x="3680820" y="5989380"/>
                <a:ext cx="54360" cy="14760"/>
              </p14:xfrm>
            </p:contentPart>
          </mc:Choice>
          <mc:Fallback xmlns="">
            <p:pic>
              <p:nvPicPr>
                <p:cNvPr id="7209" name="Ink 7208">
                  <a:extLst>
                    <a:ext uri="{FF2B5EF4-FFF2-40B4-BE49-F238E27FC236}">
                      <a16:creationId xmlns:a16="http://schemas.microsoft.com/office/drawing/2014/main" id="{C49975E9-E3AB-4DEE-9C4B-9A3FF06F4675}"/>
                    </a:ext>
                  </a:extLst>
                </p:cNvPr>
                <p:cNvPicPr/>
                <p:nvPr/>
              </p:nvPicPr>
              <p:blipFill>
                <a:blip r:embed="rId435"/>
                <a:stretch>
                  <a:fillRect/>
                </a:stretch>
              </p:blipFill>
              <p:spPr>
                <a:xfrm>
                  <a:off x="3671820" y="5980740"/>
                  <a:ext cx="72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436">
              <p14:nvContentPartPr>
                <p14:cNvPr id="7210" name="Ink 7209">
                  <a:extLst>
                    <a:ext uri="{FF2B5EF4-FFF2-40B4-BE49-F238E27FC236}">
                      <a16:creationId xmlns:a16="http://schemas.microsoft.com/office/drawing/2014/main" id="{BAB45974-B505-47AB-9FAD-775EED9197A3}"/>
                    </a:ext>
                  </a:extLst>
                </p14:cNvPr>
                <p14:cNvContentPartPr/>
                <p14:nvPr/>
              </p14:nvContentPartPr>
              <p14:xfrm>
                <a:off x="3685140" y="5937540"/>
                <a:ext cx="65160" cy="10800"/>
              </p14:xfrm>
            </p:contentPart>
          </mc:Choice>
          <mc:Fallback xmlns="">
            <p:pic>
              <p:nvPicPr>
                <p:cNvPr id="7210" name="Ink 7209">
                  <a:extLst>
                    <a:ext uri="{FF2B5EF4-FFF2-40B4-BE49-F238E27FC236}">
                      <a16:creationId xmlns:a16="http://schemas.microsoft.com/office/drawing/2014/main" id="{BAB45974-B505-47AB-9FAD-775EED9197A3}"/>
                    </a:ext>
                  </a:extLst>
                </p:cNvPr>
                <p:cNvPicPr/>
                <p:nvPr/>
              </p:nvPicPr>
              <p:blipFill>
                <a:blip r:embed="rId437"/>
                <a:stretch>
                  <a:fillRect/>
                </a:stretch>
              </p:blipFill>
              <p:spPr>
                <a:xfrm>
                  <a:off x="3676140" y="5928900"/>
                  <a:ext cx="82800" cy="28440"/>
                </a:xfrm>
                <a:prstGeom prst="rect">
                  <a:avLst/>
                </a:prstGeom>
              </p:spPr>
            </p:pic>
          </mc:Fallback>
        </mc:AlternateContent>
        <mc:AlternateContent xmlns:mc="http://schemas.openxmlformats.org/markup-compatibility/2006" xmlns:p14="http://schemas.microsoft.com/office/powerpoint/2010/main">
          <mc:Choice Requires="p14">
            <p:contentPart p14:bwMode="auto" r:id="rId438">
              <p14:nvContentPartPr>
                <p14:cNvPr id="7212" name="Ink 7211">
                  <a:extLst>
                    <a:ext uri="{FF2B5EF4-FFF2-40B4-BE49-F238E27FC236}">
                      <a16:creationId xmlns:a16="http://schemas.microsoft.com/office/drawing/2014/main" id="{7D58E50A-4F5D-4281-80B1-AB2C9EAB9D07}"/>
                    </a:ext>
                  </a:extLst>
                </p14:cNvPr>
                <p14:cNvContentPartPr/>
                <p14:nvPr/>
              </p14:nvContentPartPr>
              <p14:xfrm>
                <a:off x="3873420" y="5917020"/>
                <a:ext cx="105120" cy="119880"/>
              </p14:xfrm>
            </p:contentPart>
          </mc:Choice>
          <mc:Fallback xmlns="">
            <p:pic>
              <p:nvPicPr>
                <p:cNvPr id="7212" name="Ink 7211">
                  <a:extLst>
                    <a:ext uri="{FF2B5EF4-FFF2-40B4-BE49-F238E27FC236}">
                      <a16:creationId xmlns:a16="http://schemas.microsoft.com/office/drawing/2014/main" id="{7D58E50A-4F5D-4281-80B1-AB2C9EAB9D07}"/>
                    </a:ext>
                  </a:extLst>
                </p:cNvPr>
                <p:cNvPicPr/>
                <p:nvPr/>
              </p:nvPicPr>
              <p:blipFill>
                <a:blip r:embed="rId439"/>
                <a:stretch>
                  <a:fillRect/>
                </a:stretch>
              </p:blipFill>
              <p:spPr>
                <a:xfrm>
                  <a:off x="3864420" y="5908380"/>
                  <a:ext cx="122760" cy="137520"/>
                </a:xfrm>
                <a:prstGeom prst="rect">
                  <a:avLst/>
                </a:prstGeom>
              </p:spPr>
            </p:pic>
          </mc:Fallback>
        </mc:AlternateContent>
        <mc:AlternateContent xmlns:mc="http://schemas.openxmlformats.org/markup-compatibility/2006" xmlns:p14="http://schemas.microsoft.com/office/powerpoint/2010/main">
          <mc:Choice Requires="p14">
            <p:contentPart p14:bwMode="auto" r:id="rId440">
              <p14:nvContentPartPr>
                <p14:cNvPr id="7213" name="Ink 7212">
                  <a:extLst>
                    <a:ext uri="{FF2B5EF4-FFF2-40B4-BE49-F238E27FC236}">
                      <a16:creationId xmlns:a16="http://schemas.microsoft.com/office/drawing/2014/main" id="{0EBFD2DC-69C0-4ECC-A191-DC8054C0F65E}"/>
                    </a:ext>
                  </a:extLst>
                </p14:cNvPr>
                <p14:cNvContentPartPr/>
                <p14:nvPr/>
              </p14:nvContentPartPr>
              <p14:xfrm>
                <a:off x="4063140" y="5901180"/>
                <a:ext cx="81000" cy="147600"/>
              </p14:xfrm>
            </p:contentPart>
          </mc:Choice>
          <mc:Fallback xmlns="">
            <p:pic>
              <p:nvPicPr>
                <p:cNvPr id="7213" name="Ink 7212">
                  <a:extLst>
                    <a:ext uri="{FF2B5EF4-FFF2-40B4-BE49-F238E27FC236}">
                      <a16:creationId xmlns:a16="http://schemas.microsoft.com/office/drawing/2014/main" id="{0EBFD2DC-69C0-4ECC-A191-DC8054C0F65E}"/>
                    </a:ext>
                  </a:extLst>
                </p:cNvPr>
                <p:cNvPicPr/>
                <p:nvPr/>
              </p:nvPicPr>
              <p:blipFill>
                <a:blip r:embed="rId441"/>
                <a:stretch>
                  <a:fillRect/>
                </a:stretch>
              </p:blipFill>
              <p:spPr>
                <a:xfrm>
                  <a:off x="4054500" y="5892540"/>
                  <a:ext cx="98640" cy="165240"/>
                </a:xfrm>
                <a:prstGeom prst="rect">
                  <a:avLst/>
                </a:prstGeom>
              </p:spPr>
            </p:pic>
          </mc:Fallback>
        </mc:AlternateContent>
      </p:grpSp>
      <p:sp>
        <p:nvSpPr>
          <p:cNvPr id="190" name="TextBox 189">
            <a:extLst>
              <a:ext uri="{FF2B5EF4-FFF2-40B4-BE49-F238E27FC236}">
                <a16:creationId xmlns:a16="http://schemas.microsoft.com/office/drawing/2014/main" id="{CCDA49CD-FFFD-49D0-940D-8D1548473F37}"/>
              </a:ext>
            </a:extLst>
          </p:cNvPr>
          <p:cNvSpPr txBox="1"/>
          <p:nvPr/>
        </p:nvSpPr>
        <p:spPr>
          <a:xfrm>
            <a:off x="9927011" y="3086734"/>
            <a:ext cx="1930677" cy="1692771"/>
          </a:xfrm>
          <a:prstGeom prst="rect">
            <a:avLst/>
          </a:prstGeom>
          <a:noFill/>
        </p:spPr>
        <p:txBody>
          <a:bodyPr wrap="square" rtlCol="0">
            <a:spAutoFit/>
          </a:bodyPr>
          <a:lstStyle/>
          <a:p>
            <a:r>
              <a:rPr lang="en-US" sz="2000" dirty="0">
                <a:solidFill>
                  <a:schemeClr val="tx1"/>
                </a:solidFill>
              </a:rPr>
              <a:t>*</a:t>
            </a:r>
            <a:r>
              <a:rPr lang="en-US" dirty="0">
                <a:solidFill>
                  <a:schemeClr val="tx1"/>
                </a:solidFill>
              </a:rPr>
              <a:t> Note: because of noise present on the envelope, the AC Video (Pulse) won’t be exactly zero but instead will equal the peak-to-peak noise plus any residual AM on the CW signal. </a:t>
            </a:r>
          </a:p>
        </p:txBody>
      </p:sp>
      <p:grpSp>
        <p:nvGrpSpPr>
          <p:cNvPr id="7240" name="Group 7239">
            <a:extLst>
              <a:ext uri="{FF2B5EF4-FFF2-40B4-BE49-F238E27FC236}">
                <a16:creationId xmlns:a16="http://schemas.microsoft.com/office/drawing/2014/main" id="{D2D11264-99E3-4EF2-9F07-E15D5710A3CF}"/>
              </a:ext>
            </a:extLst>
          </p:cNvPr>
          <p:cNvGrpSpPr/>
          <p:nvPr/>
        </p:nvGrpSpPr>
        <p:grpSpPr>
          <a:xfrm>
            <a:off x="2857095" y="2055628"/>
            <a:ext cx="1832040" cy="286200"/>
            <a:chOff x="1038446" y="1478188"/>
            <a:chExt cx="1832040" cy="286200"/>
          </a:xfrm>
        </p:grpSpPr>
        <p:grpSp>
          <p:nvGrpSpPr>
            <p:cNvPr id="7207" name="Group 7206">
              <a:extLst>
                <a:ext uri="{FF2B5EF4-FFF2-40B4-BE49-F238E27FC236}">
                  <a16:creationId xmlns:a16="http://schemas.microsoft.com/office/drawing/2014/main" id="{0C3A4A24-9BAD-4C2D-BB11-D829FC3E1735}"/>
                </a:ext>
              </a:extLst>
            </p:cNvPr>
            <p:cNvGrpSpPr/>
            <p:nvPr/>
          </p:nvGrpSpPr>
          <p:grpSpPr>
            <a:xfrm>
              <a:off x="1038446" y="1478188"/>
              <a:ext cx="1399320" cy="286200"/>
              <a:chOff x="1038446" y="1478188"/>
              <a:chExt cx="1399320" cy="286200"/>
            </a:xfrm>
          </p:grpSpPr>
          <mc:AlternateContent xmlns:mc="http://schemas.openxmlformats.org/markup-compatibility/2006" xmlns:p14="http://schemas.microsoft.com/office/powerpoint/2010/main">
            <mc:Choice Requires="p14">
              <p:contentPart p14:bwMode="auto" r:id="rId442">
                <p14:nvContentPartPr>
                  <p14:cNvPr id="3" name="Ink 2">
                    <a:extLst>
                      <a:ext uri="{FF2B5EF4-FFF2-40B4-BE49-F238E27FC236}">
                        <a16:creationId xmlns:a16="http://schemas.microsoft.com/office/drawing/2014/main" id="{1A8CA618-0856-4D49-A066-5371EE472BB0}"/>
                      </a:ext>
                    </a:extLst>
                  </p14:cNvPr>
                  <p14:cNvContentPartPr/>
                  <p14:nvPr/>
                </p14:nvContentPartPr>
                <p14:xfrm>
                  <a:off x="1038446" y="1478188"/>
                  <a:ext cx="210240" cy="258480"/>
                </p14:xfrm>
              </p:contentPart>
            </mc:Choice>
            <mc:Fallback xmlns="">
              <p:pic>
                <p:nvPicPr>
                  <p:cNvPr id="3" name="Ink 2">
                    <a:extLst>
                      <a:ext uri="{FF2B5EF4-FFF2-40B4-BE49-F238E27FC236}">
                        <a16:creationId xmlns:a16="http://schemas.microsoft.com/office/drawing/2014/main" id="{1A8CA618-0856-4D49-A066-5371EE472BB0}"/>
                      </a:ext>
                    </a:extLst>
                  </p:cNvPr>
                  <p:cNvPicPr/>
                  <p:nvPr/>
                </p:nvPicPr>
                <p:blipFill>
                  <a:blip r:embed="rId443"/>
                  <a:stretch>
                    <a:fillRect/>
                  </a:stretch>
                </p:blipFill>
                <p:spPr>
                  <a:xfrm>
                    <a:off x="1029446" y="1469188"/>
                    <a:ext cx="22788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444">
                <p14:nvContentPartPr>
                  <p14:cNvPr id="7" name="Ink 6">
                    <a:extLst>
                      <a:ext uri="{FF2B5EF4-FFF2-40B4-BE49-F238E27FC236}">
                        <a16:creationId xmlns:a16="http://schemas.microsoft.com/office/drawing/2014/main" id="{AB9AFC5F-AF1A-4D9A-83B4-D7F864212EFD}"/>
                      </a:ext>
                    </a:extLst>
                  </p14:cNvPr>
                  <p14:cNvContentPartPr/>
                  <p14:nvPr/>
                </p14:nvContentPartPr>
                <p14:xfrm>
                  <a:off x="1231406" y="1575748"/>
                  <a:ext cx="147960" cy="145800"/>
                </p14:xfrm>
              </p:contentPart>
            </mc:Choice>
            <mc:Fallback xmlns="">
              <p:pic>
                <p:nvPicPr>
                  <p:cNvPr id="7" name="Ink 6">
                    <a:extLst>
                      <a:ext uri="{FF2B5EF4-FFF2-40B4-BE49-F238E27FC236}">
                        <a16:creationId xmlns:a16="http://schemas.microsoft.com/office/drawing/2014/main" id="{AB9AFC5F-AF1A-4D9A-83B4-D7F864212EFD}"/>
                      </a:ext>
                    </a:extLst>
                  </p:cNvPr>
                  <p:cNvPicPr/>
                  <p:nvPr/>
                </p:nvPicPr>
                <p:blipFill>
                  <a:blip r:embed="rId445"/>
                  <a:stretch>
                    <a:fillRect/>
                  </a:stretch>
                </p:blipFill>
                <p:spPr>
                  <a:xfrm>
                    <a:off x="1222766" y="1567108"/>
                    <a:ext cx="16560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446">
                <p14:nvContentPartPr>
                  <p14:cNvPr id="10" name="Ink 9">
                    <a:extLst>
                      <a:ext uri="{FF2B5EF4-FFF2-40B4-BE49-F238E27FC236}">
                        <a16:creationId xmlns:a16="http://schemas.microsoft.com/office/drawing/2014/main" id="{7790A738-F50A-4990-9D23-A3D4F22F4906}"/>
                      </a:ext>
                    </a:extLst>
                  </p14:cNvPr>
                  <p14:cNvContentPartPr/>
                  <p14:nvPr/>
                </p14:nvContentPartPr>
                <p14:xfrm>
                  <a:off x="1398446" y="1594108"/>
                  <a:ext cx="99360" cy="124560"/>
                </p14:xfrm>
              </p:contentPart>
            </mc:Choice>
            <mc:Fallback xmlns="">
              <p:pic>
                <p:nvPicPr>
                  <p:cNvPr id="10" name="Ink 9">
                    <a:extLst>
                      <a:ext uri="{FF2B5EF4-FFF2-40B4-BE49-F238E27FC236}">
                        <a16:creationId xmlns:a16="http://schemas.microsoft.com/office/drawing/2014/main" id="{7790A738-F50A-4990-9D23-A3D4F22F4906}"/>
                      </a:ext>
                    </a:extLst>
                  </p:cNvPr>
                  <p:cNvPicPr/>
                  <p:nvPr/>
                </p:nvPicPr>
                <p:blipFill>
                  <a:blip r:embed="rId447"/>
                  <a:stretch>
                    <a:fillRect/>
                  </a:stretch>
                </p:blipFill>
                <p:spPr>
                  <a:xfrm>
                    <a:off x="1389446" y="1585468"/>
                    <a:ext cx="11700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448">
                <p14:nvContentPartPr>
                  <p14:cNvPr id="25" name="Ink 24">
                    <a:extLst>
                      <a:ext uri="{FF2B5EF4-FFF2-40B4-BE49-F238E27FC236}">
                        <a16:creationId xmlns:a16="http://schemas.microsoft.com/office/drawing/2014/main" id="{C5A0FA5A-3F1B-42C1-A65C-E1C7A5040561}"/>
                      </a:ext>
                    </a:extLst>
                  </p14:cNvPr>
                  <p14:cNvContentPartPr/>
                  <p14:nvPr/>
                </p14:nvContentPartPr>
                <p14:xfrm>
                  <a:off x="1388726" y="1595548"/>
                  <a:ext cx="99000" cy="150480"/>
                </p14:xfrm>
              </p:contentPart>
            </mc:Choice>
            <mc:Fallback xmlns="">
              <p:pic>
                <p:nvPicPr>
                  <p:cNvPr id="25" name="Ink 24">
                    <a:extLst>
                      <a:ext uri="{FF2B5EF4-FFF2-40B4-BE49-F238E27FC236}">
                        <a16:creationId xmlns:a16="http://schemas.microsoft.com/office/drawing/2014/main" id="{C5A0FA5A-3F1B-42C1-A65C-E1C7A5040561}"/>
                      </a:ext>
                    </a:extLst>
                  </p:cNvPr>
                  <p:cNvPicPr/>
                  <p:nvPr/>
                </p:nvPicPr>
                <p:blipFill>
                  <a:blip r:embed="rId449"/>
                  <a:stretch>
                    <a:fillRect/>
                  </a:stretch>
                </p:blipFill>
                <p:spPr>
                  <a:xfrm>
                    <a:off x="1380086" y="1586548"/>
                    <a:ext cx="1166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50">
                <p14:nvContentPartPr>
                  <p14:cNvPr id="43" name="Ink 42">
                    <a:extLst>
                      <a:ext uri="{FF2B5EF4-FFF2-40B4-BE49-F238E27FC236}">
                        <a16:creationId xmlns:a16="http://schemas.microsoft.com/office/drawing/2014/main" id="{8B2CBD62-AD10-4E9D-AB4D-54CEF51600D9}"/>
                      </a:ext>
                    </a:extLst>
                  </p14:cNvPr>
                  <p14:cNvContentPartPr/>
                  <p14:nvPr/>
                </p14:nvContentPartPr>
                <p14:xfrm>
                  <a:off x="1578446" y="1479988"/>
                  <a:ext cx="109440" cy="268560"/>
                </p14:xfrm>
              </p:contentPart>
            </mc:Choice>
            <mc:Fallback xmlns="">
              <p:pic>
                <p:nvPicPr>
                  <p:cNvPr id="43" name="Ink 42">
                    <a:extLst>
                      <a:ext uri="{FF2B5EF4-FFF2-40B4-BE49-F238E27FC236}">
                        <a16:creationId xmlns:a16="http://schemas.microsoft.com/office/drawing/2014/main" id="{8B2CBD62-AD10-4E9D-AB4D-54CEF51600D9}"/>
                      </a:ext>
                    </a:extLst>
                  </p:cNvPr>
                  <p:cNvPicPr/>
                  <p:nvPr/>
                </p:nvPicPr>
                <p:blipFill>
                  <a:blip r:embed="rId451"/>
                  <a:stretch>
                    <a:fillRect/>
                  </a:stretch>
                </p:blipFill>
                <p:spPr>
                  <a:xfrm>
                    <a:off x="1569446" y="1471348"/>
                    <a:ext cx="127080" cy="286200"/>
                  </a:xfrm>
                  <a:prstGeom prst="rect">
                    <a:avLst/>
                  </a:prstGeom>
                </p:spPr>
              </p:pic>
            </mc:Fallback>
          </mc:AlternateContent>
          <mc:AlternateContent xmlns:mc="http://schemas.openxmlformats.org/markup-compatibility/2006" xmlns:p14="http://schemas.microsoft.com/office/powerpoint/2010/main">
            <mc:Choice Requires="p14">
              <p:contentPart p14:bwMode="auto" r:id="rId452">
                <p14:nvContentPartPr>
                  <p14:cNvPr id="48" name="Ink 47">
                    <a:extLst>
                      <a:ext uri="{FF2B5EF4-FFF2-40B4-BE49-F238E27FC236}">
                        <a16:creationId xmlns:a16="http://schemas.microsoft.com/office/drawing/2014/main" id="{7F1B323D-3823-4FAD-93FD-E6863FE2CA25}"/>
                      </a:ext>
                    </a:extLst>
                  </p14:cNvPr>
                  <p14:cNvContentPartPr/>
                  <p14:nvPr/>
                </p14:nvContentPartPr>
                <p14:xfrm>
                  <a:off x="1712726" y="1631908"/>
                  <a:ext cx="109440" cy="118440"/>
                </p14:xfrm>
              </p:contentPart>
            </mc:Choice>
            <mc:Fallback xmlns="">
              <p:pic>
                <p:nvPicPr>
                  <p:cNvPr id="48" name="Ink 47">
                    <a:extLst>
                      <a:ext uri="{FF2B5EF4-FFF2-40B4-BE49-F238E27FC236}">
                        <a16:creationId xmlns:a16="http://schemas.microsoft.com/office/drawing/2014/main" id="{7F1B323D-3823-4FAD-93FD-E6863FE2CA25}"/>
                      </a:ext>
                    </a:extLst>
                  </p:cNvPr>
                  <p:cNvPicPr/>
                  <p:nvPr/>
                </p:nvPicPr>
                <p:blipFill>
                  <a:blip r:embed="rId453"/>
                  <a:stretch>
                    <a:fillRect/>
                  </a:stretch>
                </p:blipFill>
                <p:spPr>
                  <a:xfrm>
                    <a:off x="1703726" y="1622908"/>
                    <a:ext cx="127080" cy="136080"/>
                  </a:xfrm>
                  <a:prstGeom prst="rect">
                    <a:avLst/>
                  </a:prstGeom>
                </p:spPr>
              </p:pic>
            </mc:Fallback>
          </mc:AlternateContent>
          <mc:AlternateContent xmlns:mc="http://schemas.openxmlformats.org/markup-compatibility/2006" xmlns:p14="http://schemas.microsoft.com/office/powerpoint/2010/main">
            <mc:Choice Requires="p14">
              <p:contentPart p14:bwMode="auto" r:id="rId454">
                <p14:nvContentPartPr>
                  <p14:cNvPr id="52" name="Ink 51">
                    <a:extLst>
                      <a:ext uri="{FF2B5EF4-FFF2-40B4-BE49-F238E27FC236}">
                        <a16:creationId xmlns:a16="http://schemas.microsoft.com/office/drawing/2014/main" id="{60717BAB-307A-4643-92D3-DC6A471F9BED}"/>
                      </a:ext>
                    </a:extLst>
                  </p14:cNvPr>
                  <p14:cNvContentPartPr/>
                  <p14:nvPr/>
                </p14:nvContentPartPr>
                <p14:xfrm>
                  <a:off x="1847006" y="1623628"/>
                  <a:ext cx="142200" cy="140760"/>
                </p14:xfrm>
              </p:contentPart>
            </mc:Choice>
            <mc:Fallback xmlns="">
              <p:pic>
                <p:nvPicPr>
                  <p:cNvPr id="52" name="Ink 51">
                    <a:extLst>
                      <a:ext uri="{FF2B5EF4-FFF2-40B4-BE49-F238E27FC236}">
                        <a16:creationId xmlns:a16="http://schemas.microsoft.com/office/drawing/2014/main" id="{60717BAB-307A-4643-92D3-DC6A471F9BED}"/>
                      </a:ext>
                    </a:extLst>
                  </p:cNvPr>
                  <p:cNvPicPr/>
                  <p:nvPr/>
                </p:nvPicPr>
                <p:blipFill>
                  <a:blip r:embed="rId455"/>
                  <a:stretch>
                    <a:fillRect/>
                  </a:stretch>
                </p:blipFill>
                <p:spPr>
                  <a:xfrm>
                    <a:off x="1838366" y="1614988"/>
                    <a:ext cx="15984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56">
                <p14:nvContentPartPr>
                  <p14:cNvPr id="57" name="Ink 56">
                    <a:extLst>
                      <a:ext uri="{FF2B5EF4-FFF2-40B4-BE49-F238E27FC236}">
                        <a16:creationId xmlns:a16="http://schemas.microsoft.com/office/drawing/2014/main" id="{CE89B54C-4652-474D-AA26-99486C7A79FE}"/>
                      </a:ext>
                    </a:extLst>
                  </p14:cNvPr>
                  <p14:cNvContentPartPr/>
                  <p14:nvPr/>
                </p14:nvContentPartPr>
                <p14:xfrm>
                  <a:off x="1988126" y="1494388"/>
                  <a:ext cx="158040" cy="236880"/>
                </p14:xfrm>
              </p:contentPart>
            </mc:Choice>
            <mc:Fallback xmlns="">
              <p:pic>
                <p:nvPicPr>
                  <p:cNvPr id="57" name="Ink 56">
                    <a:extLst>
                      <a:ext uri="{FF2B5EF4-FFF2-40B4-BE49-F238E27FC236}">
                        <a16:creationId xmlns:a16="http://schemas.microsoft.com/office/drawing/2014/main" id="{CE89B54C-4652-474D-AA26-99486C7A79FE}"/>
                      </a:ext>
                    </a:extLst>
                  </p:cNvPr>
                  <p:cNvPicPr/>
                  <p:nvPr/>
                </p:nvPicPr>
                <p:blipFill>
                  <a:blip r:embed="rId457"/>
                  <a:stretch>
                    <a:fillRect/>
                  </a:stretch>
                </p:blipFill>
                <p:spPr>
                  <a:xfrm>
                    <a:off x="1979486" y="1485388"/>
                    <a:ext cx="17568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458">
                <p14:nvContentPartPr>
                  <p14:cNvPr id="7173" name="Ink 7172">
                    <a:extLst>
                      <a:ext uri="{FF2B5EF4-FFF2-40B4-BE49-F238E27FC236}">
                        <a16:creationId xmlns:a16="http://schemas.microsoft.com/office/drawing/2014/main" id="{A88F47D5-5B37-4BBD-B414-1288FEE1885C}"/>
                      </a:ext>
                    </a:extLst>
                  </p14:cNvPr>
                  <p14:cNvContentPartPr/>
                  <p14:nvPr/>
                </p14:nvContentPartPr>
                <p14:xfrm>
                  <a:off x="2086766" y="1636588"/>
                  <a:ext cx="108360" cy="113040"/>
                </p14:xfrm>
              </p:contentPart>
            </mc:Choice>
            <mc:Fallback xmlns="">
              <p:pic>
                <p:nvPicPr>
                  <p:cNvPr id="7173" name="Ink 7172">
                    <a:extLst>
                      <a:ext uri="{FF2B5EF4-FFF2-40B4-BE49-F238E27FC236}">
                        <a16:creationId xmlns:a16="http://schemas.microsoft.com/office/drawing/2014/main" id="{A88F47D5-5B37-4BBD-B414-1288FEE1885C}"/>
                      </a:ext>
                    </a:extLst>
                  </p:cNvPr>
                  <p:cNvPicPr/>
                  <p:nvPr/>
                </p:nvPicPr>
                <p:blipFill>
                  <a:blip r:embed="rId459"/>
                  <a:stretch>
                    <a:fillRect/>
                  </a:stretch>
                </p:blipFill>
                <p:spPr>
                  <a:xfrm>
                    <a:off x="2078126" y="1627948"/>
                    <a:ext cx="12600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460">
                <p14:nvContentPartPr>
                  <p14:cNvPr id="7195" name="Ink 7194">
                    <a:extLst>
                      <a:ext uri="{FF2B5EF4-FFF2-40B4-BE49-F238E27FC236}">
                        <a16:creationId xmlns:a16="http://schemas.microsoft.com/office/drawing/2014/main" id="{64826BA5-07A2-45BB-91BB-6E9BE6F37462}"/>
                      </a:ext>
                    </a:extLst>
                  </p14:cNvPr>
                  <p14:cNvContentPartPr/>
                  <p14:nvPr/>
                </p14:nvContentPartPr>
                <p14:xfrm>
                  <a:off x="2286566" y="1660708"/>
                  <a:ext cx="10080" cy="9720"/>
                </p14:xfrm>
              </p:contentPart>
            </mc:Choice>
            <mc:Fallback xmlns="">
              <p:pic>
                <p:nvPicPr>
                  <p:cNvPr id="7195" name="Ink 7194">
                    <a:extLst>
                      <a:ext uri="{FF2B5EF4-FFF2-40B4-BE49-F238E27FC236}">
                        <a16:creationId xmlns:a16="http://schemas.microsoft.com/office/drawing/2014/main" id="{64826BA5-07A2-45BB-91BB-6E9BE6F37462}"/>
                      </a:ext>
                    </a:extLst>
                  </p:cNvPr>
                  <p:cNvPicPr/>
                  <p:nvPr/>
                </p:nvPicPr>
                <p:blipFill>
                  <a:blip r:embed="rId461"/>
                  <a:stretch>
                    <a:fillRect/>
                  </a:stretch>
                </p:blipFill>
                <p:spPr>
                  <a:xfrm>
                    <a:off x="2277926" y="1651708"/>
                    <a:ext cx="2772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62">
                <p14:nvContentPartPr>
                  <p14:cNvPr id="7202" name="Ink 7201">
                    <a:extLst>
                      <a:ext uri="{FF2B5EF4-FFF2-40B4-BE49-F238E27FC236}">
                        <a16:creationId xmlns:a16="http://schemas.microsoft.com/office/drawing/2014/main" id="{C1014F3C-9B34-4DE3-880C-A5886254B670}"/>
                      </a:ext>
                    </a:extLst>
                  </p14:cNvPr>
                  <p14:cNvContentPartPr/>
                  <p14:nvPr/>
                </p14:nvContentPartPr>
                <p14:xfrm>
                  <a:off x="2286566" y="1675468"/>
                  <a:ext cx="141120" cy="13320"/>
                </p14:xfrm>
              </p:contentPart>
            </mc:Choice>
            <mc:Fallback xmlns="">
              <p:pic>
                <p:nvPicPr>
                  <p:cNvPr id="7202" name="Ink 7201">
                    <a:extLst>
                      <a:ext uri="{FF2B5EF4-FFF2-40B4-BE49-F238E27FC236}">
                        <a16:creationId xmlns:a16="http://schemas.microsoft.com/office/drawing/2014/main" id="{C1014F3C-9B34-4DE3-880C-A5886254B670}"/>
                      </a:ext>
                    </a:extLst>
                  </p:cNvPr>
                  <p:cNvPicPr/>
                  <p:nvPr/>
                </p:nvPicPr>
                <p:blipFill>
                  <a:blip r:embed="rId463"/>
                  <a:stretch>
                    <a:fillRect/>
                  </a:stretch>
                </p:blipFill>
                <p:spPr>
                  <a:xfrm>
                    <a:off x="2277926" y="1666468"/>
                    <a:ext cx="15876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64">
                <p14:nvContentPartPr>
                  <p14:cNvPr id="7205" name="Ink 7204">
                    <a:extLst>
                      <a:ext uri="{FF2B5EF4-FFF2-40B4-BE49-F238E27FC236}">
                        <a16:creationId xmlns:a16="http://schemas.microsoft.com/office/drawing/2014/main" id="{50BA4462-9103-4386-A02F-C3B6A2D538DC}"/>
                      </a:ext>
                    </a:extLst>
                  </p14:cNvPr>
                  <p14:cNvContentPartPr/>
                  <p14:nvPr/>
                </p14:nvContentPartPr>
                <p14:xfrm>
                  <a:off x="2318966" y="1542268"/>
                  <a:ext cx="118800" cy="85680"/>
                </p14:xfrm>
              </p:contentPart>
            </mc:Choice>
            <mc:Fallback xmlns="">
              <p:pic>
                <p:nvPicPr>
                  <p:cNvPr id="7205" name="Ink 7204">
                    <a:extLst>
                      <a:ext uri="{FF2B5EF4-FFF2-40B4-BE49-F238E27FC236}">
                        <a16:creationId xmlns:a16="http://schemas.microsoft.com/office/drawing/2014/main" id="{50BA4462-9103-4386-A02F-C3B6A2D538DC}"/>
                      </a:ext>
                    </a:extLst>
                  </p:cNvPr>
                  <p:cNvPicPr/>
                  <p:nvPr/>
                </p:nvPicPr>
                <p:blipFill>
                  <a:blip r:embed="rId465"/>
                  <a:stretch>
                    <a:fillRect/>
                  </a:stretch>
                </p:blipFill>
                <p:spPr>
                  <a:xfrm>
                    <a:off x="2310326" y="1533268"/>
                    <a:ext cx="136440" cy="103320"/>
                  </a:xfrm>
                  <a:prstGeom prst="rect">
                    <a:avLst/>
                  </a:prstGeom>
                </p:spPr>
              </p:pic>
            </mc:Fallback>
          </mc:AlternateContent>
        </p:grpSp>
        <p:grpSp>
          <p:nvGrpSpPr>
            <p:cNvPr id="7217" name="Group 7216">
              <a:extLst>
                <a:ext uri="{FF2B5EF4-FFF2-40B4-BE49-F238E27FC236}">
                  <a16:creationId xmlns:a16="http://schemas.microsoft.com/office/drawing/2014/main" id="{EC401C89-CF41-489A-AEF0-564086A87132}"/>
                </a:ext>
              </a:extLst>
            </p:cNvPr>
            <p:cNvGrpSpPr/>
            <p:nvPr/>
          </p:nvGrpSpPr>
          <p:grpSpPr>
            <a:xfrm>
              <a:off x="2604446" y="1481788"/>
              <a:ext cx="266040" cy="224280"/>
              <a:chOff x="2604446" y="1481788"/>
              <a:chExt cx="266040" cy="224280"/>
            </a:xfrm>
          </p:grpSpPr>
          <mc:AlternateContent xmlns:mc="http://schemas.openxmlformats.org/markup-compatibility/2006" xmlns:p14="http://schemas.microsoft.com/office/powerpoint/2010/main">
            <mc:Choice Requires="p14">
              <p:contentPart p14:bwMode="auto" r:id="rId466">
                <p14:nvContentPartPr>
                  <p14:cNvPr id="7215" name="Ink 7214">
                    <a:extLst>
                      <a:ext uri="{FF2B5EF4-FFF2-40B4-BE49-F238E27FC236}">
                        <a16:creationId xmlns:a16="http://schemas.microsoft.com/office/drawing/2014/main" id="{D476ACA8-9130-4B4C-A7D2-24A689E02431}"/>
                      </a:ext>
                    </a:extLst>
                  </p14:cNvPr>
                  <p14:cNvContentPartPr/>
                  <p14:nvPr/>
                </p14:nvContentPartPr>
                <p14:xfrm>
                  <a:off x="2604446" y="1496548"/>
                  <a:ext cx="39600" cy="208080"/>
                </p14:xfrm>
              </p:contentPart>
            </mc:Choice>
            <mc:Fallback xmlns="">
              <p:pic>
                <p:nvPicPr>
                  <p:cNvPr id="7215" name="Ink 7214">
                    <a:extLst>
                      <a:ext uri="{FF2B5EF4-FFF2-40B4-BE49-F238E27FC236}">
                        <a16:creationId xmlns:a16="http://schemas.microsoft.com/office/drawing/2014/main" id="{D476ACA8-9130-4B4C-A7D2-24A689E02431}"/>
                      </a:ext>
                    </a:extLst>
                  </p:cNvPr>
                  <p:cNvPicPr/>
                  <p:nvPr/>
                </p:nvPicPr>
                <p:blipFill>
                  <a:blip r:embed="rId467"/>
                  <a:stretch>
                    <a:fillRect/>
                  </a:stretch>
                </p:blipFill>
                <p:spPr>
                  <a:xfrm>
                    <a:off x="2595806" y="1487548"/>
                    <a:ext cx="5724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468">
                <p14:nvContentPartPr>
                  <p14:cNvPr id="7216" name="Ink 7215">
                    <a:extLst>
                      <a:ext uri="{FF2B5EF4-FFF2-40B4-BE49-F238E27FC236}">
                        <a16:creationId xmlns:a16="http://schemas.microsoft.com/office/drawing/2014/main" id="{BD8DBD88-CA84-471F-A959-C3C57DF3CED7}"/>
                      </a:ext>
                    </a:extLst>
                  </p14:cNvPr>
                  <p14:cNvContentPartPr/>
                  <p14:nvPr/>
                </p14:nvContentPartPr>
                <p14:xfrm>
                  <a:off x="2719286" y="1481788"/>
                  <a:ext cx="151200" cy="224280"/>
                </p14:xfrm>
              </p:contentPart>
            </mc:Choice>
            <mc:Fallback xmlns="">
              <p:pic>
                <p:nvPicPr>
                  <p:cNvPr id="7216" name="Ink 7215">
                    <a:extLst>
                      <a:ext uri="{FF2B5EF4-FFF2-40B4-BE49-F238E27FC236}">
                        <a16:creationId xmlns:a16="http://schemas.microsoft.com/office/drawing/2014/main" id="{BD8DBD88-CA84-471F-A959-C3C57DF3CED7}"/>
                      </a:ext>
                    </a:extLst>
                  </p:cNvPr>
                  <p:cNvPicPr/>
                  <p:nvPr/>
                </p:nvPicPr>
                <p:blipFill>
                  <a:blip r:embed="rId469"/>
                  <a:stretch>
                    <a:fillRect/>
                  </a:stretch>
                </p:blipFill>
                <p:spPr>
                  <a:xfrm>
                    <a:off x="2710286" y="1472788"/>
                    <a:ext cx="168840" cy="241920"/>
                  </a:xfrm>
                  <a:prstGeom prst="rect">
                    <a:avLst/>
                  </a:prstGeom>
                </p:spPr>
              </p:pic>
            </mc:Fallback>
          </mc:AlternateContent>
        </p:grpSp>
      </p:grpSp>
      <p:grpSp>
        <p:nvGrpSpPr>
          <p:cNvPr id="7241" name="Group 7240">
            <a:extLst>
              <a:ext uri="{FF2B5EF4-FFF2-40B4-BE49-F238E27FC236}">
                <a16:creationId xmlns:a16="http://schemas.microsoft.com/office/drawing/2014/main" id="{921A90F2-EA1D-4081-9936-61DFFE3C57BC}"/>
              </a:ext>
            </a:extLst>
          </p:cNvPr>
          <p:cNvGrpSpPr/>
          <p:nvPr/>
        </p:nvGrpSpPr>
        <p:grpSpPr>
          <a:xfrm>
            <a:off x="5553479" y="2321092"/>
            <a:ext cx="1856160" cy="266760"/>
            <a:chOff x="8394326" y="1347148"/>
            <a:chExt cx="1856160" cy="266760"/>
          </a:xfrm>
        </p:grpSpPr>
        <p:grpSp>
          <p:nvGrpSpPr>
            <p:cNvPr id="7231" name="Group 7230">
              <a:extLst>
                <a:ext uri="{FF2B5EF4-FFF2-40B4-BE49-F238E27FC236}">
                  <a16:creationId xmlns:a16="http://schemas.microsoft.com/office/drawing/2014/main" id="{7EF36BEC-C864-423C-BD66-AF339C54040B}"/>
                </a:ext>
              </a:extLst>
            </p:cNvPr>
            <p:cNvGrpSpPr/>
            <p:nvPr/>
          </p:nvGrpSpPr>
          <p:grpSpPr>
            <a:xfrm>
              <a:off x="8394326" y="1347148"/>
              <a:ext cx="1406520" cy="266760"/>
              <a:chOff x="8394326" y="1347148"/>
              <a:chExt cx="1406520" cy="266760"/>
            </a:xfrm>
          </p:grpSpPr>
          <mc:AlternateContent xmlns:mc="http://schemas.openxmlformats.org/markup-compatibility/2006" xmlns:p14="http://schemas.microsoft.com/office/powerpoint/2010/main">
            <mc:Choice Requires="p14">
              <p:contentPart p14:bwMode="auto" r:id="rId470">
                <p14:nvContentPartPr>
                  <p14:cNvPr id="7218" name="Ink 7217">
                    <a:extLst>
                      <a:ext uri="{FF2B5EF4-FFF2-40B4-BE49-F238E27FC236}">
                        <a16:creationId xmlns:a16="http://schemas.microsoft.com/office/drawing/2014/main" id="{1279811D-54D2-440B-81D3-16BDB7FA0832}"/>
                      </a:ext>
                    </a:extLst>
                  </p14:cNvPr>
                  <p14:cNvContentPartPr/>
                  <p14:nvPr/>
                </p14:nvContentPartPr>
                <p14:xfrm>
                  <a:off x="8394326" y="1387828"/>
                  <a:ext cx="174600" cy="226080"/>
                </p14:xfrm>
              </p:contentPart>
            </mc:Choice>
            <mc:Fallback xmlns="">
              <p:pic>
                <p:nvPicPr>
                  <p:cNvPr id="7218" name="Ink 7217">
                    <a:extLst>
                      <a:ext uri="{FF2B5EF4-FFF2-40B4-BE49-F238E27FC236}">
                        <a16:creationId xmlns:a16="http://schemas.microsoft.com/office/drawing/2014/main" id="{1279811D-54D2-440B-81D3-16BDB7FA0832}"/>
                      </a:ext>
                    </a:extLst>
                  </p:cNvPr>
                  <p:cNvPicPr/>
                  <p:nvPr/>
                </p:nvPicPr>
                <p:blipFill>
                  <a:blip r:embed="rId471"/>
                  <a:stretch>
                    <a:fillRect/>
                  </a:stretch>
                </p:blipFill>
                <p:spPr>
                  <a:xfrm>
                    <a:off x="8385686" y="1378828"/>
                    <a:ext cx="192240" cy="243720"/>
                  </a:xfrm>
                  <a:prstGeom prst="rect">
                    <a:avLst/>
                  </a:prstGeom>
                </p:spPr>
              </p:pic>
            </mc:Fallback>
          </mc:AlternateContent>
          <mc:AlternateContent xmlns:mc="http://schemas.openxmlformats.org/markup-compatibility/2006" xmlns:p14="http://schemas.microsoft.com/office/powerpoint/2010/main">
            <mc:Choice Requires="p14">
              <p:contentPart p14:bwMode="auto" r:id="rId472">
                <p14:nvContentPartPr>
                  <p14:cNvPr id="7219" name="Ink 7218">
                    <a:extLst>
                      <a:ext uri="{FF2B5EF4-FFF2-40B4-BE49-F238E27FC236}">
                        <a16:creationId xmlns:a16="http://schemas.microsoft.com/office/drawing/2014/main" id="{36C54B4C-992C-415F-AE5F-0ADD4A8A91C6}"/>
                      </a:ext>
                    </a:extLst>
                  </p14:cNvPr>
                  <p14:cNvContentPartPr/>
                  <p14:nvPr/>
                </p14:nvContentPartPr>
                <p14:xfrm>
                  <a:off x="8617166" y="1487188"/>
                  <a:ext cx="26640" cy="107280"/>
                </p14:xfrm>
              </p:contentPart>
            </mc:Choice>
            <mc:Fallback xmlns="">
              <p:pic>
                <p:nvPicPr>
                  <p:cNvPr id="7219" name="Ink 7218">
                    <a:extLst>
                      <a:ext uri="{FF2B5EF4-FFF2-40B4-BE49-F238E27FC236}">
                        <a16:creationId xmlns:a16="http://schemas.microsoft.com/office/drawing/2014/main" id="{36C54B4C-992C-415F-AE5F-0ADD4A8A91C6}"/>
                      </a:ext>
                    </a:extLst>
                  </p:cNvPr>
                  <p:cNvPicPr/>
                  <p:nvPr/>
                </p:nvPicPr>
                <p:blipFill>
                  <a:blip r:embed="rId473"/>
                  <a:stretch>
                    <a:fillRect/>
                  </a:stretch>
                </p:blipFill>
                <p:spPr>
                  <a:xfrm>
                    <a:off x="8608526" y="1478548"/>
                    <a:ext cx="4428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74">
                <p14:nvContentPartPr>
                  <p14:cNvPr id="7220" name="Ink 7219">
                    <a:extLst>
                      <a:ext uri="{FF2B5EF4-FFF2-40B4-BE49-F238E27FC236}">
                        <a16:creationId xmlns:a16="http://schemas.microsoft.com/office/drawing/2014/main" id="{E28B1BD8-9C1D-4D4F-ABF8-F4B9CCA56C88}"/>
                      </a:ext>
                    </a:extLst>
                  </p14:cNvPr>
                  <p14:cNvContentPartPr/>
                  <p14:nvPr/>
                </p14:nvContentPartPr>
                <p14:xfrm>
                  <a:off x="8612846" y="1398268"/>
                  <a:ext cx="4680" cy="4680"/>
                </p14:xfrm>
              </p:contentPart>
            </mc:Choice>
            <mc:Fallback xmlns="">
              <p:pic>
                <p:nvPicPr>
                  <p:cNvPr id="7220" name="Ink 7219">
                    <a:extLst>
                      <a:ext uri="{FF2B5EF4-FFF2-40B4-BE49-F238E27FC236}">
                        <a16:creationId xmlns:a16="http://schemas.microsoft.com/office/drawing/2014/main" id="{E28B1BD8-9C1D-4D4F-ABF8-F4B9CCA56C88}"/>
                      </a:ext>
                    </a:extLst>
                  </p:cNvPr>
                  <p:cNvPicPr/>
                  <p:nvPr/>
                </p:nvPicPr>
                <p:blipFill>
                  <a:blip r:embed="rId475"/>
                  <a:stretch>
                    <a:fillRect/>
                  </a:stretch>
                </p:blipFill>
                <p:spPr>
                  <a:xfrm>
                    <a:off x="8604206" y="1389268"/>
                    <a:ext cx="2232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476">
                <p14:nvContentPartPr>
                  <p14:cNvPr id="7221" name="Ink 7220">
                    <a:extLst>
                      <a:ext uri="{FF2B5EF4-FFF2-40B4-BE49-F238E27FC236}">
                        <a16:creationId xmlns:a16="http://schemas.microsoft.com/office/drawing/2014/main" id="{66AA0472-5565-4712-9523-434258954890}"/>
                      </a:ext>
                    </a:extLst>
                  </p14:cNvPr>
                  <p14:cNvContentPartPr/>
                  <p14:nvPr/>
                </p14:nvContentPartPr>
                <p14:xfrm>
                  <a:off x="8718326" y="1478188"/>
                  <a:ext cx="115560" cy="107280"/>
                </p14:xfrm>
              </p:contentPart>
            </mc:Choice>
            <mc:Fallback xmlns="">
              <p:pic>
                <p:nvPicPr>
                  <p:cNvPr id="7221" name="Ink 7220">
                    <a:extLst>
                      <a:ext uri="{FF2B5EF4-FFF2-40B4-BE49-F238E27FC236}">
                        <a16:creationId xmlns:a16="http://schemas.microsoft.com/office/drawing/2014/main" id="{66AA0472-5565-4712-9523-434258954890}"/>
                      </a:ext>
                    </a:extLst>
                  </p:cNvPr>
                  <p:cNvPicPr/>
                  <p:nvPr/>
                </p:nvPicPr>
                <p:blipFill>
                  <a:blip r:embed="rId477"/>
                  <a:stretch>
                    <a:fillRect/>
                  </a:stretch>
                </p:blipFill>
                <p:spPr>
                  <a:xfrm>
                    <a:off x="8709686" y="1469188"/>
                    <a:ext cx="13320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478">
                <p14:nvContentPartPr>
                  <p14:cNvPr id="7222" name="Ink 7221">
                    <a:extLst>
                      <a:ext uri="{FF2B5EF4-FFF2-40B4-BE49-F238E27FC236}">
                        <a16:creationId xmlns:a16="http://schemas.microsoft.com/office/drawing/2014/main" id="{FF6BFD46-CA79-4482-B57A-30CBEBAC83FF}"/>
                      </a:ext>
                    </a:extLst>
                  </p14:cNvPr>
                  <p14:cNvContentPartPr/>
                  <p14:nvPr/>
                </p14:nvContentPartPr>
                <p14:xfrm>
                  <a:off x="8908766" y="1371268"/>
                  <a:ext cx="141120" cy="194400"/>
                </p14:xfrm>
              </p:contentPart>
            </mc:Choice>
            <mc:Fallback xmlns="">
              <p:pic>
                <p:nvPicPr>
                  <p:cNvPr id="7222" name="Ink 7221">
                    <a:extLst>
                      <a:ext uri="{FF2B5EF4-FFF2-40B4-BE49-F238E27FC236}">
                        <a16:creationId xmlns:a16="http://schemas.microsoft.com/office/drawing/2014/main" id="{FF6BFD46-CA79-4482-B57A-30CBEBAC83FF}"/>
                      </a:ext>
                    </a:extLst>
                  </p:cNvPr>
                  <p:cNvPicPr/>
                  <p:nvPr/>
                </p:nvPicPr>
                <p:blipFill>
                  <a:blip r:embed="rId479"/>
                  <a:stretch>
                    <a:fillRect/>
                  </a:stretch>
                </p:blipFill>
                <p:spPr>
                  <a:xfrm>
                    <a:off x="8900126" y="1362268"/>
                    <a:ext cx="15876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480">
                <p14:nvContentPartPr>
                  <p14:cNvPr id="7223" name="Ink 7222">
                    <a:extLst>
                      <a:ext uri="{FF2B5EF4-FFF2-40B4-BE49-F238E27FC236}">
                        <a16:creationId xmlns:a16="http://schemas.microsoft.com/office/drawing/2014/main" id="{0AAD2D55-C961-49EE-98E6-DC360C69F2F8}"/>
                      </a:ext>
                    </a:extLst>
                  </p14:cNvPr>
                  <p14:cNvContentPartPr/>
                  <p14:nvPr/>
                </p14:nvContentPartPr>
                <p14:xfrm>
                  <a:off x="9066086" y="1472428"/>
                  <a:ext cx="124920" cy="119160"/>
                </p14:xfrm>
              </p:contentPart>
            </mc:Choice>
            <mc:Fallback xmlns="">
              <p:pic>
                <p:nvPicPr>
                  <p:cNvPr id="7223" name="Ink 7222">
                    <a:extLst>
                      <a:ext uri="{FF2B5EF4-FFF2-40B4-BE49-F238E27FC236}">
                        <a16:creationId xmlns:a16="http://schemas.microsoft.com/office/drawing/2014/main" id="{0AAD2D55-C961-49EE-98E6-DC360C69F2F8}"/>
                      </a:ext>
                    </a:extLst>
                  </p:cNvPr>
                  <p:cNvPicPr/>
                  <p:nvPr/>
                </p:nvPicPr>
                <p:blipFill>
                  <a:blip r:embed="rId481"/>
                  <a:stretch>
                    <a:fillRect/>
                  </a:stretch>
                </p:blipFill>
                <p:spPr>
                  <a:xfrm>
                    <a:off x="9057086" y="1463428"/>
                    <a:ext cx="142560" cy="136800"/>
                  </a:xfrm>
                  <a:prstGeom prst="rect">
                    <a:avLst/>
                  </a:prstGeom>
                </p:spPr>
              </p:pic>
            </mc:Fallback>
          </mc:AlternateContent>
          <mc:AlternateContent xmlns:mc="http://schemas.openxmlformats.org/markup-compatibility/2006" xmlns:p14="http://schemas.microsoft.com/office/powerpoint/2010/main">
            <mc:Choice Requires="p14">
              <p:contentPart p14:bwMode="auto" r:id="rId482">
                <p14:nvContentPartPr>
                  <p14:cNvPr id="7224" name="Ink 7223">
                    <a:extLst>
                      <a:ext uri="{FF2B5EF4-FFF2-40B4-BE49-F238E27FC236}">
                        <a16:creationId xmlns:a16="http://schemas.microsoft.com/office/drawing/2014/main" id="{1040A034-CB10-4F20-A597-19166FDD1DDD}"/>
                      </a:ext>
                    </a:extLst>
                  </p14:cNvPr>
                  <p14:cNvContentPartPr/>
                  <p14:nvPr/>
                </p14:nvContentPartPr>
                <p14:xfrm>
                  <a:off x="9199646" y="1492588"/>
                  <a:ext cx="152640" cy="92520"/>
                </p14:xfrm>
              </p:contentPart>
            </mc:Choice>
            <mc:Fallback xmlns="">
              <p:pic>
                <p:nvPicPr>
                  <p:cNvPr id="7224" name="Ink 7223">
                    <a:extLst>
                      <a:ext uri="{FF2B5EF4-FFF2-40B4-BE49-F238E27FC236}">
                        <a16:creationId xmlns:a16="http://schemas.microsoft.com/office/drawing/2014/main" id="{1040A034-CB10-4F20-A597-19166FDD1DDD}"/>
                      </a:ext>
                    </a:extLst>
                  </p:cNvPr>
                  <p:cNvPicPr/>
                  <p:nvPr/>
                </p:nvPicPr>
                <p:blipFill>
                  <a:blip r:embed="rId483"/>
                  <a:stretch>
                    <a:fillRect/>
                  </a:stretch>
                </p:blipFill>
                <p:spPr>
                  <a:xfrm>
                    <a:off x="9191006" y="1483948"/>
                    <a:ext cx="170280" cy="110160"/>
                  </a:xfrm>
                  <a:prstGeom prst="rect">
                    <a:avLst/>
                  </a:prstGeom>
                </p:spPr>
              </p:pic>
            </mc:Fallback>
          </mc:AlternateContent>
          <mc:AlternateContent xmlns:mc="http://schemas.openxmlformats.org/markup-compatibility/2006" xmlns:p14="http://schemas.microsoft.com/office/powerpoint/2010/main">
            <mc:Choice Requires="p14">
              <p:contentPart p14:bwMode="auto" r:id="rId484">
                <p14:nvContentPartPr>
                  <p14:cNvPr id="7225" name="Ink 7224">
                    <a:extLst>
                      <a:ext uri="{FF2B5EF4-FFF2-40B4-BE49-F238E27FC236}">
                        <a16:creationId xmlns:a16="http://schemas.microsoft.com/office/drawing/2014/main" id="{019E4BFE-27C2-4BC7-A59F-EDCDAEE91477}"/>
                      </a:ext>
                    </a:extLst>
                  </p14:cNvPr>
                  <p14:cNvContentPartPr/>
                  <p14:nvPr/>
                </p14:nvContentPartPr>
                <p14:xfrm>
                  <a:off x="9374246" y="1347148"/>
                  <a:ext cx="123120" cy="194760"/>
                </p14:xfrm>
              </p:contentPart>
            </mc:Choice>
            <mc:Fallback xmlns="">
              <p:pic>
                <p:nvPicPr>
                  <p:cNvPr id="7225" name="Ink 7224">
                    <a:extLst>
                      <a:ext uri="{FF2B5EF4-FFF2-40B4-BE49-F238E27FC236}">
                        <a16:creationId xmlns:a16="http://schemas.microsoft.com/office/drawing/2014/main" id="{019E4BFE-27C2-4BC7-A59F-EDCDAEE91477}"/>
                      </a:ext>
                    </a:extLst>
                  </p:cNvPr>
                  <p:cNvPicPr/>
                  <p:nvPr/>
                </p:nvPicPr>
                <p:blipFill>
                  <a:blip r:embed="rId485"/>
                  <a:stretch>
                    <a:fillRect/>
                  </a:stretch>
                </p:blipFill>
                <p:spPr>
                  <a:xfrm>
                    <a:off x="9365246" y="1338508"/>
                    <a:ext cx="140760" cy="212400"/>
                  </a:xfrm>
                  <a:prstGeom prst="rect">
                    <a:avLst/>
                  </a:prstGeom>
                </p:spPr>
              </p:pic>
            </mc:Fallback>
          </mc:AlternateContent>
          <mc:AlternateContent xmlns:mc="http://schemas.openxmlformats.org/markup-compatibility/2006" xmlns:p14="http://schemas.microsoft.com/office/powerpoint/2010/main">
            <mc:Choice Requires="p14">
              <p:contentPart p14:bwMode="auto" r:id="rId486">
                <p14:nvContentPartPr>
                  <p14:cNvPr id="7226" name="Ink 7225">
                    <a:extLst>
                      <a:ext uri="{FF2B5EF4-FFF2-40B4-BE49-F238E27FC236}">
                        <a16:creationId xmlns:a16="http://schemas.microsoft.com/office/drawing/2014/main" id="{5A49D3F9-14D7-4347-B33E-CCD6002E7029}"/>
                      </a:ext>
                    </a:extLst>
                  </p14:cNvPr>
                  <p14:cNvContentPartPr/>
                  <p14:nvPr/>
                </p14:nvContentPartPr>
                <p14:xfrm>
                  <a:off x="9416726" y="1478188"/>
                  <a:ext cx="98640" cy="103680"/>
                </p14:xfrm>
              </p:contentPart>
            </mc:Choice>
            <mc:Fallback xmlns="">
              <p:pic>
                <p:nvPicPr>
                  <p:cNvPr id="7226" name="Ink 7225">
                    <a:extLst>
                      <a:ext uri="{FF2B5EF4-FFF2-40B4-BE49-F238E27FC236}">
                        <a16:creationId xmlns:a16="http://schemas.microsoft.com/office/drawing/2014/main" id="{5A49D3F9-14D7-4347-B33E-CCD6002E7029}"/>
                      </a:ext>
                    </a:extLst>
                  </p:cNvPr>
                  <p:cNvPicPr/>
                  <p:nvPr/>
                </p:nvPicPr>
                <p:blipFill>
                  <a:blip r:embed="rId487"/>
                  <a:stretch>
                    <a:fillRect/>
                  </a:stretch>
                </p:blipFill>
                <p:spPr>
                  <a:xfrm>
                    <a:off x="9407726" y="1469188"/>
                    <a:ext cx="11628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88">
                <p14:nvContentPartPr>
                  <p14:cNvPr id="7228" name="Ink 7227">
                    <a:extLst>
                      <a:ext uri="{FF2B5EF4-FFF2-40B4-BE49-F238E27FC236}">
                        <a16:creationId xmlns:a16="http://schemas.microsoft.com/office/drawing/2014/main" id="{A5420AEB-9784-45DE-A1E5-7BFD9C601DE6}"/>
                      </a:ext>
                    </a:extLst>
                  </p14:cNvPr>
                  <p14:cNvContentPartPr/>
                  <p14:nvPr/>
                </p14:nvContentPartPr>
                <p14:xfrm>
                  <a:off x="9633086" y="1529668"/>
                  <a:ext cx="360" cy="9720"/>
                </p14:xfrm>
              </p:contentPart>
            </mc:Choice>
            <mc:Fallback xmlns="">
              <p:pic>
                <p:nvPicPr>
                  <p:cNvPr id="7228" name="Ink 7227">
                    <a:extLst>
                      <a:ext uri="{FF2B5EF4-FFF2-40B4-BE49-F238E27FC236}">
                        <a16:creationId xmlns:a16="http://schemas.microsoft.com/office/drawing/2014/main" id="{A5420AEB-9784-45DE-A1E5-7BFD9C601DE6}"/>
                      </a:ext>
                    </a:extLst>
                  </p:cNvPr>
                  <p:cNvPicPr/>
                  <p:nvPr/>
                </p:nvPicPr>
                <p:blipFill>
                  <a:blip r:embed="rId489"/>
                  <a:stretch>
                    <a:fillRect/>
                  </a:stretch>
                </p:blipFill>
                <p:spPr>
                  <a:xfrm>
                    <a:off x="9624086" y="1521028"/>
                    <a:ext cx="18000" cy="27360"/>
                  </a:xfrm>
                  <a:prstGeom prst="rect">
                    <a:avLst/>
                  </a:prstGeom>
                </p:spPr>
              </p:pic>
            </mc:Fallback>
          </mc:AlternateContent>
          <mc:AlternateContent xmlns:mc="http://schemas.openxmlformats.org/markup-compatibility/2006" xmlns:p14="http://schemas.microsoft.com/office/powerpoint/2010/main">
            <mc:Choice Requires="p14">
              <p:contentPart p14:bwMode="auto" r:id="rId490">
                <p14:nvContentPartPr>
                  <p14:cNvPr id="7229" name="Ink 7228">
                    <a:extLst>
                      <a:ext uri="{FF2B5EF4-FFF2-40B4-BE49-F238E27FC236}">
                        <a16:creationId xmlns:a16="http://schemas.microsoft.com/office/drawing/2014/main" id="{AF5AFA19-41B9-4DEE-BBEA-440DC2D464B1}"/>
                      </a:ext>
                    </a:extLst>
                  </p14:cNvPr>
                  <p14:cNvContentPartPr/>
                  <p14:nvPr/>
                </p14:nvContentPartPr>
                <p14:xfrm>
                  <a:off x="9623006" y="1529668"/>
                  <a:ext cx="177840" cy="25200"/>
                </p14:xfrm>
              </p:contentPart>
            </mc:Choice>
            <mc:Fallback xmlns="">
              <p:pic>
                <p:nvPicPr>
                  <p:cNvPr id="7229" name="Ink 7228">
                    <a:extLst>
                      <a:ext uri="{FF2B5EF4-FFF2-40B4-BE49-F238E27FC236}">
                        <a16:creationId xmlns:a16="http://schemas.microsoft.com/office/drawing/2014/main" id="{AF5AFA19-41B9-4DEE-BBEA-440DC2D464B1}"/>
                      </a:ext>
                    </a:extLst>
                  </p:cNvPr>
                  <p:cNvPicPr/>
                  <p:nvPr/>
                </p:nvPicPr>
                <p:blipFill>
                  <a:blip r:embed="rId491"/>
                  <a:stretch>
                    <a:fillRect/>
                  </a:stretch>
                </p:blipFill>
                <p:spPr>
                  <a:xfrm>
                    <a:off x="9614366" y="1521028"/>
                    <a:ext cx="1954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492">
                <p14:nvContentPartPr>
                  <p14:cNvPr id="7230" name="Ink 7229">
                    <a:extLst>
                      <a:ext uri="{FF2B5EF4-FFF2-40B4-BE49-F238E27FC236}">
                        <a16:creationId xmlns:a16="http://schemas.microsoft.com/office/drawing/2014/main" id="{BCB287D1-27D8-4333-B702-5CF83A1E92F1}"/>
                      </a:ext>
                    </a:extLst>
                  </p14:cNvPr>
                  <p14:cNvContentPartPr/>
                  <p14:nvPr/>
                </p14:nvContentPartPr>
                <p14:xfrm>
                  <a:off x="9642446" y="1426348"/>
                  <a:ext cx="141840" cy="79920"/>
                </p14:xfrm>
              </p:contentPart>
            </mc:Choice>
            <mc:Fallback xmlns="">
              <p:pic>
                <p:nvPicPr>
                  <p:cNvPr id="7230" name="Ink 7229">
                    <a:extLst>
                      <a:ext uri="{FF2B5EF4-FFF2-40B4-BE49-F238E27FC236}">
                        <a16:creationId xmlns:a16="http://schemas.microsoft.com/office/drawing/2014/main" id="{BCB287D1-27D8-4333-B702-5CF83A1E92F1}"/>
                      </a:ext>
                    </a:extLst>
                  </p:cNvPr>
                  <p:cNvPicPr/>
                  <p:nvPr/>
                </p:nvPicPr>
                <p:blipFill>
                  <a:blip r:embed="rId493"/>
                  <a:stretch>
                    <a:fillRect/>
                  </a:stretch>
                </p:blipFill>
                <p:spPr>
                  <a:xfrm>
                    <a:off x="9633806" y="1417708"/>
                    <a:ext cx="159480" cy="97560"/>
                  </a:xfrm>
                  <a:prstGeom prst="rect">
                    <a:avLst/>
                  </a:prstGeom>
                </p:spPr>
              </p:pic>
            </mc:Fallback>
          </mc:AlternateContent>
        </p:grpSp>
        <p:grpSp>
          <p:nvGrpSpPr>
            <p:cNvPr id="7235" name="Group 7234">
              <a:extLst>
                <a:ext uri="{FF2B5EF4-FFF2-40B4-BE49-F238E27FC236}">
                  <a16:creationId xmlns:a16="http://schemas.microsoft.com/office/drawing/2014/main" id="{A67DDF55-8A65-4A2D-84E1-CCBBFFBB4FCF}"/>
                </a:ext>
              </a:extLst>
            </p:cNvPr>
            <p:cNvGrpSpPr/>
            <p:nvPr/>
          </p:nvGrpSpPr>
          <p:grpSpPr>
            <a:xfrm>
              <a:off x="9966446" y="1350748"/>
              <a:ext cx="284040" cy="209880"/>
              <a:chOff x="9966446" y="1350748"/>
              <a:chExt cx="284040" cy="209880"/>
            </a:xfrm>
          </p:grpSpPr>
          <mc:AlternateContent xmlns:mc="http://schemas.openxmlformats.org/markup-compatibility/2006" xmlns:p14="http://schemas.microsoft.com/office/powerpoint/2010/main">
            <mc:Choice Requires="p14">
              <p:contentPart p14:bwMode="auto" r:id="rId494">
                <p14:nvContentPartPr>
                  <p14:cNvPr id="7232" name="Ink 7231">
                    <a:extLst>
                      <a:ext uri="{FF2B5EF4-FFF2-40B4-BE49-F238E27FC236}">
                        <a16:creationId xmlns:a16="http://schemas.microsoft.com/office/drawing/2014/main" id="{3AAB4714-9D37-4F3F-951A-8FBF730CA937}"/>
                      </a:ext>
                    </a:extLst>
                  </p14:cNvPr>
                  <p14:cNvContentPartPr/>
                  <p14:nvPr/>
                </p14:nvContentPartPr>
                <p14:xfrm>
                  <a:off x="9973646" y="1350748"/>
                  <a:ext cx="26640" cy="203040"/>
                </p14:xfrm>
              </p:contentPart>
            </mc:Choice>
            <mc:Fallback xmlns="">
              <p:pic>
                <p:nvPicPr>
                  <p:cNvPr id="7232" name="Ink 7231">
                    <a:extLst>
                      <a:ext uri="{FF2B5EF4-FFF2-40B4-BE49-F238E27FC236}">
                        <a16:creationId xmlns:a16="http://schemas.microsoft.com/office/drawing/2014/main" id="{3AAB4714-9D37-4F3F-951A-8FBF730CA937}"/>
                      </a:ext>
                    </a:extLst>
                  </p:cNvPr>
                  <p:cNvPicPr/>
                  <p:nvPr/>
                </p:nvPicPr>
                <p:blipFill>
                  <a:blip r:embed="rId495"/>
                  <a:stretch>
                    <a:fillRect/>
                  </a:stretch>
                </p:blipFill>
                <p:spPr>
                  <a:xfrm>
                    <a:off x="9965006" y="1342108"/>
                    <a:ext cx="44280" cy="220680"/>
                  </a:xfrm>
                  <a:prstGeom prst="rect">
                    <a:avLst/>
                  </a:prstGeom>
                </p:spPr>
              </p:pic>
            </mc:Fallback>
          </mc:AlternateContent>
          <mc:AlternateContent xmlns:mc="http://schemas.openxmlformats.org/markup-compatibility/2006" xmlns:p14="http://schemas.microsoft.com/office/powerpoint/2010/main">
            <mc:Choice Requires="p14">
              <p:contentPart p14:bwMode="auto" r:id="rId496">
                <p14:nvContentPartPr>
                  <p14:cNvPr id="7233" name="Ink 7232">
                    <a:extLst>
                      <a:ext uri="{FF2B5EF4-FFF2-40B4-BE49-F238E27FC236}">
                        <a16:creationId xmlns:a16="http://schemas.microsoft.com/office/drawing/2014/main" id="{804020E1-F4FB-4C54-A6C6-B577266CDA7B}"/>
                      </a:ext>
                    </a:extLst>
                  </p14:cNvPr>
                  <p14:cNvContentPartPr/>
                  <p14:nvPr/>
                </p14:nvContentPartPr>
                <p14:xfrm>
                  <a:off x="9966446" y="1478188"/>
                  <a:ext cx="7560" cy="70560"/>
                </p14:xfrm>
              </p:contentPart>
            </mc:Choice>
            <mc:Fallback xmlns="">
              <p:pic>
                <p:nvPicPr>
                  <p:cNvPr id="7233" name="Ink 7232">
                    <a:extLst>
                      <a:ext uri="{FF2B5EF4-FFF2-40B4-BE49-F238E27FC236}">
                        <a16:creationId xmlns:a16="http://schemas.microsoft.com/office/drawing/2014/main" id="{804020E1-F4FB-4C54-A6C6-B577266CDA7B}"/>
                      </a:ext>
                    </a:extLst>
                  </p:cNvPr>
                  <p:cNvPicPr/>
                  <p:nvPr/>
                </p:nvPicPr>
                <p:blipFill>
                  <a:blip r:embed="rId497"/>
                  <a:stretch>
                    <a:fillRect/>
                  </a:stretch>
                </p:blipFill>
                <p:spPr>
                  <a:xfrm>
                    <a:off x="9957806" y="1469188"/>
                    <a:ext cx="2520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498">
                <p14:nvContentPartPr>
                  <p14:cNvPr id="7234" name="Ink 7233">
                    <a:extLst>
                      <a:ext uri="{FF2B5EF4-FFF2-40B4-BE49-F238E27FC236}">
                        <a16:creationId xmlns:a16="http://schemas.microsoft.com/office/drawing/2014/main" id="{F1125B2A-3229-4744-AD79-44B0A2610C75}"/>
                      </a:ext>
                    </a:extLst>
                  </p14:cNvPr>
                  <p14:cNvContentPartPr/>
                  <p14:nvPr/>
                </p14:nvContentPartPr>
                <p14:xfrm>
                  <a:off x="10114766" y="1374868"/>
                  <a:ext cx="135720" cy="185760"/>
                </p14:xfrm>
              </p:contentPart>
            </mc:Choice>
            <mc:Fallback xmlns="">
              <p:pic>
                <p:nvPicPr>
                  <p:cNvPr id="7234" name="Ink 7233">
                    <a:extLst>
                      <a:ext uri="{FF2B5EF4-FFF2-40B4-BE49-F238E27FC236}">
                        <a16:creationId xmlns:a16="http://schemas.microsoft.com/office/drawing/2014/main" id="{F1125B2A-3229-4744-AD79-44B0A2610C75}"/>
                      </a:ext>
                    </a:extLst>
                  </p:cNvPr>
                  <p:cNvPicPr/>
                  <p:nvPr/>
                </p:nvPicPr>
                <p:blipFill>
                  <a:blip r:embed="rId499"/>
                  <a:stretch>
                    <a:fillRect/>
                  </a:stretch>
                </p:blipFill>
                <p:spPr>
                  <a:xfrm>
                    <a:off x="10105766" y="1365868"/>
                    <a:ext cx="153360" cy="203400"/>
                  </a:xfrm>
                  <a:prstGeom prst="rect">
                    <a:avLst/>
                  </a:prstGeom>
                </p:spPr>
              </p:pic>
            </mc:Fallback>
          </mc:AlternateContent>
        </p:grpSp>
      </p:grpSp>
      <mc:AlternateContent xmlns:mc="http://schemas.openxmlformats.org/markup-compatibility/2006" xmlns:p14="http://schemas.microsoft.com/office/powerpoint/2010/main">
        <mc:Choice Requires="p14">
          <p:contentPart p14:bwMode="auto" r:id="rId500">
            <p14:nvContentPartPr>
              <p14:cNvPr id="7236" name="Ink 7235">
                <a:extLst>
                  <a:ext uri="{FF2B5EF4-FFF2-40B4-BE49-F238E27FC236}">
                    <a16:creationId xmlns:a16="http://schemas.microsoft.com/office/drawing/2014/main" id="{0BC20108-0A7B-4DF8-ABA1-2B71412051A2}"/>
                  </a:ext>
                </a:extLst>
              </p14:cNvPr>
              <p14:cNvContentPartPr/>
              <p14:nvPr/>
            </p14:nvContentPartPr>
            <p14:xfrm>
              <a:off x="5182766" y="2779228"/>
              <a:ext cx="83160" cy="83880"/>
            </p14:xfrm>
          </p:contentPart>
        </mc:Choice>
        <mc:Fallback xmlns="">
          <p:pic>
            <p:nvPicPr>
              <p:cNvPr id="7236" name="Ink 7235">
                <a:extLst>
                  <a:ext uri="{FF2B5EF4-FFF2-40B4-BE49-F238E27FC236}">
                    <a16:creationId xmlns:a16="http://schemas.microsoft.com/office/drawing/2014/main" id="{0BC20108-0A7B-4DF8-ABA1-2B71412051A2}"/>
                  </a:ext>
                </a:extLst>
              </p:cNvPr>
              <p:cNvPicPr/>
              <p:nvPr/>
            </p:nvPicPr>
            <p:blipFill>
              <a:blip r:embed="rId501"/>
              <a:stretch>
                <a:fillRect/>
              </a:stretch>
            </p:blipFill>
            <p:spPr>
              <a:xfrm>
                <a:off x="5174126" y="2770588"/>
                <a:ext cx="100800" cy="101520"/>
              </a:xfrm>
              <a:prstGeom prst="rect">
                <a:avLst/>
              </a:prstGeom>
            </p:spPr>
          </p:pic>
        </mc:Fallback>
      </mc:AlternateContent>
      <p:grpSp>
        <p:nvGrpSpPr>
          <p:cNvPr id="7239" name="Group 7238">
            <a:extLst>
              <a:ext uri="{FF2B5EF4-FFF2-40B4-BE49-F238E27FC236}">
                <a16:creationId xmlns:a16="http://schemas.microsoft.com/office/drawing/2014/main" id="{558FD6CB-B420-40F4-B3DB-0F32805D49DB}"/>
              </a:ext>
            </a:extLst>
          </p:cNvPr>
          <p:cNvGrpSpPr/>
          <p:nvPr/>
        </p:nvGrpSpPr>
        <p:grpSpPr>
          <a:xfrm>
            <a:off x="5248646" y="2466028"/>
            <a:ext cx="217080" cy="303480"/>
            <a:chOff x="5248646" y="2466028"/>
            <a:chExt cx="217080" cy="303480"/>
          </a:xfrm>
        </p:grpSpPr>
        <mc:AlternateContent xmlns:mc="http://schemas.openxmlformats.org/markup-compatibility/2006" xmlns:p14="http://schemas.microsoft.com/office/powerpoint/2010/main">
          <mc:Choice Requires="p14">
            <p:contentPart p14:bwMode="auto" r:id="rId502">
              <p14:nvContentPartPr>
                <p14:cNvPr id="7237" name="Ink 7236">
                  <a:extLst>
                    <a:ext uri="{FF2B5EF4-FFF2-40B4-BE49-F238E27FC236}">
                      <a16:creationId xmlns:a16="http://schemas.microsoft.com/office/drawing/2014/main" id="{C841ED95-4858-4815-B2B1-C1418B4D9102}"/>
                    </a:ext>
                  </a:extLst>
                </p14:cNvPr>
                <p14:cNvContentPartPr/>
                <p14:nvPr/>
              </p14:nvContentPartPr>
              <p14:xfrm>
                <a:off x="5249006" y="2466028"/>
                <a:ext cx="216720" cy="274320"/>
              </p14:xfrm>
            </p:contentPart>
          </mc:Choice>
          <mc:Fallback xmlns="">
            <p:pic>
              <p:nvPicPr>
                <p:cNvPr id="7237" name="Ink 7236">
                  <a:extLst>
                    <a:ext uri="{FF2B5EF4-FFF2-40B4-BE49-F238E27FC236}">
                      <a16:creationId xmlns:a16="http://schemas.microsoft.com/office/drawing/2014/main" id="{C841ED95-4858-4815-B2B1-C1418B4D9102}"/>
                    </a:ext>
                  </a:extLst>
                </p:cNvPr>
                <p:cNvPicPr/>
                <p:nvPr/>
              </p:nvPicPr>
              <p:blipFill>
                <a:blip r:embed="rId503"/>
                <a:stretch>
                  <a:fillRect/>
                </a:stretch>
              </p:blipFill>
              <p:spPr>
                <a:xfrm>
                  <a:off x="5240006" y="2457028"/>
                  <a:ext cx="23436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504">
              <p14:nvContentPartPr>
                <p14:cNvPr id="7238" name="Ink 7237">
                  <a:extLst>
                    <a:ext uri="{FF2B5EF4-FFF2-40B4-BE49-F238E27FC236}">
                      <a16:creationId xmlns:a16="http://schemas.microsoft.com/office/drawing/2014/main" id="{9C7CD014-6D31-4B49-B3A1-40D733584AA1}"/>
                    </a:ext>
                  </a:extLst>
                </p14:cNvPr>
                <p14:cNvContentPartPr/>
                <p14:nvPr/>
              </p14:nvContentPartPr>
              <p14:xfrm>
                <a:off x="5248646" y="2639908"/>
                <a:ext cx="109080" cy="129600"/>
              </p14:xfrm>
            </p:contentPart>
          </mc:Choice>
          <mc:Fallback xmlns="">
            <p:pic>
              <p:nvPicPr>
                <p:cNvPr id="7238" name="Ink 7237">
                  <a:extLst>
                    <a:ext uri="{FF2B5EF4-FFF2-40B4-BE49-F238E27FC236}">
                      <a16:creationId xmlns:a16="http://schemas.microsoft.com/office/drawing/2014/main" id="{9C7CD014-6D31-4B49-B3A1-40D733584AA1}"/>
                    </a:ext>
                  </a:extLst>
                </p:cNvPr>
                <p:cNvPicPr/>
                <p:nvPr/>
              </p:nvPicPr>
              <p:blipFill>
                <a:blip r:embed="rId505"/>
                <a:stretch>
                  <a:fillRect/>
                </a:stretch>
              </p:blipFill>
              <p:spPr>
                <a:xfrm>
                  <a:off x="5240006" y="2630908"/>
                  <a:ext cx="126720" cy="147240"/>
                </a:xfrm>
                <a:prstGeom prst="rect">
                  <a:avLst/>
                </a:prstGeom>
              </p:spPr>
            </p:pic>
          </mc:Fallback>
        </mc:AlternateContent>
      </p:grpSp>
    </p:spTree>
    <p:extLst>
      <p:ext uri="{BB962C8B-B14F-4D97-AF65-F5344CB8AC3E}">
        <p14:creationId xmlns:p14="http://schemas.microsoft.com/office/powerpoint/2010/main" val="233391258"/>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86A12C81-CA53-481F-A396-232CF57DA597}"/>
              </a:ext>
            </a:extLst>
          </p:cNvPr>
          <p:cNvPicPr>
            <a:picLocks noChangeAspect="1"/>
          </p:cNvPicPr>
          <p:nvPr/>
        </p:nvPicPr>
        <p:blipFill rotWithShape="1">
          <a:blip r:embed="rId3"/>
          <a:srcRect l="43378" t="21194" r="3735" b="26402"/>
          <a:stretch/>
        </p:blipFill>
        <p:spPr>
          <a:xfrm>
            <a:off x="2554951" y="3429000"/>
            <a:ext cx="4825913" cy="2565621"/>
          </a:xfrm>
          <a:prstGeom prst="rect">
            <a:avLst/>
          </a:prstGeom>
        </p:spPr>
      </p:pic>
      <p:sp>
        <p:nvSpPr>
          <p:cNvPr id="7170" name="Rectangle 1035">
            <a:extLst>
              <a:ext uri="{FF2B5EF4-FFF2-40B4-BE49-F238E27FC236}">
                <a16:creationId xmlns:a16="http://schemas.microsoft.com/office/drawing/2014/main" id="{D5634F64-7B78-4E05-9741-82A72AC2E4D6}"/>
              </a:ext>
            </a:extLst>
          </p:cNvPr>
          <p:cNvSpPr>
            <a:spLocks noGrp="1" noChangeArrowheads="1"/>
          </p:cNvSpPr>
          <p:nvPr>
            <p:ph type="title"/>
          </p:nvPr>
        </p:nvSpPr>
        <p:spPr/>
        <p:txBody>
          <a:bodyPr/>
          <a:lstStyle/>
          <a:p>
            <a:r>
              <a:rPr lang="en-US" altLang="en-US" dirty="0"/>
              <a:t>Amplitude Modulation Equation (Part Six)</a:t>
            </a:r>
          </a:p>
        </p:txBody>
      </p:sp>
      <p:sp>
        <p:nvSpPr>
          <p:cNvPr id="188" name="TextBox 187">
            <a:extLst>
              <a:ext uri="{FF2B5EF4-FFF2-40B4-BE49-F238E27FC236}">
                <a16:creationId xmlns:a16="http://schemas.microsoft.com/office/drawing/2014/main" id="{1347249F-4A7D-4F51-8B2E-617FF4611BD8}"/>
              </a:ext>
            </a:extLst>
          </p:cNvPr>
          <p:cNvSpPr txBox="1"/>
          <p:nvPr/>
        </p:nvSpPr>
        <p:spPr>
          <a:xfrm>
            <a:off x="1074963" y="1436703"/>
            <a:ext cx="10341719" cy="1384995"/>
          </a:xfrm>
          <a:prstGeom prst="rect">
            <a:avLst/>
          </a:prstGeom>
          <a:noFill/>
        </p:spPr>
        <p:txBody>
          <a:bodyPr wrap="square" rtlCol="0">
            <a:spAutoFit/>
          </a:bodyPr>
          <a:lstStyle/>
          <a:p>
            <a:r>
              <a:rPr lang="en-US" dirty="0">
                <a:solidFill>
                  <a:schemeClr val="tx1"/>
                </a:solidFill>
              </a:rPr>
              <a:t>The AC Video (Pulse) detector will display a reading 6 dB higher than the AC Video (Sine) detector because of the factor of 2 in the denominator of the AC Video (Sine) equation.</a:t>
            </a:r>
          </a:p>
          <a:p>
            <a:endParaRPr lang="en-US" dirty="0">
              <a:solidFill>
                <a:schemeClr val="tx1"/>
              </a:solidFill>
            </a:endParaRPr>
          </a:p>
          <a:p>
            <a:r>
              <a:rPr lang="en-US" dirty="0">
                <a:solidFill>
                  <a:schemeClr val="tx1"/>
                </a:solidFill>
              </a:rPr>
              <a:t>So which detector should we use when doing automated scans?</a:t>
            </a:r>
          </a:p>
          <a:p>
            <a:endParaRPr lang="en-US" dirty="0">
              <a:solidFill>
                <a:schemeClr val="tx1"/>
              </a:solidFill>
            </a:endParaRPr>
          </a:p>
          <a:p>
            <a:r>
              <a:rPr lang="en-US" dirty="0">
                <a:solidFill>
                  <a:schemeClr val="tx1"/>
                </a:solidFill>
              </a:rPr>
              <a:t>We typically do signal substitution by matching the zero-to-peak of the of the substitution sinewave (e.g., 1 kHz AM at 30%) to the zero-to-peak of the correlation as shown below.</a:t>
            </a:r>
          </a:p>
        </p:txBody>
      </p:sp>
      <p:sp>
        <p:nvSpPr>
          <p:cNvPr id="191" name="TextBox 190">
            <a:extLst>
              <a:ext uri="{FF2B5EF4-FFF2-40B4-BE49-F238E27FC236}">
                <a16:creationId xmlns:a16="http://schemas.microsoft.com/office/drawing/2014/main" id="{76AD5A5B-FACB-4D5C-BFC6-D69BD4340AA8}"/>
              </a:ext>
            </a:extLst>
          </p:cNvPr>
          <p:cNvSpPr txBox="1"/>
          <p:nvPr/>
        </p:nvSpPr>
        <p:spPr>
          <a:xfrm>
            <a:off x="1447826" y="6243935"/>
            <a:ext cx="8322663" cy="461665"/>
          </a:xfrm>
          <a:prstGeom prst="rect">
            <a:avLst/>
          </a:prstGeom>
          <a:noFill/>
        </p:spPr>
        <p:txBody>
          <a:bodyPr wrap="none" rtlCol="0">
            <a:spAutoFit/>
          </a:bodyPr>
          <a:lstStyle/>
          <a:p>
            <a:pPr algn="ctr"/>
            <a:r>
              <a:rPr lang="en-US" dirty="0">
                <a:solidFill>
                  <a:schemeClr val="tx1"/>
                </a:solidFill>
              </a:rPr>
              <a:t>Therefore, we should use the AC Video (Pulse) detector to be consistent with the signal substitution technique.</a:t>
            </a:r>
          </a:p>
          <a:p>
            <a:pPr algn="ctr"/>
            <a:r>
              <a:rPr lang="en-US" dirty="0">
                <a:solidFill>
                  <a:schemeClr val="tx1"/>
                </a:solidFill>
              </a:rPr>
              <a:t>Note: noisy signals are more accurately measured with signal substitution than with the AC Video (Pulse).  </a:t>
            </a:r>
          </a:p>
        </p:txBody>
      </p:sp>
      <p:cxnSp>
        <p:nvCxnSpPr>
          <p:cNvPr id="3" name="Straight Arrow Connector 2">
            <a:extLst>
              <a:ext uri="{FF2B5EF4-FFF2-40B4-BE49-F238E27FC236}">
                <a16:creationId xmlns:a16="http://schemas.microsoft.com/office/drawing/2014/main" id="{F6E7B5B4-60B4-420B-BC03-B99F5A5AC65A}"/>
              </a:ext>
            </a:extLst>
          </p:cNvPr>
          <p:cNvCxnSpPr>
            <a:cxnSpLocks/>
          </p:cNvCxnSpPr>
          <p:nvPr/>
        </p:nvCxnSpPr>
        <p:spPr bwMode="auto">
          <a:xfrm flipH="1">
            <a:off x="3198189" y="3124200"/>
            <a:ext cx="457200" cy="1027876"/>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7285B62E-3EF1-44E4-8666-A0069323ACC6}"/>
              </a:ext>
            </a:extLst>
          </p:cNvPr>
          <p:cNvCxnSpPr>
            <a:cxnSpLocks/>
          </p:cNvCxnSpPr>
          <p:nvPr/>
        </p:nvCxnSpPr>
        <p:spPr bwMode="auto">
          <a:xfrm flipH="1">
            <a:off x="3589349" y="3341370"/>
            <a:ext cx="527050" cy="128004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
        <p:nvSpPr>
          <p:cNvPr id="11" name="TextBox 10">
            <a:extLst>
              <a:ext uri="{FF2B5EF4-FFF2-40B4-BE49-F238E27FC236}">
                <a16:creationId xmlns:a16="http://schemas.microsoft.com/office/drawing/2014/main" id="{D95B8725-EEAF-4015-990A-DADE9C0080AE}"/>
              </a:ext>
            </a:extLst>
          </p:cNvPr>
          <p:cNvSpPr txBox="1"/>
          <p:nvPr/>
        </p:nvSpPr>
        <p:spPr>
          <a:xfrm>
            <a:off x="3613479" y="2923250"/>
            <a:ext cx="1290738" cy="276999"/>
          </a:xfrm>
          <a:prstGeom prst="rect">
            <a:avLst/>
          </a:prstGeom>
          <a:noFill/>
        </p:spPr>
        <p:txBody>
          <a:bodyPr wrap="none" rtlCol="0">
            <a:spAutoFit/>
          </a:bodyPr>
          <a:lstStyle/>
          <a:p>
            <a:r>
              <a:rPr lang="en-US" dirty="0">
                <a:solidFill>
                  <a:schemeClr val="tx1"/>
                </a:solidFill>
              </a:rPr>
              <a:t>Max Peak = 2 V</a:t>
            </a:r>
          </a:p>
        </p:txBody>
      </p:sp>
      <p:sp>
        <p:nvSpPr>
          <p:cNvPr id="12" name="TextBox 11">
            <a:extLst>
              <a:ext uri="{FF2B5EF4-FFF2-40B4-BE49-F238E27FC236}">
                <a16:creationId xmlns:a16="http://schemas.microsoft.com/office/drawing/2014/main" id="{523F1EBF-5672-4235-8F74-68194377FD00}"/>
              </a:ext>
            </a:extLst>
          </p:cNvPr>
          <p:cNvSpPr txBox="1"/>
          <p:nvPr/>
        </p:nvSpPr>
        <p:spPr>
          <a:xfrm>
            <a:off x="4070679" y="3202870"/>
            <a:ext cx="1301959" cy="276999"/>
          </a:xfrm>
          <a:prstGeom prst="rect">
            <a:avLst/>
          </a:prstGeom>
          <a:noFill/>
        </p:spPr>
        <p:txBody>
          <a:bodyPr wrap="none" rtlCol="0">
            <a:spAutoFit/>
          </a:bodyPr>
          <a:lstStyle/>
          <a:p>
            <a:r>
              <a:rPr lang="en-US" dirty="0">
                <a:solidFill>
                  <a:schemeClr val="tx1"/>
                </a:solidFill>
              </a:rPr>
              <a:t>Min Peak = 0 V</a:t>
            </a:r>
          </a:p>
        </p:txBody>
      </p:sp>
      <p:pic>
        <p:nvPicPr>
          <p:cNvPr id="14" name="Picture 13">
            <a:extLst>
              <a:ext uri="{FF2B5EF4-FFF2-40B4-BE49-F238E27FC236}">
                <a16:creationId xmlns:a16="http://schemas.microsoft.com/office/drawing/2014/main" id="{B76D4886-A1DF-4A0D-9186-4692A6149628}"/>
              </a:ext>
            </a:extLst>
          </p:cNvPr>
          <p:cNvPicPr>
            <a:picLocks noChangeAspect="1"/>
          </p:cNvPicPr>
          <p:nvPr/>
        </p:nvPicPr>
        <p:blipFill rotWithShape="1">
          <a:blip r:embed="rId4"/>
          <a:srcRect l="43544" t="21873" r="31455" b="26420"/>
          <a:stretch/>
        </p:blipFill>
        <p:spPr>
          <a:xfrm>
            <a:off x="7617263" y="3446061"/>
            <a:ext cx="2281347" cy="2531497"/>
          </a:xfrm>
          <a:prstGeom prst="rect">
            <a:avLst/>
          </a:prstGeom>
        </p:spPr>
      </p:pic>
      <p:sp>
        <p:nvSpPr>
          <p:cNvPr id="17" name="TextBox 16">
            <a:extLst>
              <a:ext uri="{FF2B5EF4-FFF2-40B4-BE49-F238E27FC236}">
                <a16:creationId xmlns:a16="http://schemas.microsoft.com/office/drawing/2014/main" id="{6379B96B-8AD6-4820-A365-FC0D7E749392}"/>
              </a:ext>
            </a:extLst>
          </p:cNvPr>
          <p:cNvSpPr txBox="1"/>
          <p:nvPr/>
        </p:nvSpPr>
        <p:spPr>
          <a:xfrm>
            <a:off x="5154161" y="2909328"/>
            <a:ext cx="2275431" cy="461665"/>
          </a:xfrm>
          <a:prstGeom prst="rect">
            <a:avLst/>
          </a:prstGeom>
          <a:noFill/>
        </p:spPr>
        <p:txBody>
          <a:bodyPr wrap="none" rtlCol="0">
            <a:spAutoFit/>
          </a:bodyPr>
          <a:lstStyle/>
          <a:p>
            <a:r>
              <a:rPr lang="en-US" dirty="0">
                <a:solidFill>
                  <a:schemeClr val="tx1"/>
                </a:solidFill>
              </a:rPr>
              <a:t>AC Video (Pulse) = 2 V – 0 V </a:t>
            </a:r>
          </a:p>
          <a:p>
            <a:r>
              <a:rPr lang="en-US" dirty="0">
                <a:solidFill>
                  <a:schemeClr val="tx1"/>
                </a:solidFill>
              </a:rPr>
              <a:t>                              = 2 V</a:t>
            </a:r>
          </a:p>
        </p:txBody>
      </p:sp>
      <p:sp>
        <p:nvSpPr>
          <p:cNvPr id="18" name="TextBox 17">
            <a:extLst>
              <a:ext uri="{FF2B5EF4-FFF2-40B4-BE49-F238E27FC236}">
                <a16:creationId xmlns:a16="http://schemas.microsoft.com/office/drawing/2014/main" id="{BDB7C413-5171-4818-B13A-C8EEFD6969AE}"/>
              </a:ext>
            </a:extLst>
          </p:cNvPr>
          <p:cNvSpPr txBox="1"/>
          <p:nvPr/>
        </p:nvSpPr>
        <p:spPr>
          <a:xfrm>
            <a:off x="7751022" y="3088075"/>
            <a:ext cx="2354684" cy="276999"/>
          </a:xfrm>
          <a:prstGeom prst="rect">
            <a:avLst/>
          </a:prstGeom>
          <a:noFill/>
        </p:spPr>
        <p:txBody>
          <a:bodyPr wrap="none" rtlCol="0">
            <a:spAutoFit/>
          </a:bodyPr>
          <a:lstStyle/>
          <a:p>
            <a:r>
              <a:rPr lang="en-US" dirty="0">
                <a:solidFill>
                  <a:schemeClr val="tx1"/>
                </a:solidFill>
              </a:rPr>
              <a:t>Signal Substitution Yields 2 V</a:t>
            </a:r>
          </a:p>
        </p:txBody>
      </p:sp>
      <p:sp>
        <p:nvSpPr>
          <p:cNvPr id="15" name="TextBox 14">
            <a:extLst>
              <a:ext uri="{FF2B5EF4-FFF2-40B4-BE49-F238E27FC236}">
                <a16:creationId xmlns:a16="http://schemas.microsoft.com/office/drawing/2014/main" id="{CE4C2DE1-CEBF-4CD2-B1D1-520C5D80257F}"/>
              </a:ext>
            </a:extLst>
          </p:cNvPr>
          <p:cNvSpPr txBox="1"/>
          <p:nvPr/>
        </p:nvSpPr>
        <p:spPr>
          <a:xfrm>
            <a:off x="1049307" y="3768109"/>
            <a:ext cx="1265090" cy="461665"/>
          </a:xfrm>
          <a:prstGeom prst="rect">
            <a:avLst/>
          </a:prstGeom>
          <a:noFill/>
        </p:spPr>
        <p:txBody>
          <a:bodyPr wrap="none" rtlCol="0">
            <a:spAutoFit/>
          </a:bodyPr>
          <a:lstStyle/>
          <a:p>
            <a:r>
              <a:rPr lang="en-US" dirty="0">
                <a:solidFill>
                  <a:schemeClr val="tx1"/>
                </a:solidFill>
              </a:rPr>
              <a:t>Envelope of IF</a:t>
            </a:r>
          </a:p>
          <a:p>
            <a:r>
              <a:rPr lang="en-US" dirty="0">
                <a:solidFill>
                  <a:schemeClr val="tx1"/>
                </a:solidFill>
              </a:rPr>
              <a:t>(i.e., video)</a:t>
            </a:r>
          </a:p>
        </p:txBody>
      </p:sp>
      <p:cxnSp>
        <p:nvCxnSpPr>
          <p:cNvPr id="16" name="Straight Arrow Connector 15">
            <a:extLst>
              <a:ext uri="{FF2B5EF4-FFF2-40B4-BE49-F238E27FC236}">
                <a16:creationId xmlns:a16="http://schemas.microsoft.com/office/drawing/2014/main" id="{159B7D8E-BBE5-40A5-9172-8F6B4DD34B5E}"/>
              </a:ext>
            </a:extLst>
          </p:cNvPr>
          <p:cNvCxnSpPr>
            <a:cxnSpLocks/>
          </p:cNvCxnSpPr>
          <p:nvPr/>
        </p:nvCxnSpPr>
        <p:spPr bwMode="auto">
          <a:xfrm>
            <a:off x="1953087" y="4092142"/>
            <a:ext cx="985422" cy="386947"/>
          </a:xfrm>
          <a:prstGeom prst="straightConnector1">
            <a:avLst/>
          </a:prstGeom>
          <a:ln>
            <a:solidFill>
              <a:srgbClr val="FF0000"/>
            </a:solidFill>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159906396"/>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D405D9-6063-4918-B1EE-1C580B3A212B}"/>
              </a:ext>
            </a:extLst>
          </p:cNvPr>
          <p:cNvPicPr>
            <a:picLocks noChangeAspect="1"/>
          </p:cNvPicPr>
          <p:nvPr/>
        </p:nvPicPr>
        <p:blipFill>
          <a:blip r:embed="rId3"/>
          <a:stretch>
            <a:fillRect/>
          </a:stretch>
        </p:blipFill>
        <p:spPr>
          <a:xfrm>
            <a:off x="1090923" y="3028556"/>
            <a:ext cx="7342857" cy="2933333"/>
          </a:xfrm>
          <a:prstGeom prst="rect">
            <a:avLst/>
          </a:prstGeom>
        </p:spPr>
      </p:pic>
      <p:sp>
        <p:nvSpPr>
          <p:cNvPr id="7170" name="Rectangle 1035">
            <a:extLst>
              <a:ext uri="{FF2B5EF4-FFF2-40B4-BE49-F238E27FC236}">
                <a16:creationId xmlns:a16="http://schemas.microsoft.com/office/drawing/2014/main" id="{D5634F64-7B78-4E05-9741-82A72AC2E4D6}"/>
              </a:ext>
            </a:extLst>
          </p:cNvPr>
          <p:cNvSpPr>
            <a:spLocks noGrp="1" noChangeArrowheads="1"/>
          </p:cNvSpPr>
          <p:nvPr>
            <p:ph type="title"/>
          </p:nvPr>
        </p:nvSpPr>
        <p:spPr/>
        <p:txBody>
          <a:bodyPr/>
          <a:lstStyle/>
          <a:p>
            <a:r>
              <a:rPr lang="en-US" altLang="en-US" dirty="0"/>
              <a:t>Amplitude Modulation Equation (Part Seven)</a:t>
            </a:r>
          </a:p>
        </p:txBody>
      </p:sp>
      <p:sp>
        <p:nvSpPr>
          <p:cNvPr id="188" name="TextBox 187">
            <a:extLst>
              <a:ext uri="{FF2B5EF4-FFF2-40B4-BE49-F238E27FC236}">
                <a16:creationId xmlns:a16="http://schemas.microsoft.com/office/drawing/2014/main" id="{1347249F-4A7D-4F51-8B2E-617FF4611BD8}"/>
              </a:ext>
            </a:extLst>
          </p:cNvPr>
          <p:cNvSpPr txBox="1"/>
          <p:nvPr/>
        </p:nvSpPr>
        <p:spPr>
          <a:xfrm>
            <a:off x="925140" y="1339048"/>
            <a:ext cx="10341719" cy="1569660"/>
          </a:xfrm>
          <a:prstGeom prst="rect">
            <a:avLst/>
          </a:prstGeom>
          <a:noFill/>
        </p:spPr>
        <p:txBody>
          <a:bodyPr wrap="square" rtlCol="0">
            <a:spAutoFit/>
          </a:bodyPr>
          <a:lstStyle/>
          <a:p>
            <a:r>
              <a:rPr lang="en-US" dirty="0">
                <a:solidFill>
                  <a:schemeClr val="tx1"/>
                </a:solidFill>
              </a:rPr>
              <a:t>Also, in the case of pulse modulation where the carrier is pulsed on and off, the AC Video (Pulse) detector is the more appropriate detector.</a:t>
            </a:r>
          </a:p>
          <a:p>
            <a:endParaRPr lang="en-US" dirty="0">
              <a:solidFill>
                <a:schemeClr val="tx1"/>
              </a:solidFill>
            </a:endParaRPr>
          </a:p>
          <a:p>
            <a:r>
              <a:rPr lang="en-US" dirty="0">
                <a:solidFill>
                  <a:schemeClr val="tx1"/>
                </a:solidFill>
              </a:rPr>
              <a:t>Shown below is pulse modulation with an on/off carrier and its associated video envelope.</a:t>
            </a:r>
          </a:p>
          <a:p>
            <a:endParaRPr lang="en-US" dirty="0">
              <a:solidFill>
                <a:schemeClr val="tx1"/>
              </a:solidFill>
            </a:endParaRPr>
          </a:p>
          <a:p>
            <a:r>
              <a:rPr lang="en-US" dirty="0">
                <a:solidFill>
                  <a:schemeClr val="tx1"/>
                </a:solidFill>
              </a:rPr>
              <a:t>In this case, Max Peak – Min Peak = A</a:t>
            </a:r>
            <a:r>
              <a:rPr lang="en-US" baseline="-10000" dirty="0">
                <a:solidFill>
                  <a:schemeClr val="tx1"/>
                </a:solidFill>
              </a:rPr>
              <a:t>c </a:t>
            </a:r>
            <a:r>
              <a:rPr lang="en-US" dirty="0">
                <a:solidFill>
                  <a:schemeClr val="tx1"/>
                </a:solidFill>
              </a:rPr>
              <a:t>= 1 V</a:t>
            </a:r>
            <a:endParaRPr lang="en-US" baseline="-10000" dirty="0">
              <a:solidFill>
                <a:schemeClr val="tx1"/>
              </a:solidFill>
            </a:endParaRPr>
          </a:p>
          <a:p>
            <a:endParaRPr lang="en-US" dirty="0">
              <a:solidFill>
                <a:schemeClr val="tx1"/>
              </a:solidFill>
            </a:endParaRPr>
          </a:p>
          <a:p>
            <a:r>
              <a:rPr lang="en-US" dirty="0">
                <a:solidFill>
                  <a:schemeClr val="tx1"/>
                </a:solidFill>
              </a:rPr>
              <a:t>Furthermore, signal substitution will yield the same value when the zero-to-peak of the modulating sinewave matches the zero-to-peak of the envelope.</a:t>
            </a:r>
          </a:p>
        </p:txBody>
      </p:sp>
      <mc:AlternateContent xmlns:mc="http://schemas.openxmlformats.org/markup-compatibility/2006" xmlns:p14="http://schemas.microsoft.com/office/powerpoint/2010/main">
        <mc:Choice Requires="p14">
          <p:contentPart p14:bwMode="auto" r:id="rId4">
            <p14:nvContentPartPr>
              <p14:cNvPr id="13" name="Ink 12">
                <a:extLst>
                  <a:ext uri="{FF2B5EF4-FFF2-40B4-BE49-F238E27FC236}">
                    <a16:creationId xmlns:a16="http://schemas.microsoft.com/office/drawing/2014/main" id="{089295D5-BE27-420C-A8E2-33E424BAD2D7}"/>
                  </a:ext>
                </a:extLst>
              </p14:cNvPr>
              <p14:cNvContentPartPr/>
              <p14:nvPr/>
            </p14:nvContentPartPr>
            <p14:xfrm>
              <a:off x="1478880" y="3859400"/>
              <a:ext cx="718560" cy="20160"/>
            </p14:xfrm>
          </p:contentPart>
        </mc:Choice>
        <mc:Fallback xmlns="">
          <p:pic>
            <p:nvPicPr>
              <p:cNvPr id="13" name="Ink 12">
                <a:extLst>
                  <a:ext uri="{FF2B5EF4-FFF2-40B4-BE49-F238E27FC236}">
                    <a16:creationId xmlns:a16="http://schemas.microsoft.com/office/drawing/2014/main" id="{089295D5-BE27-420C-A8E2-33E424BAD2D7}"/>
                  </a:ext>
                </a:extLst>
              </p:cNvPr>
              <p:cNvPicPr/>
              <p:nvPr/>
            </p:nvPicPr>
            <p:blipFill>
              <a:blip r:embed="rId5"/>
              <a:stretch>
                <a:fillRect/>
              </a:stretch>
            </p:blipFill>
            <p:spPr>
              <a:xfrm>
                <a:off x="1469880" y="3850400"/>
                <a:ext cx="73620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4" name="Ink 13">
                <a:extLst>
                  <a:ext uri="{FF2B5EF4-FFF2-40B4-BE49-F238E27FC236}">
                    <a16:creationId xmlns:a16="http://schemas.microsoft.com/office/drawing/2014/main" id="{27C5E2F1-0E0B-4853-AD8D-D61BE2BC6D82}"/>
                  </a:ext>
                </a:extLst>
              </p14:cNvPr>
              <p14:cNvContentPartPr/>
              <p14:nvPr/>
            </p14:nvContentPartPr>
            <p14:xfrm>
              <a:off x="2187360" y="3850400"/>
              <a:ext cx="962280" cy="58320"/>
            </p14:xfrm>
          </p:contentPart>
        </mc:Choice>
        <mc:Fallback xmlns="">
          <p:pic>
            <p:nvPicPr>
              <p:cNvPr id="14" name="Ink 13">
                <a:extLst>
                  <a:ext uri="{FF2B5EF4-FFF2-40B4-BE49-F238E27FC236}">
                    <a16:creationId xmlns:a16="http://schemas.microsoft.com/office/drawing/2014/main" id="{27C5E2F1-0E0B-4853-AD8D-D61BE2BC6D82}"/>
                  </a:ext>
                </a:extLst>
              </p:cNvPr>
              <p:cNvPicPr/>
              <p:nvPr/>
            </p:nvPicPr>
            <p:blipFill>
              <a:blip r:embed="rId7"/>
              <a:stretch>
                <a:fillRect/>
              </a:stretch>
            </p:blipFill>
            <p:spPr>
              <a:xfrm>
                <a:off x="2178720" y="3841400"/>
                <a:ext cx="979920" cy="7596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8" name="Ink 17">
                <a:extLst>
                  <a:ext uri="{FF2B5EF4-FFF2-40B4-BE49-F238E27FC236}">
                    <a16:creationId xmlns:a16="http://schemas.microsoft.com/office/drawing/2014/main" id="{AA2C1C09-4FDE-4869-98EA-9DEE9823E0C4}"/>
                  </a:ext>
                </a:extLst>
              </p14:cNvPr>
              <p14:cNvContentPartPr/>
              <p14:nvPr/>
            </p14:nvContentPartPr>
            <p14:xfrm>
              <a:off x="3229920" y="4563560"/>
              <a:ext cx="866520" cy="36000"/>
            </p14:xfrm>
          </p:contentPart>
        </mc:Choice>
        <mc:Fallback xmlns="">
          <p:pic>
            <p:nvPicPr>
              <p:cNvPr id="18" name="Ink 17">
                <a:extLst>
                  <a:ext uri="{FF2B5EF4-FFF2-40B4-BE49-F238E27FC236}">
                    <a16:creationId xmlns:a16="http://schemas.microsoft.com/office/drawing/2014/main" id="{AA2C1C09-4FDE-4869-98EA-9DEE9823E0C4}"/>
                  </a:ext>
                </a:extLst>
              </p:cNvPr>
              <p:cNvPicPr/>
              <p:nvPr/>
            </p:nvPicPr>
            <p:blipFill>
              <a:blip r:embed="rId9"/>
              <a:stretch>
                <a:fillRect/>
              </a:stretch>
            </p:blipFill>
            <p:spPr>
              <a:xfrm>
                <a:off x="3221280" y="4554920"/>
                <a:ext cx="884160" cy="536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20" name="Ink 19">
                <a:extLst>
                  <a:ext uri="{FF2B5EF4-FFF2-40B4-BE49-F238E27FC236}">
                    <a16:creationId xmlns:a16="http://schemas.microsoft.com/office/drawing/2014/main" id="{C70B73E3-7A33-45C1-B57E-FFDBA9042B84}"/>
                  </a:ext>
                </a:extLst>
              </p14:cNvPr>
              <p14:cNvContentPartPr/>
              <p14:nvPr/>
            </p14:nvContentPartPr>
            <p14:xfrm>
              <a:off x="4080600" y="4552400"/>
              <a:ext cx="748800" cy="43200"/>
            </p14:xfrm>
          </p:contentPart>
        </mc:Choice>
        <mc:Fallback xmlns="">
          <p:pic>
            <p:nvPicPr>
              <p:cNvPr id="20" name="Ink 19">
                <a:extLst>
                  <a:ext uri="{FF2B5EF4-FFF2-40B4-BE49-F238E27FC236}">
                    <a16:creationId xmlns:a16="http://schemas.microsoft.com/office/drawing/2014/main" id="{C70B73E3-7A33-45C1-B57E-FFDBA9042B84}"/>
                  </a:ext>
                </a:extLst>
              </p:cNvPr>
              <p:cNvPicPr/>
              <p:nvPr/>
            </p:nvPicPr>
            <p:blipFill>
              <a:blip r:embed="rId11"/>
              <a:stretch>
                <a:fillRect/>
              </a:stretch>
            </p:blipFill>
            <p:spPr>
              <a:xfrm>
                <a:off x="4071960" y="4543760"/>
                <a:ext cx="766440" cy="60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1" name="Ink 20">
                <a:extLst>
                  <a:ext uri="{FF2B5EF4-FFF2-40B4-BE49-F238E27FC236}">
                    <a16:creationId xmlns:a16="http://schemas.microsoft.com/office/drawing/2014/main" id="{C48B76AB-42FD-4133-98FE-CC1D1BDBAAF4}"/>
                  </a:ext>
                </a:extLst>
              </p14:cNvPr>
              <p14:cNvContentPartPr/>
              <p14:nvPr/>
            </p14:nvContentPartPr>
            <p14:xfrm>
              <a:off x="4803840" y="3855800"/>
              <a:ext cx="1714680" cy="734760"/>
            </p14:xfrm>
          </p:contentPart>
        </mc:Choice>
        <mc:Fallback xmlns="">
          <p:pic>
            <p:nvPicPr>
              <p:cNvPr id="21" name="Ink 20">
                <a:extLst>
                  <a:ext uri="{FF2B5EF4-FFF2-40B4-BE49-F238E27FC236}">
                    <a16:creationId xmlns:a16="http://schemas.microsoft.com/office/drawing/2014/main" id="{C48B76AB-42FD-4133-98FE-CC1D1BDBAAF4}"/>
                  </a:ext>
                </a:extLst>
              </p:cNvPr>
              <p:cNvPicPr/>
              <p:nvPr/>
            </p:nvPicPr>
            <p:blipFill>
              <a:blip r:embed="rId13"/>
              <a:stretch>
                <a:fillRect/>
              </a:stretch>
            </p:blipFill>
            <p:spPr>
              <a:xfrm>
                <a:off x="4795200" y="3847160"/>
                <a:ext cx="1732320" cy="7524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2" name="Ink 21">
                <a:extLst>
                  <a:ext uri="{FF2B5EF4-FFF2-40B4-BE49-F238E27FC236}">
                    <a16:creationId xmlns:a16="http://schemas.microsoft.com/office/drawing/2014/main" id="{9C053573-F5FE-4CB8-8D95-4F50E65831C0}"/>
                  </a:ext>
                </a:extLst>
              </p14:cNvPr>
              <p14:cNvContentPartPr/>
              <p14:nvPr/>
            </p14:nvContentPartPr>
            <p14:xfrm>
              <a:off x="6509160" y="3873800"/>
              <a:ext cx="59040" cy="714240"/>
            </p14:xfrm>
          </p:contentPart>
        </mc:Choice>
        <mc:Fallback xmlns="">
          <p:pic>
            <p:nvPicPr>
              <p:cNvPr id="22" name="Ink 21">
                <a:extLst>
                  <a:ext uri="{FF2B5EF4-FFF2-40B4-BE49-F238E27FC236}">
                    <a16:creationId xmlns:a16="http://schemas.microsoft.com/office/drawing/2014/main" id="{9C053573-F5FE-4CB8-8D95-4F50E65831C0}"/>
                  </a:ext>
                </a:extLst>
              </p:cNvPr>
              <p:cNvPicPr/>
              <p:nvPr/>
            </p:nvPicPr>
            <p:blipFill>
              <a:blip r:embed="rId15"/>
              <a:stretch>
                <a:fillRect/>
              </a:stretch>
            </p:blipFill>
            <p:spPr>
              <a:xfrm>
                <a:off x="6500520" y="3865160"/>
                <a:ext cx="76680" cy="731880"/>
              </a:xfrm>
              <a:prstGeom prst="rect">
                <a:avLst/>
              </a:prstGeom>
            </p:spPr>
          </p:pic>
        </mc:Fallback>
      </mc:AlternateContent>
      <p:grpSp>
        <p:nvGrpSpPr>
          <p:cNvPr id="38" name="Group 37">
            <a:extLst>
              <a:ext uri="{FF2B5EF4-FFF2-40B4-BE49-F238E27FC236}">
                <a16:creationId xmlns:a16="http://schemas.microsoft.com/office/drawing/2014/main" id="{D3B8DED3-B1C1-4AA6-B06B-F14C137D8745}"/>
              </a:ext>
            </a:extLst>
          </p:cNvPr>
          <p:cNvGrpSpPr/>
          <p:nvPr/>
        </p:nvGrpSpPr>
        <p:grpSpPr>
          <a:xfrm>
            <a:off x="6290560" y="3254240"/>
            <a:ext cx="1576080" cy="624240"/>
            <a:chOff x="6290560" y="3254240"/>
            <a:chExt cx="1576080" cy="624240"/>
          </a:xfrm>
        </p:grpSpPr>
        <mc:AlternateContent xmlns:mc="http://schemas.openxmlformats.org/markup-compatibility/2006" xmlns:p14="http://schemas.microsoft.com/office/powerpoint/2010/main">
          <mc:Choice Requires="p14">
            <p:contentPart p14:bwMode="auto" r:id="rId16">
              <p14:nvContentPartPr>
                <p14:cNvPr id="27" name="Ink 26">
                  <a:extLst>
                    <a:ext uri="{FF2B5EF4-FFF2-40B4-BE49-F238E27FC236}">
                      <a16:creationId xmlns:a16="http://schemas.microsoft.com/office/drawing/2014/main" id="{B2ACB8D9-A78F-4BDC-974F-48FBECBE0D93}"/>
                    </a:ext>
                  </a:extLst>
                </p14:cNvPr>
                <p14:cNvContentPartPr/>
                <p14:nvPr/>
              </p14:nvContentPartPr>
              <p14:xfrm>
                <a:off x="6838120" y="3276200"/>
                <a:ext cx="99360" cy="144720"/>
              </p14:xfrm>
            </p:contentPart>
          </mc:Choice>
          <mc:Fallback xmlns="">
            <p:pic>
              <p:nvPicPr>
                <p:cNvPr id="27" name="Ink 26">
                  <a:extLst>
                    <a:ext uri="{FF2B5EF4-FFF2-40B4-BE49-F238E27FC236}">
                      <a16:creationId xmlns:a16="http://schemas.microsoft.com/office/drawing/2014/main" id="{B2ACB8D9-A78F-4BDC-974F-48FBECBE0D93}"/>
                    </a:ext>
                  </a:extLst>
                </p:cNvPr>
                <p:cNvPicPr/>
                <p:nvPr/>
              </p:nvPicPr>
              <p:blipFill>
                <a:blip r:embed="rId17"/>
                <a:stretch>
                  <a:fillRect/>
                </a:stretch>
              </p:blipFill>
              <p:spPr>
                <a:xfrm>
                  <a:off x="6829480" y="3267200"/>
                  <a:ext cx="11700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8" name="Ink 27">
                  <a:extLst>
                    <a:ext uri="{FF2B5EF4-FFF2-40B4-BE49-F238E27FC236}">
                      <a16:creationId xmlns:a16="http://schemas.microsoft.com/office/drawing/2014/main" id="{D2CDEA48-6438-42DE-8761-DB2CFCC4AB78}"/>
                    </a:ext>
                  </a:extLst>
                </p14:cNvPr>
                <p14:cNvContentPartPr/>
                <p14:nvPr/>
              </p14:nvContentPartPr>
              <p14:xfrm>
                <a:off x="6848200" y="3339200"/>
                <a:ext cx="99720" cy="24480"/>
              </p14:xfrm>
            </p:contentPart>
          </mc:Choice>
          <mc:Fallback xmlns="">
            <p:pic>
              <p:nvPicPr>
                <p:cNvPr id="28" name="Ink 27">
                  <a:extLst>
                    <a:ext uri="{FF2B5EF4-FFF2-40B4-BE49-F238E27FC236}">
                      <a16:creationId xmlns:a16="http://schemas.microsoft.com/office/drawing/2014/main" id="{D2CDEA48-6438-42DE-8761-DB2CFCC4AB78}"/>
                    </a:ext>
                  </a:extLst>
                </p:cNvPr>
                <p:cNvPicPr/>
                <p:nvPr/>
              </p:nvPicPr>
              <p:blipFill>
                <a:blip r:embed="rId19"/>
                <a:stretch>
                  <a:fillRect/>
                </a:stretch>
              </p:blipFill>
              <p:spPr>
                <a:xfrm>
                  <a:off x="6839200" y="3330560"/>
                  <a:ext cx="11736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9" name="Ink 28">
                  <a:extLst>
                    <a:ext uri="{FF2B5EF4-FFF2-40B4-BE49-F238E27FC236}">
                      <a16:creationId xmlns:a16="http://schemas.microsoft.com/office/drawing/2014/main" id="{C656D9B1-742E-4575-988C-D551C8351AE1}"/>
                    </a:ext>
                  </a:extLst>
                </p14:cNvPr>
                <p14:cNvContentPartPr/>
                <p14:nvPr/>
              </p14:nvContentPartPr>
              <p14:xfrm>
                <a:off x="6844240" y="3278000"/>
                <a:ext cx="98640" cy="30240"/>
              </p14:xfrm>
            </p:contentPart>
          </mc:Choice>
          <mc:Fallback xmlns="">
            <p:pic>
              <p:nvPicPr>
                <p:cNvPr id="29" name="Ink 28">
                  <a:extLst>
                    <a:ext uri="{FF2B5EF4-FFF2-40B4-BE49-F238E27FC236}">
                      <a16:creationId xmlns:a16="http://schemas.microsoft.com/office/drawing/2014/main" id="{C656D9B1-742E-4575-988C-D551C8351AE1}"/>
                    </a:ext>
                  </a:extLst>
                </p:cNvPr>
                <p:cNvPicPr/>
                <p:nvPr/>
              </p:nvPicPr>
              <p:blipFill>
                <a:blip r:embed="rId21"/>
                <a:stretch>
                  <a:fillRect/>
                </a:stretch>
              </p:blipFill>
              <p:spPr>
                <a:xfrm>
                  <a:off x="6835240" y="3269360"/>
                  <a:ext cx="11628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0" name="Ink 29">
                  <a:extLst>
                    <a:ext uri="{FF2B5EF4-FFF2-40B4-BE49-F238E27FC236}">
                      <a16:creationId xmlns:a16="http://schemas.microsoft.com/office/drawing/2014/main" id="{0775E3D5-DD8B-4CBC-9824-ECF14A777CCF}"/>
                    </a:ext>
                  </a:extLst>
                </p14:cNvPr>
                <p14:cNvContentPartPr/>
                <p14:nvPr/>
              </p14:nvContentPartPr>
              <p14:xfrm>
                <a:off x="6971680" y="3347480"/>
                <a:ext cx="100080" cy="126000"/>
              </p14:xfrm>
            </p:contentPart>
          </mc:Choice>
          <mc:Fallback xmlns="">
            <p:pic>
              <p:nvPicPr>
                <p:cNvPr id="30" name="Ink 29">
                  <a:extLst>
                    <a:ext uri="{FF2B5EF4-FFF2-40B4-BE49-F238E27FC236}">
                      <a16:creationId xmlns:a16="http://schemas.microsoft.com/office/drawing/2014/main" id="{0775E3D5-DD8B-4CBC-9824-ECF14A777CCF}"/>
                    </a:ext>
                  </a:extLst>
                </p:cNvPr>
                <p:cNvPicPr/>
                <p:nvPr/>
              </p:nvPicPr>
              <p:blipFill>
                <a:blip r:embed="rId23"/>
                <a:stretch>
                  <a:fillRect/>
                </a:stretch>
              </p:blipFill>
              <p:spPr>
                <a:xfrm>
                  <a:off x="6962680" y="3338840"/>
                  <a:ext cx="1177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2" name="Ink 31">
                  <a:extLst>
                    <a:ext uri="{FF2B5EF4-FFF2-40B4-BE49-F238E27FC236}">
                      <a16:creationId xmlns:a16="http://schemas.microsoft.com/office/drawing/2014/main" id="{910313EB-4FAA-4B5B-B95C-11BDFF64855F}"/>
                    </a:ext>
                  </a:extLst>
                </p14:cNvPr>
                <p14:cNvContentPartPr/>
                <p14:nvPr/>
              </p14:nvContentPartPr>
              <p14:xfrm>
                <a:off x="7120000" y="3366920"/>
                <a:ext cx="99360" cy="95760"/>
              </p14:xfrm>
            </p:contentPart>
          </mc:Choice>
          <mc:Fallback xmlns="">
            <p:pic>
              <p:nvPicPr>
                <p:cNvPr id="32" name="Ink 31">
                  <a:extLst>
                    <a:ext uri="{FF2B5EF4-FFF2-40B4-BE49-F238E27FC236}">
                      <a16:creationId xmlns:a16="http://schemas.microsoft.com/office/drawing/2014/main" id="{910313EB-4FAA-4B5B-B95C-11BDFF64855F}"/>
                    </a:ext>
                  </a:extLst>
                </p:cNvPr>
                <p:cNvPicPr/>
                <p:nvPr/>
              </p:nvPicPr>
              <p:blipFill>
                <a:blip r:embed="rId25"/>
                <a:stretch>
                  <a:fillRect/>
                </a:stretch>
              </p:blipFill>
              <p:spPr>
                <a:xfrm>
                  <a:off x="7111000" y="3357920"/>
                  <a:ext cx="117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3" name="Ink 32">
                  <a:extLst>
                    <a:ext uri="{FF2B5EF4-FFF2-40B4-BE49-F238E27FC236}">
                      <a16:creationId xmlns:a16="http://schemas.microsoft.com/office/drawing/2014/main" id="{7D9EAEA8-8A4D-4219-9003-F69DB75E72FB}"/>
                    </a:ext>
                  </a:extLst>
                </p14:cNvPr>
                <p14:cNvContentPartPr/>
                <p14:nvPr/>
              </p14:nvContentPartPr>
              <p14:xfrm>
                <a:off x="7267600" y="3379880"/>
                <a:ext cx="109440" cy="82080"/>
              </p14:xfrm>
            </p:contentPart>
          </mc:Choice>
          <mc:Fallback xmlns="">
            <p:pic>
              <p:nvPicPr>
                <p:cNvPr id="33" name="Ink 32">
                  <a:extLst>
                    <a:ext uri="{FF2B5EF4-FFF2-40B4-BE49-F238E27FC236}">
                      <a16:creationId xmlns:a16="http://schemas.microsoft.com/office/drawing/2014/main" id="{7D9EAEA8-8A4D-4219-9003-F69DB75E72FB}"/>
                    </a:ext>
                  </a:extLst>
                </p:cNvPr>
                <p:cNvPicPr/>
                <p:nvPr/>
              </p:nvPicPr>
              <p:blipFill>
                <a:blip r:embed="rId27"/>
                <a:stretch>
                  <a:fillRect/>
                </a:stretch>
              </p:blipFill>
              <p:spPr>
                <a:xfrm>
                  <a:off x="7258960" y="3371240"/>
                  <a:ext cx="127080" cy="99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4" name="Ink 33">
                  <a:extLst>
                    <a:ext uri="{FF2B5EF4-FFF2-40B4-BE49-F238E27FC236}">
                      <a16:creationId xmlns:a16="http://schemas.microsoft.com/office/drawing/2014/main" id="{CE71D6CB-4E1E-4320-81D2-7F8908C87365}"/>
                    </a:ext>
                  </a:extLst>
                </p14:cNvPr>
                <p14:cNvContentPartPr/>
                <p14:nvPr/>
              </p14:nvContentPartPr>
              <p14:xfrm>
                <a:off x="7401160" y="3254240"/>
                <a:ext cx="276120" cy="277200"/>
              </p14:xfrm>
            </p:contentPart>
          </mc:Choice>
          <mc:Fallback xmlns="">
            <p:pic>
              <p:nvPicPr>
                <p:cNvPr id="34" name="Ink 33">
                  <a:extLst>
                    <a:ext uri="{FF2B5EF4-FFF2-40B4-BE49-F238E27FC236}">
                      <a16:creationId xmlns:a16="http://schemas.microsoft.com/office/drawing/2014/main" id="{CE71D6CB-4E1E-4320-81D2-7F8908C87365}"/>
                    </a:ext>
                  </a:extLst>
                </p:cNvPr>
                <p:cNvPicPr/>
                <p:nvPr/>
              </p:nvPicPr>
              <p:blipFill>
                <a:blip r:embed="rId29"/>
                <a:stretch>
                  <a:fillRect/>
                </a:stretch>
              </p:blipFill>
              <p:spPr>
                <a:xfrm>
                  <a:off x="7392520" y="3245240"/>
                  <a:ext cx="293760" cy="294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5" name="Ink 34">
                  <a:extLst>
                    <a:ext uri="{FF2B5EF4-FFF2-40B4-BE49-F238E27FC236}">
                      <a16:creationId xmlns:a16="http://schemas.microsoft.com/office/drawing/2014/main" id="{D3B67B7C-FAEA-41FE-94E1-7969E568A734}"/>
                    </a:ext>
                  </a:extLst>
                </p14:cNvPr>
                <p14:cNvContentPartPr/>
                <p14:nvPr/>
              </p14:nvContentPartPr>
              <p14:xfrm>
                <a:off x="7676920" y="3396440"/>
                <a:ext cx="189720" cy="82800"/>
              </p14:xfrm>
            </p:contentPart>
          </mc:Choice>
          <mc:Fallback xmlns="">
            <p:pic>
              <p:nvPicPr>
                <p:cNvPr id="35" name="Ink 34">
                  <a:extLst>
                    <a:ext uri="{FF2B5EF4-FFF2-40B4-BE49-F238E27FC236}">
                      <a16:creationId xmlns:a16="http://schemas.microsoft.com/office/drawing/2014/main" id="{D3B67B7C-FAEA-41FE-94E1-7969E568A734}"/>
                    </a:ext>
                  </a:extLst>
                </p:cNvPr>
                <p:cNvPicPr/>
                <p:nvPr/>
              </p:nvPicPr>
              <p:blipFill>
                <a:blip r:embed="rId31"/>
                <a:stretch>
                  <a:fillRect/>
                </a:stretch>
              </p:blipFill>
              <p:spPr>
                <a:xfrm>
                  <a:off x="7668280" y="3387440"/>
                  <a:ext cx="207360" cy="10044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7" name="Ink 36">
                  <a:extLst>
                    <a:ext uri="{FF2B5EF4-FFF2-40B4-BE49-F238E27FC236}">
                      <a16:creationId xmlns:a16="http://schemas.microsoft.com/office/drawing/2014/main" id="{5E606BE4-F9CE-4AAB-9058-AE28B2D92575}"/>
                    </a:ext>
                  </a:extLst>
                </p14:cNvPr>
                <p14:cNvContentPartPr/>
                <p14:nvPr/>
              </p14:nvContentPartPr>
              <p14:xfrm>
                <a:off x="6290560" y="3347480"/>
                <a:ext cx="477360" cy="531000"/>
              </p14:xfrm>
            </p:contentPart>
          </mc:Choice>
          <mc:Fallback xmlns="">
            <p:pic>
              <p:nvPicPr>
                <p:cNvPr id="37" name="Ink 36">
                  <a:extLst>
                    <a:ext uri="{FF2B5EF4-FFF2-40B4-BE49-F238E27FC236}">
                      <a16:creationId xmlns:a16="http://schemas.microsoft.com/office/drawing/2014/main" id="{5E606BE4-F9CE-4AAB-9058-AE28B2D92575}"/>
                    </a:ext>
                  </a:extLst>
                </p:cNvPr>
                <p:cNvPicPr/>
                <p:nvPr/>
              </p:nvPicPr>
              <p:blipFill>
                <a:blip r:embed="rId33"/>
                <a:stretch>
                  <a:fillRect/>
                </a:stretch>
              </p:blipFill>
              <p:spPr>
                <a:xfrm>
                  <a:off x="6281920" y="3338840"/>
                  <a:ext cx="495000" cy="548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39" name="Ink 38">
                <a:extLst>
                  <a:ext uri="{FF2B5EF4-FFF2-40B4-BE49-F238E27FC236}">
                    <a16:creationId xmlns:a16="http://schemas.microsoft.com/office/drawing/2014/main" id="{B40269A7-58CE-4E25-A9CC-4DE18E21FF24}"/>
                  </a:ext>
                </a:extLst>
              </p14:cNvPr>
              <p14:cNvContentPartPr/>
              <p14:nvPr/>
            </p14:nvContentPartPr>
            <p14:xfrm>
              <a:off x="2842560" y="3815120"/>
              <a:ext cx="57600" cy="74880"/>
            </p14:xfrm>
          </p:contentPart>
        </mc:Choice>
        <mc:Fallback xmlns="">
          <p:pic>
            <p:nvPicPr>
              <p:cNvPr id="39" name="Ink 38">
                <a:extLst>
                  <a:ext uri="{FF2B5EF4-FFF2-40B4-BE49-F238E27FC236}">
                    <a16:creationId xmlns:a16="http://schemas.microsoft.com/office/drawing/2014/main" id="{B40269A7-58CE-4E25-A9CC-4DE18E21FF24}"/>
                  </a:ext>
                </a:extLst>
              </p:cNvPr>
              <p:cNvPicPr/>
              <p:nvPr/>
            </p:nvPicPr>
            <p:blipFill>
              <a:blip r:embed="rId35"/>
              <a:stretch>
                <a:fillRect/>
              </a:stretch>
            </p:blipFill>
            <p:spPr>
              <a:xfrm>
                <a:off x="2833560" y="3806120"/>
                <a:ext cx="7524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15" name="Ink 14">
                <a:extLst>
                  <a:ext uri="{FF2B5EF4-FFF2-40B4-BE49-F238E27FC236}">
                    <a16:creationId xmlns:a16="http://schemas.microsoft.com/office/drawing/2014/main" id="{E0D0A861-35AB-4C24-9895-EEF70986DDF9}"/>
                  </a:ext>
                </a:extLst>
              </p14:cNvPr>
              <p14:cNvContentPartPr/>
              <p14:nvPr/>
            </p14:nvContentPartPr>
            <p14:xfrm>
              <a:off x="3149280" y="3859400"/>
              <a:ext cx="66960" cy="712440"/>
            </p14:xfrm>
          </p:contentPart>
        </mc:Choice>
        <mc:Fallback xmlns="">
          <p:pic>
            <p:nvPicPr>
              <p:cNvPr id="15" name="Ink 14">
                <a:extLst>
                  <a:ext uri="{FF2B5EF4-FFF2-40B4-BE49-F238E27FC236}">
                    <a16:creationId xmlns:a16="http://schemas.microsoft.com/office/drawing/2014/main" id="{E0D0A861-35AB-4C24-9895-EEF70986DDF9}"/>
                  </a:ext>
                </a:extLst>
              </p:cNvPr>
              <p:cNvPicPr/>
              <p:nvPr/>
            </p:nvPicPr>
            <p:blipFill>
              <a:blip r:embed="rId37"/>
              <a:stretch>
                <a:fillRect/>
              </a:stretch>
            </p:blipFill>
            <p:spPr>
              <a:xfrm>
                <a:off x="3140640" y="3850400"/>
                <a:ext cx="84600" cy="7300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16" name="Ink 15">
                <a:extLst>
                  <a:ext uri="{FF2B5EF4-FFF2-40B4-BE49-F238E27FC236}">
                    <a16:creationId xmlns:a16="http://schemas.microsoft.com/office/drawing/2014/main" id="{DF53145B-66B3-49DA-8773-7710C5D5C3F7}"/>
                  </a:ext>
                </a:extLst>
              </p14:cNvPr>
              <p14:cNvContentPartPr/>
              <p14:nvPr/>
            </p14:nvContentPartPr>
            <p14:xfrm>
              <a:off x="3215160" y="4571120"/>
              <a:ext cx="360" cy="360"/>
            </p14:xfrm>
          </p:contentPart>
        </mc:Choice>
        <mc:Fallback xmlns="">
          <p:pic>
            <p:nvPicPr>
              <p:cNvPr id="16" name="Ink 15">
                <a:extLst>
                  <a:ext uri="{FF2B5EF4-FFF2-40B4-BE49-F238E27FC236}">
                    <a16:creationId xmlns:a16="http://schemas.microsoft.com/office/drawing/2014/main" id="{DF53145B-66B3-49DA-8773-7710C5D5C3F7}"/>
                  </a:ext>
                </a:extLst>
              </p:cNvPr>
              <p:cNvPicPr/>
              <p:nvPr/>
            </p:nvPicPr>
            <p:blipFill>
              <a:blip r:embed="rId39"/>
              <a:stretch>
                <a:fillRect/>
              </a:stretch>
            </p:blipFill>
            <p:spPr>
              <a:xfrm>
                <a:off x="3206160" y="4562480"/>
                <a:ext cx="18000" cy="18000"/>
              </a:xfrm>
              <a:prstGeom prst="rect">
                <a:avLst/>
              </a:prstGeom>
            </p:spPr>
          </p:pic>
        </mc:Fallback>
      </mc:AlternateContent>
      <p:grpSp>
        <p:nvGrpSpPr>
          <p:cNvPr id="7177" name="Group 7176">
            <a:extLst>
              <a:ext uri="{FF2B5EF4-FFF2-40B4-BE49-F238E27FC236}">
                <a16:creationId xmlns:a16="http://schemas.microsoft.com/office/drawing/2014/main" id="{1ABF4CED-FD72-48D4-AD81-3D2E5129A32A}"/>
              </a:ext>
            </a:extLst>
          </p:cNvPr>
          <p:cNvGrpSpPr/>
          <p:nvPr/>
        </p:nvGrpSpPr>
        <p:grpSpPr>
          <a:xfrm>
            <a:off x="2899440" y="3495800"/>
            <a:ext cx="1361520" cy="290880"/>
            <a:chOff x="2899440" y="3495800"/>
            <a:chExt cx="1361520" cy="290880"/>
          </a:xfrm>
        </p:grpSpPr>
        <mc:AlternateContent xmlns:mc="http://schemas.openxmlformats.org/markup-compatibility/2006" xmlns:p14="http://schemas.microsoft.com/office/powerpoint/2010/main">
          <mc:Choice Requires="p14">
            <p:contentPart p14:bwMode="auto" r:id="rId40">
              <p14:nvContentPartPr>
                <p14:cNvPr id="40" name="Ink 39">
                  <a:extLst>
                    <a:ext uri="{FF2B5EF4-FFF2-40B4-BE49-F238E27FC236}">
                      <a16:creationId xmlns:a16="http://schemas.microsoft.com/office/drawing/2014/main" id="{47E119C4-A1DA-4B0A-AB51-55491BE117C1}"/>
                    </a:ext>
                  </a:extLst>
                </p14:cNvPr>
                <p14:cNvContentPartPr/>
                <p14:nvPr/>
              </p14:nvContentPartPr>
              <p14:xfrm>
                <a:off x="2904480" y="3577160"/>
                <a:ext cx="139680" cy="196920"/>
              </p14:xfrm>
            </p:contentPart>
          </mc:Choice>
          <mc:Fallback xmlns="">
            <p:pic>
              <p:nvPicPr>
                <p:cNvPr id="40" name="Ink 39">
                  <a:extLst>
                    <a:ext uri="{FF2B5EF4-FFF2-40B4-BE49-F238E27FC236}">
                      <a16:creationId xmlns:a16="http://schemas.microsoft.com/office/drawing/2014/main" id="{47E119C4-A1DA-4B0A-AB51-55491BE117C1}"/>
                    </a:ext>
                  </a:extLst>
                </p:cNvPr>
                <p:cNvPicPr/>
                <p:nvPr/>
              </p:nvPicPr>
              <p:blipFill>
                <a:blip r:embed="rId41"/>
                <a:stretch>
                  <a:fillRect/>
                </a:stretch>
              </p:blipFill>
              <p:spPr>
                <a:xfrm>
                  <a:off x="2895840" y="3568520"/>
                  <a:ext cx="15732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1" name="Ink 40">
                  <a:extLst>
                    <a:ext uri="{FF2B5EF4-FFF2-40B4-BE49-F238E27FC236}">
                      <a16:creationId xmlns:a16="http://schemas.microsoft.com/office/drawing/2014/main" id="{8CEEFE54-96AC-46BA-9414-22B22D4D5A20}"/>
                    </a:ext>
                  </a:extLst>
                </p14:cNvPr>
                <p14:cNvContentPartPr/>
                <p14:nvPr/>
              </p14:nvContentPartPr>
              <p14:xfrm>
                <a:off x="2899440" y="3696320"/>
                <a:ext cx="72000" cy="90360"/>
              </p14:xfrm>
            </p:contentPart>
          </mc:Choice>
          <mc:Fallback xmlns="">
            <p:pic>
              <p:nvPicPr>
                <p:cNvPr id="41" name="Ink 40">
                  <a:extLst>
                    <a:ext uri="{FF2B5EF4-FFF2-40B4-BE49-F238E27FC236}">
                      <a16:creationId xmlns:a16="http://schemas.microsoft.com/office/drawing/2014/main" id="{8CEEFE54-96AC-46BA-9414-22B22D4D5A20}"/>
                    </a:ext>
                  </a:extLst>
                </p:cNvPr>
                <p:cNvPicPr/>
                <p:nvPr/>
              </p:nvPicPr>
              <p:blipFill>
                <a:blip r:embed="rId43"/>
                <a:stretch>
                  <a:fillRect/>
                </a:stretch>
              </p:blipFill>
              <p:spPr>
                <a:xfrm>
                  <a:off x="2890440" y="3687680"/>
                  <a:ext cx="8964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2" name="Ink 41">
                  <a:extLst>
                    <a:ext uri="{FF2B5EF4-FFF2-40B4-BE49-F238E27FC236}">
                      <a16:creationId xmlns:a16="http://schemas.microsoft.com/office/drawing/2014/main" id="{303A8534-FA91-42F9-B01B-9E0EC28D260D}"/>
                    </a:ext>
                  </a:extLst>
                </p14:cNvPr>
                <p14:cNvContentPartPr/>
                <p14:nvPr/>
              </p14:nvContentPartPr>
              <p14:xfrm>
                <a:off x="3093120" y="3518120"/>
                <a:ext cx="106560" cy="103680"/>
              </p14:xfrm>
            </p:contentPart>
          </mc:Choice>
          <mc:Fallback xmlns="">
            <p:pic>
              <p:nvPicPr>
                <p:cNvPr id="42" name="Ink 41">
                  <a:extLst>
                    <a:ext uri="{FF2B5EF4-FFF2-40B4-BE49-F238E27FC236}">
                      <a16:creationId xmlns:a16="http://schemas.microsoft.com/office/drawing/2014/main" id="{303A8534-FA91-42F9-B01B-9E0EC28D260D}"/>
                    </a:ext>
                  </a:extLst>
                </p:cNvPr>
                <p:cNvPicPr/>
                <p:nvPr/>
              </p:nvPicPr>
              <p:blipFill>
                <a:blip r:embed="rId45"/>
                <a:stretch>
                  <a:fillRect/>
                </a:stretch>
              </p:blipFill>
              <p:spPr>
                <a:xfrm>
                  <a:off x="3084480" y="3509480"/>
                  <a:ext cx="124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43" name="Ink 42">
                  <a:extLst>
                    <a:ext uri="{FF2B5EF4-FFF2-40B4-BE49-F238E27FC236}">
                      <a16:creationId xmlns:a16="http://schemas.microsoft.com/office/drawing/2014/main" id="{2DBD793A-19B6-479B-A1FD-7FBF01012BEF}"/>
                    </a:ext>
                  </a:extLst>
                </p14:cNvPr>
                <p14:cNvContentPartPr/>
                <p14:nvPr/>
              </p14:nvContentPartPr>
              <p14:xfrm>
                <a:off x="3223800" y="3555200"/>
                <a:ext cx="96480" cy="69840"/>
              </p14:xfrm>
            </p:contentPart>
          </mc:Choice>
          <mc:Fallback xmlns="">
            <p:pic>
              <p:nvPicPr>
                <p:cNvPr id="43" name="Ink 42">
                  <a:extLst>
                    <a:ext uri="{FF2B5EF4-FFF2-40B4-BE49-F238E27FC236}">
                      <a16:creationId xmlns:a16="http://schemas.microsoft.com/office/drawing/2014/main" id="{2DBD793A-19B6-479B-A1FD-7FBF01012BEF}"/>
                    </a:ext>
                  </a:extLst>
                </p:cNvPr>
                <p:cNvPicPr/>
                <p:nvPr/>
              </p:nvPicPr>
              <p:blipFill>
                <a:blip r:embed="rId47"/>
                <a:stretch>
                  <a:fillRect/>
                </a:stretch>
              </p:blipFill>
              <p:spPr>
                <a:xfrm>
                  <a:off x="3214800" y="3546560"/>
                  <a:ext cx="11412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4" name="Ink 43">
                  <a:extLst>
                    <a:ext uri="{FF2B5EF4-FFF2-40B4-BE49-F238E27FC236}">
                      <a16:creationId xmlns:a16="http://schemas.microsoft.com/office/drawing/2014/main" id="{FFA8C30A-74FD-451A-AC13-59E92E1E0910}"/>
                    </a:ext>
                  </a:extLst>
                </p14:cNvPr>
                <p14:cNvContentPartPr/>
                <p14:nvPr/>
              </p14:nvContentPartPr>
              <p14:xfrm>
                <a:off x="3312720" y="3551600"/>
                <a:ext cx="102600" cy="70560"/>
              </p14:xfrm>
            </p:contentPart>
          </mc:Choice>
          <mc:Fallback xmlns="">
            <p:pic>
              <p:nvPicPr>
                <p:cNvPr id="44" name="Ink 43">
                  <a:extLst>
                    <a:ext uri="{FF2B5EF4-FFF2-40B4-BE49-F238E27FC236}">
                      <a16:creationId xmlns:a16="http://schemas.microsoft.com/office/drawing/2014/main" id="{FFA8C30A-74FD-451A-AC13-59E92E1E0910}"/>
                    </a:ext>
                  </a:extLst>
                </p:cNvPr>
                <p:cNvPicPr/>
                <p:nvPr/>
              </p:nvPicPr>
              <p:blipFill>
                <a:blip r:embed="rId49"/>
                <a:stretch>
                  <a:fillRect/>
                </a:stretch>
              </p:blipFill>
              <p:spPr>
                <a:xfrm>
                  <a:off x="3304080" y="3542600"/>
                  <a:ext cx="120240" cy="882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5" name="Ink 44">
                  <a:extLst>
                    <a:ext uri="{FF2B5EF4-FFF2-40B4-BE49-F238E27FC236}">
                      <a16:creationId xmlns:a16="http://schemas.microsoft.com/office/drawing/2014/main" id="{A1CC1F8F-B774-43FA-982D-2F4C7BE16A2F}"/>
                    </a:ext>
                  </a:extLst>
                </p14:cNvPr>
                <p14:cNvContentPartPr/>
                <p14:nvPr/>
              </p14:nvContentPartPr>
              <p14:xfrm>
                <a:off x="3322800" y="3554480"/>
                <a:ext cx="101880" cy="95760"/>
              </p14:xfrm>
            </p:contentPart>
          </mc:Choice>
          <mc:Fallback xmlns="">
            <p:pic>
              <p:nvPicPr>
                <p:cNvPr id="45" name="Ink 44">
                  <a:extLst>
                    <a:ext uri="{FF2B5EF4-FFF2-40B4-BE49-F238E27FC236}">
                      <a16:creationId xmlns:a16="http://schemas.microsoft.com/office/drawing/2014/main" id="{A1CC1F8F-B774-43FA-982D-2F4C7BE16A2F}"/>
                    </a:ext>
                  </a:extLst>
                </p:cNvPr>
                <p:cNvPicPr/>
                <p:nvPr/>
              </p:nvPicPr>
              <p:blipFill>
                <a:blip r:embed="rId51"/>
                <a:stretch>
                  <a:fillRect/>
                </a:stretch>
              </p:blipFill>
              <p:spPr>
                <a:xfrm>
                  <a:off x="3314160" y="3545840"/>
                  <a:ext cx="11952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6" name="Ink 45">
                  <a:extLst>
                    <a:ext uri="{FF2B5EF4-FFF2-40B4-BE49-F238E27FC236}">
                      <a16:creationId xmlns:a16="http://schemas.microsoft.com/office/drawing/2014/main" id="{0FA8D1EA-A1C4-409C-BA55-A811AC2262AE}"/>
                    </a:ext>
                  </a:extLst>
                </p14:cNvPr>
                <p14:cNvContentPartPr/>
                <p14:nvPr/>
              </p14:nvContentPartPr>
              <p14:xfrm>
                <a:off x="3480480" y="3495800"/>
                <a:ext cx="87120" cy="138600"/>
              </p14:xfrm>
            </p:contentPart>
          </mc:Choice>
          <mc:Fallback xmlns="">
            <p:pic>
              <p:nvPicPr>
                <p:cNvPr id="46" name="Ink 45">
                  <a:extLst>
                    <a:ext uri="{FF2B5EF4-FFF2-40B4-BE49-F238E27FC236}">
                      <a16:creationId xmlns:a16="http://schemas.microsoft.com/office/drawing/2014/main" id="{0FA8D1EA-A1C4-409C-BA55-A811AC2262AE}"/>
                    </a:ext>
                  </a:extLst>
                </p:cNvPr>
                <p:cNvPicPr/>
                <p:nvPr/>
              </p:nvPicPr>
              <p:blipFill>
                <a:blip r:embed="rId53"/>
                <a:stretch>
                  <a:fillRect/>
                </a:stretch>
              </p:blipFill>
              <p:spPr>
                <a:xfrm>
                  <a:off x="3471840" y="3487160"/>
                  <a:ext cx="10476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7" name="Ink 46">
                  <a:extLst>
                    <a:ext uri="{FF2B5EF4-FFF2-40B4-BE49-F238E27FC236}">
                      <a16:creationId xmlns:a16="http://schemas.microsoft.com/office/drawing/2014/main" id="{F5A976A4-ACA9-4E3F-AD77-BBD61FA00DC2}"/>
                    </a:ext>
                  </a:extLst>
                </p14:cNvPr>
                <p14:cNvContentPartPr/>
                <p14:nvPr/>
              </p14:nvContentPartPr>
              <p14:xfrm>
                <a:off x="3570480" y="3558440"/>
                <a:ext cx="83160" cy="60480"/>
              </p14:xfrm>
            </p:contentPart>
          </mc:Choice>
          <mc:Fallback xmlns="">
            <p:pic>
              <p:nvPicPr>
                <p:cNvPr id="47" name="Ink 46">
                  <a:extLst>
                    <a:ext uri="{FF2B5EF4-FFF2-40B4-BE49-F238E27FC236}">
                      <a16:creationId xmlns:a16="http://schemas.microsoft.com/office/drawing/2014/main" id="{F5A976A4-ACA9-4E3F-AD77-BBD61FA00DC2}"/>
                    </a:ext>
                  </a:extLst>
                </p:cNvPr>
                <p:cNvPicPr/>
                <p:nvPr/>
              </p:nvPicPr>
              <p:blipFill>
                <a:blip r:embed="rId55"/>
                <a:stretch>
                  <a:fillRect/>
                </a:stretch>
              </p:blipFill>
              <p:spPr>
                <a:xfrm>
                  <a:off x="3561840" y="3549800"/>
                  <a:ext cx="100800" cy="78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8" name="Ink 47">
                  <a:extLst>
                    <a:ext uri="{FF2B5EF4-FFF2-40B4-BE49-F238E27FC236}">
                      <a16:creationId xmlns:a16="http://schemas.microsoft.com/office/drawing/2014/main" id="{4487DAE9-85D0-4224-8D26-DC589F8DFAB3}"/>
                    </a:ext>
                  </a:extLst>
                </p14:cNvPr>
                <p14:cNvContentPartPr/>
                <p14:nvPr/>
              </p14:nvContentPartPr>
              <p14:xfrm>
                <a:off x="3671640" y="3567080"/>
                <a:ext cx="72000" cy="54000"/>
              </p14:xfrm>
            </p:contentPart>
          </mc:Choice>
          <mc:Fallback xmlns="">
            <p:pic>
              <p:nvPicPr>
                <p:cNvPr id="48" name="Ink 47">
                  <a:extLst>
                    <a:ext uri="{FF2B5EF4-FFF2-40B4-BE49-F238E27FC236}">
                      <a16:creationId xmlns:a16="http://schemas.microsoft.com/office/drawing/2014/main" id="{4487DAE9-85D0-4224-8D26-DC589F8DFAB3}"/>
                    </a:ext>
                  </a:extLst>
                </p:cNvPr>
                <p:cNvPicPr/>
                <p:nvPr/>
              </p:nvPicPr>
              <p:blipFill>
                <a:blip r:embed="rId57"/>
                <a:stretch>
                  <a:fillRect/>
                </a:stretch>
              </p:blipFill>
              <p:spPr>
                <a:xfrm>
                  <a:off x="3662640" y="3558440"/>
                  <a:ext cx="89640" cy="71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9" name="Ink 48">
                  <a:extLst>
                    <a:ext uri="{FF2B5EF4-FFF2-40B4-BE49-F238E27FC236}">
                      <a16:creationId xmlns:a16="http://schemas.microsoft.com/office/drawing/2014/main" id="{8F590FFA-3620-4C69-8F07-C1C6946AB502}"/>
                    </a:ext>
                  </a:extLst>
                </p14:cNvPr>
                <p14:cNvContentPartPr/>
                <p14:nvPr/>
              </p14:nvContentPartPr>
              <p14:xfrm>
                <a:off x="3752280" y="3511640"/>
                <a:ext cx="96120" cy="98640"/>
              </p14:xfrm>
            </p:contentPart>
          </mc:Choice>
          <mc:Fallback xmlns="">
            <p:pic>
              <p:nvPicPr>
                <p:cNvPr id="49" name="Ink 48">
                  <a:extLst>
                    <a:ext uri="{FF2B5EF4-FFF2-40B4-BE49-F238E27FC236}">
                      <a16:creationId xmlns:a16="http://schemas.microsoft.com/office/drawing/2014/main" id="{8F590FFA-3620-4C69-8F07-C1C6946AB502}"/>
                    </a:ext>
                  </a:extLst>
                </p:cNvPr>
                <p:cNvPicPr/>
                <p:nvPr/>
              </p:nvPicPr>
              <p:blipFill>
                <a:blip r:embed="rId59"/>
                <a:stretch>
                  <a:fillRect/>
                </a:stretch>
              </p:blipFill>
              <p:spPr>
                <a:xfrm>
                  <a:off x="3743640" y="3502640"/>
                  <a:ext cx="113760" cy="11628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50" name="Ink 49">
                  <a:extLst>
                    <a:ext uri="{FF2B5EF4-FFF2-40B4-BE49-F238E27FC236}">
                      <a16:creationId xmlns:a16="http://schemas.microsoft.com/office/drawing/2014/main" id="{7F9AD5F1-564E-49C3-8737-AE72279CE507}"/>
                    </a:ext>
                  </a:extLst>
                </p14:cNvPr>
                <p14:cNvContentPartPr/>
                <p14:nvPr/>
              </p14:nvContentPartPr>
              <p14:xfrm>
                <a:off x="3780720" y="3572480"/>
                <a:ext cx="99720" cy="46080"/>
              </p14:xfrm>
            </p:contentPart>
          </mc:Choice>
          <mc:Fallback xmlns="">
            <p:pic>
              <p:nvPicPr>
                <p:cNvPr id="50" name="Ink 49">
                  <a:extLst>
                    <a:ext uri="{FF2B5EF4-FFF2-40B4-BE49-F238E27FC236}">
                      <a16:creationId xmlns:a16="http://schemas.microsoft.com/office/drawing/2014/main" id="{7F9AD5F1-564E-49C3-8737-AE72279CE507}"/>
                    </a:ext>
                  </a:extLst>
                </p:cNvPr>
                <p:cNvPicPr/>
                <p:nvPr/>
              </p:nvPicPr>
              <p:blipFill>
                <a:blip r:embed="rId61"/>
                <a:stretch>
                  <a:fillRect/>
                </a:stretch>
              </p:blipFill>
              <p:spPr>
                <a:xfrm>
                  <a:off x="3771720" y="3563480"/>
                  <a:ext cx="11736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174" name="Ink 7173">
                  <a:extLst>
                    <a:ext uri="{FF2B5EF4-FFF2-40B4-BE49-F238E27FC236}">
                      <a16:creationId xmlns:a16="http://schemas.microsoft.com/office/drawing/2014/main" id="{46B79A49-C373-4B13-945C-3AC40BEA6FF5}"/>
                    </a:ext>
                  </a:extLst>
                </p14:cNvPr>
                <p14:cNvContentPartPr/>
                <p14:nvPr/>
              </p14:nvContentPartPr>
              <p14:xfrm>
                <a:off x="4043160" y="3504440"/>
                <a:ext cx="29520" cy="154080"/>
              </p14:xfrm>
            </p:contentPart>
          </mc:Choice>
          <mc:Fallback xmlns="">
            <p:pic>
              <p:nvPicPr>
                <p:cNvPr id="7174" name="Ink 7173">
                  <a:extLst>
                    <a:ext uri="{FF2B5EF4-FFF2-40B4-BE49-F238E27FC236}">
                      <a16:creationId xmlns:a16="http://schemas.microsoft.com/office/drawing/2014/main" id="{46B79A49-C373-4B13-945C-3AC40BEA6FF5}"/>
                    </a:ext>
                  </a:extLst>
                </p:cNvPr>
                <p:cNvPicPr/>
                <p:nvPr/>
              </p:nvPicPr>
              <p:blipFill>
                <a:blip r:embed="rId63"/>
                <a:stretch>
                  <a:fillRect/>
                </a:stretch>
              </p:blipFill>
              <p:spPr>
                <a:xfrm>
                  <a:off x="4034160" y="3495440"/>
                  <a:ext cx="471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7175" name="Ink 7174">
                  <a:extLst>
                    <a:ext uri="{FF2B5EF4-FFF2-40B4-BE49-F238E27FC236}">
                      <a16:creationId xmlns:a16="http://schemas.microsoft.com/office/drawing/2014/main" id="{F42661AE-C8A8-46D4-8F38-05CBE7DB97C9}"/>
                    </a:ext>
                  </a:extLst>
                </p14:cNvPr>
                <p14:cNvContentPartPr/>
                <p14:nvPr/>
              </p14:nvContentPartPr>
              <p14:xfrm>
                <a:off x="4003560" y="3645200"/>
                <a:ext cx="110880" cy="19800"/>
              </p14:xfrm>
            </p:contentPart>
          </mc:Choice>
          <mc:Fallback xmlns="">
            <p:pic>
              <p:nvPicPr>
                <p:cNvPr id="7175" name="Ink 7174">
                  <a:extLst>
                    <a:ext uri="{FF2B5EF4-FFF2-40B4-BE49-F238E27FC236}">
                      <a16:creationId xmlns:a16="http://schemas.microsoft.com/office/drawing/2014/main" id="{F42661AE-C8A8-46D4-8F38-05CBE7DB97C9}"/>
                    </a:ext>
                  </a:extLst>
                </p:cNvPr>
                <p:cNvPicPr/>
                <p:nvPr/>
              </p:nvPicPr>
              <p:blipFill>
                <a:blip r:embed="rId65"/>
                <a:stretch>
                  <a:fillRect/>
                </a:stretch>
              </p:blipFill>
              <p:spPr>
                <a:xfrm>
                  <a:off x="3994920" y="3636560"/>
                  <a:ext cx="12852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176" name="Ink 7175">
                  <a:extLst>
                    <a:ext uri="{FF2B5EF4-FFF2-40B4-BE49-F238E27FC236}">
                      <a16:creationId xmlns:a16="http://schemas.microsoft.com/office/drawing/2014/main" id="{36287D24-CADC-4F9B-A8FA-B1781210FFB1}"/>
                    </a:ext>
                  </a:extLst>
                </p14:cNvPr>
                <p14:cNvContentPartPr/>
                <p14:nvPr/>
              </p14:nvContentPartPr>
              <p14:xfrm>
                <a:off x="4179960" y="3521720"/>
                <a:ext cx="81000" cy="120960"/>
              </p14:xfrm>
            </p:contentPart>
          </mc:Choice>
          <mc:Fallback xmlns="">
            <p:pic>
              <p:nvPicPr>
                <p:cNvPr id="7176" name="Ink 7175">
                  <a:extLst>
                    <a:ext uri="{FF2B5EF4-FFF2-40B4-BE49-F238E27FC236}">
                      <a16:creationId xmlns:a16="http://schemas.microsoft.com/office/drawing/2014/main" id="{36287D24-CADC-4F9B-A8FA-B1781210FFB1}"/>
                    </a:ext>
                  </a:extLst>
                </p:cNvPr>
                <p:cNvPicPr/>
                <p:nvPr/>
              </p:nvPicPr>
              <p:blipFill>
                <a:blip r:embed="rId67"/>
                <a:stretch>
                  <a:fillRect/>
                </a:stretch>
              </p:blipFill>
              <p:spPr>
                <a:xfrm>
                  <a:off x="4170960" y="3512720"/>
                  <a:ext cx="98640" cy="138600"/>
                </a:xfrm>
                <a:prstGeom prst="rect">
                  <a:avLst/>
                </a:prstGeom>
              </p:spPr>
            </p:pic>
          </mc:Fallback>
        </mc:AlternateContent>
      </p:grpSp>
      <p:grpSp>
        <p:nvGrpSpPr>
          <p:cNvPr id="7181" name="Group 7180">
            <a:extLst>
              <a:ext uri="{FF2B5EF4-FFF2-40B4-BE49-F238E27FC236}">
                <a16:creationId xmlns:a16="http://schemas.microsoft.com/office/drawing/2014/main" id="{30CFFFAB-FF19-4519-9CE4-704B17910BA3}"/>
              </a:ext>
            </a:extLst>
          </p:cNvPr>
          <p:cNvGrpSpPr/>
          <p:nvPr/>
        </p:nvGrpSpPr>
        <p:grpSpPr>
          <a:xfrm>
            <a:off x="3510000" y="4132640"/>
            <a:ext cx="849960" cy="465840"/>
            <a:chOff x="3510000" y="4132640"/>
            <a:chExt cx="849960" cy="465840"/>
          </a:xfrm>
        </p:grpSpPr>
        <mc:AlternateContent xmlns:mc="http://schemas.openxmlformats.org/markup-compatibility/2006" xmlns:p14="http://schemas.microsoft.com/office/powerpoint/2010/main">
          <mc:Choice Requires="p14">
            <p:contentPart p14:bwMode="auto" r:id="rId68">
              <p14:nvContentPartPr>
                <p14:cNvPr id="52" name="Ink 51">
                  <a:extLst>
                    <a:ext uri="{FF2B5EF4-FFF2-40B4-BE49-F238E27FC236}">
                      <a16:creationId xmlns:a16="http://schemas.microsoft.com/office/drawing/2014/main" id="{4A892C66-992A-4193-8F3C-E75769017EAB}"/>
                    </a:ext>
                  </a:extLst>
                </p14:cNvPr>
                <p14:cNvContentPartPr/>
                <p14:nvPr/>
              </p14:nvContentPartPr>
              <p14:xfrm>
                <a:off x="3510000" y="4536200"/>
                <a:ext cx="70560" cy="62280"/>
              </p14:xfrm>
            </p:contentPart>
          </mc:Choice>
          <mc:Fallback xmlns="">
            <p:pic>
              <p:nvPicPr>
                <p:cNvPr id="52" name="Ink 51">
                  <a:extLst>
                    <a:ext uri="{FF2B5EF4-FFF2-40B4-BE49-F238E27FC236}">
                      <a16:creationId xmlns:a16="http://schemas.microsoft.com/office/drawing/2014/main" id="{4A892C66-992A-4193-8F3C-E75769017EAB}"/>
                    </a:ext>
                  </a:extLst>
                </p:cNvPr>
                <p:cNvPicPr/>
                <p:nvPr/>
              </p:nvPicPr>
              <p:blipFill>
                <a:blip r:embed="rId69"/>
                <a:stretch>
                  <a:fillRect/>
                </a:stretch>
              </p:blipFill>
              <p:spPr>
                <a:xfrm>
                  <a:off x="3501000" y="4527200"/>
                  <a:ext cx="88200" cy="79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3" name="Ink 52">
                  <a:extLst>
                    <a:ext uri="{FF2B5EF4-FFF2-40B4-BE49-F238E27FC236}">
                      <a16:creationId xmlns:a16="http://schemas.microsoft.com/office/drawing/2014/main" id="{DAA75CEE-FFC0-47D4-87B9-DAB7E6259529}"/>
                    </a:ext>
                  </a:extLst>
                </p14:cNvPr>
                <p14:cNvContentPartPr/>
                <p14:nvPr/>
              </p14:nvContentPartPr>
              <p14:xfrm>
                <a:off x="3557520" y="4266560"/>
                <a:ext cx="70560" cy="219600"/>
              </p14:xfrm>
            </p:contentPart>
          </mc:Choice>
          <mc:Fallback xmlns="">
            <p:pic>
              <p:nvPicPr>
                <p:cNvPr id="53" name="Ink 52">
                  <a:extLst>
                    <a:ext uri="{FF2B5EF4-FFF2-40B4-BE49-F238E27FC236}">
                      <a16:creationId xmlns:a16="http://schemas.microsoft.com/office/drawing/2014/main" id="{DAA75CEE-FFC0-47D4-87B9-DAB7E6259529}"/>
                    </a:ext>
                  </a:extLst>
                </p:cNvPr>
                <p:cNvPicPr/>
                <p:nvPr/>
              </p:nvPicPr>
              <p:blipFill>
                <a:blip r:embed="rId71"/>
                <a:stretch>
                  <a:fillRect/>
                </a:stretch>
              </p:blipFill>
              <p:spPr>
                <a:xfrm>
                  <a:off x="3548520" y="4257560"/>
                  <a:ext cx="88200" cy="2372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4" name="Ink 53">
                  <a:extLst>
                    <a:ext uri="{FF2B5EF4-FFF2-40B4-BE49-F238E27FC236}">
                      <a16:creationId xmlns:a16="http://schemas.microsoft.com/office/drawing/2014/main" id="{71ED549E-B954-4AD1-8CA5-B446EEC6A3E5}"/>
                    </a:ext>
                  </a:extLst>
                </p14:cNvPr>
                <p14:cNvContentPartPr/>
                <p14:nvPr/>
              </p14:nvContentPartPr>
              <p14:xfrm>
                <a:off x="3623040" y="4263320"/>
                <a:ext cx="360" cy="360"/>
              </p14:xfrm>
            </p:contentPart>
          </mc:Choice>
          <mc:Fallback xmlns="">
            <p:pic>
              <p:nvPicPr>
                <p:cNvPr id="54" name="Ink 53">
                  <a:extLst>
                    <a:ext uri="{FF2B5EF4-FFF2-40B4-BE49-F238E27FC236}">
                      <a16:creationId xmlns:a16="http://schemas.microsoft.com/office/drawing/2014/main" id="{71ED549E-B954-4AD1-8CA5-B446EEC6A3E5}"/>
                    </a:ext>
                  </a:extLst>
                </p:cNvPr>
                <p:cNvPicPr/>
                <p:nvPr/>
              </p:nvPicPr>
              <p:blipFill>
                <a:blip r:embed="rId39"/>
                <a:stretch>
                  <a:fillRect/>
                </a:stretch>
              </p:blipFill>
              <p:spPr>
                <a:xfrm>
                  <a:off x="3614400" y="42543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55" name="Ink 54">
                  <a:extLst>
                    <a:ext uri="{FF2B5EF4-FFF2-40B4-BE49-F238E27FC236}">
                      <a16:creationId xmlns:a16="http://schemas.microsoft.com/office/drawing/2014/main" id="{7720C46D-2014-432A-8F79-4C281F6D08E6}"/>
                    </a:ext>
                  </a:extLst>
                </p14:cNvPr>
                <p14:cNvContentPartPr/>
                <p14:nvPr/>
              </p14:nvContentPartPr>
              <p14:xfrm>
                <a:off x="3551760" y="4396880"/>
                <a:ext cx="24840" cy="77400"/>
              </p14:xfrm>
            </p:contentPart>
          </mc:Choice>
          <mc:Fallback xmlns="">
            <p:pic>
              <p:nvPicPr>
                <p:cNvPr id="55" name="Ink 54">
                  <a:extLst>
                    <a:ext uri="{FF2B5EF4-FFF2-40B4-BE49-F238E27FC236}">
                      <a16:creationId xmlns:a16="http://schemas.microsoft.com/office/drawing/2014/main" id="{7720C46D-2014-432A-8F79-4C281F6D08E6}"/>
                    </a:ext>
                  </a:extLst>
                </p:cNvPr>
                <p:cNvPicPr/>
                <p:nvPr/>
              </p:nvPicPr>
              <p:blipFill>
                <a:blip r:embed="rId74"/>
                <a:stretch>
                  <a:fillRect/>
                </a:stretch>
              </p:blipFill>
              <p:spPr>
                <a:xfrm>
                  <a:off x="3542760" y="4388240"/>
                  <a:ext cx="4248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56" name="Ink 55">
                  <a:extLst>
                    <a:ext uri="{FF2B5EF4-FFF2-40B4-BE49-F238E27FC236}">
                      <a16:creationId xmlns:a16="http://schemas.microsoft.com/office/drawing/2014/main" id="{CA949A2B-07B0-4192-B76A-366CA9F43AB5}"/>
                    </a:ext>
                  </a:extLst>
                </p14:cNvPr>
                <p14:cNvContentPartPr/>
                <p14:nvPr/>
              </p14:nvContentPartPr>
              <p14:xfrm>
                <a:off x="3579840" y="4419200"/>
                <a:ext cx="39600" cy="52920"/>
              </p14:xfrm>
            </p:contentPart>
          </mc:Choice>
          <mc:Fallback xmlns="">
            <p:pic>
              <p:nvPicPr>
                <p:cNvPr id="56" name="Ink 55">
                  <a:extLst>
                    <a:ext uri="{FF2B5EF4-FFF2-40B4-BE49-F238E27FC236}">
                      <a16:creationId xmlns:a16="http://schemas.microsoft.com/office/drawing/2014/main" id="{CA949A2B-07B0-4192-B76A-366CA9F43AB5}"/>
                    </a:ext>
                  </a:extLst>
                </p:cNvPr>
                <p:cNvPicPr/>
                <p:nvPr/>
              </p:nvPicPr>
              <p:blipFill>
                <a:blip r:embed="rId76"/>
                <a:stretch>
                  <a:fillRect/>
                </a:stretch>
              </p:blipFill>
              <p:spPr>
                <a:xfrm>
                  <a:off x="3571200" y="4410560"/>
                  <a:ext cx="572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7" name="Ink 56">
                  <a:extLst>
                    <a:ext uri="{FF2B5EF4-FFF2-40B4-BE49-F238E27FC236}">
                      <a16:creationId xmlns:a16="http://schemas.microsoft.com/office/drawing/2014/main" id="{47347524-CB42-44C4-BA8C-5680CB2D6D42}"/>
                    </a:ext>
                  </a:extLst>
                </p14:cNvPr>
                <p14:cNvContentPartPr/>
                <p14:nvPr/>
              </p14:nvContentPartPr>
              <p14:xfrm>
                <a:off x="3579480" y="4419200"/>
                <a:ext cx="34560" cy="50040"/>
              </p14:xfrm>
            </p:contentPart>
          </mc:Choice>
          <mc:Fallback xmlns="">
            <p:pic>
              <p:nvPicPr>
                <p:cNvPr id="57" name="Ink 56">
                  <a:extLst>
                    <a:ext uri="{FF2B5EF4-FFF2-40B4-BE49-F238E27FC236}">
                      <a16:creationId xmlns:a16="http://schemas.microsoft.com/office/drawing/2014/main" id="{47347524-CB42-44C4-BA8C-5680CB2D6D42}"/>
                    </a:ext>
                  </a:extLst>
                </p:cNvPr>
                <p:cNvPicPr/>
                <p:nvPr/>
              </p:nvPicPr>
              <p:blipFill>
                <a:blip r:embed="rId78"/>
                <a:stretch>
                  <a:fillRect/>
                </a:stretch>
              </p:blipFill>
              <p:spPr>
                <a:xfrm>
                  <a:off x="3570480" y="4410560"/>
                  <a:ext cx="52200" cy="676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9" name="Ink 58">
                  <a:extLst>
                    <a:ext uri="{FF2B5EF4-FFF2-40B4-BE49-F238E27FC236}">
                      <a16:creationId xmlns:a16="http://schemas.microsoft.com/office/drawing/2014/main" id="{70AEF2E6-C44E-4666-8025-46789FA2815E}"/>
                    </a:ext>
                  </a:extLst>
                </p14:cNvPr>
                <p14:cNvContentPartPr/>
                <p14:nvPr/>
              </p14:nvContentPartPr>
              <p14:xfrm>
                <a:off x="3699360" y="4164320"/>
                <a:ext cx="105840" cy="129600"/>
              </p14:xfrm>
            </p:contentPart>
          </mc:Choice>
          <mc:Fallback xmlns="">
            <p:pic>
              <p:nvPicPr>
                <p:cNvPr id="59" name="Ink 58">
                  <a:extLst>
                    <a:ext uri="{FF2B5EF4-FFF2-40B4-BE49-F238E27FC236}">
                      <a16:creationId xmlns:a16="http://schemas.microsoft.com/office/drawing/2014/main" id="{70AEF2E6-C44E-4666-8025-46789FA2815E}"/>
                    </a:ext>
                  </a:extLst>
                </p:cNvPr>
                <p:cNvPicPr/>
                <p:nvPr/>
              </p:nvPicPr>
              <p:blipFill>
                <a:blip r:embed="rId80"/>
                <a:stretch>
                  <a:fillRect/>
                </a:stretch>
              </p:blipFill>
              <p:spPr>
                <a:xfrm>
                  <a:off x="3690720" y="4155320"/>
                  <a:ext cx="12348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60" name="Ink 59">
                  <a:extLst>
                    <a:ext uri="{FF2B5EF4-FFF2-40B4-BE49-F238E27FC236}">
                      <a16:creationId xmlns:a16="http://schemas.microsoft.com/office/drawing/2014/main" id="{0F69EE63-9926-46E1-91A8-D5EAE93BD103}"/>
                    </a:ext>
                  </a:extLst>
                </p14:cNvPr>
                <p14:cNvContentPartPr/>
                <p14:nvPr/>
              </p14:nvContentPartPr>
              <p14:xfrm>
                <a:off x="3838680" y="4210400"/>
                <a:ext cx="23040" cy="57240"/>
              </p14:xfrm>
            </p:contentPart>
          </mc:Choice>
          <mc:Fallback xmlns="">
            <p:pic>
              <p:nvPicPr>
                <p:cNvPr id="60" name="Ink 59">
                  <a:extLst>
                    <a:ext uri="{FF2B5EF4-FFF2-40B4-BE49-F238E27FC236}">
                      <a16:creationId xmlns:a16="http://schemas.microsoft.com/office/drawing/2014/main" id="{0F69EE63-9926-46E1-91A8-D5EAE93BD103}"/>
                    </a:ext>
                  </a:extLst>
                </p:cNvPr>
                <p:cNvPicPr/>
                <p:nvPr/>
              </p:nvPicPr>
              <p:blipFill>
                <a:blip r:embed="rId82"/>
                <a:stretch>
                  <a:fillRect/>
                </a:stretch>
              </p:blipFill>
              <p:spPr>
                <a:xfrm>
                  <a:off x="3829680" y="4201760"/>
                  <a:ext cx="40680" cy="7488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61" name="Ink 60">
                  <a:extLst>
                    <a:ext uri="{FF2B5EF4-FFF2-40B4-BE49-F238E27FC236}">
                      <a16:creationId xmlns:a16="http://schemas.microsoft.com/office/drawing/2014/main" id="{E7B965E5-8580-4B0D-ABDD-549F7839B564}"/>
                    </a:ext>
                  </a:extLst>
                </p14:cNvPr>
                <p14:cNvContentPartPr/>
                <p14:nvPr/>
              </p14:nvContentPartPr>
              <p14:xfrm>
                <a:off x="3816000" y="4153520"/>
                <a:ext cx="7920" cy="14040"/>
              </p14:xfrm>
            </p:contentPart>
          </mc:Choice>
          <mc:Fallback xmlns="">
            <p:pic>
              <p:nvPicPr>
                <p:cNvPr id="61" name="Ink 60">
                  <a:extLst>
                    <a:ext uri="{FF2B5EF4-FFF2-40B4-BE49-F238E27FC236}">
                      <a16:creationId xmlns:a16="http://schemas.microsoft.com/office/drawing/2014/main" id="{E7B965E5-8580-4B0D-ABDD-549F7839B564}"/>
                    </a:ext>
                  </a:extLst>
                </p:cNvPr>
                <p:cNvPicPr/>
                <p:nvPr/>
              </p:nvPicPr>
              <p:blipFill>
                <a:blip r:embed="rId84"/>
                <a:stretch>
                  <a:fillRect/>
                </a:stretch>
              </p:blipFill>
              <p:spPr>
                <a:xfrm>
                  <a:off x="3807360" y="4144880"/>
                  <a:ext cx="255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62" name="Ink 61">
                  <a:extLst>
                    <a:ext uri="{FF2B5EF4-FFF2-40B4-BE49-F238E27FC236}">
                      <a16:creationId xmlns:a16="http://schemas.microsoft.com/office/drawing/2014/main" id="{E50C0C9B-438E-4F8C-99A5-E2FBA818E2A1}"/>
                    </a:ext>
                  </a:extLst>
                </p14:cNvPr>
                <p14:cNvContentPartPr/>
                <p14:nvPr/>
              </p14:nvContentPartPr>
              <p14:xfrm>
                <a:off x="3870360" y="4172600"/>
                <a:ext cx="96120" cy="104760"/>
              </p14:xfrm>
            </p:contentPart>
          </mc:Choice>
          <mc:Fallback xmlns="">
            <p:pic>
              <p:nvPicPr>
                <p:cNvPr id="62" name="Ink 61">
                  <a:extLst>
                    <a:ext uri="{FF2B5EF4-FFF2-40B4-BE49-F238E27FC236}">
                      <a16:creationId xmlns:a16="http://schemas.microsoft.com/office/drawing/2014/main" id="{E50C0C9B-438E-4F8C-99A5-E2FBA818E2A1}"/>
                    </a:ext>
                  </a:extLst>
                </p:cNvPr>
                <p:cNvPicPr/>
                <p:nvPr/>
              </p:nvPicPr>
              <p:blipFill>
                <a:blip r:embed="rId86"/>
                <a:stretch>
                  <a:fillRect/>
                </a:stretch>
              </p:blipFill>
              <p:spPr>
                <a:xfrm>
                  <a:off x="3861720" y="4163600"/>
                  <a:ext cx="113760" cy="1224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63" name="Ink 62">
                  <a:extLst>
                    <a:ext uri="{FF2B5EF4-FFF2-40B4-BE49-F238E27FC236}">
                      <a16:creationId xmlns:a16="http://schemas.microsoft.com/office/drawing/2014/main" id="{B5833047-F256-4A58-9949-B6DFF13EA5E2}"/>
                    </a:ext>
                  </a:extLst>
                </p14:cNvPr>
                <p14:cNvContentPartPr/>
                <p14:nvPr/>
              </p14:nvContentPartPr>
              <p14:xfrm>
                <a:off x="4018680" y="4132640"/>
                <a:ext cx="68040" cy="135360"/>
              </p14:xfrm>
            </p:contentPart>
          </mc:Choice>
          <mc:Fallback xmlns="">
            <p:pic>
              <p:nvPicPr>
                <p:cNvPr id="63" name="Ink 62">
                  <a:extLst>
                    <a:ext uri="{FF2B5EF4-FFF2-40B4-BE49-F238E27FC236}">
                      <a16:creationId xmlns:a16="http://schemas.microsoft.com/office/drawing/2014/main" id="{B5833047-F256-4A58-9949-B6DFF13EA5E2}"/>
                    </a:ext>
                  </a:extLst>
                </p:cNvPr>
                <p:cNvPicPr/>
                <p:nvPr/>
              </p:nvPicPr>
              <p:blipFill>
                <a:blip r:embed="rId88"/>
                <a:stretch>
                  <a:fillRect/>
                </a:stretch>
              </p:blipFill>
              <p:spPr>
                <a:xfrm>
                  <a:off x="4009680" y="4123640"/>
                  <a:ext cx="8568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7168" name="Ink 7167">
                  <a:extLst>
                    <a:ext uri="{FF2B5EF4-FFF2-40B4-BE49-F238E27FC236}">
                      <a16:creationId xmlns:a16="http://schemas.microsoft.com/office/drawing/2014/main" id="{51E349A7-86AB-4EB2-82BD-08C2B7940BA6}"/>
                    </a:ext>
                  </a:extLst>
                </p14:cNvPr>
                <p14:cNvContentPartPr/>
                <p14:nvPr/>
              </p14:nvContentPartPr>
              <p14:xfrm>
                <a:off x="4095000" y="4211840"/>
                <a:ext cx="72720" cy="55080"/>
              </p14:xfrm>
            </p:contentPart>
          </mc:Choice>
          <mc:Fallback xmlns="">
            <p:pic>
              <p:nvPicPr>
                <p:cNvPr id="7168" name="Ink 7167">
                  <a:extLst>
                    <a:ext uri="{FF2B5EF4-FFF2-40B4-BE49-F238E27FC236}">
                      <a16:creationId xmlns:a16="http://schemas.microsoft.com/office/drawing/2014/main" id="{51E349A7-86AB-4EB2-82BD-08C2B7940BA6}"/>
                    </a:ext>
                  </a:extLst>
                </p:cNvPr>
                <p:cNvPicPr/>
                <p:nvPr/>
              </p:nvPicPr>
              <p:blipFill>
                <a:blip r:embed="rId90"/>
                <a:stretch>
                  <a:fillRect/>
                </a:stretch>
              </p:blipFill>
              <p:spPr>
                <a:xfrm>
                  <a:off x="4086360" y="4202840"/>
                  <a:ext cx="9036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7169" name="Ink 7168">
                  <a:extLst>
                    <a:ext uri="{FF2B5EF4-FFF2-40B4-BE49-F238E27FC236}">
                      <a16:creationId xmlns:a16="http://schemas.microsoft.com/office/drawing/2014/main" id="{C4CFD045-09CC-4242-A67C-87A6EDA841FA}"/>
                    </a:ext>
                  </a:extLst>
                </p14:cNvPr>
                <p14:cNvContentPartPr/>
                <p14:nvPr/>
              </p14:nvContentPartPr>
              <p14:xfrm>
                <a:off x="4176000" y="4204280"/>
                <a:ext cx="72000" cy="73440"/>
              </p14:xfrm>
            </p:contentPart>
          </mc:Choice>
          <mc:Fallback xmlns="">
            <p:pic>
              <p:nvPicPr>
                <p:cNvPr id="7169" name="Ink 7168">
                  <a:extLst>
                    <a:ext uri="{FF2B5EF4-FFF2-40B4-BE49-F238E27FC236}">
                      <a16:creationId xmlns:a16="http://schemas.microsoft.com/office/drawing/2014/main" id="{C4CFD045-09CC-4242-A67C-87A6EDA841FA}"/>
                    </a:ext>
                  </a:extLst>
                </p:cNvPr>
                <p:cNvPicPr/>
                <p:nvPr/>
              </p:nvPicPr>
              <p:blipFill>
                <a:blip r:embed="rId92"/>
                <a:stretch>
                  <a:fillRect/>
                </a:stretch>
              </p:blipFill>
              <p:spPr>
                <a:xfrm>
                  <a:off x="4167000" y="4195280"/>
                  <a:ext cx="8964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7171" name="Ink 7170">
                  <a:extLst>
                    <a:ext uri="{FF2B5EF4-FFF2-40B4-BE49-F238E27FC236}">
                      <a16:creationId xmlns:a16="http://schemas.microsoft.com/office/drawing/2014/main" id="{C7CD92D5-40A4-40E0-92F9-A00A683C9F8A}"/>
                    </a:ext>
                  </a:extLst>
                </p14:cNvPr>
                <p14:cNvContentPartPr/>
                <p14:nvPr/>
              </p14:nvContentPartPr>
              <p14:xfrm>
                <a:off x="4250880" y="4134800"/>
                <a:ext cx="73800" cy="124920"/>
              </p14:xfrm>
            </p:contentPart>
          </mc:Choice>
          <mc:Fallback xmlns="">
            <p:pic>
              <p:nvPicPr>
                <p:cNvPr id="7171" name="Ink 7170">
                  <a:extLst>
                    <a:ext uri="{FF2B5EF4-FFF2-40B4-BE49-F238E27FC236}">
                      <a16:creationId xmlns:a16="http://schemas.microsoft.com/office/drawing/2014/main" id="{C7CD92D5-40A4-40E0-92F9-A00A683C9F8A}"/>
                    </a:ext>
                  </a:extLst>
                </p:cNvPr>
                <p:cNvPicPr/>
                <p:nvPr/>
              </p:nvPicPr>
              <p:blipFill>
                <a:blip r:embed="rId94"/>
                <a:stretch>
                  <a:fillRect/>
                </a:stretch>
              </p:blipFill>
              <p:spPr>
                <a:xfrm>
                  <a:off x="4242240" y="4125800"/>
                  <a:ext cx="9144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7172" name="Ink 7171">
                  <a:extLst>
                    <a:ext uri="{FF2B5EF4-FFF2-40B4-BE49-F238E27FC236}">
                      <a16:creationId xmlns:a16="http://schemas.microsoft.com/office/drawing/2014/main" id="{B52F48DB-C672-42C1-B903-962C0C9E28B8}"/>
                    </a:ext>
                  </a:extLst>
                </p14:cNvPr>
                <p14:cNvContentPartPr/>
                <p14:nvPr/>
              </p14:nvContentPartPr>
              <p14:xfrm>
                <a:off x="4271760" y="4223360"/>
                <a:ext cx="88200" cy="69840"/>
              </p14:xfrm>
            </p:contentPart>
          </mc:Choice>
          <mc:Fallback xmlns="">
            <p:pic>
              <p:nvPicPr>
                <p:cNvPr id="7172" name="Ink 7171">
                  <a:extLst>
                    <a:ext uri="{FF2B5EF4-FFF2-40B4-BE49-F238E27FC236}">
                      <a16:creationId xmlns:a16="http://schemas.microsoft.com/office/drawing/2014/main" id="{B52F48DB-C672-42C1-B903-962C0C9E28B8}"/>
                    </a:ext>
                  </a:extLst>
                </p:cNvPr>
                <p:cNvPicPr/>
                <p:nvPr/>
              </p:nvPicPr>
              <p:blipFill>
                <a:blip r:embed="rId96"/>
                <a:stretch>
                  <a:fillRect/>
                </a:stretch>
              </p:blipFill>
              <p:spPr>
                <a:xfrm>
                  <a:off x="4263120" y="4214360"/>
                  <a:ext cx="105840" cy="8748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7178" name="Ink 7177">
                  <a:extLst>
                    <a:ext uri="{FF2B5EF4-FFF2-40B4-BE49-F238E27FC236}">
                      <a16:creationId xmlns:a16="http://schemas.microsoft.com/office/drawing/2014/main" id="{E021EA0C-3D52-4C83-8040-49BACBDE6275}"/>
                    </a:ext>
                  </a:extLst>
                </p14:cNvPr>
                <p14:cNvContentPartPr/>
                <p14:nvPr/>
              </p14:nvContentPartPr>
              <p14:xfrm>
                <a:off x="3879000" y="4338200"/>
                <a:ext cx="115560" cy="103680"/>
              </p14:xfrm>
            </p:contentPart>
          </mc:Choice>
          <mc:Fallback xmlns="">
            <p:pic>
              <p:nvPicPr>
                <p:cNvPr id="7178" name="Ink 7177">
                  <a:extLst>
                    <a:ext uri="{FF2B5EF4-FFF2-40B4-BE49-F238E27FC236}">
                      <a16:creationId xmlns:a16="http://schemas.microsoft.com/office/drawing/2014/main" id="{E021EA0C-3D52-4C83-8040-49BACBDE6275}"/>
                    </a:ext>
                  </a:extLst>
                </p:cNvPr>
                <p:cNvPicPr/>
                <p:nvPr/>
              </p:nvPicPr>
              <p:blipFill>
                <a:blip r:embed="rId98"/>
                <a:stretch>
                  <a:fillRect/>
                </a:stretch>
              </p:blipFill>
              <p:spPr>
                <a:xfrm>
                  <a:off x="3870360" y="4329200"/>
                  <a:ext cx="13320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99">
              <p14:nvContentPartPr>
                <p14:cNvPr id="7180" name="Ink 7179">
                  <a:extLst>
                    <a:ext uri="{FF2B5EF4-FFF2-40B4-BE49-F238E27FC236}">
                      <a16:creationId xmlns:a16="http://schemas.microsoft.com/office/drawing/2014/main" id="{BA679BCB-9C1F-47A9-83D8-D906C5830E62}"/>
                    </a:ext>
                  </a:extLst>
                </p14:cNvPr>
                <p14:cNvContentPartPr/>
                <p14:nvPr/>
              </p14:nvContentPartPr>
              <p14:xfrm>
                <a:off x="4099320" y="4322360"/>
                <a:ext cx="110880" cy="112680"/>
              </p14:xfrm>
            </p:contentPart>
          </mc:Choice>
          <mc:Fallback xmlns="">
            <p:pic>
              <p:nvPicPr>
                <p:cNvPr id="7180" name="Ink 7179">
                  <a:extLst>
                    <a:ext uri="{FF2B5EF4-FFF2-40B4-BE49-F238E27FC236}">
                      <a16:creationId xmlns:a16="http://schemas.microsoft.com/office/drawing/2014/main" id="{BA679BCB-9C1F-47A9-83D8-D906C5830E62}"/>
                    </a:ext>
                  </a:extLst>
                </p:cNvPr>
                <p:cNvPicPr/>
                <p:nvPr/>
              </p:nvPicPr>
              <p:blipFill>
                <a:blip r:embed="rId100"/>
                <a:stretch>
                  <a:fillRect/>
                </a:stretch>
              </p:blipFill>
              <p:spPr>
                <a:xfrm>
                  <a:off x="4090320" y="4313720"/>
                  <a:ext cx="128520" cy="130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1">
            <p14:nvContentPartPr>
              <p14:cNvPr id="7203" name="Ink 7202">
                <a:extLst>
                  <a:ext uri="{FF2B5EF4-FFF2-40B4-BE49-F238E27FC236}">
                    <a16:creationId xmlns:a16="http://schemas.microsoft.com/office/drawing/2014/main" id="{22635CA7-B260-4695-9E25-20D53A01A3B9}"/>
                  </a:ext>
                </a:extLst>
              </p14:cNvPr>
              <p14:cNvContentPartPr/>
              <p14:nvPr/>
            </p14:nvContentPartPr>
            <p14:xfrm>
              <a:off x="6555880" y="4567400"/>
              <a:ext cx="1655640" cy="43920"/>
            </p14:xfrm>
          </p:contentPart>
        </mc:Choice>
        <mc:Fallback xmlns="">
          <p:pic>
            <p:nvPicPr>
              <p:cNvPr id="7203" name="Ink 7202">
                <a:extLst>
                  <a:ext uri="{FF2B5EF4-FFF2-40B4-BE49-F238E27FC236}">
                    <a16:creationId xmlns:a16="http://schemas.microsoft.com/office/drawing/2014/main" id="{22635CA7-B260-4695-9E25-20D53A01A3B9}"/>
                  </a:ext>
                </a:extLst>
              </p:cNvPr>
              <p:cNvPicPr/>
              <p:nvPr/>
            </p:nvPicPr>
            <p:blipFill>
              <a:blip r:embed="rId102"/>
              <a:stretch>
                <a:fillRect/>
              </a:stretch>
            </p:blipFill>
            <p:spPr>
              <a:xfrm>
                <a:off x="6546880" y="4558760"/>
                <a:ext cx="1673280" cy="61560"/>
              </a:xfrm>
              <a:prstGeom prst="rect">
                <a:avLst/>
              </a:prstGeom>
            </p:spPr>
          </p:pic>
        </mc:Fallback>
      </mc:AlternateContent>
      <p:grpSp>
        <p:nvGrpSpPr>
          <p:cNvPr id="7214" name="Group 7213">
            <a:extLst>
              <a:ext uri="{FF2B5EF4-FFF2-40B4-BE49-F238E27FC236}">
                <a16:creationId xmlns:a16="http://schemas.microsoft.com/office/drawing/2014/main" id="{85FE227A-1C02-42EF-9F6F-9D418517AF80}"/>
              </a:ext>
            </a:extLst>
          </p:cNvPr>
          <p:cNvGrpSpPr/>
          <p:nvPr/>
        </p:nvGrpSpPr>
        <p:grpSpPr>
          <a:xfrm>
            <a:off x="6633280" y="3869000"/>
            <a:ext cx="2098440" cy="38520"/>
            <a:chOff x="6633280" y="3869000"/>
            <a:chExt cx="2098440" cy="38520"/>
          </a:xfrm>
        </p:grpSpPr>
        <mc:AlternateContent xmlns:mc="http://schemas.openxmlformats.org/markup-compatibility/2006" xmlns:p14="http://schemas.microsoft.com/office/powerpoint/2010/main">
          <mc:Choice Requires="p14">
            <p:contentPart p14:bwMode="auto" r:id="rId103">
              <p14:nvContentPartPr>
                <p14:cNvPr id="7204" name="Ink 7203">
                  <a:extLst>
                    <a:ext uri="{FF2B5EF4-FFF2-40B4-BE49-F238E27FC236}">
                      <a16:creationId xmlns:a16="http://schemas.microsoft.com/office/drawing/2014/main" id="{2F1B8E2B-4B2B-410C-8247-8827994D71A6}"/>
                    </a:ext>
                  </a:extLst>
                </p14:cNvPr>
                <p14:cNvContentPartPr/>
                <p14:nvPr/>
              </p14:nvContentPartPr>
              <p14:xfrm>
                <a:off x="6633280" y="3890600"/>
                <a:ext cx="75240" cy="16920"/>
              </p14:xfrm>
            </p:contentPart>
          </mc:Choice>
          <mc:Fallback xmlns="">
            <p:pic>
              <p:nvPicPr>
                <p:cNvPr id="7204" name="Ink 7203">
                  <a:extLst>
                    <a:ext uri="{FF2B5EF4-FFF2-40B4-BE49-F238E27FC236}">
                      <a16:creationId xmlns:a16="http://schemas.microsoft.com/office/drawing/2014/main" id="{2F1B8E2B-4B2B-410C-8247-8827994D71A6}"/>
                    </a:ext>
                  </a:extLst>
                </p:cNvPr>
                <p:cNvPicPr/>
                <p:nvPr/>
              </p:nvPicPr>
              <p:blipFill>
                <a:blip r:embed="rId104"/>
                <a:stretch>
                  <a:fillRect/>
                </a:stretch>
              </p:blipFill>
              <p:spPr>
                <a:xfrm>
                  <a:off x="6624640" y="3881600"/>
                  <a:ext cx="928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7205" name="Ink 7204">
                  <a:extLst>
                    <a:ext uri="{FF2B5EF4-FFF2-40B4-BE49-F238E27FC236}">
                      <a16:creationId xmlns:a16="http://schemas.microsoft.com/office/drawing/2014/main" id="{89F77EBF-49B3-448C-B272-94EF12FB7CBE}"/>
                    </a:ext>
                  </a:extLst>
                </p14:cNvPr>
                <p14:cNvContentPartPr/>
                <p14:nvPr/>
              </p14:nvContentPartPr>
              <p14:xfrm>
                <a:off x="6837760" y="3881960"/>
                <a:ext cx="90360" cy="5760"/>
              </p14:xfrm>
            </p:contentPart>
          </mc:Choice>
          <mc:Fallback xmlns="">
            <p:pic>
              <p:nvPicPr>
                <p:cNvPr id="7205" name="Ink 7204">
                  <a:extLst>
                    <a:ext uri="{FF2B5EF4-FFF2-40B4-BE49-F238E27FC236}">
                      <a16:creationId xmlns:a16="http://schemas.microsoft.com/office/drawing/2014/main" id="{89F77EBF-49B3-448C-B272-94EF12FB7CBE}"/>
                    </a:ext>
                  </a:extLst>
                </p:cNvPr>
                <p:cNvPicPr/>
                <p:nvPr/>
              </p:nvPicPr>
              <p:blipFill>
                <a:blip r:embed="rId106"/>
                <a:stretch>
                  <a:fillRect/>
                </a:stretch>
              </p:blipFill>
              <p:spPr>
                <a:xfrm>
                  <a:off x="6828760" y="3873320"/>
                  <a:ext cx="10800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7206" name="Ink 7205">
                  <a:extLst>
                    <a:ext uri="{FF2B5EF4-FFF2-40B4-BE49-F238E27FC236}">
                      <a16:creationId xmlns:a16="http://schemas.microsoft.com/office/drawing/2014/main" id="{B4C35045-4FD7-46C8-838D-0104E285FBDC}"/>
                    </a:ext>
                  </a:extLst>
                </p14:cNvPr>
                <p14:cNvContentPartPr/>
                <p14:nvPr/>
              </p14:nvContentPartPr>
              <p14:xfrm>
                <a:off x="7085080" y="3887360"/>
                <a:ext cx="142920" cy="5760"/>
              </p14:xfrm>
            </p:contentPart>
          </mc:Choice>
          <mc:Fallback xmlns="">
            <p:pic>
              <p:nvPicPr>
                <p:cNvPr id="7206" name="Ink 7205">
                  <a:extLst>
                    <a:ext uri="{FF2B5EF4-FFF2-40B4-BE49-F238E27FC236}">
                      <a16:creationId xmlns:a16="http://schemas.microsoft.com/office/drawing/2014/main" id="{B4C35045-4FD7-46C8-838D-0104E285FBDC}"/>
                    </a:ext>
                  </a:extLst>
                </p:cNvPr>
                <p:cNvPicPr/>
                <p:nvPr/>
              </p:nvPicPr>
              <p:blipFill>
                <a:blip r:embed="rId108"/>
                <a:stretch>
                  <a:fillRect/>
                </a:stretch>
              </p:blipFill>
              <p:spPr>
                <a:xfrm>
                  <a:off x="7076440" y="3878360"/>
                  <a:ext cx="16056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7207" name="Ink 7206">
                  <a:extLst>
                    <a:ext uri="{FF2B5EF4-FFF2-40B4-BE49-F238E27FC236}">
                      <a16:creationId xmlns:a16="http://schemas.microsoft.com/office/drawing/2014/main" id="{33126CFB-973E-4BB6-AEE9-6C2073FC6089}"/>
                    </a:ext>
                  </a:extLst>
                </p14:cNvPr>
                <p14:cNvContentPartPr/>
                <p14:nvPr/>
              </p14:nvContentPartPr>
              <p14:xfrm>
                <a:off x="7456240" y="3886280"/>
                <a:ext cx="124200" cy="4680"/>
              </p14:xfrm>
            </p:contentPart>
          </mc:Choice>
          <mc:Fallback xmlns="">
            <p:pic>
              <p:nvPicPr>
                <p:cNvPr id="7207" name="Ink 7206">
                  <a:extLst>
                    <a:ext uri="{FF2B5EF4-FFF2-40B4-BE49-F238E27FC236}">
                      <a16:creationId xmlns:a16="http://schemas.microsoft.com/office/drawing/2014/main" id="{33126CFB-973E-4BB6-AEE9-6C2073FC6089}"/>
                    </a:ext>
                  </a:extLst>
                </p:cNvPr>
                <p:cNvPicPr/>
                <p:nvPr/>
              </p:nvPicPr>
              <p:blipFill>
                <a:blip r:embed="rId110"/>
                <a:stretch>
                  <a:fillRect/>
                </a:stretch>
              </p:blipFill>
              <p:spPr>
                <a:xfrm>
                  <a:off x="7447600" y="3877640"/>
                  <a:ext cx="1418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11">
              <p14:nvContentPartPr>
                <p14:cNvPr id="7208" name="Ink 7207">
                  <a:extLst>
                    <a:ext uri="{FF2B5EF4-FFF2-40B4-BE49-F238E27FC236}">
                      <a16:creationId xmlns:a16="http://schemas.microsoft.com/office/drawing/2014/main" id="{CD7A21F1-4FD3-471C-9875-457CD385CA26}"/>
                    </a:ext>
                  </a:extLst>
                </p14:cNvPr>
                <p14:cNvContentPartPr/>
                <p14:nvPr/>
              </p14:nvContentPartPr>
              <p14:xfrm>
                <a:off x="7809040" y="3890600"/>
                <a:ext cx="15480" cy="2520"/>
              </p14:xfrm>
            </p:contentPart>
          </mc:Choice>
          <mc:Fallback xmlns="">
            <p:pic>
              <p:nvPicPr>
                <p:cNvPr id="7208" name="Ink 7207">
                  <a:extLst>
                    <a:ext uri="{FF2B5EF4-FFF2-40B4-BE49-F238E27FC236}">
                      <a16:creationId xmlns:a16="http://schemas.microsoft.com/office/drawing/2014/main" id="{CD7A21F1-4FD3-471C-9875-457CD385CA26}"/>
                    </a:ext>
                  </a:extLst>
                </p:cNvPr>
                <p:cNvPicPr/>
                <p:nvPr/>
              </p:nvPicPr>
              <p:blipFill>
                <a:blip r:embed="rId112"/>
                <a:stretch>
                  <a:fillRect/>
                </a:stretch>
              </p:blipFill>
              <p:spPr>
                <a:xfrm>
                  <a:off x="7800040" y="3881600"/>
                  <a:ext cx="33120" cy="20160"/>
                </a:xfrm>
                <a:prstGeom prst="rect">
                  <a:avLst/>
                </a:prstGeom>
              </p:spPr>
            </p:pic>
          </mc:Fallback>
        </mc:AlternateContent>
        <mc:AlternateContent xmlns:mc="http://schemas.openxmlformats.org/markup-compatibility/2006" xmlns:p14="http://schemas.microsoft.com/office/powerpoint/2010/main">
          <mc:Choice Requires="p14">
            <p:contentPart p14:bwMode="auto" r:id="rId113">
              <p14:nvContentPartPr>
                <p14:cNvPr id="7210" name="Ink 7209">
                  <a:extLst>
                    <a:ext uri="{FF2B5EF4-FFF2-40B4-BE49-F238E27FC236}">
                      <a16:creationId xmlns:a16="http://schemas.microsoft.com/office/drawing/2014/main" id="{1BE54865-B44B-46CA-A184-2836B5770B4C}"/>
                    </a:ext>
                  </a:extLst>
                </p14:cNvPr>
                <p14:cNvContentPartPr/>
                <p14:nvPr/>
              </p14:nvContentPartPr>
              <p14:xfrm>
                <a:off x="7818400" y="3869000"/>
                <a:ext cx="142920" cy="16560"/>
              </p14:xfrm>
            </p:contentPart>
          </mc:Choice>
          <mc:Fallback xmlns="">
            <p:pic>
              <p:nvPicPr>
                <p:cNvPr id="7210" name="Ink 7209">
                  <a:extLst>
                    <a:ext uri="{FF2B5EF4-FFF2-40B4-BE49-F238E27FC236}">
                      <a16:creationId xmlns:a16="http://schemas.microsoft.com/office/drawing/2014/main" id="{1BE54865-B44B-46CA-A184-2836B5770B4C}"/>
                    </a:ext>
                  </a:extLst>
                </p:cNvPr>
                <p:cNvPicPr/>
                <p:nvPr/>
              </p:nvPicPr>
              <p:blipFill>
                <a:blip r:embed="rId114"/>
                <a:stretch>
                  <a:fillRect/>
                </a:stretch>
              </p:blipFill>
              <p:spPr>
                <a:xfrm>
                  <a:off x="7809400" y="3860360"/>
                  <a:ext cx="16056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7211" name="Ink 7210">
                  <a:extLst>
                    <a:ext uri="{FF2B5EF4-FFF2-40B4-BE49-F238E27FC236}">
                      <a16:creationId xmlns:a16="http://schemas.microsoft.com/office/drawing/2014/main" id="{8C981DCA-E7EE-443B-86C2-4000724EF16B}"/>
                    </a:ext>
                  </a:extLst>
                </p14:cNvPr>
                <p14:cNvContentPartPr/>
                <p14:nvPr/>
              </p14:nvContentPartPr>
              <p14:xfrm>
                <a:off x="8103160" y="3890600"/>
                <a:ext cx="114840" cy="5760"/>
              </p14:xfrm>
            </p:contentPart>
          </mc:Choice>
          <mc:Fallback xmlns="">
            <p:pic>
              <p:nvPicPr>
                <p:cNvPr id="7211" name="Ink 7210">
                  <a:extLst>
                    <a:ext uri="{FF2B5EF4-FFF2-40B4-BE49-F238E27FC236}">
                      <a16:creationId xmlns:a16="http://schemas.microsoft.com/office/drawing/2014/main" id="{8C981DCA-E7EE-443B-86C2-4000724EF16B}"/>
                    </a:ext>
                  </a:extLst>
                </p:cNvPr>
                <p:cNvPicPr/>
                <p:nvPr/>
              </p:nvPicPr>
              <p:blipFill>
                <a:blip r:embed="rId116"/>
                <a:stretch>
                  <a:fillRect/>
                </a:stretch>
              </p:blipFill>
              <p:spPr>
                <a:xfrm>
                  <a:off x="8094520" y="3881600"/>
                  <a:ext cx="132480" cy="2340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7212" name="Ink 7211">
                  <a:extLst>
                    <a:ext uri="{FF2B5EF4-FFF2-40B4-BE49-F238E27FC236}">
                      <a16:creationId xmlns:a16="http://schemas.microsoft.com/office/drawing/2014/main" id="{59357BB9-BA6C-4C74-BD19-4339BD30DEDB}"/>
                    </a:ext>
                  </a:extLst>
                </p14:cNvPr>
                <p14:cNvContentPartPr/>
                <p14:nvPr/>
              </p14:nvContentPartPr>
              <p14:xfrm>
                <a:off x="8346880" y="3881960"/>
                <a:ext cx="84600" cy="9000"/>
              </p14:xfrm>
            </p:contentPart>
          </mc:Choice>
          <mc:Fallback xmlns="">
            <p:pic>
              <p:nvPicPr>
                <p:cNvPr id="7212" name="Ink 7211">
                  <a:extLst>
                    <a:ext uri="{FF2B5EF4-FFF2-40B4-BE49-F238E27FC236}">
                      <a16:creationId xmlns:a16="http://schemas.microsoft.com/office/drawing/2014/main" id="{59357BB9-BA6C-4C74-BD19-4339BD30DEDB}"/>
                    </a:ext>
                  </a:extLst>
                </p:cNvPr>
                <p:cNvPicPr/>
                <p:nvPr/>
              </p:nvPicPr>
              <p:blipFill>
                <a:blip r:embed="rId118"/>
                <a:stretch>
                  <a:fillRect/>
                </a:stretch>
              </p:blipFill>
              <p:spPr>
                <a:xfrm>
                  <a:off x="8338240" y="3873320"/>
                  <a:ext cx="1022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7213" name="Ink 7212">
                  <a:extLst>
                    <a:ext uri="{FF2B5EF4-FFF2-40B4-BE49-F238E27FC236}">
                      <a16:creationId xmlns:a16="http://schemas.microsoft.com/office/drawing/2014/main" id="{ED31AA31-A85C-4CF4-B4DD-23BDF2BE8D4B}"/>
                    </a:ext>
                  </a:extLst>
                </p14:cNvPr>
                <p14:cNvContentPartPr/>
                <p14:nvPr/>
              </p14:nvContentPartPr>
              <p14:xfrm>
                <a:off x="8570080" y="3886640"/>
                <a:ext cx="161640" cy="3960"/>
              </p14:xfrm>
            </p:contentPart>
          </mc:Choice>
          <mc:Fallback xmlns="">
            <p:pic>
              <p:nvPicPr>
                <p:cNvPr id="7213" name="Ink 7212">
                  <a:extLst>
                    <a:ext uri="{FF2B5EF4-FFF2-40B4-BE49-F238E27FC236}">
                      <a16:creationId xmlns:a16="http://schemas.microsoft.com/office/drawing/2014/main" id="{ED31AA31-A85C-4CF4-B4DD-23BDF2BE8D4B}"/>
                    </a:ext>
                  </a:extLst>
                </p:cNvPr>
                <p:cNvPicPr/>
                <p:nvPr/>
              </p:nvPicPr>
              <p:blipFill>
                <a:blip r:embed="rId120"/>
                <a:stretch>
                  <a:fillRect/>
                </a:stretch>
              </p:blipFill>
              <p:spPr>
                <a:xfrm>
                  <a:off x="8561440" y="3878000"/>
                  <a:ext cx="179280" cy="21600"/>
                </a:xfrm>
                <a:prstGeom prst="rect">
                  <a:avLst/>
                </a:prstGeom>
              </p:spPr>
            </p:pic>
          </mc:Fallback>
        </mc:AlternateContent>
      </p:grpSp>
      <p:grpSp>
        <p:nvGrpSpPr>
          <p:cNvPr id="7218" name="Group 7217">
            <a:extLst>
              <a:ext uri="{FF2B5EF4-FFF2-40B4-BE49-F238E27FC236}">
                <a16:creationId xmlns:a16="http://schemas.microsoft.com/office/drawing/2014/main" id="{B215C4E5-1A32-4352-B2D7-848E32896FDF}"/>
              </a:ext>
            </a:extLst>
          </p:cNvPr>
          <p:cNvGrpSpPr/>
          <p:nvPr/>
        </p:nvGrpSpPr>
        <p:grpSpPr>
          <a:xfrm>
            <a:off x="8322760" y="4600160"/>
            <a:ext cx="406080" cy="19440"/>
            <a:chOff x="8322760" y="4600160"/>
            <a:chExt cx="406080" cy="19440"/>
          </a:xfrm>
        </p:grpSpPr>
        <mc:AlternateContent xmlns:mc="http://schemas.openxmlformats.org/markup-compatibility/2006" xmlns:p14="http://schemas.microsoft.com/office/powerpoint/2010/main">
          <mc:Choice Requires="p14">
            <p:contentPart p14:bwMode="auto" r:id="rId121">
              <p14:nvContentPartPr>
                <p14:cNvPr id="7215" name="Ink 7214">
                  <a:extLst>
                    <a:ext uri="{FF2B5EF4-FFF2-40B4-BE49-F238E27FC236}">
                      <a16:creationId xmlns:a16="http://schemas.microsoft.com/office/drawing/2014/main" id="{E6A53432-F044-4D26-96B1-17F1E834F7B4}"/>
                    </a:ext>
                  </a:extLst>
                </p14:cNvPr>
                <p14:cNvContentPartPr/>
                <p14:nvPr/>
              </p14:nvContentPartPr>
              <p14:xfrm>
                <a:off x="8322760" y="4600160"/>
                <a:ext cx="90360" cy="18360"/>
              </p14:xfrm>
            </p:contentPart>
          </mc:Choice>
          <mc:Fallback xmlns="">
            <p:pic>
              <p:nvPicPr>
                <p:cNvPr id="7215" name="Ink 7214">
                  <a:extLst>
                    <a:ext uri="{FF2B5EF4-FFF2-40B4-BE49-F238E27FC236}">
                      <a16:creationId xmlns:a16="http://schemas.microsoft.com/office/drawing/2014/main" id="{E6A53432-F044-4D26-96B1-17F1E834F7B4}"/>
                    </a:ext>
                  </a:extLst>
                </p:cNvPr>
                <p:cNvPicPr/>
                <p:nvPr/>
              </p:nvPicPr>
              <p:blipFill>
                <a:blip r:embed="rId122"/>
                <a:stretch>
                  <a:fillRect/>
                </a:stretch>
              </p:blipFill>
              <p:spPr>
                <a:xfrm>
                  <a:off x="8313760" y="4591520"/>
                  <a:ext cx="108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7216" name="Ink 7215">
                  <a:extLst>
                    <a:ext uri="{FF2B5EF4-FFF2-40B4-BE49-F238E27FC236}">
                      <a16:creationId xmlns:a16="http://schemas.microsoft.com/office/drawing/2014/main" id="{4646506F-B663-44C6-9D92-54E5341646AE}"/>
                    </a:ext>
                  </a:extLst>
                </p14:cNvPr>
                <p14:cNvContentPartPr/>
                <p14:nvPr/>
              </p14:nvContentPartPr>
              <p14:xfrm>
                <a:off x="8508160" y="4610600"/>
                <a:ext cx="79560" cy="7920"/>
              </p14:xfrm>
            </p:contentPart>
          </mc:Choice>
          <mc:Fallback xmlns="">
            <p:pic>
              <p:nvPicPr>
                <p:cNvPr id="7216" name="Ink 7215">
                  <a:extLst>
                    <a:ext uri="{FF2B5EF4-FFF2-40B4-BE49-F238E27FC236}">
                      <a16:creationId xmlns:a16="http://schemas.microsoft.com/office/drawing/2014/main" id="{4646506F-B663-44C6-9D92-54E5341646AE}"/>
                    </a:ext>
                  </a:extLst>
                </p:cNvPr>
                <p:cNvPicPr/>
                <p:nvPr/>
              </p:nvPicPr>
              <p:blipFill>
                <a:blip r:embed="rId124"/>
                <a:stretch>
                  <a:fillRect/>
                </a:stretch>
              </p:blipFill>
              <p:spPr>
                <a:xfrm>
                  <a:off x="8499520" y="4601960"/>
                  <a:ext cx="9720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25">
              <p14:nvContentPartPr>
                <p14:cNvPr id="7217" name="Ink 7216">
                  <a:extLst>
                    <a:ext uri="{FF2B5EF4-FFF2-40B4-BE49-F238E27FC236}">
                      <a16:creationId xmlns:a16="http://schemas.microsoft.com/office/drawing/2014/main" id="{EAA96772-64EE-4F6F-9E78-61BB405523CB}"/>
                    </a:ext>
                  </a:extLst>
                </p14:cNvPr>
                <p14:cNvContentPartPr/>
                <p14:nvPr/>
              </p14:nvContentPartPr>
              <p14:xfrm>
                <a:off x="8665840" y="4612760"/>
                <a:ext cx="63000" cy="6840"/>
              </p14:xfrm>
            </p:contentPart>
          </mc:Choice>
          <mc:Fallback xmlns="">
            <p:pic>
              <p:nvPicPr>
                <p:cNvPr id="7217" name="Ink 7216">
                  <a:extLst>
                    <a:ext uri="{FF2B5EF4-FFF2-40B4-BE49-F238E27FC236}">
                      <a16:creationId xmlns:a16="http://schemas.microsoft.com/office/drawing/2014/main" id="{EAA96772-64EE-4F6F-9E78-61BB405523CB}"/>
                    </a:ext>
                  </a:extLst>
                </p:cNvPr>
                <p:cNvPicPr/>
                <p:nvPr/>
              </p:nvPicPr>
              <p:blipFill>
                <a:blip r:embed="rId126"/>
                <a:stretch>
                  <a:fillRect/>
                </a:stretch>
              </p:blipFill>
              <p:spPr>
                <a:xfrm>
                  <a:off x="8656840" y="4604120"/>
                  <a:ext cx="80640" cy="24480"/>
                </a:xfrm>
                <a:prstGeom prst="rect">
                  <a:avLst/>
                </a:prstGeom>
              </p:spPr>
            </p:pic>
          </mc:Fallback>
        </mc:AlternateContent>
      </p:grpSp>
      <p:grpSp>
        <p:nvGrpSpPr>
          <p:cNvPr id="152" name="Group 151">
            <a:extLst>
              <a:ext uri="{FF2B5EF4-FFF2-40B4-BE49-F238E27FC236}">
                <a16:creationId xmlns:a16="http://schemas.microsoft.com/office/drawing/2014/main" id="{51D3D107-D3EA-4263-AA25-1BE2D33B0EE2}"/>
              </a:ext>
            </a:extLst>
          </p:cNvPr>
          <p:cNvGrpSpPr/>
          <p:nvPr/>
        </p:nvGrpSpPr>
        <p:grpSpPr>
          <a:xfrm>
            <a:off x="8988540" y="2890320"/>
            <a:ext cx="1515600" cy="329040"/>
            <a:chOff x="8988540" y="2890320"/>
            <a:chExt cx="1515600" cy="329040"/>
          </a:xfrm>
        </p:grpSpPr>
        <mc:AlternateContent xmlns:mc="http://schemas.openxmlformats.org/markup-compatibility/2006" xmlns:p14="http://schemas.microsoft.com/office/powerpoint/2010/main">
          <mc:Choice Requires="p14">
            <p:contentPart p14:bwMode="auto" r:id="rId127">
              <p14:nvContentPartPr>
                <p14:cNvPr id="135" name="Ink 134">
                  <a:extLst>
                    <a:ext uri="{FF2B5EF4-FFF2-40B4-BE49-F238E27FC236}">
                      <a16:creationId xmlns:a16="http://schemas.microsoft.com/office/drawing/2014/main" id="{E5322C5C-F11F-4958-BD48-BAFFEE3E779A}"/>
                    </a:ext>
                  </a:extLst>
                </p14:cNvPr>
                <p14:cNvContentPartPr/>
                <p14:nvPr/>
              </p14:nvContentPartPr>
              <p14:xfrm>
                <a:off x="9003300" y="3132960"/>
                <a:ext cx="18720" cy="20160"/>
              </p14:xfrm>
            </p:contentPart>
          </mc:Choice>
          <mc:Fallback xmlns="">
            <p:pic>
              <p:nvPicPr>
                <p:cNvPr id="135" name="Ink 134">
                  <a:extLst>
                    <a:ext uri="{FF2B5EF4-FFF2-40B4-BE49-F238E27FC236}">
                      <a16:creationId xmlns:a16="http://schemas.microsoft.com/office/drawing/2014/main" id="{E5322C5C-F11F-4958-BD48-BAFFEE3E779A}"/>
                    </a:ext>
                  </a:extLst>
                </p:cNvPr>
                <p:cNvPicPr/>
                <p:nvPr/>
              </p:nvPicPr>
              <p:blipFill>
                <a:blip r:embed="rId132"/>
                <a:stretch>
                  <a:fillRect/>
                </a:stretch>
              </p:blipFill>
              <p:spPr>
                <a:xfrm>
                  <a:off x="8994300" y="3124320"/>
                  <a:ext cx="363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133">
              <p14:nvContentPartPr>
                <p14:cNvPr id="136" name="Ink 135">
                  <a:extLst>
                    <a:ext uri="{FF2B5EF4-FFF2-40B4-BE49-F238E27FC236}">
                      <a16:creationId xmlns:a16="http://schemas.microsoft.com/office/drawing/2014/main" id="{1E6F041A-596C-4728-ADB1-2272E452FBA1}"/>
                    </a:ext>
                  </a:extLst>
                </p14:cNvPr>
                <p14:cNvContentPartPr/>
                <p14:nvPr/>
              </p14:nvContentPartPr>
              <p14:xfrm>
                <a:off x="8988540" y="3019200"/>
                <a:ext cx="95760" cy="150480"/>
              </p14:xfrm>
            </p:contentPart>
          </mc:Choice>
          <mc:Fallback xmlns="">
            <p:pic>
              <p:nvPicPr>
                <p:cNvPr id="136" name="Ink 135">
                  <a:extLst>
                    <a:ext uri="{FF2B5EF4-FFF2-40B4-BE49-F238E27FC236}">
                      <a16:creationId xmlns:a16="http://schemas.microsoft.com/office/drawing/2014/main" id="{1E6F041A-596C-4728-ADB1-2272E452FBA1}"/>
                    </a:ext>
                  </a:extLst>
                </p:cNvPr>
                <p:cNvPicPr/>
                <p:nvPr/>
              </p:nvPicPr>
              <p:blipFill>
                <a:blip r:embed="rId134"/>
                <a:stretch>
                  <a:fillRect/>
                </a:stretch>
              </p:blipFill>
              <p:spPr>
                <a:xfrm>
                  <a:off x="8979900" y="3010560"/>
                  <a:ext cx="1134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35">
              <p14:nvContentPartPr>
                <p14:cNvPr id="137" name="Ink 136">
                  <a:extLst>
                    <a:ext uri="{FF2B5EF4-FFF2-40B4-BE49-F238E27FC236}">
                      <a16:creationId xmlns:a16="http://schemas.microsoft.com/office/drawing/2014/main" id="{1F0CFC46-F612-430F-BA23-078B2514743F}"/>
                    </a:ext>
                  </a:extLst>
                </p14:cNvPr>
                <p14:cNvContentPartPr/>
                <p14:nvPr/>
              </p14:nvContentPartPr>
              <p14:xfrm>
                <a:off x="9014460" y="3114960"/>
                <a:ext cx="35640" cy="14040"/>
              </p14:xfrm>
            </p:contentPart>
          </mc:Choice>
          <mc:Fallback xmlns="">
            <p:pic>
              <p:nvPicPr>
                <p:cNvPr id="137" name="Ink 136">
                  <a:extLst>
                    <a:ext uri="{FF2B5EF4-FFF2-40B4-BE49-F238E27FC236}">
                      <a16:creationId xmlns:a16="http://schemas.microsoft.com/office/drawing/2014/main" id="{1F0CFC46-F612-430F-BA23-078B2514743F}"/>
                    </a:ext>
                  </a:extLst>
                </p:cNvPr>
                <p:cNvPicPr/>
                <p:nvPr/>
              </p:nvPicPr>
              <p:blipFill>
                <a:blip r:embed="rId136"/>
                <a:stretch>
                  <a:fillRect/>
                </a:stretch>
              </p:blipFill>
              <p:spPr>
                <a:xfrm>
                  <a:off x="9005820" y="3105960"/>
                  <a:ext cx="5328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138" name="Ink 137">
                  <a:extLst>
                    <a:ext uri="{FF2B5EF4-FFF2-40B4-BE49-F238E27FC236}">
                      <a16:creationId xmlns:a16="http://schemas.microsoft.com/office/drawing/2014/main" id="{C4B91634-DBB1-49BC-9429-5BCD9E3744B2}"/>
                    </a:ext>
                  </a:extLst>
                </p14:cNvPr>
                <p14:cNvContentPartPr/>
                <p14:nvPr/>
              </p14:nvContentPartPr>
              <p14:xfrm>
                <a:off x="9116700" y="3018840"/>
                <a:ext cx="82080" cy="130320"/>
              </p14:xfrm>
            </p:contentPart>
          </mc:Choice>
          <mc:Fallback xmlns="">
            <p:pic>
              <p:nvPicPr>
                <p:cNvPr id="138" name="Ink 137">
                  <a:extLst>
                    <a:ext uri="{FF2B5EF4-FFF2-40B4-BE49-F238E27FC236}">
                      <a16:creationId xmlns:a16="http://schemas.microsoft.com/office/drawing/2014/main" id="{C4B91634-DBB1-49BC-9429-5BCD9E3744B2}"/>
                    </a:ext>
                  </a:extLst>
                </p:cNvPr>
                <p:cNvPicPr/>
                <p:nvPr/>
              </p:nvPicPr>
              <p:blipFill>
                <a:blip r:embed="rId138"/>
                <a:stretch>
                  <a:fillRect/>
                </a:stretch>
              </p:blipFill>
              <p:spPr>
                <a:xfrm>
                  <a:off x="9108060" y="3010200"/>
                  <a:ext cx="9972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139" name="Ink 138">
                  <a:extLst>
                    <a:ext uri="{FF2B5EF4-FFF2-40B4-BE49-F238E27FC236}">
                      <a16:creationId xmlns:a16="http://schemas.microsoft.com/office/drawing/2014/main" id="{73C42CA9-72D4-4D4A-8237-358094C1A09A}"/>
                    </a:ext>
                  </a:extLst>
                </p14:cNvPr>
                <p14:cNvContentPartPr/>
                <p14:nvPr/>
              </p14:nvContentPartPr>
              <p14:xfrm>
                <a:off x="9288780" y="3006600"/>
                <a:ext cx="83160" cy="151560"/>
              </p14:xfrm>
            </p:contentPart>
          </mc:Choice>
          <mc:Fallback xmlns="">
            <p:pic>
              <p:nvPicPr>
                <p:cNvPr id="139" name="Ink 138">
                  <a:extLst>
                    <a:ext uri="{FF2B5EF4-FFF2-40B4-BE49-F238E27FC236}">
                      <a16:creationId xmlns:a16="http://schemas.microsoft.com/office/drawing/2014/main" id="{73C42CA9-72D4-4D4A-8237-358094C1A09A}"/>
                    </a:ext>
                  </a:extLst>
                </p:cNvPr>
                <p:cNvPicPr/>
                <p:nvPr/>
              </p:nvPicPr>
              <p:blipFill>
                <a:blip r:embed="rId140"/>
                <a:stretch>
                  <a:fillRect/>
                </a:stretch>
              </p:blipFill>
              <p:spPr>
                <a:xfrm>
                  <a:off x="9279780" y="2997600"/>
                  <a:ext cx="100800" cy="16920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140" name="Ink 139">
                  <a:extLst>
                    <a:ext uri="{FF2B5EF4-FFF2-40B4-BE49-F238E27FC236}">
                      <a16:creationId xmlns:a16="http://schemas.microsoft.com/office/drawing/2014/main" id="{61310BD4-3A08-47C4-8272-E1413CE371C3}"/>
                    </a:ext>
                  </a:extLst>
                </p14:cNvPr>
                <p14:cNvContentPartPr/>
                <p14:nvPr/>
              </p14:nvContentPartPr>
              <p14:xfrm>
                <a:off x="9453300" y="3087960"/>
                <a:ext cx="4680" cy="41400"/>
              </p14:xfrm>
            </p:contentPart>
          </mc:Choice>
          <mc:Fallback xmlns="">
            <p:pic>
              <p:nvPicPr>
                <p:cNvPr id="140" name="Ink 139">
                  <a:extLst>
                    <a:ext uri="{FF2B5EF4-FFF2-40B4-BE49-F238E27FC236}">
                      <a16:creationId xmlns:a16="http://schemas.microsoft.com/office/drawing/2014/main" id="{61310BD4-3A08-47C4-8272-E1413CE371C3}"/>
                    </a:ext>
                  </a:extLst>
                </p:cNvPr>
                <p:cNvPicPr/>
                <p:nvPr/>
              </p:nvPicPr>
              <p:blipFill>
                <a:blip r:embed="rId142"/>
                <a:stretch>
                  <a:fillRect/>
                </a:stretch>
              </p:blipFill>
              <p:spPr>
                <a:xfrm>
                  <a:off x="9444300" y="3079320"/>
                  <a:ext cx="22320" cy="59040"/>
                </a:xfrm>
                <a:prstGeom prst="rect">
                  <a:avLst/>
                </a:prstGeom>
              </p:spPr>
            </p:pic>
          </mc:Fallback>
        </mc:AlternateContent>
        <mc:AlternateContent xmlns:mc="http://schemas.openxmlformats.org/markup-compatibility/2006" xmlns:p14="http://schemas.microsoft.com/office/powerpoint/2010/main">
          <mc:Choice Requires="p14">
            <p:contentPart p14:bwMode="auto" r:id="rId143">
              <p14:nvContentPartPr>
                <p14:cNvPr id="141" name="Ink 140">
                  <a:extLst>
                    <a:ext uri="{FF2B5EF4-FFF2-40B4-BE49-F238E27FC236}">
                      <a16:creationId xmlns:a16="http://schemas.microsoft.com/office/drawing/2014/main" id="{56193094-3117-4B47-8DC7-748DA4BDBFFE}"/>
                    </a:ext>
                  </a:extLst>
                </p14:cNvPr>
                <p14:cNvContentPartPr/>
                <p14:nvPr/>
              </p14:nvContentPartPr>
              <p14:xfrm>
                <a:off x="9446100" y="3017040"/>
                <a:ext cx="11520" cy="30240"/>
              </p14:xfrm>
            </p:contentPart>
          </mc:Choice>
          <mc:Fallback xmlns="">
            <p:pic>
              <p:nvPicPr>
                <p:cNvPr id="141" name="Ink 140">
                  <a:extLst>
                    <a:ext uri="{FF2B5EF4-FFF2-40B4-BE49-F238E27FC236}">
                      <a16:creationId xmlns:a16="http://schemas.microsoft.com/office/drawing/2014/main" id="{56193094-3117-4B47-8DC7-748DA4BDBFFE}"/>
                    </a:ext>
                  </a:extLst>
                </p:cNvPr>
                <p:cNvPicPr/>
                <p:nvPr/>
              </p:nvPicPr>
              <p:blipFill>
                <a:blip r:embed="rId144"/>
                <a:stretch>
                  <a:fillRect/>
                </a:stretch>
              </p:blipFill>
              <p:spPr>
                <a:xfrm>
                  <a:off x="9437460" y="3008400"/>
                  <a:ext cx="291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142" name="Ink 141">
                  <a:extLst>
                    <a:ext uri="{FF2B5EF4-FFF2-40B4-BE49-F238E27FC236}">
                      <a16:creationId xmlns:a16="http://schemas.microsoft.com/office/drawing/2014/main" id="{D79472ED-E5BA-4A94-A32B-A95491DFCFF7}"/>
                    </a:ext>
                  </a:extLst>
                </p14:cNvPr>
                <p14:cNvContentPartPr/>
                <p14:nvPr/>
              </p14:nvContentPartPr>
              <p14:xfrm>
                <a:off x="9517740" y="3008400"/>
                <a:ext cx="267480" cy="127080"/>
              </p14:xfrm>
            </p:contentPart>
          </mc:Choice>
          <mc:Fallback xmlns="">
            <p:pic>
              <p:nvPicPr>
                <p:cNvPr id="142" name="Ink 141">
                  <a:extLst>
                    <a:ext uri="{FF2B5EF4-FFF2-40B4-BE49-F238E27FC236}">
                      <a16:creationId xmlns:a16="http://schemas.microsoft.com/office/drawing/2014/main" id="{D79472ED-E5BA-4A94-A32B-A95491DFCFF7}"/>
                    </a:ext>
                  </a:extLst>
                </p:cNvPr>
                <p:cNvPicPr/>
                <p:nvPr/>
              </p:nvPicPr>
              <p:blipFill>
                <a:blip r:embed="rId146"/>
                <a:stretch>
                  <a:fillRect/>
                </a:stretch>
              </p:blipFill>
              <p:spPr>
                <a:xfrm>
                  <a:off x="9508740" y="2999760"/>
                  <a:ext cx="285120" cy="14472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143" name="Ink 142">
                  <a:extLst>
                    <a:ext uri="{FF2B5EF4-FFF2-40B4-BE49-F238E27FC236}">
                      <a16:creationId xmlns:a16="http://schemas.microsoft.com/office/drawing/2014/main" id="{2777FCE9-B90F-4226-8A62-D76ED4BD7902}"/>
                    </a:ext>
                  </a:extLst>
                </p14:cNvPr>
                <p14:cNvContentPartPr/>
                <p14:nvPr/>
              </p14:nvContentPartPr>
              <p14:xfrm>
                <a:off x="9914460" y="2970960"/>
                <a:ext cx="67320" cy="154800"/>
              </p14:xfrm>
            </p:contentPart>
          </mc:Choice>
          <mc:Fallback xmlns="">
            <p:pic>
              <p:nvPicPr>
                <p:cNvPr id="143" name="Ink 142">
                  <a:extLst>
                    <a:ext uri="{FF2B5EF4-FFF2-40B4-BE49-F238E27FC236}">
                      <a16:creationId xmlns:a16="http://schemas.microsoft.com/office/drawing/2014/main" id="{2777FCE9-B90F-4226-8A62-D76ED4BD7902}"/>
                    </a:ext>
                  </a:extLst>
                </p:cNvPr>
                <p:cNvPicPr/>
                <p:nvPr/>
              </p:nvPicPr>
              <p:blipFill>
                <a:blip r:embed="rId148"/>
                <a:stretch>
                  <a:fillRect/>
                </a:stretch>
              </p:blipFill>
              <p:spPr>
                <a:xfrm>
                  <a:off x="9905460" y="2961960"/>
                  <a:ext cx="8496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144" name="Ink 143">
                  <a:extLst>
                    <a:ext uri="{FF2B5EF4-FFF2-40B4-BE49-F238E27FC236}">
                      <a16:creationId xmlns:a16="http://schemas.microsoft.com/office/drawing/2014/main" id="{89A4E2BC-FF5F-4614-9086-10D4529AEC83}"/>
                    </a:ext>
                  </a:extLst>
                </p14:cNvPr>
                <p14:cNvContentPartPr/>
                <p14:nvPr/>
              </p14:nvContentPartPr>
              <p14:xfrm>
                <a:off x="9995820" y="3066720"/>
                <a:ext cx="86400" cy="53280"/>
              </p14:xfrm>
            </p:contentPart>
          </mc:Choice>
          <mc:Fallback xmlns="">
            <p:pic>
              <p:nvPicPr>
                <p:cNvPr id="144" name="Ink 143">
                  <a:extLst>
                    <a:ext uri="{FF2B5EF4-FFF2-40B4-BE49-F238E27FC236}">
                      <a16:creationId xmlns:a16="http://schemas.microsoft.com/office/drawing/2014/main" id="{89A4E2BC-FF5F-4614-9086-10D4529AEC83}"/>
                    </a:ext>
                  </a:extLst>
                </p:cNvPr>
                <p:cNvPicPr/>
                <p:nvPr/>
              </p:nvPicPr>
              <p:blipFill>
                <a:blip r:embed="rId150"/>
                <a:stretch>
                  <a:fillRect/>
                </a:stretch>
              </p:blipFill>
              <p:spPr>
                <a:xfrm>
                  <a:off x="9987180" y="3057720"/>
                  <a:ext cx="104040" cy="7092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145" name="Ink 144">
                  <a:extLst>
                    <a:ext uri="{FF2B5EF4-FFF2-40B4-BE49-F238E27FC236}">
                      <a16:creationId xmlns:a16="http://schemas.microsoft.com/office/drawing/2014/main" id="{189522EB-3552-4D3D-812D-B18B5D64B029}"/>
                    </a:ext>
                  </a:extLst>
                </p14:cNvPr>
                <p14:cNvContentPartPr/>
                <p14:nvPr/>
              </p14:nvContentPartPr>
              <p14:xfrm>
                <a:off x="10107060" y="2937120"/>
                <a:ext cx="21600" cy="150480"/>
              </p14:xfrm>
            </p:contentPart>
          </mc:Choice>
          <mc:Fallback xmlns="">
            <p:pic>
              <p:nvPicPr>
                <p:cNvPr id="145" name="Ink 144">
                  <a:extLst>
                    <a:ext uri="{FF2B5EF4-FFF2-40B4-BE49-F238E27FC236}">
                      <a16:creationId xmlns:a16="http://schemas.microsoft.com/office/drawing/2014/main" id="{189522EB-3552-4D3D-812D-B18B5D64B029}"/>
                    </a:ext>
                  </a:extLst>
                </p:cNvPr>
                <p:cNvPicPr/>
                <p:nvPr/>
              </p:nvPicPr>
              <p:blipFill>
                <a:blip r:embed="rId152"/>
                <a:stretch>
                  <a:fillRect/>
                </a:stretch>
              </p:blipFill>
              <p:spPr>
                <a:xfrm>
                  <a:off x="10098060" y="2928480"/>
                  <a:ext cx="3924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146" name="Ink 145">
                  <a:extLst>
                    <a:ext uri="{FF2B5EF4-FFF2-40B4-BE49-F238E27FC236}">
                      <a16:creationId xmlns:a16="http://schemas.microsoft.com/office/drawing/2014/main" id="{2AB7798C-B829-4C52-A3C7-40E47AB88BBA}"/>
                    </a:ext>
                  </a:extLst>
                </p14:cNvPr>
                <p14:cNvContentPartPr/>
                <p14:nvPr/>
              </p14:nvContentPartPr>
              <p14:xfrm>
                <a:off x="10179420" y="3031080"/>
                <a:ext cx="134640" cy="84240"/>
              </p14:xfrm>
            </p:contentPart>
          </mc:Choice>
          <mc:Fallback xmlns="">
            <p:pic>
              <p:nvPicPr>
                <p:cNvPr id="146" name="Ink 145">
                  <a:extLst>
                    <a:ext uri="{FF2B5EF4-FFF2-40B4-BE49-F238E27FC236}">
                      <a16:creationId xmlns:a16="http://schemas.microsoft.com/office/drawing/2014/main" id="{2AB7798C-B829-4C52-A3C7-40E47AB88BBA}"/>
                    </a:ext>
                  </a:extLst>
                </p:cNvPr>
                <p:cNvPicPr/>
                <p:nvPr/>
              </p:nvPicPr>
              <p:blipFill>
                <a:blip r:embed="rId154"/>
                <a:stretch>
                  <a:fillRect/>
                </a:stretch>
              </p:blipFill>
              <p:spPr>
                <a:xfrm>
                  <a:off x="10170420" y="3022440"/>
                  <a:ext cx="15228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148" name="Ink 147">
                  <a:extLst>
                    <a:ext uri="{FF2B5EF4-FFF2-40B4-BE49-F238E27FC236}">
                      <a16:creationId xmlns:a16="http://schemas.microsoft.com/office/drawing/2014/main" id="{79A5C44F-0AC2-4BFB-B57D-CAD2CC5E3B54}"/>
                    </a:ext>
                  </a:extLst>
                </p14:cNvPr>
                <p14:cNvContentPartPr/>
                <p14:nvPr/>
              </p14:nvContentPartPr>
              <p14:xfrm>
                <a:off x="9868020" y="2890320"/>
                <a:ext cx="86040" cy="305640"/>
              </p14:xfrm>
            </p:contentPart>
          </mc:Choice>
          <mc:Fallback xmlns="">
            <p:pic>
              <p:nvPicPr>
                <p:cNvPr id="148" name="Ink 147">
                  <a:extLst>
                    <a:ext uri="{FF2B5EF4-FFF2-40B4-BE49-F238E27FC236}">
                      <a16:creationId xmlns:a16="http://schemas.microsoft.com/office/drawing/2014/main" id="{79A5C44F-0AC2-4BFB-B57D-CAD2CC5E3B54}"/>
                    </a:ext>
                  </a:extLst>
                </p:cNvPr>
                <p:cNvPicPr/>
                <p:nvPr/>
              </p:nvPicPr>
              <p:blipFill>
                <a:blip r:embed="rId156"/>
                <a:stretch>
                  <a:fillRect/>
                </a:stretch>
              </p:blipFill>
              <p:spPr>
                <a:xfrm>
                  <a:off x="9859020" y="2881320"/>
                  <a:ext cx="103680" cy="32328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149" name="Ink 148">
                  <a:extLst>
                    <a:ext uri="{FF2B5EF4-FFF2-40B4-BE49-F238E27FC236}">
                      <a16:creationId xmlns:a16="http://schemas.microsoft.com/office/drawing/2014/main" id="{8AFE42EC-7B74-4D54-B02D-B1774C5F05B2}"/>
                    </a:ext>
                  </a:extLst>
                </p14:cNvPr>
                <p14:cNvContentPartPr/>
                <p14:nvPr/>
              </p14:nvContentPartPr>
              <p14:xfrm>
                <a:off x="10294980" y="2912280"/>
                <a:ext cx="77760" cy="307080"/>
              </p14:xfrm>
            </p:contentPart>
          </mc:Choice>
          <mc:Fallback xmlns="">
            <p:pic>
              <p:nvPicPr>
                <p:cNvPr id="149" name="Ink 148">
                  <a:extLst>
                    <a:ext uri="{FF2B5EF4-FFF2-40B4-BE49-F238E27FC236}">
                      <a16:creationId xmlns:a16="http://schemas.microsoft.com/office/drawing/2014/main" id="{8AFE42EC-7B74-4D54-B02D-B1774C5F05B2}"/>
                    </a:ext>
                  </a:extLst>
                </p:cNvPr>
                <p:cNvPicPr/>
                <p:nvPr/>
              </p:nvPicPr>
              <p:blipFill>
                <a:blip r:embed="rId158"/>
                <a:stretch>
                  <a:fillRect/>
                </a:stretch>
              </p:blipFill>
              <p:spPr>
                <a:xfrm>
                  <a:off x="10286340" y="2903280"/>
                  <a:ext cx="95400" cy="32472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150" name="Ink 149">
                  <a:extLst>
                    <a:ext uri="{FF2B5EF4-FFF2-40B4-BE49-F238E27FC236}">
                      <a16:creationId xmlns:a16="http://schemas.microsoft.com/office/drawing/2014/main" id="{CC832CA0-2B29-410A-A774-CC6651B818F2}"/>
                    </a:ext>
                  </a:extLst>
                </p14:cNvPr>
                <p14:cNvContentPartPr/>
                <p14:nvPr/>
              </p14:nvContentPartPr>
              <p14:xfrm>
                <a:off x="10457700" y="3114960"/>
                <a:ext cx="44280" cy="8280"/>
              </p14:xfrm>
            </p:contentPart>
          </mc:Choice>
          <mc:Fallback xmlns="">
            <p:pic>
              <p:nvPicPr>
                <p:cNvPr id="150" name="Ink 149">
                  <a:extLst>
                    <a:ext uri="{FF2B5EF4-FFF2-40B4-BE49-F238E27FC236}">
                      <a16:creationId xmlns:a16="http://schemas.microsoft.com/office/drawing/2014/main" id="{CC832CA0-2B29-410A-A774-CC6651B818F2}"/>
                    </a:ext>
                  </a:extLst>
                </p:cNvPr>
                <p:cNvPicPr/>
                <p:nvPr/>
              </p:nvPicPr>
              <p:blipFill>
                <a:blip r:embed="rId160"/>
                <a:stretch>
                  <a:fillRect/>
                </a:stretch>
              </p:blipFill>
              <p:spPr>
                <a:xfrm>
                  <a:off x="10448700" y="3105960"/>
                  <a:ext cx="6192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151" name="Ink 150">
                  <a:extLst>
                    <a:ext uri="{FF2B5EF4-FFF2-40B4-BE49-F238E27FC236}">
                      <a16:creationId xmlns:a16="http://schemas.microsoft.com/office/drawing/2014/main" id="{1FB29E77-ABD1-419F-9F49-054426130303}"/>
                    </a:ext>
                  </a:extLst>
                </p14:cNvPr>
                <p14:cNvContentPartPr/>
                <p14:nvPr/>
              </p14:nvContentPartPr>
              <p14:xfrm>
                <a:off x="10438980" y="3078600"/>
                <a:ext cx="65160" cy="9000"/>
              </p14:xfrm>
            </p:contentPart>
          </mc:Choice>
          <mc:Fallback xmlns="">
            <p:pic>
              <p:nvPicPr>
                <p:cNvPr id="151" name="Ink 150">
                  <a:extLst>
                    <a:ext uri="{FF2B5EF4-FFF2-40B4-BE49-F238E27FC236}">
                      <a16:creationId xmlns:a16="http://schemas.microsoft.com/office/drawing/2014/main" id="{1FB29E77-ABD1-419F-9F49-054426130303}"/>
                    </a:ext>
                  </a:extLst>
                </p:cNvPr>
                <p:cNvPicPr/>
                <p:nvPr/>
              </p:nvPicPr>
              <p:blipFill>
                <a:blip r:embed="rId162"/>
                <a:stretch>
                  <a:fillRect/>
                </a:stretch>
              </p:blipFill>
              <p:spPr>
                <a:xfrm>
                  <a:off x="10429980" y="3069600"/>
                  <a:ext cx="82800" cy="26640"/>
                </a:xfrm>
                <a:prstGeom prst="rect">
                  <a:avLst/>
                </a:prstGeom>
              </p:spPr>
            </p:pic>
          </mc:Fallback>
        </mc:AlternateContent>
      </p:grpSp>
      <p:grpSp>
        <p:nvGrpSpPr>
          <p:cNvPr id="165" name="Group 164">
            <a:extLst>
              <a:ext uri="{FF2B5EF4-FFF2-40B4-BE49-F238E27FC236}">
                <a16:creationId xmlns:a16="http://schemas.microsoft.com/office/drawing/2014/main" id="{EAC8FA85-FBA4-4C73-A84A-578062D65567}"/>
              </a:ext>
            </a:extLst>
          </p:cNvPr>
          <p:cNvGrpSpPr/>
          <p:nvPr/>
        </p:nvGrpSpPr>
        <p:grpSpPr>
          <a:xfrm>
            <a:off x="10666860" y="2984640"/>
            <a:ext cx="904320" cy="171000"/>
            <a:chOff x="10666860" y="2984640"/>
            <a:chExt cx="904320" cy="171000"/>
          </a:xfrm>
        </p:grpSpPr>
        <mc:AlternateContent xmlns:mc="http://schemas.openxmlformats.org/markup-compatibility/2006" xmlns:p14="http://schemas.microsoft.com/office/powerpoint/2010/main">
          <mc:Choice Requires="p14">
            <p:contentPart p14:bwMode="auto" r:id="rId163">
              <p14:nvContentPartPr>
                <p14:cNvPr id="153" name="Ink 152">
                  <a:extLst>
                    <a:ext uri="{FF2B5EF4-FFF2-40B4-BE49-F238E27FC236}">
                      <a16:creationId xmlns:a16="http://schemas.microsoft.com/office/drawing/2014/main" id="{23DD63F7-626E-4252-B95E-4B2E1C5A77B0}"/>
                    </a:ext>
                  </a:extLst>
                </p14:cNvPr>
                <p14:cNvContentPartPr/>
                <p14:nvPr/>
              </p14:nvContentPartPr>
              <p14:xfrm>
                <a:off x="10666860" y="2984640"/>
                <a:ext cx="18720" cy="166320"/>
              </p14:xfrm>
            </p:contentPart>
          </mc:Choice>
          <mc:Fallback xmlns="">
            <p:pic>
              <p:nvPicPr>
                <p:cNvPr id="153" name="Ink 152">
                  <a:extLst>
                    <a:ext uri="{FF2B5EF4-FFF2-40B4-BE49-F238E27FC236}">
                      <a16:creationId xmlns:a16="http://schemas.microsoft.com/office/drawing/2014/main" id="{23DD63F7-626E-4252-B95E-4B2E1C5A77B0}"/>
                    </a:ext>
                  </a:extLst>
                </p:cNvPr>
                <p:cNvPicPr/>
                <p:nvPr/>
              </p:nvPicPr>
              <p:blipFill>
                <a:blip r:embed="rId164"/>
                <a:stretch>
                  <a:fillRect/>
                </a:stretch>
              </p:blipFill>
              <p:spPr>
                <a:xfrm>
                  <a:off x="10657860" y="2976000"/>
                  <a:ext cx="363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154" name="Ink 153">
                  <a:extLst>
                    <a:ext uri="{FF2B5EF4-FFF2-40B4-BE49-F238E27FC236}">
                      <a16:creationId xmlns:a16="http://schemas.microsoft.com/office/drawing/2014/main" id="{22CCD496-A020-4908-AD7D-E404520CBBE3}"/>
                    </a:ext>
                  </a:extLst>
                </p14:cNvPr>
                <p14:cNvContentPartPr/>
                <p14:nvPr/>
              </p14:nvContentPartPr>
              <p14:xfrm>
                <a:off x="10777740" y="2992560"/>
                <a:ext cx="87840" cy="146160"/>
              </p14:xfrm>
            </p:contentPart>
          </mc:Choice>
          <mc:Fallback xmlns="">
            <p:pic>
              <p:nvPicPr>
                <p:cNvPr id="154" name="Ink 153">
                  <a:extLst>
                    <a:ext uri="{FF2B5EF4-FFF2-40B4-BE49-F238E27FC236}">
                      <a16:creationId xmlns:a16="http://schemas.microsoft.com/office/drawing/2014/main" id="{22CCD496-A020-4908-AD7D-E404520CBBE3}"/>
                    </a:ext>
                  </a:extLst>
                </p:cNvPr>
                <p:cNvPicPr/>
                <p:nvPr/>
              </p:nvPicPr>
              <p:blipFill>
                <a:blip r:embed="rId166"/>
                <a:stretch>
                  <a:fillRect/>
                </a:stretch>
              </p:blipFill>
              <p:spPr>
                <a:xfrm>
                  <a:off x="10768740" y="2983920"/>
                  <a:ext cx="105480" cy="16380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155" name="Ink 154">
                  <a:extLst>
                    <a:ext uri="{FF2B5EF4-FFF2-40B4-BE49-F238E27FC236}">
                      <a16:creationId xmlns:a16="http://schemas.microsoft.com/office/drawing/2014/main" id="{5ED14A9E-14BE-4EEC-84EF-F2BB4A2562B4}"/>
                    </a:ext>
                  </a:extLst>
                </p14:cNvPr>
                <p14:cNvContentPartPr/>
                <p14:nvPr/>
              </p14:nvContentPartPr>
              <p14:xfrm>
                <a:off x="10953060" y="3072480"/>
                <a:ext cx="72720" cy="2160"/>
              </p14:xfrm>
            </p:contentPart>
          </mc:Choice>
          <mc:Fallback xmlns="">
            <p:pic>
              <p:nvPicPr>
                <p:cNvPr id="155" name="Ink 154">
                  <a:extLst>
                    <a:ext uri="{FF2B5EF4-FFF2-40B4-BE49-F238E27FC236}">
                      <a16:creationId xmlns:a16="http://schemas.microsoft.com/office/drawing/2014/main" id="{5ED14A9E-14BE-4EEC-84EF-F2BB4A2562B4}"/>
                    </a:ext>
                  </a:extLst>
                </p:cNvPr>
                <p:cNvPicPr/>
                <p:nvPr/>
              </p:nvPicPr>
              <p:blipFill>
                <a:blip r:embed="rId168"/>
                <a:stretch>
                  <a:fillRect/>
                </a:stretch>
              </p:blipFill>
              <p:spPr>
                <a:xfrm>
                  <a:off x="10944420" y="3063840"/>
                  <a:ext cx="9036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69">
              <p14:nvContentPartPr>
                <p14:cNvPr id="157" name="Ink 156">
                  <a:extLst>
                    <a:ext uri="{FF2B5EF4-FFF2-40B4-BE49-F238E27FC236}">
                      <a16:creationId xmlns:a16="http://schemas.microsoft.com/office/drawing/2014/main" id="{3C6E78F8-81AC-457C-811E-4C58EC11AE4F}"/>
                    </a:ext>
                  </a:extLst>
                </p14:cNvPr>
                <p14:cNvContentPartPr/>
                <p14:nvPr/>
              </p14:nvContentPartPr>
              <p14:xfrm>
                <a:off x="11106780" y="2994720"/>
                <a:ext cx="117000" cy="160920"/>
              </p14:xfrm>
            </p:contentPart>
          </mc:Choice>
          <mc:Fallback xmlns="">
            <p:pic>
              <p:nvPicPr>
                <p:cNvPr id="157" name="Ink 156">
                  <a:extLst>
                    <a:ext uri="{FF2B5EF4-FFF2-40B4-BE49-F238E27FC236}">
                      <a16:creationId xmlns:a16="http://schemas.microsoft.com/office/drawing/2014/main" id="{3C6E78F8-81AC-457C-811E-4C58EC11AE4F}"/>
                    </a:ext>
                  </a:extLst>
                </p:cNvPr>
                <p:cNvPicPr/>
                <p:nvPr/>
              </p:nvPicPr>
              <p:blipFill>
                <a:blip r:embed="rId170"/>
                <a:stretch>
                  <a:fillRect/>
                </a:stretch>
              </p:blipFill>
              <p:spPr>
                <a:xfrm>
                  <a:off x="11098140" y="2985720"/>
                  <a:ext cx="134640" cy="1785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158" name="Ink 157">
                  <a:extLst>
                    <a:ext uri="{FF2B5EF4-FFF2-40B4-BE49-F238E27FC236}">
                      <a16:creationId xmlns:a16="http://schemas.microsoft.com/office/drawing/2014/main" id="{0D9B1116-BFBE-4D17-AE85-E6904F348FF6}"/>
                    </a:ext>
                  </a:extLst>
                </p14:cNvPr>
                <p14:cNvContentPartPr/>
                <p14:nvPr/>
              </p14:nvContentPartPr>
              <p14:xfrm>
                <a:off x="11299380" y="2990760"/>
                <a:ext cx="113760" cy="153720"/>
              </p14:xfrm>
            </p:contentPart>
          </mc:Choice>
          <mc:Fallback xmlns="">
            <p:pic>
              <p:nvPicPr>
                <p:cNvPr id="158" name="Ink 157">
                  <a:extLst>
                    <a:ext uri="{FF2B5EF4-FFF2-40B4-BE49-F238E27FC236}">
                      <a16:creationId xmlns:a16="http://schemas.microsoft.com/office/drawing/2014/main" id="{0D9B1116-BFBE-4D17-AE85-E6904F348FF6}"/>
                    </a:ext>
                  </a:extLst>
                </p:cNvPr>
                <p:cNvPicPr/>
                <p:nvPr/>
              </p:nvPicPr>
              <p:blipFill>
                <a:blip r:embed="rId172"/>
                <a:stretch>
                  <a:fillRect/>
                </a:stretch>
              </p:blipFill>
              <p:spPr>
                <a:xfrm>
                  <a:off x="11290740" y="2981760"/>
                  <a:ext cx="13140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60" name="Ink 159">
                  <a:extLst>
                    <a:ext uri="{FF2B5EF4-FFF2-40B4-BE49-F238E27FC236}">
                      <a16:creationId xmlns:a16="http://schemas.microsoft.com/office/drawing/2014/main" id="{BF9C0F10-DD20-42C6-8EBA-A9D8967D6DDB}"/>
                    </a:ext>
                  </a:extLst>
                </p14:cNvPr>
                <p14:cNvContentPartPr/>
                <p14:nvPr/>
              </p14:nvContentPartPr>
              <p14:xfrm>
                <a:off x="11494860" y="3099480"/>
                <a:ext cx="74880" cy="7920"/>
              </p14:xfrm>
            </p:contentPart>
          </mc:Choice>
          <mc:Fallback xmlns="">
            <p:pic>
              <p:nvPicPr>
                <p:cNvPr id="160" name="Ink 159">
                  <a:extLst>
                    <a:ext uri="{FF2B5EF4-FFF2-40B4-BE49-F238E27FC236}">
                      <a16:creationId xmlns:a16="http://schemas.microsoft.com/office/drawing/2014/main" id="{BF9C0F10-DD20-42C6-8EBA-A9D8967D6DDB}"/>
                    </a:ext>
                  </a:extLst>
                </p:cNvPr>
                <p:cNvPicPr/>
                <p:nvPr/>
              </p:nvPicPr>
              <p:blipFill>
                <a:blip r:embed="rId174"/>
                <a:stretch>
                  <a:fillRect/>
                </a:stretch>
              </p:blipFill>
              <p:spPr>
                <a:xfrm>
                  <a:off x="11486220" y="3090480"/>
                  <a:ext cx="92520" cy="2556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61" name="Ink 160">
                  <a:extLst>
                    <a:ext uri="{FF2B5EF4-FFF2-40B4-BE49-F238E27FC236}">
                      <a16:creationId xmlns:a16="http://schemas.microsoft.com/office/drawing/2014/main" id="{B8B4D739-7566-4D95-ABD1-F6EEA7BD06E5}"/>
                    </a:ext>
                  </a:extLst>
                </p14:cNvPr>
                <p14:cNvContentPartPr/>
                <p14:nvPr/>
              </p14:nvContentPartPr>
              <p14:xfrm>
                <a:off x="11502060" y="3052320"/>
                <a:ext cx="69120" cy="3600"/>
              </p14:xfrm>
            </p:contentPart>
          </mc:Choice>
          <mc:Fallback xmlns="">
            <p:pic>
              <p:nvPicPr>
                <p:cNvPr id="161" name="Ink 160">
                  <a:extLst>
                    <a:ext uri="{FF2B5EF4-FFF2-40B4-BE49-F238E27FC236}">
                      <a16:creationId xmlns:a16="http://schemas.microsoft.com/office/drawing/2014/main" id="{B8B4D739-7566-4D95-ABD1-F6EEA7BD06E5}"/>
                    </a:ext>
                  </a:extLst>
                </p:cNvPr>
                <p:cNvPicPr/>
                <p:nvPr/>
              </p:nvPicPr>
              <p:blipFill>
                <a:blip r:embed="rId168"/>
                <a:stretch>
                  <a:fillRect/>
                </a:stretch>
              </p:blipFill>
              <p:spPr>
                <a:xfrm>
                  <a:off x="11493060" y="3043680"/>
                  <a:ext cx="86760" cy="21240"/>
                </a:xfrm>
                <a:prstGeom prst="rect">
                  <a:avLst/>
                </a:prstGeom>
              </p:spPr>
            </p:pic>
          </mc:Fallback>
        </mc:AlternateContent>
      </p:grpSp>
      <p:grpSp>
        <p:nvGrpSpPr>
          <p:cNvPr id="167" name="Group 166">
            <a:extLst>
              <a:ext uri="{FF2B5EF4-FFF2-40B4-BE49-F238E27FC236}">
                <a16:creationId xmlns:a16="http://schemas.microsoft.com/office/drawing/2014/main" id="{FC010F49-DCCD-4137-970E-481068A29D1B}"/>
              </a:ext>
            </a:extLst>
          </p:cNvPr>
          <p:cNvGrpSpPr/>
          <p:nvPr/>
        </p:nvGrpSpPr>
        <p:grpSpPr>
          <a:xfrm>
            <a:off x="11756580" y="3002640"/>
            <a:ext cx="217080" cy="153000"/>
            <a:chOff x="11756580" y="3002640"/>
            <a:chExt cx="217080" cy="153000"/>
          </a:xfrm>
        </p:grpSpPr>
        <mc:AlternateContent xmlns:mc="http://schemas.openxmlformats.org/markup-compatibility/2006" xmlns:p14="http://schemas.microsoft.com/office/powerpoint/2010/main">
          <mc:Choice Requires="p14">
            <p:contentPart p14:bwMode="auto" r:id="rId176">
              <p14:nvContentPartPr>
                <p14:cNvPr id="162" name="Ink 161">
                  <a:extLst>
                    <a:ext uri="{FF2B5EF4-FFF2-40B4-BE49-F238E27FC236}">
                      <a16:creationId xmlns:a16="http://schemas.microsoft.com/office/drawing/2014/main" id="{F9018838-6475-46DF-99AD-E8E3A7C30939}"/>
                    </a:ext>
                  </a:extLst>
                </p14:cNvPr>
                <p14:cNvContentPartPr/>
                <p14:nvPr/>
              </p14:nvContentPartPr>
              <p14:xfrm>
                <a:off x="11756580" y="3002640"/>
                <a:ext cx="17280" cy="153000"/>
              </p14:xfrm>
            </p:contentPart>
          </mc:Choice>
          <mc:Fallback xmlns="">
            <p:pic>
              <p:nvPicPr>
                <p:cNvPr id="162" name="Ink 161">
                  <a:extLst>
                    <a:ext uri="{FF2B5EF4-FFF2-40B4-BE49-F238E27FC236}">
                      <a16:creationId xmlns:a16="http://schemas.microsoft.com/office/drawing/2014/main" id="{F9018838-6475-46DF-99AD-E8E3A7C30939}"/>
                    </a:ext>
                  </a:extLst>
                </p:cNvPr>
                <p:cNvPicPr/>
                <p:nvPr/>
              </p:nvPicPr>
              <p:blipFill>
                <a:blip r:embed="rId177"/>
                <a:stretch>
                  <a:fillRect/>
                </a:stretch>
              </p:blipFill>
              <p:spPr>
                <a:xfrm>
                  <a:off x="11747580" y="2993640"/>
                  <a:ext cx="3492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63" name="Ink 162">
                  <a:extLst>
                    <a:ext uri="{FF2B5EF4-FFF2-40B4-BE49-F238E27FC236}">
                      <a16:creationId xmlns:a16="http://schemas.microsoft.com/office/drawing/2014/main" id="{08DBAA04-4DC1-4D19-B6F1-A339159BE865}"/>
                    </a:ext>
                  </a:extLst>
                </p14:cNvPr>
                <p14:cNvContentPartPr/>
                <p14:nvPr/>
              </p14:nvContentPartPr>
              <p14:xfrm>
                <a:off x="11759460" y="3130800"/>
                <a:ext cx="7560" cy="24840"/>
              </p14:xfrm>
            </p:contentPart>
          </mc:Choice>
          <mc:Fallback xmlns="">
            <p:pic>
              <p:nvPicPr>
                <p:cNvPr id="163" name="Ink 162">
                  <a:extLst>
                    <a:ext uri="{FF2B5EF4-FFF2-40B4-BE49-F238E27FC236}">
                      <a16:creationId xmlns:a16="http://schemas.microsoft.com/office/drawing/2014/main" id="{08DBAA04-4DC1-4D19-B6F1-A339159BE865}"/>
                    </a:ext>
                  </a:extLst>
                </p:cNvPr>
                <p:cNvPicPr/>
                <p:nvPr/>
              </p:nvPicPr>
              <p:blipFill>
                <a:blip r:embed="rId179"/>
                <a:stretch>
                  <a:fillRect/>
                </a:stretch>
              </p:blipFill>
              <p:spPr>
                <a:xfrm>
                  <a:off x="11750460" y="3121800"/>
                  <a:ext cx="25200" cy="4248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66" name="Ink 165">
                  <a:extLst>
                    <a:ext uri="{FF2B5EF4-FFF2-40B4-BE49-F238E27FC236}">
                      <a16:creationId xmlns:a16="http://schemas.microsoft.com/office/drawing/2014/main" id="{33E133AB-F4A0-4B36-9D29-949A28EA4FA2}"/>
                    </a:ext>
                  </a:extLst>
                </p14:cNvPr>
                <p14:cNvContentPartPr/>
                <p14:nvPr/>
              </p14:nvContentPartPr>
              <p14:xfrm>
                <a:off x="11873220" y="3013080"/>
                <a:ext cx="100440" cy="131760"/>
              </p14:xfrm>
            </p:contentPart>
          </mc:Choice>
          <mc:Fallback xmlns="">
            <p:pic>
              <p:nvPicPr>
                <p:cNvPr id="166" name="Ink 165">
                  <a:extLst>
                    <a:ext uri="{FF2B5EF4-FFF2-40B4-BE49-F238E27FC236}">
                      <a16:creationId xmlns:a16="http://schemas.microsoft.com/office/drawing/2014/main" id="{33E133AB-F4A0-4B36-9D29-949A28EA4FA2}"/>
                    </a:ext>
                  </a:extLst>
                </p:cNvPr>
                <p:cNvPicPr/>
                <p:nvPr/>
              </p:nvPicPr>
              <p:blipFill>
                <a:blip r:embed="rId181"/>
                <a:stretch>
                  <a:fillRect/>
                </a:stretch>
              </p:blipFill>
              <p:spPr>
                <a:xfrm>
                  <a:off x="11864580" y="3004440"/>
                  <a:ext cx="118080" cy="149400"/>
                </a:xfrm>
                <a:prstGeom prst="rect">
                  <a:avLst/>
                </a:prstGeom>
              </p:spPr>
            </p:pic>
          </mc:Fallback>
        </mc:AlternateContent>
      </p:grpSp>
      <p:grpSp>
        <p:nvGrpSpPr>
          <p:cNvPr id="134" name="Group 133">
            <a:extLst>
              <a:ext uri="{FF2B5EF4-FFF2-40B4-BE49-F238E27FC236}">
                <a16:creationId xmlns:a16="http://schemas.microsoft.com/office/drawing/2014/main" id="{A231CB40-F45A-4F89-9503-E0B49BFEE34E}"/>
              </a:ext>
            </a:extLst>
          </p:cNvPr>
          <p:cNvGrpSpPr/>
          <p:nvPr/>
        </p:nvGrpSpPr>
        <p:grpSpPr>
          <a:xfrm>
            <a:off x="8769300" y="3910457"/>
            <a:ext cx="667080" cy="1421280"/>
            <a:chOff x="5471850" y="2804700"/>
            <a:chExt cx="667080" cy="1421280"/>
          </a:xfrm>
        </p:grpSpPr>
        <mc:AlternateContent xmlns:mc="http://schemas.openxmlformats.org/markup-compatibility/2006" xmlns:p14="http://schemas.microsoft.com/office/powerpoint/2010/main">
          <mc:Choice Requires="p14">
            <p:contentPart p14:bwMode="auto" r:id="rId182">
              <p14:nvContentPartPr>
                <p14:cNvPr id="147" name="Ink 146">
                  <a:extLst>
                    <a:ext uri="{FF2B5EF4-FFF2-40B4-BE49-F238E27FC236}">
                      <a16:creationId xmlns:a16="http://schemas.microsoft.com/office/drawing/2014/main" id="{0549D817-A02F-4ED3-A63D-7A630C195D1F}"/>
                    </a:ext>
                  </a:extLst>
                </p14:cNvPr>
                <p14:cNvContentPartPr/>
                <p14:nvPr/>
              </p14:nvContentPartPr>
              <p14:xfrm>
                <a:off x="5471850" y="2804700"/>
                <a:ext cx="339120" cy="723960"/>
              </p14:xfrm>
            </p:contentPart>
          </mc:Choice>
          <mc:Fallback xmlns="">
            <p:pic>
              <p:nvPicPr>
                <p:cNvPr id="147" name="Ink 146">
                  <a:extLst>
                    <a:ext uri="{FF2B5EF4-FFF2-40B4-BE49-F238E27FC236}">
                      <a16:creationId xmlns:a16="http://schemas.microsoft.com/office/drawing/2014/main" id="{0549D817-A02F-4ED3-A63D-7A630C195D1F}"/>
                    </a:ext>
                  </a:extLst>
                </p:cNvPr>
                <p:cNvPicPr/>
                <p:nvPr/>
              </p:nvPicPr>
              <p:blipFill>
                <a:blip r:embed="rId183"/>
                <a:stretch>
                  <a:fillRect/>
                </a:stretch>
              </p:blipFill>
              <p:spPr>
                <a:xfrm>
                  <a:off x="5462850" y="2796060"/>
                  <a:ext cx="356760" cy="7416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56" name="Ink 155">
                  <a:extLst>
                    <a:ext uri="{FF2B5EF4-FFF2-40B4-BE49-F238E27FC236}">
                      <a16:creationId xmlns:a16="http://schemas.microsoft.com/office/drawing/2014/main" id="{191FEA8D-A70E-4A2B-BBA7-A360F3403D11}"/>
                    </a:ext>
                  </a:extLst>
                </p14:cNvPr>
                <p14:cNvContentPartPr/>
                <p14:nvPr/>
              </p14:nvContentPartPr>
              <p14:xfrm>
                <a:off x="5800890" y="3502740"/>
                <a:ext cx="338040" cy="723240"/>
              </p14:xfrm>
            </p:contentPart>
          </mc:Choice>
          <mc:Fallback xmlns="">
            <p:pic>
              <p:nvPicPr>
                <p:cNvPr id="156" name="Ink 155">
                  <a:extLst>
                    <a:ext uri="{FF2B5EF4-FFF2-40B4-BE49-F238E27FC236}">
                      <a16:creationId xmlns:a16="http://schemas.microsoft.com/office/drawing/2014/main" id="{191FEA8D-A70E-4A2B-BBA7-A360F3403D11}"/>
                    </a:ext>
                  </a:extLst>
                </p:cNvPr>
                <p:cNvPicPr/>
                <p:nvPr/>
              </p:nvPicPr>
              <p:blipFill>
                <a:blip r:embed="rId185"/>
                <a:stretch>
                  <a:fillRect/>
                </a:stretch>
              </p:blipFill>
              <p:spPr>
                <a:xfrm>
                  <a:off x="5791890" y="3493740"/>
                  <a:ext cx="355680" cy="740880"/>
                </a:xfrm>
                <a:prstGeom prst="rect">
                  <a:avLst/>
                </a:prstGeom>
              </p:spPr>
            </p:pic>
          </mc:Fallback>
        </mc:AlternateContent>
      </p:grpSp>
      <p:grpSp>
        <p:nvGrpSpPr>
          <p:cNvPr id="8" name="Group 7">
            <a:extLst>
              <a:ext uri="{FF2B5EF4-FFF2-40B4-BE49-F238E27FC236}">
                <a16:creationId xmlns:a16="http://schemas.microsoft.com/office/drawing/2014/main" id="{AC2E6777-7A85-41E6-8962-180CCA0B4188}"/>
              </a:ext>
            </a:extLst>
          </p:cNvPr>
          <p:cNvGrpSpPr/>
          <p:nvPr/>
        </p:nvGrpSpPr>
        <p:grpSpPr>
          <a:xfrm>
            <a:off x="9099720" y="3850800"/>
            <a:ext cx="268920" cy="140760"/>
            <a:chOff x="9099720" y="3850800"/>
            <a:chExt cx="268920" cy="140760"/>
          </a:xfrm>
        </p:grpSpPr>
        <mc:AlternateContent xmlns:mc="http://schemas.openxmlformats.org/markup-compatibility/2006" xmlns:p14="http://schemas.microsoft.com/office/powerpoint/2010/main">
          <mc:Choice Requires="p14">
            <p:contentPart p14:bwMode="auto" r:id="rId186">
              <p14:nvContentPartPr>
                <p14:cNvPr id="4" name="Ink 3">
                  <a:extLst>
                    <a:ext uri="{FF2B5EF4-FFF2-40B4-BE49-F238E27FC236}">
                      <a16:creationId xmlns:a16="http://schemas.microsoft.com/office/drawing/2014/main" id="{EBC1ED4A-2DB9-4A34-B275-A1BABDDD0F37}"/>
                    </a:ext>
                  </a:extLst>
                </p14:cNvPr>
                <p14:cNvContentPartPr/>
                <p14:nvPr/>
              </p14:nvContentPartPr>
              <p14:xfrm>
                <a:off x="9124920" y="3850800"/>
                <a:ext cx="42480" cy="140760"/>
              </p14:xfrm>
            </p:contentPart>
          </mc:Choice>
          <mc:Fallback xmlns="">
            <p:pic>
              <p:nvPicPr>
                <p:cNvPr id="4" name="Ink 3">
                  <a:extLst>
                    <a:ext uri="{FF2B5EF4-FFF2-40B4-BE49-F238E27FC236}">
                      <a16:creationId xmlns:a16="http://schemas.microsoft.com/office/drawing/2014/main" id="{EBC1ED4A-2DB9-4A34-B275-A1BABDDD0F37}"/>
                    </a:ext>
                  </a:extLst>
                </p:cNvPr>
                <p:cNvPicPr/>
                <p:nvPr/>
              </p:nvPicPr>
              <p:blipFill>
                <a:blip r:embed="rId187"/>
                <a:stretch>
                  <a:fillRect/>
                </a:stretch>
              </p:blipFill>
              <p:spPr>
                <a:xfrm>
                  <a:off x="9115920" y="3842160"/>
                  <a:ext cx="6012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5" name="Ink 4">
                  <a:extLst>
                    <a:ext uri="{FF2B5EF4-FFF2-40B4-BE49-F238E27FC236}">
                      <a16:creationId xmlns:a16="http://schemas.microsoft.com/office/drawing/2014/main" id="{42E55211-B15A-411D-B857-9A22F225E3A7}"/>
                    </a:ext>
                  </a:extLst>
                </p14:cNvPr>
                <p14:cNvContentPartPr/>
                <p14:nvPr/>
              </p14:nvContentPartPr>
              <p14:xfrm>
                <a:off x="9099720" y="3981120"/>
                <a:ext cx="98640" cy="8280"/>
              </p14:xfrm>
            </p:contentPart>
          </mc:Choice>
          <mc:Fallback xmlns="">
            <p:pic>
              <p:nvPicPr>
                <p:cNvPr id="5" name="Ink 4">
                  <a:extLst>
                    <a:ext uri="{FF2B5EF4-FFF2-40B4-BE49-F238E27FC236}">
                      <a16:creationId xmlns:a16="http://schemas.microsoft.com/office/drawing/2014/main" id="{42E55211-B15A-411D-B857-9A22F225E3A7}"/>
                    </a:ext>
                  </a:extLst>
                </p:cNvPr>
                <p:cNvPicPr/>
                <p:nvPr/>
              </p:nvPicPr>
              <p:blipFill>
                <a:blip r:embed="rId189"/>
                <a:stretch>
                  <a:fillRect/>
                </a:stretch>
              </p:blipFill>
              <p:spPr>
                <a:xfrm>
                  <a:off x="9090720" y="3972480"/>
                  <a:ext cx="116280" cy="2592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7" name="Ink 6">
                  <a:extLst>
                    <a:ext uri="{FF2B5EF4-FFF2-40B4-BE49-F238E27FC236}">
                      <a16:creationId xmlns:a16="http://schemas.microsoft.com/office/drawing/2014/main" id="{A2672B3F-5F3D-4C3F-9531-CDE24869B18C}"/>
                    </a:ext>
                  </a:extLst>
                </p14:cNvPr>
                <p14:cNvContentPartPr/>
                <p14:nvPr/>
              </p14:nvContentPartPr>
              <p14:xfrm>
                <a:off x="9266760" y="3858360"/>
                <a:ext cx="101880" cy="126720"/>
              </p14:xfrm>
            </p:contentPart>
          </mc:Choice>
          <mc:Fallback xmlns="">
            <p:pic>
              <p:nvPicPr>
                <p:cNvPr id="7" name="Ink 6">
                  <a:extLst>
                    <a:ext uri="{FF2B5EF4-FFF2-40B4-BE49-F238E27FC236}">
                      <a16:creationId xmlns:a16="http://schemas.microsoft.com/office/drawing/2014/main" id="{A2672B3F-5F3D-4C3F-9531-CDE24869B18C}"/>
                    </a:ext>
                  </a:extLst>
                </p:cNvPr>
                <p:cNvPicPr/>
                <p:nvPr/>
              </p:nvPicPr>
              <p:blipFill>
                <a:blip r:embed="rId191"/>
                <a:stretch>
                  <a:fillRect/>
                </a:stretch>
              </p:blipFill>
              <p:spPr>
                <a:xfrm>
                  <a:off x="9258120" y="3849720"/>
                  <a:ext cx="119520" cy="144360"/>
                </a:xfrm>
                <a:prstGeom prst="rect">
                  <a:avLst/>
                </a:prstGeom>
              </p:spPr>
            </p:pic>
          </mc:Fallback>
        </mc:AlternateContent>
      </p:grpSp>
      <p:grpSp>
        <p:nvGrpSpPr>
          <p:cNvPr id="19" name="Group 18">
            <a:extLst>
              <a:ext uri="{FF2B5EF4-FFF2-40B4-BE49-F238E27FC236}">
                <a16:creationId xmlns:a16="http://schemas.microsoft.com/office/drawing/2014/main" id="{D1B89D1F-5A70-48F2-AF74-C0B131805456}"/>
              </a:ext>
            </a:extLst>
          </p:cNvPr>
          <p:cNvGrpSpPr/>
          <p:nvPr/>
        </p:nvGrpSpPr>
        <p:grpSpPr>
          <a:xfrm>
            <a:off x="9410400" y="5216280"/>
            <a:ext cx="364680" cy="167040"/>
            <a:chOff x="9410400" y="5216280"/>
            <a:chExt cx="364680" cy="167040"/>
          </a:xfrm>
        </p:grpSpPr>
        <mc:AlternateContent xmlns:mc="http://schemas.openxmlformats.org/markup-compatibility/2006" xmlns:p14="http://schemas.microsoft.com/office/powerpoint/2010/main">
          <mc:Choice Requires="p14">
            <p:contentPart p14:bwMode="auto" r:id="rId192">
              <p14:nvContentPartPr>
                <p14:cNvPr id="9" name="Ink 8">
                  <a:extLst>
                    <a:ext uri="{FF2B5EF4-FFF2-40B4-BE49-F238E27FC236}">
                      <a16:creationId xmlns:a16="http://schemas.microsoft.com/office/drawing/2014/main" id="{719F970F-F4C4-4088-8CE7-17C55D4670D6}"/>
                    </a:ext>
                  </a:extLst>
                </p14:cNvPr>
                <p14:cNvContentPartPr/>
                <p14:nvPr/>
              </p14:nvContentPartPr>
              <p14:xfrm>
                <a:off x="9410400" y="5318520"/>
                <a:ext cx="72000" cy="11880"/>
              </p14:xfrm>
            </p:contentPart>
          </mc:Choice>
          <mc:Fallback xmlns="">
            <p:pic>
              <p:nvPicPr>
                <p:cNvPr id="9" name="Ink 8">
                  <a:extLst>
                    <a:ext uri="{FF2B5EF4-FFF2-40B4-BE49-F238E27FC236}">
                      <a16:creationId xmlns:a16="http://schemas.microsoft.com/office/drawing/2014/main" id="{719F970F-F4C4-4088-8CE7-17C55D4670D6}"/>
                    </a:ext>
                  </a:extLst>
                </p:cNvPr>
                <p:cNvPicPr/>
                <p:nvPr/>
              </p:nvPicPr>
              <p:blipFill>
                <a:blip r:embed="rId193"/>
                <a:stretch>
                  <a:fillRect/>
                </a:stretch>
              </p:blipFill>
              <p:spPr>
                <a:xfrm>
                  <a:off x="9401400" y="5309880"/>
                  <a:ext cx="89640" cy="295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0" name="Ink 9">
                  <a:extLst>
                    <a:ext uri="{FF2B5EF4-FFF2-40B4-BE49-F238E27FC236}">
                      <a16:creationId xmlns:a16="http://schemas.microsoft.com/office/drawing/2014/main" id="{81D0546E-DD06-4832-9AA6-0FD9183F736A}"/>
                    </a:ext>
                  </a:extLst>
                </p14:cNvPr>
                <p14:cNvContentPartPr/>
                <p14:nvPr/>
              </p14:nvContentPartPr>
              <p14:xfrm>
                <a:off x="9484920" y="5321040"/>
                <a:ext cx="11160" cy="360"/>
              </p14:xfrm>
            </p:contentPart>
          </mc:Choice>
          <mc:Fallback xmlns="">
            <p:pic>
              <p:nvPicPr>
                <p:cNvPr id="10" name="Ink 9">
                  <a:extLst>
                    <a:ext uri="{FF2B5EF4-FFF2-40B4-BE49-F238E27FC236}">
                      <a16:creationId xmlns:a16="http://schemas.microsoft.com/office/drawing/2014/main" id="{81D0546E-DD06-4832-9AA6-0FD9183F736A}"/>
                    </a:ext>
                  </a:extLst>
                </p:cNvPr>
                <p:cNvPicPr/>
                <p:nvPr/>
              </p:nvPicPr>
              <p:blipFill>
                <a:blip r:embed="rId195"/>
                <a:stretch>
                  <a:fillRect/>
                </a:stretch>
              </p:blipFill>
              <p:spPr>
                <a:xfrm>
                  <a:off x="9475920" y="5312400"/>
                  <a:ext cx="28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1" name="Ink 10">
                  <a:extLst>
                    <a:ext uri="{FF2B5EF4-FFF2-40B4-BE49-F238E27FC236}">
                      <a16:creationId xmlns:a16="http://schemas.microsoft.com/office/drawing/2014/main" id="{123A2829-1A6C-418C-80D4-A5FA492E21E1}"/>
                    </a:ext>
                  </a:extLst>
                </p14:cNvPr>
                <p14:cNvContentPartPr/>
                <p14:nvPr/>
              </p14:nvContentPartPr>
              <p14:xfrm>
                <a:off x="9529560" y="5220960"/>
                <a:ext cx="108720" cy="162360"/>
              </p14:xfrm>
            </p:contentPart>
          </mc:Choice>
          <mc:Fallback xmlns="">
            <p:pic>
              <p:nvPicPr>
                <p:cNvPr id="11" name="Ink 10">
                  <a:extLst>
                    <a:ext uri="{FF2B5EF4-FFF2-40B4-BE49-F238E27FC236}">
                      <a16:creationId xmlns:a16="http://schemas.microsoft.com/office/drawing/2014/main" id="{123A2829-1A6C-418C-80D4-A5FA492E21E1}"/>
                    </a:ext>
                  </a:extLst>
                </p:cNvPr>
                <p:cNvPicPr/>
                <p:nvPr/>
              </p:nvPicPr>
              <p:blipFill>
                <a:blip r:embed="rId197"/>
                <a:stretch>
                  <a:fillRect/>
                </a:stretch>
              </p:blipFill>
              <p:spPr>
                <a:xfrm>
                  <a:off x="9520920" y="5211960"/>
                  <a:ext cx="12636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 name="Ink 11">
                  <a:extLst>
                    <a:ext uri="{FF2B5EF4-FFF2-40B4-BE49-F238E27FC236}">
                      <a16:creationId xmlns:a16="http://schemas.microsoft.com/office/drawing/2014/main" id="{94D4358D-A974-4007-B060-18FBDB03E4AD}"/>
                    </a:ext>
                  </a:extLst>
                </p14:cNvPr>
                <p14:cNvContentPartPr/>
                <p14:nvPr/>
              </p14:nvContentPartPr>
              <p14:xfrm>
                <a:off x="9635400" y="5377200"/>
                <a:ext cx="3240" cy="360"/>
              </p14:xfrm>
            </p:contentPart>
          </mc:Choice>
          <mc:Fallback xmlns="">
            <p:pic>
              <p:nvPicPr>
                <p:cNvPr id="12" name="Ink 11">
                  <a:extLst>
                    <a:ext uri="{FF2B5EF4-FFF2-40B4-BE49-F238E27FC236}">
                      <a16:creationId xmlns:a16="http://schemas.microsoft.com/office/drawing/2014/main" id="{94D4358D-A974-4007-B060-18FBDB03E4AD}"/>
                    </a:ext>
                  </a:extLst>
                </p:cNvPr>
                <p:cNvPicPr/>
                <p:nvPr/>
              </p:nvPicPr>
              <p:blipFill>
                <a:blip r:embed="rId199"/>
                <a:stretch>
                  <a:fillRect/>
                </a:stretch>
              </p:blipFill>
              <p:spPr>
                <a:xfrm>
                  <a:off x="9626400" y="5368560"/>
                  <a:ext cx="2088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7" name="Ink 16">
                  <a:extLst>
                    <a:ext uri="{FF2B5EF4-FFF2-40B4-BE49-F238E27FC236}">
                      <a16:creationId xmlns:a16="http://schemas.microsoft.com/office/drawing/2014/main" id="{47F0CBCF-91FB-4F29-AA70-011A9E3B6121}"/>
                    </a:ext>
                  </a:extLst>
                </p14:cNvPr>
                <p14:cNvContentPartPr/>
                <p14:nvPr/>
              </p14:nvContentPartPr>
              <p14:xfrm>
                <a:off x="9677520" y="5216280"/>
                <a:ext cx="97560" cy="147960"/>
              </p14:xfrm>
            </p:contentPart>
          </mc:Choice>
          <mc:Fallback xmlns="">
            <p:pic>
              <p:nvPicPr>
                <p:cNvPr id="17" name="Ink 16">
                  <a:extLst>
                    <a:ext uri="{FF2B5EF4-FFF2-40B4-BE49-F238E27FC236}">
                      <a16:creationId xmlns:a16="http://schemas.microsoft.com/office/drawing/2014/main" id="{47F0CBCF-91FB-4F29-AA70-011A9E3B6121}"/>
                    </a:ext>
                  </a:extLst>
                </p:cNvPr>
                <p:cNvPicPr/>
                <p:nvPr/>
              </p:nvPicPr>
              <p:blipFill>
                <a:blip r:embed="rId201"/>
                <a:stretch>
                  <a:fillRect/>
                </a:stretch>
              </p:blipFill>
              <p:spPr>
                <a:xfrm>
                  <a:off x="9668880" y="5207280"/>
                  <a:ext cx="115200" cy="165600"/>
                </a:xfrm>
                <a:prstGeom prst="rect">
                  <a:avLst/>
                </a:prstGeom>
              </p:spPr>
            </p:pic>
          </mc:Fallback>
        </mc:AlternateContent>
      </p:grpSp>
      <p:grpSp>
        <p:nvGrpSpPr>
          <p:cNvPr id="58" name="Group 57">
            <a:extLst>
              <a:ext uri="{FF2B5EF4-FFF2-40B4-BE49-F238E27FC236}">
                <a16:creationId xmlns:a16="http://schemas.microsoft.com/office/drawing/2014/main" id="{B53A16ED-C56E-4707-98DC-2DF648066231}"/>
              </a:ext>
            </a:extLst>
          </p:cNvPr>
          <p:cNvGrpSpPr/>
          <p:nvPr/>
        </p:nvGrpSpPr>
        <p:grpSpPr>
          <a:xfrm>
            <a:off x="8710560" y="5601930"/>
            <a:ext cx="529920" cy="241920"/>
            <a:chOff x="8710560" y="5601930"/>
            <a:chExt cx="529920" cy="241920"/>
          </a:xfrm>
        </p:grpSpPr>
        <mc:AlternateContent xmlns:mc="http://schemas.openxmlformats.org/markup-compatibility/2006" xmlns:p14="http://schemas.microsoft.com/office/powerpoint/2010/main">
          <mc:Choice Requires="p14">
            <p:contentPart p14:bwMode="auto" r:id="rId202">
              <p14:nvContentPartPr>
                <p14:cNvPr id="23" name="Ink 22">
                  <a:extLst>
                    <a:ext uri="{FF2B5EF4-FFF2-40B4-BE49-F238E27FC236}">
                      <a16:creationId xmlns:a16="http://schemas.microsoft.com/office/drawing/2014/main" id="{322FC923-96FB-4C0E-BB74-0798C62A6D74}"/>
                    </a:ext>
                  </a:extLst>
                </p14:cNvPr>
                <p14:cNvContentPartPr/>
                <p14:nvPr/>
              </p14:nvContentPartPr>
              <p14:xfrm>
                <a:off x="8710560" y="5601930"/>
                <a:ext cx="100080" cy="161280"/>
              </p14:xfrm>
            </p:contentPart>
          </mc:Choice>
          <mc:Fallback xmlns="">
            <p:pic>
              <p:nvPicPr>
                <p:cNvPr id="23" name="Ink 22">
                  <a:extLst>
                    <a:ext uri="{FF2B5EF4-FFF2-40B4-BE49-F238E27FC236}">
                      <a16:creationId xmlns:a16="http://schemas.microsoft.com/office/drawing/2014/main" id="{322FC923-96FB-4C0E-BB74-0798C62A6D74}"/>
                    </a:ext>
                  </a:extLst>
                </p:cNvPr>
                <p:cNvPicPr/>
                <p:nvPr/>
              </p:nvPicPr>
              <p:blipFill>
                <a:blip r:embed="rId203"/>
                <a:stretch>
                  <a:fillRect/>
                </a:stretch>
              </p:blipFill>
              <p:spPr>
                <a:xfrm>
                  <a:off x="8701560" y="5593290"/>
                  <a:ext cx="11772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24" name="Ink 23">
                  <a:extLst>
                    <a:ext uri="{FF2B5EF4-FFF2-40B4-BE49-F238E27FC236}">
                      <a16:creationId xmlns:a16="http://schemas.microsoft.com/office/drawing/2014/main" id="{AC0ABA6F-3A8C-4533-9160-272688F6C7BF}"/>
                    </a:ext>
                  </a:extLst>
                </p14:cNvPr>
                <p14:cNvContentPartPr/>
                <p14:nvPr/>
              </p14:nvContentPartPr>
              <p14:xfrm>
                <a:off x="8860680" y="5706330"/>
                <a:ext cx="11520" cy="56520"/>
              </p14:xfrm>
            </p:contentPart>
          </mc:Choice>
          <mc:Fallback xmlns="">
            <p:pic>
              <p:nvPicPr>
                <p:cNvPr id="24" name="Ink 23">
                  <a:extLst>
                    <a:ext uri="{FF2B5EF4-FFF2-40B4-BE49-F238E27FC236}">
                      <a16:creationId xmlns:a16="http://schemas.microsoft.com/office/drawing/2014/main" id="{AC0ABA6F-3A8C-4533-9160-272688F6C7BF}"/>
                    </a:ext>
                  </a:extLst>
                </p:cNvPr>
                <p:cNvPicPr/>
                <p:nvPr/>
              </p:nvPicPr>
              <p:blipFill>
                <a:blip r:embed="rId205"/>
                <a:stretch>
                  <a:fillRect/>
                </a:stretch>
              </p:blipFill>
              <p:spPr>
                <a:xfrm>
                  <a:off x="8851680" y="5697690"/>
                  <a:ext cx="2916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25" name="Ink 24">
                  <a:extLst>
                    <a:ext uri="{FF2B5EF4-FFF2-40B4-BE49-F238E27FC236}">
                      <a16:creationId xmlns:a16="http://schemas.microsoft.com/office/drawing/2014/main" id="{916097D8-F652-4556-AE81-5C1EFBB83B2F}"/>
                    </a:ext>
                  </a:extLst>
                </p14:cNvPr>
                <p14:cNvContentPartPr/>
                <p14:nvPr/>
              </p14:nvContentPartPr>
              <p14:xfrm>
                <a:off x="8864640" y="5630730"/>
                <a:ext cx="17280" cy="20520"/>
              </p14:xfrm>
            </p:contentPart>
          </mc:Choice>
          <mc:Fallback xmlns="">
            <p:pic>
              <p:nvPicPr>
                <p:cNvPr id="25" name="Ink 24">
                  <a:extLst>
                    <a:ext uri="{FF2B5EF4-FFF2-40B4-BE49-F238E27FC236}">
                      <a16:creationId xmlns:a16="http://schemas.microsoft.com/office/drawing/2014/main" id="{916097D8-F652-4556-AE81-5C1EFBB83B2F}"/>
                    </a:ext>
                  </a:extLst>
                </p:cNvPr>
                <p:cNvPicPr/>
                <p:nvPr/>
              </p:nvPicPr>
              <p:blipFill>
                <a:blip r:embed="rId207"/>
                <a:stretch>
                  <a:fillRect/>
                </a:stretch>
              </p:blipFill>
              <p:spPr>
                <a:xfrm>
                  <a:off x="8856000" y="5621730"/>
                  <a:ext cx="3492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26" name="Ink 25">
                  <a:extLst>
                    <a:ext uri="{FF2B5EF4-FFF2-40B4-BE49-F238E27FC236}">
                      <a16:creationId xmlns:a16="http://schemas.microsoft.com/office/drawing/2014/main" id="{9D70F203-4319-421A-A879-70421E442EDA}"/>
                    </a:ext>
                  </a:extLst>
                </p14:cNvPr>
                <p14:cNvContentPartPr/>
                <p14:nvPr/>
              </p14:nvContentPartPr>
              <p14:xfrm>
                <a:off x="8920800" y="5694810"/>
                <a:ext cx="65160" cy="149040"/>
              </p14:xfrm>
            </p:contentPart>
          </mc:Choice>
          <mc:Fallback xmlns="">
            <p:pic>
              <p:nvPicPr>
                <p:cNvPr id="26" name="Ink 25">
                  <a:extLst>
                    <a:ext uri="{FF2B5EF4-FFF2-40B4-BE49-F238E27FC236}">
                      <a16:creationId xmlns:a16="http://schemas.microsoft.com/office/drawing/2014/main" id="{9D70F203-4319-421A-A879-70421E442EDA}"/>
                    </a:ext>
                  </a:extLst>
                </p:cNvPr>
                <p:cNvPicPr/>
                <p:nvPr/>
              </p:nvPicPr>
              <p:blipFill>
                <a:blip r:embed="rId209"/>
                <a:stretch>
                  <a:fillRect/>
                </a:stretch>
              </p:blipFill>
              <p:spPr>
                <a:xfrm>
                  <a:off x="8912160" y="5685810"/>
                  <a:ext cx="828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31" name="Ink 30">
                  <a:extLst>
                    <a:ext uri="{FF2B5EF4-FFF2-40B4-BE49-F238E27FC236}">
                      <a16:creationId xmlns:a16="http://schemas.microsoft.com/office/drawing/2014/main" id="{5B7F3762-1E6B-492C-B2BD-214928C37B53}"/>
                    </a:ext>
                  </a:extLst>
                </p14:cNvPr>
                <p14:cNvContentPartPr/>
                <p14:nvPr/>
              </p14:nvContentPartPr>
              <p14:xfrm>
                <a:off x="9024840" y="5703810"/>
                <a:ext cx="63720" cy="75960"/>
              </p14:xfrm>
            </p:contentPart>
          </mc:Choice>
          <mc:Fallback xmlns="">
            <p:pic>
              <p:nvPicPr>
                <p:cNvPr id="31" name="Ink 30">
                  <a:extLst>
                    <a:ext uri="{FF2B5EF4-FFF2-40B4-BE49-F238E27FC236}">
                      <a16:creationId xmlns:a16="http://schemas.microsoft.com/office/drawing/2014/main" id="{5B7F3762-1E6B-492C-B2BD-214928C37B53}"/>
                    </a:ext>
                  </a:extLst>
                </p:cNvPr>
                <p:cNvPicPr/>
                <p:nvPr/>
              </p:nvPicPr>
              <p:blipFill>
                <a:blip r:embed="rId211"/>
                <a:stretch>
                  <a:fillRect/>
                </a:stretch>
              </p:blipFill>
              <p:spPr>
                <a:xfrm>
                  <a:off x="9015840" y="5694810"/>
                  <a:ext cx="8136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36" name="Ink 35">
                  <a:extLst>
                    <a:ext uri="{FF2B5EF4-FFF2-40B4-BE49-F238E27FC236}">
                      <a16:creationId xmlns:a16="http://schemas.microsoft.com/office/drawing/2014/main" id="{30762487-E15C-458B-919F-474D9C984EE9}"/>
                    </a:ext>
                  </a:extLst>
                </p14:cNvPr>
                <p14:cNvContentPartPr/>
                <p14:nvPr/>
              </p14:nvContentPartPr>
              <p14:xfrm>
                <a:off x="9113760" y="5697690"/>
                <a:ext cx="83520" cy="63720"/>
              </p14:xfrm>
            </p:contentPart>
          </mc:Choice>
          <mc:Fallback xmlns="">
            <p:pic>
              <p:nvPicPr>
                <p:cNvPr id="36" name="Ink 35">
                  <a:extLst>
                    <a:ext uri="{FF2B5EF4-FFF2-40B4-BE49-F238E27FC236}">
                      <a16:creationId xmlns:a16="http://schemas.microsoft.com/office/drawing/2014/main" id="{30762487-E15C-458B-919F-474D9C984EE9}"/>
                    </a:ext>
                  </a:extLst>
                </p:cNvPr>
                <p:cNvPicPr/>
                <p:nvPr/>
              </p:nvPicPr>
              <p:blipFill>
                <a:blip r:embed="rId213"/>
                <a:stretch>
                  <a:fillRect/>
                </a:stretch>
              </p:blipFill>
              <p:spPr>
                <a:xfrm>
                  <a:off x="9104760" y="5689050"/>
                  <a:ext cx="101160" cy="8136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51" name="Ink 50">
                  <a:extLst>
                    <a:ext uri="{FF2B5EF4-FFF2-40B4-BE49-F238E27FC236}">
                      <a16:creationId xmlns:a16="http://schemas.microsoft.com/office/drawing/2014/main" id="{B4B2C4AB-B552-4020-B358-72308788F063}"/>
                    </a:ext>
                  </a:extLst>
                </p14:cNvPr>
                <p14:cNvContentPartPr/>
                <p14:nvPr/>
              </p14:nvContentPartPr>
              <p14:xfrm>
                <a:off x="9224640" y="5622810"/>
                <a:ext cx="15840" cy="140400"/>
              </p14:xfrm>
            </p:contentPart>
          </mc:Choice>
          <mc:Fallback xmlns="">
            <p:pic>
              <p:nvPicPr>
                <p:cNvPr id="51" name="Ink 50">
                  <a:extLst>
                    <a:ext uri="{FF2B5EF4-FFF2-40B4-BE49-F238E27FC236}">
                      <a16:creationId xmlns:a16="http://schemas.microsoft.com/office/drawing/2014/main" id="{B4B2C4AB-B552-4020-B358-72308788F063}"/>
                    </a:ext>
                  </a:extLst>
                </p:cNvPr>
                <p:cNvPicPr/>
                <p:nvPr/>
              </p:nvPicPr>
              <p:blipFill>
                <a:blip r:embed="rId215"/>
                <a:stretch>
                  <a:fillRect/>
                </a:stretch>
              </p:blipFill>
              <p:spPr>
                <a:xfrm>
                  <a:off x="9215640" y="5613810"/>
                  <a:ext cx="33480" cy="158040"/>
                </a:xfrm>
                <a:prstGeom prst="rect">
                  <a:avLst/>
                </a:prstGeom>
              </p:spPr>
            </p:pic>
          </mc:Fallback>
        </mc:AlternateContent>
      </p:grpSp>
      <p:grpSp>
        <p:nvGrpSpPr>
          <p:cNvPr id="7199" name="Group 7198">
            <a:extLst>
              <a:ext uri="{FF2B5EF4-FFF2-40B4-BE49-F238E27FC236}">
                <a16:creationId xmlns:a16="http://schemas.microsoft.com/office/drawing/2014/main" id="{A63B0B16-116B-435B-8235-47B0E759CB7E}"/>
              </a:ext>
            </a:extLst>
          </p:cNvPr>
          <p:cNvGrpSpPr/>
          <p:nvPr/>
        </p:nvGrpSpPr>
        <p:grpSpPr>
          <a:xfrm>
            <a:off x="9414000" y="5566650"/>
            <a:ext cx="1114560" cy="185040"/>
            <a:chOff x="9414000" y="5566650"/>
            <a:chExt cx="1114560" cy="185040"/>
          </a:xfrm>
        </p:grpSpPr>
        <mc:AlternateContent xmlns:mc="http://schemas.openxmlformats.org/markup-compatibility/2006" xmlns:p14="http://schemas.microsoft.com/office/powerpoint/2010/main">
          <mc:Choice Requires="p14">
            <p:contentPart p14:bwMode="auto" r:id="rId216">
              <p14:nvContentPartPr>
                <p14:cNvPr id="7173" name="Ink 7172">
                  <a:extLst>
                    <a:ext uri="{FF2B5EF4-FFF2-40B4-BE49-F238E27FC236}">
                      <a16:creationId xmlns:a16="http://schemas.microsoft.com/office/drawing/2014/main" id="{E761C63C-9B57-42F6-B51A-A5471D631702}"/>
                    </a:ext>
                  </a:extLst>
                </p14:cNvPr>
                <p14:cNvContentPartPr/>
                <p14:nvPr/>
              </p14:nvContentPartPr>
              <p14:xfrm>
                <a:off x="9414000" y="5619930"/>
                <a:ext cx="78480" cy="128520"/>
              </p14:xfrm>
            </p:contentPart>
          </mc:Choice>
          <mc:Fallback xmlns="">
            <p:pic>
              <p:nvPicPr>
                <p:cNvPr id="7173" name="Ink 7172">
                  <a:extLst>
                    <a:ext uri="{FF2B5EF4-FFF2-40B4-BE49-F238E27FC236}">
                      <a16:creationId xmlns:a16="http://schemas.microsoft.com/office/drawing/2014/main" id="{E761C63C-9B57-42F6-B51A-A5471D631702}"/>
                    </a:ext>
                  </a:extLst>
                </p:cNvPr>
                <p:cNvPicPr/>
                <p:nvPr/>
              </p:nvPicPr>
              <p:blipFill>
                <a:blip r:embed="rId217"/>
                <a:stretch>
                  <a:fillRect/>
                </a:stretch>
              </p:blipFill>
              <p:spPr>
                <a:xfrm>
                  <a:off x="9405000" y="5610930"/>
                  <a:ext cx="9612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7179" name="Ink 7178">
                  <a:extLst>
                    <a:ext uri="{FF2B5EF4-FFF2-40B4-BE49-F238E27FC236}">
                      <a16:creationId xmlns:a16="http://schemas.microsoft.com/office/drawing/2014/main" id="{1E9A51B7-96D8-4379-AA10-CF76AE63DCD1}"/>
                    </a:ext>
                  </a:extLst>
                </p14:cNvPr>
                <p14:cNvContentPartPr/>
                <p14:nvPr/>
              </p14:nvContentPartPr>
              <p14:xfrm>
                <a:off x="9531000" y="5694450"/>
                <a:ext cx="89640" cy="42480"/>
              </p14:xfrm>
            </p:contentPart>
          </mc:Choice>
          <mc:Fallback xmlns="">
            <p:pic>
              <p:nvPicPr>
                <p:cNvPr id="7179" name="Ink 7178">
                  <a:extLst>
                    <a:ext uri="{FF2B5EF4-FFF2-40B4-BE49-F238E27FC236}">
                      <a16:creationId xmlns:a16="http://schemas.microsoft.com/office/drawing/2014/main" id="{1E9A51B7-96D8-4379-AA10-CF76AE63DCD1}"/>
                    </a:ext>
                  </a:extLst>
                </p:cNvPr>
                <p:cNvPicPr/>
                <p:nvPr/>
              </p:nvPicPr>
              <p:blipFill>
                <a:blip r:embed="rId219"/>
                <a:stretch>
                  <a:fillRect/>
                </a:stretch>
              </p:blipFill>
              <p:spPr>
                <a:xfrm>
                  <a:off x="9522360" y="5685450"/>
                  <a:ext cx="107280" cy="6012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7182" name="Ink 7181">
                  <a:extLst>
                    <a:ext uri="{FF2B5EF4-FFF2-40B4-BE49-F238E27FC236}">
                      <a16:creationId xmlns:a16="http://schemas.microsoft.com/office/drawing/2014/main" id="{B1F20027-96FC-47A6-9C60-05AC748A7C8B}"/>
                    </a:ext>
                  </a:extLst>
                </p14:cNvPr>
                <p14:cNvContentPartPr/>
                <p14:nvPr/>
              </p14:nvContentPartPr>
              <p14:xfrm>
                <a:off x="9637920" y="5596530"/>
                <a:ext cx="58680" cy="136440"/>
              </p14:xfrm>
            </p:contentPart>
          </mc:Choice>
          <mc:Fallback xmlns="">
            <p:pic>
              <p:nvPicPr>
                <p:cNvPr id="7182" name="Ink 7181">
                  <a:extLst>
                    <a:ext uri="{FF2B5EF4-FFF2-40B4-BE49-F238E27FC236}">
                      <a16:creationId xmlns:a16="http://schemas.microsoft.com/office/drawing/2014/main" id="{B1F20027-96FC-47A6-9C60-05AC748A7C8B}"/>
                    </a:ext>
                  </a:extLst>
                </p:cNvPr>
                <p:cNvPicPr/>
                <p:nvPr/>
              </p:nvPicPr>
              <p:blipFill>
                <a:blip r:embed="rId221"/>
                <a:stretch>
                  <a:fillRect/>
                </a:stretch>
              </p:blipFill>
              <p:spPr>
                <a:xfrm>
                  <a:off x="9629280" y="5587890"/>
                  <a:ext cx="7632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7183" name="Ink 7182">
                  <a:extLst>
                    <a:ext uri="{FF2B5EF4-FFF2-40B4-BE49-F238E27FC236}">
                      <a16:creationId xmlns:a16="http://schemas.microsoft.com/office/drawing/2014/main" id="{17512BE3-D202-4BF4-B126-274F35195B4C}"/>
                    </a:ext>
                  </a:extLst>
                </p14:cNvPr>
                <p14:cNvContentPartPr/>
                <p14:nvPr/>
              </p14:nvContentPartPr>
              <p14:xfrm>
                <a:off x="9746280" y="5659890"/>
                <a:ext cx="75240" cy="79920"/>
              </p14:xfrm>
            </p:contentPart>
          </mc:Choice>
          <mc:Fallback xmlns="">
            <p:pic>
              <p:nvPicPr>
                <p:cNvPr id="7183" name="Ink 7182">
                  <a:extLst>
                    <a:ext uri="{FF2B5EF4-FFF2-40B4-BE49-F238E27FC236}">
                      <a16:creationId xmlns:a16="http://schemas.microsoft.com/office/drawing/2014/main" id="{17512BE3-D202-4BF4-B126-274F35195B4C}"/>
                    </a:ext>
                  </a:extLst>
                </p:cNvPr>
                <p:cNvPicPr/>
                <p:nvPr/>
              </p:nvPicPr>
              <p:blipFill>
                <a:blip r:embed="rId223"/>
                <a:stretch>
                  <a:fillRect/>
                </a:stretch>
              </p:blipFill>
              <p:spPr>
                <a:xfrm>
                  <a:off x="9737280" y="5650890"/>
                  <a:ext cx="9288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7184" name="Ink 7183">
                  <a:extLst>
                    <a:ext uri="{FF2B5EF4-FFF2-40B4-BE49-F238E27FC236}">
                      <a16:creationId xmlns:a16="http://schemas.microsoft.com/office/drawing/2014/main" id="{BF514742-E1EC-4D6B-BEDD-C8D1F9A808E2}"/>
                    </a:ext>
                  </a:extLst>
                </p14:cNvPr>
                <p14:cNvContentPartPr/>
                <p14:nvPr/>
              </p14:nvContentPartPr>
              <p14:xfrm>
                <a:off x="9866160" y="5570610"/>
                <a:ext cx="15840" cy="162720"/>
              </p14:xfrm>
            </p:contentPart>
          </mc:Choice>
          <mc:Fallback xmlns="">
            <p:pic>
              <p:nvPicPr>
                <p:cNvPr id="7184" name="Ink 7183">
                  <a:extLst>
                    <a:ext uri="{FF2B5EF4-FFF2-40B4-BE49-F238E27FC236}">
                      <a16:creationId xmlns:a16="http://schemas.microsoft.com/office/drawing/2014/main" id="{BF514742-E1EC-4D6B-BEDD-C8D1F9A808E2}"/>
                    </a:ext>
                  </a:extLst>
                </p:cNvPr>
                <p:cNvPicPr/>
                <p:nvPr/>
              </p:nvPicPr>
              <p:blipFill>
                <a:blip r:embed="rId225"/>
                <a:stretch>
                  <a:fillRect/>
                </a:stretch>
              </p:blipFill>
              <p:spPr>
                <a:xfrm>
                  <a:off x="9857520" y="5561610"/>
                  <a:ext cx="3348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7186" name="Ink 7185">
                  <a:extLst>
                    <a:ext uri="{FF2B5EF4-FFF2-40B4-BE49-F238E27FC236}">
                      <a16:creationId xmlns:a16="http://schemas.microsoft.com/office/drawing/2014/main" id="{BB58E200-E237-4AC6-8AC9-A2F8A57619D2}"/>
                    </a:ext>
                  </a:extLst>
                </p14:cNvPr>
                <p14:cNvContentPartPr/>
                <p14:nvPr/>
              </p14:nvContentPartPr>
              <p14:xfrm>
                <a:off x="9839160" y="5659530"/>
                <a:ext cx="64800" cy="13320"/>
              </p14:xfrm>
            </p:contentPart>
          </mc:Choice>
          <mc:Fallback xmlns="">
            <p:pic>
              <p:nvPicPr>
                <p:cNvPr id="7186" name="Ink 7185">
                  <a:extLst>
                    <a:ext uri="{FF2B5EF4-FFF2-40B4-BE49-F238E27FC236}">
                      <a16:creationId xmlns:a16="http://schemas.microsoft.com/office/drawing/2014/main" id="{BB58E200-E237-4AC6-8AC9-A2F8A57619D2}"/>
                    </a:ext>
                  </a:extLst>
                </p:cNvPr>
                <p:cNvPicPr/>
                <p:nvPr/>
              </p:nvPicPr>
              <p:blipFill>
                <a:blip r:embed="rId227"/>
                <a:stretch>
                  <a:fillRect/>
                </a:stretch>
              </p:blipFill>
              <p:spPr>
                <a:xfrm>
                  <a:off x="9830520" y="5650530"/>
                  <a:ext cx="8244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7187" name="Ink 7186">
                  <a:extLst>
                    <a:ext uri="{FF2B5EF4-FFF2-40B4-BE49-F238E27FC236}">
                      <a16:creationId xmlns:a16="http://schemas.microsoft.com/office/drawing/2014/main" id="{A7D138C9-B7A2-42F6-A190-3FE69B366FA0}"/>
                    </a:ext>
                  </a:extLst>
                </p14:cNvPr>
                <p14:cNvContentPartPr/>
                <p14:nvPr/>
              </p14:nvContentPartPr>
              <p14:xfrm>
                <a:off x="9934920" y="5668530"/>
                <a:ext cx="11880" cy="56160"/>
              </p14:xfrm>
            </p:contentPart>
          </mc:Choice>
          <mc:Fallback xmlns="">
            <p:pic>
              <p:nvPicPr>
                <p:cNvPr id="7187" name="Ink 7186">
                  <a:extLst>
                    <a:ext uri="{FF2B5EF4-FFF2-40B4-BE49-F238E27FC236}">
                      <a16:creationId xmlns:a16="http://schemas.microsoft.com/office/drawing/2014/main" id="{A7D138C9-B7A2-42F6-A190-3FE69B366FA0}"/>
                    </a:ext>
                  </a:extLst>
                </p:cNvPr>
                <p:cNvPicPr/>
                <p:nvPr/>
              </p:nvPicPr>
              <p:blipFill>
                <a:blip r:embed="rId229"/>
                <a:stretch>
                  <a:fillRect/>
                </a:stretch>
              </p:blipFill>
              <p:spPr>
                <a:xfrm>
                  <a:off x="9925920" y="5659890"/>
                  <a:ext cx="2952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7188" name="Ink 7187">
                  <a:extLst>
                    <a:ext uri="{FF2B5EF4-FFF2-40B4-BE49-F238E27FC236}">
                      <a16:creationId xmlns:a16="http://schemas.microsoft.com/office/drawing/2014/main" id="{279F38DA-EC86-4BAD-BB5A-B43AC4C6E838}"/>
                    </a:ext>
                  </a:extLst>
                </p14:cNvPr>
                <p14:cNvContentPartPr/>
                <p14:nvPr/>
              </p14:nvContentPartPr>
              <p14:xfrm>
                <a:off x="9967320" y="5606610"/>
                <a:ext cx="360" cy="6480"/>
              </p14:xfrm>
            </p:contentPart>
          </mc:Choice>
          <mc:Fallback xmlns="">
            <p:pic>
              <p:nvPicPr>
                <p:cNvPr id="7188" name="Ink 7187">
                  <a:extLst>
                    <a:ext uri="{FF2B5EF4-FFF2-40B4-BE49-F238E27FC236}">
                      <a16:creationId xmlns:a16="http://schemas.microsoft.com/office/drawing/2014/main" id="{279F38DA-EC86-4BAD-BB5A-B43AC4C6E838}"/>
                    </a:ext>
                  </a:extLst>
                </p:cNvPr>
                <p:cNvPicPr/>
                <p:nvPr/>
              </p:nvPicPr>
              <p:blipFill>
                <a:blip r:embed="rId199"/>
                <a:stretch>
                  <a:fillRect/>
                </a:stretch>
              </p:blipFill>
              <p:spPr>
                <a:xfrm>
                  <a:off x="9958320" y="5597610"/>
                  <a:ext cx="1800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231">
              <p14:nvContentPartPr>
                <p14:cNvPr id="7189" name="Ink 7188">
                  <a:extLst>
                    <a:ext uri="{FF2B5EF4-FFF2-40B4-BE49-F238E27FC236}">
                      <a16:creationId xmlns:a16="http://schemas.microsoft.com/office/drawing/2014/main" id="{9E76B6E1-FA62-45CC-AC0B-49C7535F3E09}"/>
                    </a:ext>
                  </a:extLst>
                </p14:cNvPr>
                <p14:cNvContentPartPr/>
                <p14:nvPr/>
              </p14:nvContentPartPr>
              <p14:xfrm>
                <a:off x="10024920" y="5566650"/>
                <a:ext cx="24120" cy="162000"/>
              </p14:xfrm>
            </p:contentPart>
          </mc:Choice>
          <mc:Fallback xmlns="">
            <p:pic>
              <p:nvPicPr>
                <p:cNvPr id="7189" name="Ink 7188">
                  <a:extLst>
                    <a:ext uri="{FF2B5EF4-FFF2-40B4-BE49-F238E27FC236}">
                      <a16:creationId xmlns:a16="http://schemas.microsoft.com/office/drawing/2014/main" id="{9E76B6E1-FA62-45CC-AC0B-49C7535F3E09}"/>
                    </a:ext>
                  </a:extLst>
                </p:cNvPr>
                <p:cNvPicPr/>
                <p:nvPr/>
              </p:nvPicPr>
              <p:blipFill>
                <a:blip r:embed="rId232"/>
                <a:stretch>
                  <a:fillRect/>
                </a:stretch>
              </p:blipFill>
              <p:spPr>
                <a:xfrm>
                  <a:off x="10015920" y="5558010"/>
                  <a:ext cx="417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233">
              <p14:nvContentPartPr>
                <p14:cNvPr id="7190" name="Ink 7189">
                  <a:extLst>
                    <a:ext uri="{FF2B5EF4-FFF2-40B4-BE49-F238E27FC236}">
                      <a16:creationId xmlns:a16="http://schemas.microsoft.com/office/drawing/2014/main" id="{66B3EDC1-6D9D-48BC-ACCB-1618ED7C0BB0}"/>
                    </a:ext>
                  </a:extLst>
                </p14:cNvPr>
                <p14:cNvContentPartPr/>
                <p14:nvPr/>
              </p14:nvContentPartPr>
              <p14:xfrm>
                <a:off x="9999720" y="5648730"/>
                <a:ext cx="87480" cy="10080"/>
              </p14:xfrm>
            </p:contentPart>
          </mc:Choice>
          <mc:Fallback xmlns="">
            <p:pic>
              <p:nvPicPr>
                <p:cNvPr id="7190" name="Ink 7189">
                  <a:extLst>
                    <a:ext uri="{FF2B5EF4-FFF2-40B4-BE49-F238E27FC236}">
                      <a16:creationId xmlns:a16="http://schemas.microsoft.com/office/drawing/2014/main" id="{66B3EDC1-6D9D-48BC-ACCB-1618ED7C0BB0}"/>
                    </a:ext>
                  </a:extLst>
                </p:cNvPr>
                <p:cNvPicPr/>
                <p:nvPr/>
              </p:nvPicPr>
              <p:blipFill>
                <a:blip r:embed="rId234"/>
                <a:stretch>
                  <a:fillRect/>
                </a:stretch>
              </p:blipFill>
              <p:spPr>
                <a:xfrm>
                  <a:off x="9990720" y="5640090"/>
                  <a:ext cx="10512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235">
              <p14:nvContentPartPr>
                <p14:cNvPr id="7192" name="Ink 7191">
                  <a:extLst>
                    <a:ext uri="{FF2B5EF4-FFF2-40B4-BE49-F238E27FC236}">
                      <a16:creationId xmlns:a16="http://schemas.microsoft.com/office/drawing/2014/main" id="{733C0F9F-B9F9-409D-A4E7-538C81DBF993}"/>
                    </a:ext>
                  </a:extLst>
                </p14:cNvPr>
                <p14:cNvContentPartPr/>
                <p14:nvPr/>
              </p14:nvContentPartPr>
              <p14:xfrm>
                <a:off x="10127160" y="5658810"/>
                <a:ext cx="86400" cy="84600"/>
              </p14:xfrm>
            </p:contentPart>
          </mc:Choice>
          <mc:Fallback xmlns="">
            <p:pic>
              <p:nvPicPr>
                <p:cNvPr id="7192" name="Ink 7191">
                  <a:extLst>
                    <a:ext uri="{FF2B5EF4-FFF2-40B4-BE49-F238E27FC236}">
                      <a16:creationId xmlns:a16="http://schemas.microsoft.com/office/drawing/2014/main" id="{733C0F9F-B9F9-409D-A4E7-538C81DBF993}"/>
                    </a:ext>
                  </a:extLst>
                </p:cNvPr>
                <p:cNvPicPr/>
                <p:nvPr/>
              </p:nvPicPr>
              <p:blipFill>
                <a:blip r:embed="rId236"/>
                <a:stretch>
                  <a:fillRect/>
                </a:stretch>
              </p:blipFill>
              <p:spPr>
                <a:xfrm>
                  <a:off x="10118520" y="5649810"/>
                  <a:ext cx="104040" cy="102240"/>
                </a:xfrm>
                <a:prstGeom prst="rect">
                  <a:avLst/>
                </a:prstGeom>
              </p:spPr>
            </p:pic>
          </mc:Fallback>
        </mc:AlternateContent>
        <mc:AlternateContent xmlns:mc="http://schemas.openxmlformats.org/markup-compatibility/2006" xmlns:p14="http://schemas.microsoft.com/office/powerpoint/2010/main">
          <mc:Choice Requires="p14">
            <p:contentPart p14:bwMode="auto" r:id="rId237">
              <p14:nvContentPartPr>
                <p14:cNvPr id="7193" name="Ink 7192">
                  <a:extLst>
                    <a:ext uri="{FF2B5EF4-FFF2-40B4-BE49-F238E27FC236}">
                      <a16:creationId xmlns:a16="http://schemas.microsoft.com/office/drawing/2014/main" id="{6680CBB4-70BC-4ACC-B7C4-56C7D04BC7A2}"/>
                    </a:ext>
                  </a:extLst>
                </p14:cNvPr>
                <p14:cNvContentPartPr/>
                <p14:nvPr/>
              </p14:nvContentPartPr>
              <p14:xfrm>
                <a:off x="10248480" y="5570610"/>
                <a:ext cx="32400" cy="156960"/>
              </p14:xfrm>
            </p:contentPart>
          </mc:Choice>
          <mc:Fallback xmlns="">
            <p:pic>
              <p:nvPicPr>
                <p:cNvPr id="7193" name="Ink 7192">
                  <a:extLst>
                    <a:ext uri="{FF2B5EF4-FFF2-40B4-BE49-F238E27FC236}">
                      <a16:creationId xmlns:a16="http://schemas.microsoft.com/office/drawing/2014/main" id="{6680CBB4-70BC-4ACC-B7C4-56C7D04BC7A2}"/>
                    </a:ext>
                  </a:extLst>
                </p:cNvPr>
                <p:cNvPicPr/>
                <p:nvPr/>
              </p:nvPicPr>
              <p:blipFill>
                <a:blip r:embed="rId238"/>
                <a:stretch>
                  <a:fillRect/>
                </a:stretch>
              </p:blipFill>
              <p:spPr>
                <a:xfrm>
                  <a:off x="10239840" y="5561610"/>
                  <a:ext cx="50040" cy="174600"/>
                </a:xfrm>
                <a:prstGeom prst="rect">
                  <a:avLst/>
                </a:prstGeom>
              </p:spPr>
            </p:pic>
          </mc:Fallback>
        </mc:AlternateContent>
        <mc:AlternateContent xmlns:mc="http://schemas.openxmlformats.org/markup-compatibility/2006" xmlns:p14="http://schemas.microsoft.com/office/powerpoint/2010/main">
          <mc:Choice Requires="p14">
            <p:contentPart p14:bwMode="auto" r:id="rId239">
              <p14:nvContentPartPr>
                <p14:cNvPr id="7194" name="Ink 7193">
                  <a:extLst>
                    <a:ext uri="{FF2B5EF4-FFF2-40B4-BE49-F238E27FC236}">
                      <a16:creationId xmlns:a16="http://schemas.microsoft.com/office/drawing/2014/main" id="{982894F4-7E2F-4810-8088-360FC541FC75}"/>
                    </a:ext>
                  </a:extLst>
                </p14:cNvPr>
                <p14:cNvContentPartPr/>
                <p14:nvPr/>
              </p14:nvContentPartPr>
              <p14:xfrm>
                <a:off x="10217520" y="5652330"/>
                <a:ext cx="74880" cy="1080"/>
              </p14:xfrm>
            </p:contentPart>
          </mc:Choice>
          <mc:Fallback xmlns="">
            <p:pic>
              <p:nvPicPr>
                <p:cNvPr id="7194" name="Ink 7193">
                  <a:extLst>
                    <a:ext uri="{FF2B5EF4-FFF2-40B4-BE49-F238E27FC236}">
                      <a16:creationId xmlns:a16="http://schemas.microsoft.com/office/drawing/2014/main" id="{982894F4-7E2F-4810-8088-360FC541FC75}"/>
                    </a:ext>
                  </a:extLst>
                </p:cNvPr>
                <p:cNvPicPr/>
                <p:nvPr/>
              </p:nvPicPr>
              <p:blipFill>
                <a:blip r:embed="rId240"/>
                <a:stretch>
                  <a:fillRect/>
                </a:stretch>
              </p:blipFill>
              <p:spPr>
                <a:xfrm>
                  <a:off x="10208520" y="5643330"/>
                  <a:ext cx="92520" cy="18720"/>
                </a:xfrm>
                <a:prstGeom prst="rect">
                  <a:avLst/>
                </a:prstGeom>
              </p:spPr>
            </p:pic>
          </mc:Fallback>
        </mc:AlternateContent>
        <mc:AlternateContent xmlns:mc="http://schemas.openxmlformats.org/markup-compatibility/2006" xmlns:p14="http://schemas.microsoft.com/office/powerpoint/2010/main">
          <mc:Choice Requires="p14">
            <p:contentPart p14:bwMode="auto" r:id="rId241">
              <p14:nvContentPartPr>
                <p14:cNvPr id="7195" name="Ink 7194">
                  <a:extLst>
                    <a:ext uri="{FF2B5EF4-FFF2-40B4-BE49-F238E27FC236}">
                      <a16:creationId xmlns:a16="http://schemas.microsoft.com/office/drawing/2014/main" id="{B97FA337-0F83-4F25-9F8C-B7737643260F}"/>
                    </a:ext>
                  </a:extLst>
                </p14:cNvPr>
                <p14:cNvContentPartPr/>
                <p14:nvPr/>
              </p14:nvContentPartPr>
              <p14:xfrm>
                <a:off x="10298880" y="5656650"/>
                <a:ext cx="22320" cy="74880"/>
              </p14:xfrm>
            </p:contentPart>
          </mc:Choice>
          <mc:Fallback xmlns="">
            <p:pic>
              <p:nvPicPr>
                <p:cNvPr id="7195" name="Ink 7194">
                  <a:extLst>
                    <a:ext uri="{FF2B5EF4-FFF2-40B4-BE49-F238E27FC236}">
                      <a16:creationId xmlns:a16="http://schemas.microsoft.com/office/drawing/2014/main" id="{B97FA337-0F83-4F25-9F8C-B7737643260F}"/>
                    </a:ext>
                  </a:extLst>
                </p:cNvPr>
                <p:cNvPicPr/>
                <p:nvPr/>
              </p:nvPicPr>
              <p:blipFill>
                <a:blip r:embed="rId242"/>
                <a:stretch>
                  <a:fillRect/>
                </a:stretch>
              </p:blipFill>
              <p:spPr>
                <a:xfrm>
                  <a:off x="10290240" y="5648010"/>
                  <a:ext cx="399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243">
              <p14:nvContentPartPr>
                <p14:cNvPr id="7196" name="Ink 7195">
                  <a:extLst>
                    <a:ext uri="{FF2B5EF4-FFF2-40B4-BE49-F238E27FC236}">
                      <a16:creationId xmlns:a16="http://schemas.microsoft.com/office/drawing/2014/main" id="{D2EA1497-3566-4609-A900-94D22CE3A3CB}"/>
                    </a:ext>
                  </a:extLst>
                </p14:cNvPr>
                <p14:cNvContentPartPr/>
                <p14:nvPr/>
              </p14:nvContentPartPr>
              <p14:xfrm>
                <a:off x="10342800" y="5609130"/>
                <a:ext cx="3240" cy="13680"/>
              </p14:xfrm>
            </p:contentPart>
          </mc:Choice>
          <mc:Fallback xmlns="">
            <p:pic>
              <p:nvPicPr>
                <p:cNvPr id="7196" name="Ink 7195">
                  <a:extLst>
                    <a:ext uri="{FF2B5EF4-FFF2-40B4-BE49-F238E27FC236}">
                      <a16:creationId xmlns:a16="http://schemas.microsoft.com/office/drawing/2014/main" id="{D2EA1497-3566-4609-A900-94D22CE3A3CB}"/>
                    </a:ext>
                  </a:extLst>
                </p:cNvPr>
                <p:cNvPicPr/>
                <p:nvPr/>
              </p:nvPicPr>
              <p:blipFill>
                <a:blip r:embed="rId244"/>
                <a:stretch>
                  <a:fillRect/>
                </a:stretch>
              </p:blipFill>
              <p:spPr>
                <a:xfrm>
                  <a:off x="10333800" y="5600490"/>
                  <a:ext cx="20880" cy="31320"/>
                </a:xfrm>
                <a:prstGeom prst="rect">
                  <a:avLst/>
                </a:prstGeom>
              </p:spPr>
            </p:pic>
          </mc:Fallback>
        </mc:AlternateContent>
        <mc:AlternateContent xmlns:mc="http://schemas.openxmlformats.org/markup-compatibility/2006" xmlns:p14="http://schemas.microsoft.com/office/powerpoint/2010/main">
          <mc:Choice Requires="p14">
            <p:contentPart p14:bwMode="auto" r:id="rId245">
              <p14:nvContentPartPr>
                <p14:cNvPr id="7197" name="Ink 7196">
                  <a:extLst>
                    <a:ext uri="{FF2B5EF4-FFF2-40B4-BE49-F238E27FC236}">
                      <a16:creationId xmlns:a16="http://schemas.microsoft.com/office/drawing/2014/main" id="{063D92D5-7D25-4C15-BE3F-B3983897D9F2}"/>
                    </a:ext>
                  </a:extLst>
                </p14:cNvPr>
                <p14:cNvContentPartPr/>
                <p14:nvPr/>
              </p14:nvContentPartPr>
              <p14:xfrm>
                <a:off x="10342800" y="5652690"/>
                <a:ext cx="64080" cy="66960"/>
              </p14:xfrm>
            </p:contentPart>
          </mc:Choice>
          <mc:Fallback xmlns="">
            <p:pic>
              <p:nvPicPr>
                <p:cNvPr id="7197" name="Ink 7196">
                  <a:extLst>
                    <a:ext uri="{FF2B5EF4-FFF2-40B4-BE49-F238E27FC236}">
                      <a16:creationId xmlns:a16="http://schemas.microsoft.com/office/drawing/2014/main" id="{063D92D5-7D25-4C15-BE3F-B3983897D9F2}"/>
                    </a:ext>
                  </a:extLst>
                </p:cNvPr>
                <p:cNvPicPr/>
                <p:nvPr/>
              </p:nvPicPr>
              <p:blipFill>
                <a:blip r:embed="rId246"/>
                <a:stretch>
                  <a:fillRect/>
                </a:stretch>
              </p:blipFill>
              <p:spPr>
                <a:xfrm>
                  <a:off x="10333800" y="5644050"/>
                  <a:ext cx="81720" cy="84600"/>
                </a:xfrm>
                <a:prstGeom prst="rect">
                  <a:avLst/>
                </a:prstGeom>
              </p:spPr>
            </p:pic>
          </mc:Fallback>
        </mc:AlternateContent>
        <mc:AlternateContent xmlns:mc="http://schemas.openxmlformats.org/markup-compatibility/2006" xmlns:p14="http://schemas.microsoft.com/office/powerpoint/2010/main">
          <mc:Choice Requires="p14">
            <p:contentPart p14:bwMode="auto" r:id="rId247">
              <p14:nvContentPartPr>
                <p14:cNvPr id="7198" name="Ink 7197">
                  <a:extLst>
                    <a:ext uri="{FF2B5EF4-FFF2-40B4-BE49-F238E27FC236}">
                      <a16:creationId xmlns:a16="http://schemas.microsoft.com/office/drawing/2014/main" id="{568E8292-A1D2-457C-B4BA-ACDDF43B8DB9}"/>
                    </a:ext>
                  </a:extLst>
                </p14:cNvPr>
                <p14:cNvContentPartPr/>
                <p14:nvPr/>
              </p14:nvContentPartPr>
              <p14:xfrm>
                <a:off x="10428480" y="5660970"/>
                <a:ext cx="100080" cy="90720"/>
              </p14:xfrm>
            </p:contentPart>
          </mc:Choice>
          <mc:Fallback xmlns="">
            <p:pic>
              <p:nvPicPr>
                <p:cNvPr id="7198" name="Ink 7197">
                  <a:extLst>
                    <a:ext uri="{FF2B5EF4-FFF2-40B4-BE49-F238E27FC236}">
                      <a16:creationId xmlns:a16="http://schemas.microsoft.com/office/drawing/2014/main" id="{568E8292-A1D2-457C-B4BA-ACDDF43B8DB9}"/>
                    </a:ext>
                  </a:extLst>
                </p:cNvPr>
                <p:cNvPicPr/>
                <p:nvPr/>
              </p:nvPicPr>
              <p:blipFill>
                <a:blip r:embed="rId248"/>
                <a:stretch>
                  <a:fillRect/>
                </a:stretch>
              </p:blipFill>
              <p:spPr>
                <a:xfrm>
                  <a:off x="10419480" y="5651970"/>
                  <a:ext cx="117720" cy="108360"/>
                </a:xfrm>
                <a:prstGeom prst="rect">
                  <a:avLst/>
                </a:prstGeom>
              </p:spPr>
            </p:pic>
          </mc:Fallback>
        </mc:AlternateContent>
      </p:grpSp>
    </p:spTree>
    <p:extLst>
      <p:ext uri="{BB962C8B-B14F-4D97-AF65-F5344CB8AC3E}">
        <p14:creationId xmlns:p14="http://schemas.microsoft.com/office/powerpoint/2010/main" val="3024544524"/>
      </p:ext>
    </p:extLst>
  </p:cSld>
  <p:clrMapOvr>
    <a:masterClrMapping/>
  </p:clrMapOvr>
  <p:transition/>
</p:sld>
</file>

<file path=ppt/theme/theme1.xml><?xml version="1.0" encoding="utf-8"?>
<a:theme xmlns:a="http://schemas.openxmlformats.org/drawingml/2006/main" name="GD35T">
  <a:themeElements>
    <a:clrScheme name="">
      <a:dk1>
        <a:srgbClr val="000000"/>
      </a:dk1>
      <a:lt1>
        <a:srgbClr val="FFFFFF"/>
      </a:lt1>
      <a:dk2>
        <a:srgbClr val="003896"/>
      </a:dk2>
      <a:lt2>
        <a:srgbClr val="000000"/>
      </a:lt2>
      <a:accent1>
        <a:srgbClr val="59178A"/>
      </a:accent1>
      <a:accent2>
        <a:srgbClr val="BA122B"/>
      </a:accent2>
      <a:accent3>
        <a:srgbClr val="FFFFFF"/>
      </a:accent3>
      <a:accent4>
        <a:srgbClr val="000000"/>
      </a:accent4>
      <a:accent5>
        <a:srgbClr val="B5ABC4"/>
      </a:accent5>
      <a:accent6>
        <a:srgbClr val="A80F26"/>
      </a:accent6>
      <a:hlink>
        <a:srgbClr val="FFE617"/>
      </a:hlink>
      <a:folHlink>
        <a:srgbClr val="00824A"/>
      </a:folHlink>
    </a:clrScheme>
    <a:fontScheme name="GD35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1200" b="1" i="0" u="none" strike="noStrike" cap="none" normalizeH="0" baseline="0" smtClean="0">
            <a:ln>
              <a:noFill/>
            </a:ln>
            <a:solidFill>
              <a:srgbClr val="FFFF00"/>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altLang="en-US" sz="1200" b="1" i="0" u="none" strike="noStrike" cap="none" normalizeH="0" baseline="0" smtClean="0">
            <a:ln>
              <a:noFill/>
            </a:ln>
            <a:solidFill>
              <a:srgbClr val="FFFF00"/>
            </a:solidFill>
            <a:effectLst/>
            <a:latin typeface="Arial" charset="0"/>
          </a:defRPr>
        </a:defPPr>
      </a:lstStyle>
    </a:lnDef>
  </a:objectDefaults>
  <a:extraClrSchemeLst>
    <a:extraClrScheme>
      <a:clrScheme name="GD35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GD35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GD35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GD35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GD35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GD35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GD35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C:\GEN DYN\GD NEW PPT 97\NEW PPT 97\NEW CORP\GD35T.ppt</Template>
  <TotalTime>34746</TotalTime>
  <Words>1450</Words>
  <Application>Microsoft Office PowerPoint</Application>
  <PresentationFormat>Widescreen</PresentationFormat>
  <Paragraphs>147</Paragraphs>
  <Slides>11</Slides>
  <Notes>11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Monotype Sorts</vt:lpstr>
      <vt:lpstr>Times New Roman</vt:lpstr>
      <vt:lpstr>Wingdings</vt:lpstr>
      <vt:lpstr>GD35T</vt:lpstr>
      <vt:lpstr>Video Tutorial on Max Peak, Min Peak, and AC Video Detectors of the FSWT </vt:lpstr>
      <vt:lpstr>Introduction</vt:lpstr>
      <vt:lpstr>Amplitude Modulation Equation (Part One)</vt:lpstr>
      <vt:lpstr>Amplitude Modulation Equation (Part Two)</vt:lpstr>
      <vt:lpstr>Amplitude Modulation Equation (Part Three)</vt:lpstr>
      <vt:lpstr>Amplitude Modulation Equation (Part Four)</vt:lpstr>
      <vt:lpstr>Amplitude Modulation Equation (Part Five)</vt:lpstr>
      <vt:lpstr>Amplitude Modulation Equation (Part Six)</vt:lpstr>
      <vt:lpstr>Amplitude Modulation Equation (Part Seven)</vt:lpstr>
      <vt:lpstr>Amplitude Modulation Equation (Part Eight)</vt:lpstr>
      <vt:lpstr>Conclusions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CONTINUING TO CREATE SHAREHOLDER VALUE</dc:title>
  <dc:creator>Corporate User</dc:creator>
  <cp:lastModifiedBy>Harry Gaul</cp:lastModifiedBy>
  <cp:revision>2024</cp:revision>
  <cp:lastPrinted>2018-10-28T21:00:31Z</cp:lastPrinted>
  <dcterms:created xsi:type="dcterms:W3CDTF">1997-03-31T17:29:08Z</dcterms:created>
  <dcterms:modified xsi:type="dcterms:W3CDTF">2020-12-23T14:30:24Z</dcterms:modified>
</cp:coreProperties>
</file>