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4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5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3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7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3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0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9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B608A-E0EA-41DC-86A7-43B70ED362A8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66A13-2927-4981-853E-8457310C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9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191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Calibrate Cables with EMC32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5981"/>
            <a:ext cx="6400800" cy="1314450"/>
          </a:xfrm>
        </p:spPr>
        <p:txBody>
          <a:bodyPr/>
          <a:lstStyle/>
          <a:p>
            <a:r>
              <a:rPr lang="en-US" dirty="0" smtClean="0"/>
              <a:t>Harry W. Gaul, PE, CTP-II</a:t>
            </a:r>
          </a:p>
          <a:p>
            <a:r>
              <a:rPr lang="en-US" dirty="0" smtClean="0"/>
              <a:t>March 4</a:t>
            </a:r>
            <a:r>
              <a:rPr lang="en-US" baseline="30000" dirty="0" smtClean="0"/>
              <a:t>th</a:t>
            </a:r>
            <a:r>
              <a:rPr lang="en-US" dirty="0" smtClean="0"/>
              <a:t>, 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40995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please be sure to view this presentation in </a:t>
            </a:r>
            <a:r>
              <a:rPr lang="en-US" b="1" u="sng" dirty="0" smtClean="0"/>
              <a:t>Slide Show </a:t>
            </a:r>
            <a:r>
              <a:rPr lang="en-US" dirty="0" smtClean="0"/>
              <a:t>mode.  This will enable the embedded videos to run upon mouse clicking or paging down.  Even more importantly, the videos will be displayed by using your entire computer screen.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Calibration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225158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approach to calibrating the loss of a cable is to make two measurements:</a:t>
            </a:r>
          </a:p>
          <a:p>
            <a:pPr lvl="1"/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measurement is the “Normalization” scan.  It is done without the cable-under-test.</a:t>
            </a:r>
          </a:p>
          <a:p>
            <a:pPr lvl="1"/>
            <a:r>
              <a:rPr lang="en-US" dirty="0" smtClean="0"/>
              <a:t>The 2</a:t>
            </a:r>
            <a:r>
              <a:rPr lang="en-US" baseline="30000" dirty="0" smtClean="0"/>
              <a:t>nd</a:t>
            </a:r>
            <a:r>
              <a:rPr lang="en-US" dirty="0" smtClean="0"/>
              <a:t> measurement is the “Calibration” scan.  It is done by adding the cable-under-test to the Normalization test setup without removing anything.</a:t>
            </a:r>
          </a:p>
          <a:p>
            <a:pPr lvl="1"/>
            <a:r>
              <a:rPr lang="en-US" dirty="0" smtClean="0"/>
              <a:t>The difference in dB levels between the two scans is the cable loss.</a:t>
            </a:r>
          </a:p>
          <a:p>
            <a:pPr lvl="1"/>
            <a:r>
              <a:rPr lang="en-US" dirty="0" smtClean="0"/>
              <a:t>Remember that EMC32 uses positive numbers for cable loss.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3696385"/>
            <a:ext cx="11430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Signal Generator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3698117"/>
            <a:ext cx="11430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Meter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>
            <a:stCxn id="4" idx="3"/>
          </p:cNvCxnSpPr>
          <p:nvPr/>
        </p:nvCxnSpPr>
        <p:spPr>
          <a:xfrm>
            <a:off x="1524000" y="4077385"/>
            <a:ext cx="990600" cy="1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64876" y="4135219"/>
            <a:ext cx="70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</a:t>
            </a:r>
          </a:p>
          <a:p>
            <a:r>
              <a:rPr lang="en-US" dirty="0" smtClean="0"/>
              <a:t>Cable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0" y="3696385"/>
            <a:ext cx="11430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Signal Generator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0" y="3698117"/>
            <a:ext cx="11430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Power Meter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9" idx="3"/>
          </p:cNvCxnSpPr>
          <p:nvPr/>
        </p:nvCxnSpPr>
        <p:spPr>
          <a:xfrm>
            <a:off x="5334000" y="4077385"/>
            <a:ext cx="990600" cy="1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6400" y="4135219"/>
            <a:ext cx="70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</a:t>
            </a:r>
          </a:p>
          <a:p>
            <a:r>
              <a:rPr lang="en-US" dirty="0" smtClean="0"/>
              <a:t>Cable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71550" y="3257550"/>
            <a:ext cx="209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Normalization Setup</a:t>
            </a:r>
            <a:endParaRPr lang="en-US" dirty="0"/>
          </a:p>
        </p:txBody>
      </p:sp>
      <p:cxnSp>
        <p:nvCxnSpPr>
          <p:cNvPr id="15" name="Straight Connector 14"/>
          <p:cNvCxnSpPr>
            <a:stCxn id="10" idx="1"/>
          </p:cNvCxnSpPr>
          <p:nvPr/>
        </p:nvCxnSpPr>
        <p:spPr>
          <a:xfrm flipH="1" flipV="1">
            <a:off x="6400800" y="4077385"/>
            <a:ext cx="1219200" cy="17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82553" y="4135219"/>
            <a:ext cx="93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Cable-Under-Test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246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438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38400" y="4019550"/>
            <a:ext cx="76200" cy="115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6400" y="3267074"/>
            <a:ext cx="17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Calibration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83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7912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Prior to running the cable calibration, we need to first make sure the power meter and signal generator are properly configured in the device list in EMC32.</a:t>
            </a:r>
          </a:p>
          <a:p>
            <a:pPr lvl="1"/>
            <a:r>
              <a:rPr lang="en-US" dirty="0" smtClean="0"/>
              <a:t>Double click on NRP-</a:t>
            </a:r>
            <a:r>
              <a:rPr lang="en-US" dirty="0" err="1" smtClean="0"/>
              <a:t>Zxx</a:t>
            </a:r>
            <a:r>
              <a:rPr lang="en-US" dirty="0" smtClean="0"/>
              <a:t> in the device list.  Choose NRP-Z51 if you are in demo (virtual) mode.</a:t>
            </a:r>
          </a:p>
          <a:p>
            <a:pPr lvl="1"/>
            <a:r>
              <a:rPr lang="en-US" dirty="0" smtClean="0"/>
              <a:t>Double click on SMB100A in the device list.  Choose SMB-B140 if you are in demo (virtual) mode.</a:t>
            </a:r>
          </a:p>
          <a:p>
            <a:pPr lvl="1"/>
            <a:r>
              <a:rPr lang="en-US" dirty="0" smtClean="0"/>
              <a:t>If you are using the </a:t>
            </a:r>
            <a:r>
              <a:rPr lang="en-US" dirty="0" err="1" smtClean="0"/>
              <a:t>iKey</a:t>
            </a:r>
            <a:r>
              <a:rPr lang="en-US" dirty="0" smtClean="0"/>
              <a:t> and connected to an actual signal generator and power meter, then choose the appropriate option that matches the equipment.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3137" y="13525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Device List for Cable Calibration</a:t>
            </a:r>
            <a:endParaRPr lang="en-US" sz="1400" dirty="0"/>
          </a:p>
        </p:txBody>
      </p:sp>
      <p:pic>
        <p:nvPicPr>
          <p:cNvPr id="5" name="DeviceListCab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0312" y="1962150"/>
            <a:ext cx="1996543" cy="112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Setups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791200" cy="29717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EMC32 Explorer, All Files, and select Calibration Setups.</a:t>
            </a:r>
          </a:p>
          <a:p>
            <a:r>
              <a:rPr lang="en-US" dirty="0" smtClean="0"/>
              <a:t>Right click, select new and follow the prompts.</a:t>
            </a:r>
          </a:p>
          <a:p>
            <a:r>
              <a:rPr lang="en-US" dirty="0" smtClean="0"/>
              <a:t>After the cable has been calibrated, use the Table icon to edit the cable table.</a:t>
            </a:r>
          </a:p>
          <a:p>
            <a:r>
              <a:rPr lang="en-US" dirty="0" smtClean="0"/>
              <a:t>You will need to insert a row at the top of table with a frequency of 100 Hz and a loss of 0 </a:t>
            </a:r>
            <a:r>
              <a:rPr lang="en-US" dirty="0" err="1" smtClean="0"/>
              <a:t>dB.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83137" y="135255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Calibration Setups</a:t>
            </a:r>
            <a:endParaRPr lang="en-US" sz="1400" dirty="0"/>
          </a:p>
        </p:txBody>
      </p:sp>
      <p:pic>
        <p:nvPicPr>
          <p:cNvPr id="5" name="CableCalibr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1660327"/>
            <a:ext cx="2403194" cy="13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338</Words>
  <Application>Microsoft Office PowerPoint</Application>
  <PresentationFormat>On-screen Show (16:9)</PresentationFormat>
  <Paragraphs>33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How to Calibrate Cables with EMC32</vt:lpstr>
      <vt:lpstr>Cable Calibration Concept</vt:lpstr>
      <vt:lpstr>Device List</vt:lpstr>
      <vt:lpstr>Calibration Setups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HowToCalibrateCablesWithEMC32</dc:title>
  <dc:creator>Harry W Gaul, P.E.</dc:creator>
  <cp:lastModifiedBy>Harry W Gaul, P.E.</cp:lastModifiedBy>
  <cp:revision>9</cp:revision>
  <dcterms:created xsi:type="dcterms:W3CDTF">2017-03-04T14:37:55Z</dcterms:created>
  <dcterms:modified xsi:type="dcterms:W3CDTF">2017-03-04T16:02:01Z</dcterms:modified>
</cp:coreProperties>
</file>