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5143500" type="screen16x9"/>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44"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48CEE4-D15C-4D26-BA5B-A8FC45503DB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2783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8CEE4-D15C-4D26-BA5B-A8FC45503DB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166141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8CEE4-D15C-4D26-BA5B-A8FC45503DB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319597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6019800" cy="3394472"/>
          </a:xfrm>
        </p:spPr>
        <p:txBody>
          <a:bodyPr/>
          <a:lstStyle>
            <a:lvl1pPr>
              <a:defRPr sz="1800"/>
            </a:lvl1pPr>
            <a:lvl2pPr>
              <a:defRPr sz="1500"/>
            </a:lvl2pPr>
            <a:lvl3pPr>
              <a:defRPr sz="1500"/>
            </a:lvl3pPr>
            <a:lvl4pPr>
              <a:defRPr sz="1500"/>
            </a:lvl4pPr>
            <a:lvl5pPr>
              <a:defRPr sz="15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248CEE4-D15C-4D26-BA5B-A8FC45503DB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397848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8CEE4-D15C-4D26-BA5B-A8FC45503DB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3976710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48CEE4-D15C-4D26-BA5B-A8FC45503DB4}"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350801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48CEE4-D15C-4D26-BA5B-A8FC45503DB4}" type="datetimeFigureOut">
              <a:rPr lang="en-US" smtClean="0"/>
              <a:t>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234493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48CEE4-D15C-4D26-BA5B-A8FC45503DB4}" type="datetimeFigureOut">
              <a:rPr lang="en-US" smtClean="0"/>
              <a:t>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269643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8CEE4-D15C-4D26-BA5B-A8FC45503DB4}" type="datetimeFigureOut">
              <a:rPr lang="en-US" smtClean="0"/>
              <a:t>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181225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8CEE4-D15C-4D26-BA5B-A8FC45503DB4}"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183818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8CEE4-D15C-4D26-BA5B-A8FC45503DB4}"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DE573-E254-4F9A-A8F2-46FA14F2143C}" type="slidenum">
              <a:rPr lang="en-US" smtClean="0"/>
              <a:t>‹#›</a:t>
            </a:fld>
            <a:endParaRPr lang="en-US"/>
          </a:p>
        </p:txBody>
      </p:sp>
    </p:spTree>
    <p:extLst>
      <p:ext uri="{BB962C8B-B14F-4D97-AF65-F5344CB8AC3E}">
        <p14:creationId xmlns:p14="http://schemas.microsoft.com/office/powerpoint/2010/main" val="2921081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248CEE4-D15C-4D26-BA5B-A8FC45503DB4}" type="datetimeFigureOut">
              <a:rPr lang="en-US" smtClean="0"/>
              <a:t>2/27/2017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F8DE573-E254-4F9A-A8F2-46FA14F2143C}" type="slidenum">
              <a:rPr lang="en-US" smtClean="0"/>
              <a:t>‹#›</a:t>
            </a:fld>
            <a:endParaRPr lang="en-US"/>
          </a:p>
        </p:txBody>
      </p:sp>
    </p:spTree>
    <p:extLst>
      <p:ext uri="{BB962C8B-B14F-4D97-AF65-F5344CB8AC3E}">
        <p14:creationId xmlns:p14="http://schemas.microsoft.com/office/powerpoint/2010/main" val="4178277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rohde-schwarz.com/us/software/emc32/"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customersupport@rohde-schwarz.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95350"/>
            <a:ext cx="7772400" cy="1102519"/>
          </a:xfrm>
        </p:spPr>
        <p:txBody>
          <a:bodyPr/>
          <a:lstStyle/>
          <a:p>
            <a:r>
              <a:rPr lang="en-US" dirty="0" smtClean="0"/>
              <a:t>Hints on Installing EMC32</a:t>
            </a:r>
            <a:endParaRPr lang="en-US" dirty="0"/>
          </a:p>
        </p:txBody>
      </p:sp>
      <p:sp>
        <p:nvSpPr>
          <p:cNvPr id="3" name="Subtitle 2"/>
          <p:cNvSpPr>
            <a:spLocks noGrp="1"/>
          </p:cNvSpPr>
          <p:nvPr>
            <p:ph type="subTitle" idx="1"/>
          </p:nvPr>
        </p:nvSpPr>
        <p:spPr>
          <a:xfrm>
            <a:off x="1295400" y="1962150"/>
            <a:ext cx="6400800" cy="1314450"/>
          </a:xfrm>
        </p:spPr>
        <p:txBody>
          <a:bodyPr/>
          <a:lstStyle/>
          <a:p>
            <a:r>
              <a:rPr lang="en-US" dirty="0" smtClean="0"/>
              <a:t>Harry W. Gaul, PE, CTP-II</a:t>
            </a:r>
          </a:p>
          <a:p>
            <a:r>
              <a:rPr lang="en-US" dirty="0" smtClean="0"/>
              <a:t>2/27/2016</a:t>
            </a:r>
            <a:endParaRPr lang="en-US" dirty="0"/>
          </a:p>
        </p:txBody>
      </p:sp>
      <p:sp>
        <p:nvSpPr>
          <p:cNvPr id="4" name="TextBox 3"/>
          <p:cNvSpPr txBox="1"/>
          <p:nvPr/>
        </p:nvSpPr>
        <p:spPr>
          <a:xfrm>
            <a:off x="990600" y="3638550"/>
            <a:ext cx="6934200" cy="646331"/>
          </a:xfrm>
          <a:prstGeom prst="rect">
            <a:avLst/>
          </a:prstGeom>
          <a:noFill/>
        </p:spPr>
        <p:txBody>
          <a:bodyPr wrap="square" rtlCol="0">
            <a:spAutoFit/>
          </a:bodyPr>
          <a:lstStyle/>
          <a:p>
            <a:r>
              <a:rPr lang="en-US" dirty="0" smtClean="0"/>
              <a:t>Note: One should also refer to the Rohde &amp; Schwarz PDF file entitled EMC32_InstallationManual_A5_en_11.pdf when installing EMC32.</a:t>
            </a:r>
            <a:endParaRPr lang="en-US" dirty="0"/>
          </a:p>
        </p:txBody>
      </p:sp>
    </p:spTree>
    <p:extLst>
      <p:ext uri="{BB962C8B-B14F-4D97-AF65-F5344CB8AC3E}">
        <p14:creationId xmlns:p14="http://schemas.microsoft.com/office/powerpoint/2010/main" val="4135228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547" t="7424" r="58659" b="21178"/>
          <a:stretch/>
        </p:blipFill>
        <p:spPr bwMode="auto">
          <a:xfrm>
            <a:off x="5947950" y="895350"/>
            <a:ext cx="3043650" cy="3688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First Steps to Install in Demo Mode</a:t>
            </a:r>
            <a:endParaRPr lang="en-US" dirty="0"/>
          </a:p>
        </p:txBody>
      </p:sp>
      <p:sp>
        <p:nvSpPr>
          <p:cNvPr id="3" name="Content Placeholder 2"/>
          <p:cNvSpPr>
            <a:spLocks noGrp="1"/>
          </p:cNvSpPr>
          <p:nvPr>
            <p:ph idx="1"/>
          </p:nvPr>
        </p:nvSpPr>
        <p:spPr>
          <a:xfrm>
            <a:off x="457200" y="1200151"/>
            <a:ext cx="6248400" cy="3657599"/>
          </a:xfrm>
          <a:solidFill>
            <a:schemeClr val="bg1"/>
          </a:solidFill>
        </p:spPr>
        <p:txBody>
          <a:bodyPr>
            <a:normAutofit fontScale="77500" lnSpcReduction="20000"/>
          </a:bodyPr>
          <a:lstStyle/>
          <a:p>
            <a:r>
              <a:rPr lang="en-US" dirty="0" smtClean="0"/>
              <a:t>Demo mode is used to run EMC32 in a virtual mode.  It will not be able to connect with actual hardware but it will allow you to learn how to use EMC32.  Also, demo mode will enable you to manipulate graphs in case you want to do data reduction on a computer other than the one used to take the data.</a:t>
            </a:r>
          </a:p>
          <a:p>
            <a:r>
              <a:rPr lang="en-US" dirty="0" smtClean="0"/>
              <a:t>Go to </a:t>
            </a:r>
            <a:r>
              <a:rPr lang="en-US" dirty="0" smtClean="0">
                <a:hlinkClick r:id="rId3"/>
              </a:rPr>
              <a:t>https://www.rohde-schwarz.com/us/software/emc32/</a:t>
            </a:r>
            <a:r>
              <a:rPr lang="en-US" dirty="0" smtClean="0"/>
              <a:t> and download Version 10.10, which is about 413 MB in size.</a:t>
            </a:r>
          </a:p>
          <a:p>
            <a:r>
              <a:rPr lang="en-US" dirty="0" smtClean="0"/>
              <a:t>This is a zip file and will require a password to unzip.  You can email </a:t>
            </a:r>
            <a:r>
              <a:rPr lang="en-US" dirty="0" smtClean="0">
                <a:hlinkClick r:id="rId4"/>
              </a:rPr>
              <a:t>customersupport@rohde-schwarz.com</a:t>
            </a:r>
            <a:r>
              <a:rPr lang="en-US" dirty="0" smtClean="0"/>
              <a:t> to obtain the password.</a:t>
            </a:r>
          </a:p>
          <a:p>
            <a:r>
              <a:rPr lang="en-US" dirty="0" smtClean="0"/>
              <a:t>Log into your computer as an administrator (alternatively, login as yourself if you have admin rights.)</a:t>
            </a:r>
          </a:p>
          <a:p>
            <a:r>
              <a:rPr lang="en-US" dirty="0" smtClean="0"/>
              <a:t>Unzip the file and go to the directory that contains the unzipped files.  Double click on Setup_EMC32_AMS32.exe.</a:t>
            </a:r>
          </a:p>
          <a:p>
            <a:r>
              <a:rPr lang="en-US" dirty="0" smtClean="0"/>
              <a:t>Just install the EMI section.  Do not check the boxes for the EMS section.</a:t>
            </a:r>
          </a:p>
          <a:p>
            <a:r>
              <a:rPr lang="en-US" dirty="0" smtClean="0"/>
              <a:t>Let the Wizard installer do the installation of all the items that were automatically checked with a checkmark.</a:t>
            </a:r>
          </a:p>
          <a:p>
            <a:r>
              <a:rPr lang="en-US" dirty="0" smtClean="0"/>
              <a:t>Do not select anything additional to install.</a:t>
            </a:r>
          </a:p>
          <a:p>
            <a:r>
              <a:rPr lang="en-US" dirty="0" smtClean="0"/>
              <a:t>After everything is installed, reboot the computer.  Then click on the EMC32 icon to launch it.</a:t>
            </a:r>
          </a:p>
          <a:p>
            <a:endParaRPr lang="en-US" dirty="0"/>
          </a:p>
        </p:txBody>
      </p:sp>
      <p:cxnSp>
        <p:nvCxnSpPr>
          <p:cNvPr id="5" name="Straight Arrow Connector 4"/>
          <p:cNvCxnSpPr/>
          <p:nvPr/>
        </p:nvCxnSpPr>
        <p:spPr>
          <a:xfrm>
            <a:off x="3505200" y="3333750"/>
            <a:ext cx="35814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389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Additional Steps if EMC32 is Used to Control Instruments</a:t>
            </a:r>
            <a:endParaRPr lang="en-US" sz="2400" dirty="0"/>
          </a:p>
        </p:txBody>
      </p:sp>
      <p:sp>
        <p:nvSpPr>
          <p:cNvPr id="3" name="Content Placeholder 2"/>
          <p:cNvSpPr>
            <a:spLocks noGrp="1"/>
          </p:cNvSpPr>
          <p:nvPr>
            <p:ph idx="1"/>
          </p:nvPr>
        </p:nvSpPr>
        <p:spPr>
          <a:xfrm>
            <a:off x="457200" y="971550"/>
            <a:ext cx="7924800" cy="2590800"/>
          </a:xfrm>
        </p:spPr>
        <p:txBody>
          <a:bodyPr>
            <a:normAutofit fontScale="92500" lnSpcReduction="10000"/>
          </a:bodyPr>
          <a:lstStyle/>
          <a:p>
            <a:r>
              <a:rPr lang="en-US" dirty="0" smtClean="0"/>
              <a:t>If the computer on which you have EMC32 will be used to control instruments such as an FSWT, then you will need to install the </a:t>
            </a:r>
            <a:r>
              <a:rPr lang="en-US" dirty="0" err="1" smtClean="0"/>
              <a:t>iKey</a:t>
            </a:r>
            <a:r>
              <a:rPr lang="en-US" dirty="0" smtClean="0"/>
              <a:t> software.</a:t>
            </a:r>
          </a:p>
          <a:p>
            <a:r>
              <a:rPr lang="en-US" dirty="0" smtClean="0"/>
              <a:t>Do not install the </a:t>
            </a:r>
            <a:r>
              <a:rPr lang="en-US" dirty="0" err="1" smtClean="0"/>
              <a:t>iKey</a:t>
            </a:r>
            <a:r>
              <a:rPr lang="en-US" dirty="0" smtClean="0"/>
              <a:t> software if you will only be working in demo mode without the </a:t>
            </a:r>
            <a:r>
              <a:rPr lang="en-US" dirty="0" err="1" smtClean="0"/>
              <a:t>iKey</a:t>
            </a:r>
            <a:r>
              <a:rPr lang="en-US" dirty="0" smtClean="0"/>
              <a:t> dongle.</a:t>
            </a:r>
          </a:p>
          <a:p>
            <a:r>
              <a:rPr lang="en-US" dirty="0" smtClean="0"/>
              <a:t>First, close the EMC32 program if it is open.</a:t>
            </a:r>
          </a:p>
          <a:p>
            <a:r>
              <a:rPr lang="en-US" dirty="0" smtClean="0"/>
              <a:t>To install the </a:t>
            </a:r>
            <a:r>
              <a:rPr lang="en-US" dirty="0" err="1" smtClean="0"/>
              <a:t>iKey</a:t>
            </a:r>
            <a:r>
              <a:rPr lang="en-US" dirty="0" smtClean="0"/>
              <a:t> software, go to the unzipped files, click on the subdirectory </a:t>
            </a:r>
            <a:r>
              <a:rPr lang="en-US" dirty="0" err="1" smtClean="0"/>
              <a:t>I_Key</a:t>
            </a:r>
            <a:r>
              <a:rPr lang="en-US" dirty="0" smtClean="0"/>
              <a:t>, and then double click on the file called IKEYALL.EXE.</a:t>
            </a:r>
          </a:p>
          <a:p>
            <a:r>
              <a:rPr lang="en-US" dirty="0" smtClean="0"/>
              <a:t>Follow the prompts and when requested, insert your </a:t>
            </a:r>
            <a:r>
              <a:rPr lang="en-US" dirty="0" err="1" smtClean="0"/>
              <a:t>iKey</a:t>
            </a:r>
            <a:r>
              <a:rPr lang="en-US" dirty="0" smtClean="0"/>
              <a:t> dongle into a USB port.</a:t>
            </a:r>
          </a:p>
          <a:p>
            <a:r>
              <a:rPr lang="en-US" dirty="0" smtClean="0"/>
              <a:t>After the installation is complete, reboot the computer, and then launch EMC32.</a:t>
            </a:r>
            <a:endParaRPr lang="en-US" dirty="0"/>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210" t="6709" r="54518" b="76075"/>
          <a:stretch/>
        </p:blipFill>
        <p:spPr bwMode="auto">
          <a:xfrm>
            <a:off x="1828800" y="3532909"/>
            <a:ext cx="4830184" cy="1172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6457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Final Step After Installing EMC32</a:t>
            </a:r>
            <a:endParaRPr lang="en-US" sz="2400" dirty="0"/>
          </a:p>
        </p:txBody>
      </p:sp>
      <p:sp>
        <p:nvSpPr>
          <p:cNvPr id="3" name="Content Placeholder 2"/>
          <p:cNvSpPr>
            <a:spLocks noGrp="1"/>
          </p:cNvSpPr>
          <p:nvPr>
            <p:ph idx="1"/>
          </p:nvPr>
        </p:nvSpPr>
        <p:spPr>
          <a:xfrm>
            <a:off x="457200" y="971550"/>
            <a:ext cx="7924800" cy="2362200"/>
          </a:xfrm>
        </p:spPr>
        <p:txBody>
          <a:bodyPr>
            <a:normAutofit lnSpcReduction="10000"/>
          </a:bodyPr>
          <a:lstStyle/>
          <a:p>
            <a:r>
              <a:rPr lang="en-US" dirty="0" smtClean="0"/>
              <a:t>Assuming that EMC32 is installed on a classified computer, then you should run a program that will uninstall software that attempts to periodically poll the Internet for updates to EMC32.</a:t>
            </a:r>
          </a:p>
          <a:p>
            <a:r>
              <a:rPr lang="en-US" dirty="0" smtClean="0"/>
              <a:t>First close the EMC32 program if it is open.</a:t>
            </a:r>
          </a:p>
          <a:p>
            <a:r>
              <a:rPr lang="en-US" dirty="0"/>
              <a:t>G</a:t>
            </a:r>
            <a:r>
              <a:rPr lang="en-US" dirty="0" smtClean="0"/>
              <a:t>o to the unzipped files and click on the subdirectory </a:t>
            </a:r>
            <a:r>
              <a:rPr lang="en-US" dirty="0" err="1" smtClean="0"/>
              <a:t>Misc</a:t>
            </a:r>
            <a:r>
              <a:rPr lang="en-US" dirty="0" smtClean="0"/>
              <a:t> and then double click on the file called SoftwareManagerUninstall.exe.</a:t>
            </a:r>
          </a:p>
          <a:p>
            <a:r>
              <a:rPr lang="en-US" dirty="0" smtClean="0"/>
              <a:t>Follow the prompts and after the installation is complete, reboot the computer, and then launch EMC32.</a:t>
            </a:r>
          </a:p>
          <a:p>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587" r="31468" b="77570"/>
          <a:stretch/>
        </p:blipFill>
        <p:spPr bwMode="auto">
          <a:xfrm>
            <a:off x="978947" y="3420812"/>
            <a:ext cx="6869653" cy="1364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209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460</Words>
  <Application>Microsoft Office PowerPoint</Application>
  <PresentationFormat>On-screen Show (16:9)</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Hints on Installing EMC32</vt:lpstr>
      <vt:lpstr>First Steps to Install in Demo Mode</vt:lpstr>
      <vt:lpstr>Additional Steps if EMC32 is Used to Control Instruments</vt:lpstr>
      <vt:lpstr>Final Step After Installing EMC32</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Hints on Installing EMC32</dc:title>
  <dc:creator>Harry W Gaul, P.E.</dc:creator>
  <cp:lastModifiedBy>Harry W Gaul, P.E.</cp:lastModifiedBy>
  <cp:revision>8</cp:revision>
  <cp:lastPrinted>2017-02-27T17:39:05Z</cp:lastPrinted>
  <dcterms:created xsi:type="dcterms:W3CDTF">2017-02-27T16:43:57Z</dcterms:created>
  <dcterms:modified xsi:type="dcterms:W3CDTF">2017-02-27T17:45:17Z</dcterms:modified>
</cp:coreProperties>
</file>